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4"/>
  </p:notesMasterIdLst>
  <p:sldIdLst>
    <p:sldId id="376" r:id="rId5"/>
    <p:sldId id="2147326768" r:id="rId6"/>
    <p:sldId id="2147326773" r:id="rId7"/>
    <p:sldId id="2147326770" r:id="rId8"/>
    <p:sldId id="2147326771" r:id="rId9"/>
    <p:sldId id="2147326774" r:id="rId10"/>
    <p:sldId id="2147326772" r:id="rId11"/>
    <p:sldId id="2147326790" r:id="rId12"/>
    <p:sldId id="2147326791" r:id="rId13"/>
  </p:sldIdLst>
  <p:sldSz cx="9144000" cy="5143500" type="screen16x9"/>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618122-A501-4DE7-9BCE-A6B62C86E8D6}">
          <p14:sldIdLst>
            <p14:sldId id="376"/>
            <p14:sldId id="2147326768"/>
            <p14:sldId id="2147326773"/>
            <p14:sldId id="2147326770"/>
            <p14:sldId id="2147326771"/>
            <p14:sldId id="2147326774"/>
            <p14:sldId id="2147326772"/>
            <p14:sldId id="2147326790"/>
            <p14:sldId id="214732679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2ED"/>
    <a:srgbClr val="C4D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53592-18CA-48AF-9C9B-658EDEBECB38}" v="151" dt="2024-03-25T11:08:0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4"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E82D9-1C8B-47C2-9470-37511D51AE7E}"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AE19295B-8490-490D-BB6A-CF3B73246AF4}">
      <dgm:prSet phldrT="[Text]"/>
      <dgm:spPr/>
      <dgm:t>
        <a:bodyPr/>
        <a:lstStyle/>
        <a:p>
          <a:r>
            <a:rPr lang="en-GB" b="0" i="0" dirty="0">
              <a:effectLst/>
              <a:latin typeface="Roboto" panose="02000000000000000000" pitchFamily="2" charset="0"/>
            </a:rPr>
            <a:t>Most common grades held by accepted applicants (alongside the highest/lowest grade ranges). </a:t>
          </a:r>
          <a:endParaRPr lang="en-GB" dirty="0"/>
        </a:p>
      </dgm:t>
    </dgm:pt>
    <dgm:pt modelId="{FBCF6D97-E800-43F5-B27D-885BF6C95D44}" type="parTrans" cxnId="{AB9456E3-F0A7-4BE7-BD9C-58F5726A48F2}">
      <dgm:prSet/>
      <dgm:spPr/>
      <dgm:t>
        <a:bodyPr/>
        <a:lstStyle/>
        <a:p>
          <a:endParaRPr lang="en-GB"/>
        </a:p>
      </dgm:t>
    </dgm:pt>
    <dgm:pt modelId="{E0A037A2-3B67-4D65-B77B-1A8AB2C8D1A7}" type="sibTrans" cxnId="{AB9456E3-F0A7-4BE7-BD9C-58F5726A48F2}">
      <dgm:prSet/>
      <dgm:spPr/>
      <dgm:t>
        <a:bodyPr/>
        <a:lstStyle/>
        <a:p>
          <a:endParaRPr lang="en-GB"/>
        </a:p>
      </dgm:t>
    </dgm:pt>
    <dgm:pt modelId="{B5F6DC69-20DE-434E-84BF-7B0051515041}">
      <dgm:prSet phldrT="[Text]"/>
      <dgm:spPr/>
      <dgm:t>
        <a:bodyPr/>
        <a:lstStyle/>
        <a:p>
          <a:pPr>
            <a:buFont typeface="+mj-lt"/>
            <a:buAutoNum type="arabicPeriod"/>
          </a:pPr>
          <a:r>
            <a:rPr lang="en-GB" b="0" i="0" dirty="0">
              <a:effectLst/>
              <a:latin typeface="Roboto" panose="02000000000000000000" pitchFamily="2" charset="0"/>
            </a:rPr>
            <a:t>Offer rate – showing the percentage of applicants who received offers. </a:t>
          </a:r>
          <a:endParaRPr lang="en-GB" dirty="0"/>
        </a:p>
      </dgm:t>
    </dgm:pt>
    <dgm:pt modelId="{6B1E51AA-69F7-471D-82A8-EDC84D7EC012}" type="parTrans" cxnId="{3ED7CF07-406B-44A0-82D9-B0EE90FA9476}">
      <dgm:prSet/>
      <dgm:spPr/>
      <dgm:t>
        <a:bodyPr/>
        <a:lstStyle/>
        <a:p>
          <a:endParaRPr lang="en-GB"/>
        </a:p>
      </dgm:t>
    </dgm:pt>
    <dgm:pt modelId="{824B6903-2436-4382-BDA1-5EC7E73F7B96}" type="sibTrans" cxnId="{3ED7CF07-406B-44A0-82D9-B0EE90FA9476}">
      <dgm:prSet/>
      <dgm:spPr/>
      <dgm:t>
        <a:bodyPr/>
        <a:lstStyle/>
        <a:p>
          <a:endParaRPr lang="en-GB"/>
        </a:p>
      </dgm:t>
    </dgm:pt>
    <dgm:pt modelId="{FFD8C4B7-D8E4-4C96-90BA-6CA395261E72}">
      <dgm:prSet phldrT="[Text]"/>
      <dgm:spPr/>
      <dgm:t>
        <a:bodyPr/>
        <a:lstStyle/>
        <a:p>
          <a:pPr>
            <a:buFont typeface="+mj-lt"/>
            <a:buAutoNum type="arabicPeriod"/>
          </a:pPr>
          <a:r>
            <a:rPr lang="en-GB" b="0" i="0" dirty="0">
              <a:effectLst/>
              <a:latin typeface="Roboto" panose="02000000000000000000" pitchFamily="2" charset="0"/>
            </a:rPr>
            <a:t>Students can add their own grades to see a personalised acceptance rate – noting it is historical data.</a:t>
          </a:r>
          <a:endParaRPr lang="en-GB" dirty="0"/>
        </a:p>
      </dgm:t>
    </dgm:pt>
    <dgm:pt modelId="{5A3F237B-962B-4A6E-804A-E6301813DC03}" type="parTrans" cxnId="{CB8D04B5-1563-403E-8E32-D846A8B97FA4}">
      <dgm:prSet/>
      <dgm:spPr/>
      <dgm:t>
        <a:bodyPr/>
        <a:lstStyle/>
        <a:p>
          <a:endParaRPr lang="en-GB"/>
        </a:p>
      </dgm:t>
    </dgm:pt>
    <dgm:pt modelId="{7C34739B-6B5D-42A6-8EB2-9C5656E0A1C4}" type="sibTrans" cxnId="{CB8D04B5-1563-403E-8E32-D846A8B97FA4}">
      <dgm:prSet/>
      <dgm:spPr/>
      <dgm:t>
        <a:bodyPr/>
        <a:lstStyle/>
        <a:p>
          <a:endParaRPr lang="en-GB"/>
        </a:p>
      </dgm:t>
    </dgm:pt>
    <dgm:pt modelId="{4B6EEB4C-6AFE-44EF-9A77-A6903DFFA139}" type="pres">
      <dgm:prSet presAssocID="{224E82D9-1C8B-47C2-9470-37511D51AE7E}" presName="Name0" presStyleCnt="0">
        <dgm:presLayoutVars>
          <dgm:dir/>
          <dgm:resizeHandles val="exact"/>
        </dgm:presLayoutVars>
      </dgm:prSet>
      <dgm:spPr/>
    </dgm:pt>
    <dgm:pt modelId="{41E7CF6C-69AF-4ADE-A639-569CB6C0CE66}" type="pres">
      <dgm:prSet presAssocID="{AE19295B-8490-490D-BB6A-CF3B73246AF4}" presName="composite" presStyleCnt="0"/>
      <dgm:spPr/>
    </dgm:pt>
    <dgm:pt modelId="{79AA7273-0C12-4184-9823-A987011B1B69}" type="pres">
      <dgm:prSet presAssocID="{AE19295B-8490-490D-BB6A-CF3B73246AF4}" presName="rect1" presStyleLbl="trAlignAcc1" presStyleIdx="0" presStyleCnt="3">
        <dgm:presLayoutVars>
          <dgm:bulletEnabled val="1"/>
        </dgm:presLayoutVars>
      </dgm:prSet>
      <dgm:spPr/>
    </dgm:pt>
    <dgm:pt modelId="{B5B30594-89D9-45B2-8D25-255E5A82EE6D}" type="pres">
      <dgm:prSet presAssocID="{AE19295B-8490-490D-BB6A-CF3B73246AF4}" presName="rect2"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1 with solid fill"/>
        </a:ext>
      </dgm:extLst>
    </dgm:pt>
    <dgm:pt modelId="{E7465E94-005C-427A-BFC1-AD7BCF950F29}" type="pres">
      <dgm:prSet presAssocID="{E0A037A2-3B67-4D65-B77B-1A8AB2C8D1A7}" presName="sibTrans" presStyleCnt="0"/>
      <dgm:spPr/>
    </dgm:pt>
    <dgm:pt modelId="{A404861F-30AC-408E-8F51-7E97C203C16D}" type="pres">
      <dgm:prSet presAssocID="{B5F6DC69-20DE-434E-84BF-7B0051515041}" presName="composite" presStyleCnt="0"/>
      <dgm:spPr/>
    </dgm:pt>
    <dgm:pt modelId="{80CD722E-8BD4-4A76-BB12-B040286703DD}" type="pres">
      <dgm:prSet presAssocID="{B5F6DC69-20DE-434E-84BF-7B0051515041}" presName="rect1" presStyleLbl="trAlignAcc1" presStyleIdx="1" presStyleCnt="3">
        <dgm:presLayoutVars>
          <dgm:bulletEnabled val="1"/>
        </dgm:presLayoutVars>
      </dgm:prSet>
      <dgm:spPr/>
    </dgm:pt>
    <dgm:pt modelId="{AAC243CE-98EB-4792-9ADB-B31C584501CA}" type="pres">
      <dgm:prSet presAssocID="{B5F6DC69-20DE-434E-84BF-7B0051515041}"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53095072-FCF5-490E-9C00-0E6AF73334B9}" type="pres">
      <dgm:prSet presAssocID="{824B6903-2436-4382-BDA1-5EC7E73F7B96}" presName="sibTrans" presStyleCnt="0"/>
      <dgm:spPr/>
    </dgm:pt>
    <dgm:pt modelId="{59E35283-6BF2-4671-9BF5-B4F9183A7850}" type="pres">
      <dgm:prSet presAssocID="{FFD8C4B7-D8E4-4C96-90BA-6CA395261E72}" presName="composite" presStyleCnt="0"/>
      <dgm:spPr/>
    </dgm:pt>
    <dgm:pt modelId="{BC3F9241-3857-4728-99C8-4DFC40155ECF}" type="pres">
      <dgm:prSet presAssocID="{FFD8C4B7-D8E4-4C96-90BA-6CA395261E72}" presName="rect1" presStyleLbl="trAlignAcc1" presStyleIdx="2" presStyleCnt="3">
        <dgm:presLayoutVars>
          <dgm:bulletEnabled val="1"/>
        </dgm:presLayoutVars>
      </dgm:prSet>
      <dgm:spPr/>
    </dgm:pt>
    <dgm:pt modelId="{87B12D25-0165-4327-B7C9-FBC905BF9906}" type="pres">
      <dgm:prSet presAssocID="{FFD8C4B7-D8E4-4C96-90BA-6CA395261E72}" presName="rect2"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Lst>
  <dgm:cxnLst>
    <dgm:cxn modelId="{3ED7CF07-406B-44A0-82D9-B0EE90FA9476}" srcId="{224E82D9-1C8B-47C2-9470-37511D51AE7E}" destId="{B5F6DC69-20DE-434E-84BF-7B0051515041}" srcOrd="1" destOrd="0" parTransId="{6B1E51AA-69F7-471D-82A8-EDC84D7EC012}" sibTransId="{824B6903-2436-4382-BDA1-5EC7E73F7B96}"/>
    <dgm:cxn modelId="{02CBD309-2E87-4A19-A863-7B21CBBD2BFE}" type="presOf" srcId="{B5F6DC69-20DE-434E-84BF-7B0051515041}" destId="{80CD722E-8BD4-4A76-BB12-B040286703DD}" srcOrd="0" destOrd="0" presId="urn:microsoft.com/office/officeart/2008/layout/PictureStrips"/>
    <dgm:cxn modelId="{787BA43A-D668-40BE-8612-74729804F04F}" type="presOf" srcId="{AE19295B-8490-490D-BB6A-CF3B73246AF4}" destId="{79AA7273-0C12-4184-9823-A987011B1B69}" srcOrd="0" destOrd="0" presId="urn:microsoft.com/office/officeart/2008/layout/PictureStrips"/>
    <dgm:cxn modelId="{F54D314D-719A-45D4-8108-C07A4B6B4F43}" type="presOf" srcId="{224E82D9-1C8B-47C2-9470-37511D51AE7E}" destId="{4B6EEB4C-6AFE-44EF-9A77-A6903DFFA139}" srcOrd="0" destOrd="0" presId="urn:microsoft.com/office/officeart/2008/layout/PictureStrips"/>
    <dgm:cxn modelId="{32F7E06F-E8AF-40C2-BB20-AB6A74A85E86}" type="presOf" srcId="{FFD8C4B7-D8E4-4C96-90BA-6CA395261E72}" destId="{BC3F9241-3857-4728-99C8-4DFC40155ECF}" srcOrd="0" destOrd="0" presId="urn:microsoft.com/office/officeart/2008/layout/PictureStrips"/>
    <dgm:cxn modelId="{CB8D04B5-1563-403E-8E32-D846A8B97FA4}" srcId="{224E82D9-1C8B-47C2-9470-37511D51AE7E}" destId="{FFD8C4B7-D8E4-4C96-90BA-6CA395261E72}" srcOrd="2" destOrd="0" parTransId="{5A3F237B-962B-4A6E-804A-E6301813DC03}" sibTransId="{7C34739B-6B5D-42A6-8EB2-9C5656E0A1C4}"/>
    <dgm:cxn modelId="{AB9456E3-F0A7-4BE7-BD9C-58F5726A48F2}" srcId="{224E82D9-1C8B-47C2-9470-37511D51AE7E}" destId="{AE19295B-8490-490D-BB6A-CF3B73246AF4}" srcOrd="0" destOrd="0" parTransId="{FBCF6D97-E800-43F5-B27D-885BF6C95D44}" sibTransId="{E0A037A2-3B67-4D65-B77B-1A8AB2C8D1A7}"/>
    <dgm:cxn modelId="{1490B370-4CA6-4183-A8FE-34EB3CBE03A8}" type="presParOf" srcId="{4B6EEB4C-6AFE-44EF-9A77-A6903DFFA139}" destId="{41E7CF6C-69AF-4ADE-A639-569CB6C0CE66}" srcOrd="0" destOrd="0" presId="urn:microsoft.com/office/officeart/2008/layout/PictureStrips"/>
    <dgm:cxn modelId="{5BB3750A-ED48-4433-B825-50794D2DC48C}" type="presParOf" srcId="{41E7CF6C-69AF-4ADE-A639-569CB6C0CE66}" destId="{79AA7273-0C12-4184-9823-A987011B1B69}" srcOrd="0" destOrd="0" presId="urn:microsoft.com/office/officeart/2008/layout/PictureStrips"/>
    <dgm:cxn modelId="{564FB21B-A28B-4797-AAC2-F4043E5CBBE4}" type="presParOf" srcId="{41E7CF6C-69AF-4ADE-A639-569CB6C0CE66}" destId="{B5B30594-89D9-45B2-8D25-255E5A82EE6D}" srcOrd="1" destOrd="0" presId="urn:microsoft.com/office/officeart/2008/layout/PictureStrips"/>
    <dgm:cxn modelId="{70E8C01F-7838-4420-87AD-1DF4A9136B6F}" type="presParOf" srcId="{4B6EEB4C-6AFE-44EF-9A77-A6903DFFA139}" destId="{E7465E94-005C-427A-BFC1-AD7BCF950F29}" srcOrd="1" destOrd="0" presId="urn:microsoft.com/office/officeart/2008/layout/PictureStrips"/>
    <dgm:cxn modelId="{2067453E-5F16-48D6-BC8A-21C788A98C1E}" type="presParOf" srcId="{4B6EEB4C-6AFE-44EF-9A77-A6903DFFA139}" destId="{A404861F-30AC-408E-8F51-7E97C203C16D}" srcOrd="2" destOrd="0" presId="urn:microsoft.com/office/officeart/2008/layout/PictureStrips"/>
    <dgm:cxn modelId="{0A73AC21-5E36-4EBB-93A2-8C5491FE98F6}" type="presParOf" srcId="{A404861F-30AC-408E-8F51-7E97C203C16D}" destId="{80CD722E-8BD4-4A76-BB12-B040286703DD}" srcOrd="0" destOrd="0" presId="urn:microsoft.com/office/officeart/2008/layout/PictureStrips"/>
    <dgm:cxn modelId="{77416D47-0B69-4BBC-81FE-F727E88061E3}" type="presParOf" srcId="{A404861F-30AC-408E-8F51-7E97C203C16D}" destId="{AAC243CE-98EB-4792-9ADB-B31C584501CA}" srcOrd="1" destOrd="0" presId="urn:microsoft.com/office/officeart/2008/layout/PictureStrips"/>
    <dgm:cxn modelId="{EC31D8CF-94A1-4E62-8275-FCDC42728C05}" type="presParOf" srcId="{4B6EEB4C-6AFE-44EF-9A77-A6903DFFA139}" destId="{53095072-FCF5-490E-9C00-0E6AF73334B9}" srcOrd="3" destOrd="0" presId="urn:microsoft.com/office/officeart/2008/layout/PictureStrips"/>
    <dgm:cxn modelId="{48472738-559E-4BDC-B049-FED43A15E855}" type="presParOf" srcId="{4B6EEB4C-6AFE-44EF-9A77-A6903DFFA139}" destId="{59E35283-6BF2-4671-9BF5-B4F9183A7850}" srcOrd="4" destOrd="0" presId="urn:microsoft.com/office/officeart/2008/layout/PictureStrips"/>
    <dgm:cxn modelId="{52836DAC-F7CC-4563-B7A7-AFC1987D38A2}" type="presParOf" srcId="{59E35283-6BF2-4671-9BF5-B4F9183A7850}" destId="{BC3F9241-3857-4728-99C8-4DFC40155ECF}" srcOrd="0" destOrd="0" presId="urn:microsoft.com/office/officeart/2008/layout/PictureStrips"/>
    <dgm:cxn modelId="{16EEE741-F673-4A54-AC3F-C9F045CDC59D}" type="presParOf" srcId="{59E35283-6BF2-4671-9BF5-B4F9183A7850}" destId="{87B12D25-0165-4327-B7C9-FBC905BF990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AEE95-E177-4F32-83CC-FC2D1EFD7719}"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82BC549E-6B69-47AF-BEC8-363C3B41BD0A}">
      <dgm:prSet custT="1"/>
      <dgm:spPr/>
      <dgm:t>
        <a:bodyPr/>
        <a:lstStyle/>
        <a:p>
          <a:pPr>
            <a:defRPr b="1"/>
          </a:pPr>
          <a:r>
            <a:rPr lang="en-US" sz="1400" dirty="0">
              <a:latin typeface="+mj-lt"/>
            </a:rPr>
            <a:t>24 Mar – 7 Apr 25</a:t>
          </a:r>
        </a:p>
      </dgm:t>
    </dgm:pt>
    <dgm:pt modelId="{66E8EF33-46BA-49EE-BE28-4FDDAEC4EEFD}" type="parTrans" cxnId="{A3F2C6C0-1A86-4B47-A112-21806AA8C047}">
      <dgm:prSet/>
      <dgm:spPr/>
      <dgm:t>
        <a:bodyPr/>
        <a:lstStyle/>
        <a:p>
          <a:endParaRPr lang="en-US" sz="1600">
            <a:latin typeface="+mj-lt"/>
          </a:endParaRPr>
        </a:p>
      </dgm:t>
    </dgm:pt>
    <dgm:pt modelId="{77A7E0E2-995E-4864-A3C0-D4B9A93BB5AA}" type="sibTrans" cxnId="{A3F2C6C0-1A86-4B47-A112-21806AA8C047}">
      <dgm:prSet/>
      <dgm:spPr/>
      <dgm:t>
        <a:bodyPr/>
        <a:lstStyle/>
        <a:p>
          <a:endParaRPr lang="en-US" sz="1600">
            <a:latin typeface="+mj-lt"/>
          </a:endParaRPr>
        </a:p>
      </dgm:t>
    </dgm:pt>
    <dgm:pt modelId="{405FF419-8906-4C30-85B3-4694B3A6013A}">
      <dgm:prSet custT="1"/>
      <dgm:spPr/>
      <dgm:t>
        <a:bodyPr/>
        <a:lstStyle/>
        <a:p>
          <a:r>
            <a:rPr lang="en-GB" sz="900" dirty="0">
              <a:latin typeface="+mj-lt"/>
            </a:rPr>
            <a:t>Final file preview to show impact of requested flags</a:t>
          </a:r>
          <a:endParaRPr lang="en-US" sz="900" dirty="0">
            <a:latin typeface="+mj-lt"/>
          </a:endParaRPr>
        </a:p>
      </dgm:t>
    </dgm:pt>
    <dgm:pt modelId="{F1C149F0-37E5-4430-8FC3-16D0C6ABF7E7}" type="parTrans" cxnId="{F17CBF3D-B01F-4132-B60F-D4DA3383BD23}">
      <dgm:prSet/>
      <dgm:spPr/>
      <dgm:t>
        <a:bodyPr/>
        <a:lstStyle/>
        <a:p>
          <a:endParaRPr lang="en-US" sz="1600">
            <a:latin typeface="+mj-lt"/>
          </a:endParaRPr>
        </a:p>
      </dgm:t>
    </dgm:pt>
    <dgm:pt modelId="{FF9E5642-3863-4A1D-9FC6-8816D802D69E}" type="sibTrans" cxnId="{F17CBF3D-B01F-4132-B60F-D4DA3383BD23}">
      <dgm:prSet/>
      <dgm:spPr/>
      <dgm:t>
        <a:bodyPr/>
        <a:lstStyle/>
        <a:p>
          <a:endParaRPr lang="en-US" sz="1600">
            <a:latin typeface="+mj-lt"/>
          </a:endParaRPr>
        </a:p>
      </dgm:t>
    </dgm:pt>
    <dgm:pt modelId="{D1ABD099-15B6-4162-8DC3-AF77AF2CEA2D}">
      <dgm:prSet custT="1"/>
      <dgm:spPr/>
      <dgm:t>
        <a:bodyPr/>
        <a:lstStyle/>
        <a:p>
          <a:pPr>
            <a:defRPr b="1"/>
          </a:pPr>
          <a:r>
            <a:rPr lang="en-US" sz="1400" dirty="0">
              <a:latin typeface="+mj-lt"/>
            </a:rPr>
            <a:t>Dec – Feb 25 </a:t>
          </a:r>
        </a:p>
      </dgm:t>
    </dgm:pt>
    <dgm:pt modelId="{18039293-9478-49F0-ABCD-46A314A42BE0}" type="parTrans" cxnId="{00A6EA05-199B-4A5B-ABD2-D4238EE1201E}">
      <dgm:prSet/>
      <dgm:spPr/>
      <dgm:t>
        <a:bodyPr/>
        <a:lstStyle/>
        <a:p>
          <a:endParaRPr lang="en-GB" sz="1600">
            <a:latin typeface="+mj-lt"/>
          </a:endParaRPr>
        </a:p>
      </dgm:t>
    </dgm:pt>
    <dgm:pt modelId="{5E6B2BD3-CCC3-4110-9D35-A9A353290674}" type="sibTrans" cxnId="{00A6EA05-199B-4A5B-ABD2-D4238EE1201E}">
      <dgm:prSet/>
      <dgm:spPr/>
      <dgm:t>
        <a:bodyPr/>
        <a:lstStyle/>
        <a:p>
          <a:endParaRPr lang="en-GB" sz="1600">
            <a:latin typeface="+mj-lt"/>
          </a:endParaRPr>
        </a:p>
      </dgm:t>
    </dgm:pt>
    <dgm:pt modelId="{7EA94B01-C597-4392-B0A0-ABDF21C5FAB3}">
      <dgm:prSet custT="1"/>
      <dgm:spPr/>
      <dgm:t>
        <a:bodyPr/>
        <a:lstStyle/>
        <a:p>
          <a:r>
            <a:rPr lang="en-GB" sz="900" dirty="0">
              <a:latin typeface="+mj-lt"/>
            </a:rPr>
            <a:t>Provider-level data preview (2022-2024)</a:t>
          </a:r>
          <a:endParaRPr lang="en-US" sz="900" dirty="0">
            <a:latin typeface="+mj-lt"/>
          </a:endParaRPr>
        </a:p>
      </dgm:t>
    </dgm:pt>
    <dgm:pt modelId="{58C959D1-FFC8-4881-9A1D-C52041F0401B}" type="parTrans" cxnId="{A2556CFE-B0B4-4231-BED5-23641E2CB1FE}">
      <dgm:prSet/>
      <dgm:spPr/>
      <dgm:t>
        <a:bodyPr/>
        <a:lstStyle/>
        <a:p>
          <a:endParaRPr lang="en-GB" sz="1600">
            <a:latin typeface="+mj-lt"/>
          </a:endParaRPr>
        </a:p>
      </dgm:t>
    </dgm:pt>
    <dgm:pt modelId="{C21E063D-5C00-4F00-ADB9-8E8DE3974EA6}" type="sibTrans" cxnId="{A2556CFE-B0B4-4231-BED5-23641E2CB1FE}">
      <dgm:prSet/>
      <dgm:spPr/>
      <dgm:t>
        <a:bodyPr/>
        <a:lstStyle/>
        <a:p>
          <a:endParaRPr lang="en-GB" sz="1600">
            <a:latin typeface="+mj-lt"/>
          </a:endParaRPr>
        </a:p>
      </dgm:t>
    </dgm:pt>
    <dgm:pt modelId="{E9230671-E85F-4607-993C-A6F73E8726F2}">
      <dgm:prSet custT="1"/>
      <dgm:spPr/>
      <dgm:t>
        <a:bodyPr/>
        <a:lstStyle/>
        <a:p>
          <a:pPr>
            <a:defRPr b="1"/>
          </a:pPr>
          <a:r>
            <a:rPr lang="en-GB" sz="1400" dirty="0">
              <a:latin typeface="+mj-lt"/>
            </a:rPr>
            <a:t>May 24 </a:t>
          </a:r>
        </a:p>
      </dgm:t>
    </dgm:pt>
    <dgm:pt modelId="{825D53D0-E31B-48FB-8B27-12DB2FC59E2D}" type="parTrans" cxnId="{5B2EF89C-5605-400B-BA25-893057C6E525}">
      <dgm:prSet/>
      <dgm:spPr/>
      <dgm:t>
        <a:bodyPr/>
        <a:lstStyle/>
        <a:p>
          <a:endParaRPr lang="en-GB" sz="1600">
            <a:latin typeface="+mj-lt"/>
          </a:endParaRPr>
        </a:p>
      </dgm:t>
    </dgm:pt>
    <dgm:pt modelId="{8FE395D0-0101-4DC6-BD42-9D467CBE4AB0}" type="sibTrans" cxnId="{5B2EF89C-5605-400B-BA25-893057C6E525}">
      <dgm:prSet/>
      <dgm:spPr/>
      <dgm:t>
        <a:bodyPr/>
        <a:lstStyle/>
        <a:p>
          <a:endParaRPr lang="en-GB" sz="1600">
            <a:latin typeface="+mj-lt"/>
          </a:endParaRPr>
        </a:p>
      </dgm:t>
    </dgm:pt>
    <dgm:pt modelId="{4A283B63-8F53-423F-9608-4F7ABB3D3092}">
      <dgm:prSet custT="1"/>
      <dgm:spPr/>
      <dgm:t>
        <a:bodyPr/>
        <a:lstStyle/>
        <a:p>
          <a:r>
            <a:rPr lang="en-GB" sz="900" dirty="0">
              <a:latin typeface="+mj-lt"/>
            </a:rPr>
            <a:t>Beta available on course search</a:t>
          </a:r>
        </a:p>
      </dgm:t>
    </dgm:pt>
    <dgm:pt modelId="{B78A8B42-5E69-4F28-B2D0-056AAA90952D}" type="parTrans" cxnId="{D275EDD9-1BC8-40D6-9A3D-5720224F917D}">
      <dgm:prSet/>
      <dgm:spPr/>
      <dgm:t>
        <a:bodyPr/>
        <a:lstStyle/>
        <a:p>
          <a:endParaRPr lang="en-GB" sz="1600">
            <a:latin typeface="+mj-lt"/>
          </a:endParaRPr>
        </a:p>
      </dgm:t>
    </dgm:pt>
    <dgm:pt modelId="{D8184AD2-8401-49F2-876E-172B03613B94}" type="sibTrans" cxnId="{D275EDD9-1BC8-40D6-9A3D-5720224F917D}">
      <dgm:prSet/>
      <dgm:spPr/>
      <dgm:t>
        <a:bodyPr/>
        <a:lstStyle/>
        <a:p>
          <a:endParaRPr lang="en-GB" sz="1600">
            <a:latin typeface="+mj-lt"/>
          </a:endParaRPr>
        </a:p>
      </dgm:t>
    </dgm:pt>
    <dgm:pt modelId="{229F04DC-0F0A-487E-B088-D0A4747AE2E3}">
      <dgm:prSet custT="1"/>
      <dgm:spPr/>
      <dgm:t>
        <a:bodyPr/>
        <a:lstStyle/>
        <a:p>
          <a:pPr>
            <a:defRPr b="1"/>
          </a:pPr>
          <a:r>
            <a:rPr lang="en-US" sz="1400" dirty="0">
              <a:latin typeface="+mj-lt"/>
            </a:rPr>
            <a:t>24 April 25 </a:t>
          </a:r>
        </a:p>
      </dgm:t>
    </dgm:pt>
    <dgm:pt modelId="{FF894F72-7A0D-4904-A9F0-AFDBFF436BD6}" type="sibTrans" cxnId="{11B4912F-CF12-49A5-A22E-F9E57B41852C}">
      <dgm:prSet/>
      <dgm:spPr/>
      <dgm:t>
        <a:bodyPr/>
        <a:lstStyle/>
        <a:p>
          <a:endParaRPr lang="en-US" sz="1600">
            <a:latin typeface="+mj-lt"/>
          </a:endParaRPr>
        </a:p>
      </dgm:t>
    </dgm:pt>
    <dgm:pt modelId="{B0CC6341-FD79-4268-B083-CE11E545ECA7}" type="parTrans" cxnId="{11B4912F-CF12-49A5-A22E-F9E57B41852C}">
      <dgm:prSet/>
      <dgm:spPr/>
      <dgm:t>
        <a:bodyPr/>
        <a:lstStyle/>
        <a:p>
          <a:endParaRPr lang="en-US" sz="1600">
            <a:latin typeface="+mj-lt"/>
          </a:endParaRPr>
        </a:p>
      </dgm:t>
    </dgm:pt>
    <dgm:pt modelId="{3E710423-A31B-4153-8A96-123BE2EAEED5}">
      <dgm:prSet custT="1"/>
      <dgm:spPr/>
      <dgm:t>
        <a:bodyPr/>
        <a:lstStyle/>
        <a:p>
          <a:r>
            <a:rPr lang="en-GB" sz="900" dirty="0">
              <a:latin typeface="+mj-lt"/>
            </a:rPr>
            <a:t>Course search updated with 2022-24 dataset </a:t>
          </a:r>
        </a:p>
      </dgm:t>
    </dgm:pt>
    <dgm:pt modelId="{FCFEA85E-D512-4D4F-9FD9-9FB1C6564905}" type="parTrans" cxnId="{4360586F-5E40-4BA3-AC15-4993DF73A31D}">
      <dgm:prSet/>
      <dgm:spPr/>
      <dgm:t>
        <a:bodyPr/>
        <a:lstStyle/>
        <a:p>
          <a:endParaRPr lang="en-GB" sz="1600">
            <a:latin typeface="+mj-lt"/>
          </a:endParaRPr>
        </a:p>
      </dgm:t>
    </dgm:pt>
    <dgm:pt modelId="{FC9DE5FE-F66C-4FB2-A5B9-A36C1C38D09D}" type="sibTrans" cxnId="{4360586F-5E40-4BA3-AC15-4993DF73A31D}">
      <dgm:prSet/>
      <dgm:spPr/>
      <dgm:t>
        <a:bodyPr/>
        <a:lstStyle/>
        <a:p>
          <a:endParaRPr lang="en-GB" sz="1600">
            <a:latin typeface="+mj-lt"/>
          </a:endParaRPr>
        </a:p>
      </dgm:t>
    </dgm:pt>
    <dgm:pt modelId="{A13853EA-95A8-47F2-A3C5-6E953DE42375}">
      <dgm:prSet custT="1"/>
      <dgm:spPr/>
      <dgm:t>
        <a:bodyPr/>
        <a:lstStyle/>
        <a:p>
          <a:pPr>
            <a:defRPr b="1"/>
          </a:pPr>
          <a:r>
            <a:rPr lang="en-GB" sz="1400" dirty="0">
              <a:latin typeface="+mj-lt"/>
            </a:rPr>
            <a:t>Spring 23</a:t>
          </a:r>
        </a:p>
      </dgm:t>
    </dgm:pt>
    <dgm:pt modelId="{04E15B5A-28D8-42AA-947B-A860CF7147B3}" type="parTrans" cxnId="{68BC1698-8BC5-49BB-A814-85DDE5FD9413}">
      <dgm:prSet/>
      <dgm:spPr/>
      <dgm:t>
        <a:bodyPr/>
        <a:lstStyle/>
        <a:p>
          <a:endParaRPr lang="en-GB" sz="1600">
            <a:latin typeface="+mj-lt"/>
          </a:endParaRPr>
        </a:p>
      </dgm:t>
    </dgm:pt>
    <dgm:pt modelId="{4EEE3FF4-EA16-4D09-8BF2-BDC7314AB2C7}" type="sibTrans" cxnId="{68BC1698-8BC5-49BB-A814-85DDE5FD9413}">
      <dgm:prSet/>
      <dgm:spPr/>
      <dgm:t>
        <a:bodyPr/>
        <a:lstStyle/>
        <a:p>
          <a:endParaRPr lang="en-GB" sz="1600">
            <a:latin typeface="+mj-lt"/>
          </a:endParaRPr>
        </a:p>
      </dgm:t>
    </dgm:pt>
    <dgm:pt modelId="{855D4275-1A50-46C0-B5F3-9E20AEB5B036}">
      <dgm:prSet custT="1"/>
      <dgm:spPr/>
      <dgm:t>
        <a:bodyPr/>
        <a:lstStyle/>
        <a:p>
          <a:r>
            <a:rPr lang="en-GB" sz="900" dirty="0">
              <a:latin typeface="+mj-lt"/>
            </a:rPr>
            <a:t>Prototype development. Engagement with  Advisory groups | Student usability testing | Provider webinar  </a:t>
          </a:r>
        </a:p>
      </dgm:t>
    </dgm:pt>
    <dgm:pt modelId="{1B641192-0356-4187-8F02-B9EF50E044FD}" type="parTrans" cxnId="{E4A9BAAA-58DB-4B40-9F60-FC9BDE1CAE82}">
      <dgm:prSet/>
      <dgm:spPr/>
      <dgm:t>
        <a:bodyPr/>
        <a:lstStyle/>
        <a:p>
          <a:endParaRPr lang="en-GB" sz="1600">
            <a:latin typeface="+mj-lt"/>
          </a:endParaRPr>
        </a:p>
      </dgm:t>
    </dgm:pt>
    <dgm:pt modelId="{FC2A748F-6A4F-4E0E-851A-78635079C7C8}" type="sibTrans" cxnId="{E4A9BAAA-58DB-4B40-9F60-FC9BDE1CAE82}">
      <dgm:prSet/>
      <dgm:spPr/>
      <dgm:t>
        <a:bodyPr/>
        <a:lstStyle/>
        <a:p>
          <a:endParaRPr lang="en-GB" sz="1600">
            <a:latin typeface="+mj-lt"/>
          </a:endParaRPr>
        </a:p>
      </dgm:t>
    </dgm:pt>
    <dgm:pt modelId="{7BA8DEA7-5A6A-4854-9C0A-E651335B292E}">
      <dgm:prSet custT="1"/>
      <dgm:spPr/>
      <dgm:t>
        <a:bodyPr/>
        <a:lstStyle/>
        <a:p>
          <a:pPr>
            <a:defRPr b="1"/>
          </a:pPr>
          <a:r>
            <a:rPr lang="en-GB" sz="1400" dirty="0">
              <a:latin typeface="+mj-lt"/>
            </a:rPr>
            <a:t>2022</a:t>
          </a:r>
        </a:p>
      </dgm:t>
    </dgm:pt>
    <dgm:pt modelId="{9FFE1118-6F93-4388-85C9-4A9883DEAFB6}" type="parTrans" cxnId="{AA8BA0BA-9AAF-4EFE-A047-90EC443BF289}">
      <dgm:prSet/>
      <dgm:spPr/>
      <dgm:t>
        <a:bodyPr/>
        <a:lstStyle/>
        <a:p>
          <a:endParaRPr lang="en-GB" sz="1600">
            <a:latin typeface="+mj-lt"/>
          </a:endParaRPr>
        </a:p>
      </dgm:t>
    </dgm:pt>
    <dgm:pt modelId="{B42C4D49-A02A-4D1A-B1B6-AED914514307}" type="sibTrans" cxnId="{AA8BA0BA-9AAF-4EFE-A047-90EC443BF289}">
      <dgm:prSet/>
      <dgm:spPr/>
      <dgm:t>
        <a:bodyPr/>
        <a:lstStyle/>
        <a:p>
          <a:endParaRPr lang="en-GB" sz="1600">
            <a:latin typeface="+mj-lt"/>
          </a:endParaRPr>
        </a:p>
      </dgm:t>
    </dgm:pt>
    <dgm:pt modelId="{A3569E70-3865-48F2-9169-8B8C58479096}">
      <dgm:prSet custT="1"/>
      <dgm:spPr/>
      <dgm:t>
        <a:bodyPr/>
        <a:lstStyle/>
        <a:p>
          <a:r>
            <a:rPr lang="en-GB" sz="900">
              <a:latin typeface="+mj-lt"/>
            </a:rPr>
            <a:t>Independent research into student requirements</a:t>
          </a:r>
        </a:p>
      </dgm:t>
    </dgm:pt>
    <dgm:pt modelId="{BA6338A1-0249-4D93-BC52-3FC1FE3B6D35}" type="parTrans" cxnId="{700343F8-8CF7-4B99-A297-C485CEDA97A4}">
      <dgm:prSet/>
      <dgm:spPr/>
      <dgm:t>
        <a:bodyPr/>
        <a:lstStyle/>
        <a:p>
          <a:endParaRPr lang="en-GB" sz="1600">
            <a:latin typeface="+mj-lt"/>
          </a:endParaRPr>
        </a:p>
      </dgm:t>
    </dgm:pt>
    <dgm:pt modelId="{489D0740-D41D-4814-8693-622E2E1A2175}" type="sibTrans" cxnId="{700343F8-8CF7-4B99-A297-C485CEDA97A4}">
      <dgm:prSet/>
      <dgm:spPr/>
      <dgm:t>
        <a:bodyPr/>
        <a:lstStyle/>
        <a:p>
          <a:endParaRPr lang="en-GB" sz="1600">
            <a:latin typeface="+mj-lt"/>
          </a:endParaRPr>
        </a:p>
      </dgm:t>
    </dgm:pt>
    <dgm:pt modelId="{3FA19CD5-F1F8-4669-8E10-C210569FB7AD}">
      <dgm:prSet custT="1"/>
      <dgm:spPr/>
      <dgm:t>
        <a:bodyPr/>
        <a:lstStyle/>
        <a:p>
          <a:pPr>
            <a:defRPr b="1"/>
          </a:pPr>
          <a:r>
            <a:rPr lang="en-GB" sz="1400">
              <a:latin typeface="+mj-lt"/>
            </a:rPr>
            <a:t>2021</a:t>
          </a:r>
        </a:p>
      </dgm:t>
    </dgm:pt>
    <dgm:pt modelId="{A38D2559-0922-4846-ACC2-F6AD4B1AB932}" type="parTrans" cxnId="{65BDAF3C-5FC4-4517-8FA7-3299F6C81D62}">
      <dgm:prSet/>
      <dgm:spPr/>
      <dgm:t>
        <a:bodyPr/>
        <a:lstStyle/>
        <a:p>
          <a:endParaRPr lang="en-GB" sz="1600">
            <a:latin typeface="+mj-lt"/>
          </a:endParaRPr>
        </a:p>
      </dgm:t>
    </dgm:pt>
    <dgm:pt modelId="{80716CA1-86FC-4532-8A3A-8D08AE429129}" type="sibTrans" cxnId="{65BDAF3C-5FC4-4517-8FA7-3299F6C81D62}">
      <dgm:prSet/>
      <dgm:spPr/>
      <dgm:t>
        <a:bodyPr/>
        <a:lstStyle/>
        <a:p>
          <a:endParaRPr lang="en-GB" sz="1600">
            <a:latin typeface="+mj-lt"/>
          </a:endParaRPr>
        </a:p>
      </dgm:t>
    </dgm:pt>
    <dgm:pt modelId="{244D4D3B-9DCB-4C8A-8F47-CA7EF9B5DE9D}">
      <dgm:prSet custT="1"/>
      <dgm:spPr/>
      <dgm:t>
        <a:bodyPr/>
        <a:lstStyle/>
        <a:p>
          <a:r>
            <a:rPr lang="en-GB" sz="900" dirty="0">
              <a:latin typeface="+mj-lt"/>
            </a:rPr>
            <a:t>Accepted entry requirements published in Adviser portal </a:t>
          </a:r>
        </a:p>
      </dgm:t>
    </dgm:pt>
    <dgm:pt modelId="{780F229B-308E-4B4B-BE31-97FFCFB3C8E5}" type="parTrans" cxnId="{A995F21C-8A53-4F30-803F-1192EA0DC9BE}">
      <dgm:prSet/>
      <dgm:spPr/>
      <dgm:t>
        <a:bodyPr/>
        <a:lstStyle/>
        <a:p>
          <a:endParaRPr lang="en-GB" sz="1600">
            <a:latin typeface="+mj-lt"/>
          </a:endParaRPr>
        </a:p>
      </dgm:t>
    </dgm:pt>
    <dgm:pt modelId="{4BCDA866-4BCD-4294-88A8-B59E2081BDD2}" type="sibTrans" cxnId="{A995F21C-8A53-4F30-803F-1192EA0DC9BE}">
      <dgm:prSet/>
      <dgm:spPr/>
      <dgm:t>
        <a:bodyPr/>
        <a:lstStyle/>
        <a:p>
          <a:endParaRPr lang="en-GB" sz="1600">
            <a:latin typeface="+mj-lt"/>
          </a:endParaRPr>
        </a:p>
      </dgm:t>
    </dgm:pt>
    <dgm:pt modelId="{C2BAE380-D3B3-4348-B8B1-6FDB881A66C4}" type="pres">
      <dgm:prSet presAssocID="{A55AEE95-E177-4F32-83CC-FC2D1EFD7719}" presName="root" presStyleCnt="0">
        <dgm:presLayoutVars>
          <dgm:chMax/>
          <dgm:chPref/>
          <dgm:animLvl val="lvl"/>
        </dgm:presLayoutVars>
      </dgm:prSet>
      <dgm:spPr/>
    </dgm:pt>
    <dgm:pt modelId="{AEE75E96-5177-4083-A7CA-0B90A08C8102}" type="pres">
      <dgm:prSet presAssocID="{A55AEE95-E177-4F32-83CC-FC2D1EFD7719}" presName="divider" presStyleLbl="node1" presStyleIdx="0" presStyleCnt="1"/>
      <dgm:spPr/>
    </dgm:pt>
    <dgm:pt modelId="{C3E522F6-C650-4E81-83E1-67B7C43372AA}" type="pres">
      <dgm:prSet presAssocID="{A55AEE95-E177-4F32-83CC-FC2D1EFD7719}" presName="nodes" presStyleCnt="0">
        <dgm:presLayoutVars>
          <dgm:chMax/>
          <dgm:chPref/>
          <dgm:animLvl val="lvl"/>
        </dgm:presLayoutVars>
      </dgm:prSet>
      <dgm:spPr/>
    </dgm:pt>
    <dgm:pt modelId="{472A4F2A-8C6C-4CBB-9E99-6886AB767F1A}" type="pres">
      <dgm:prSet presAssocID="{3FA19CD5-F1F8-4669-8E10-C210569FB7AD}" presName="composite" presStyleCnt="0"/>
      <dgm:spPr/>
    </dgm:pt>
    <dgm:pt modelId="{DC7C5206-2E9E-428D-9516-90CA296D9905}" type="pres">
      <dgm:prSet presAssocID="{3FA19CD5-F1F8-4669-8E10-C210569FB7AD}" presName="L1TextContainer" presStyleLbl="revTx" presStyleIdx="0" presStyleCnt="7">
        <dgm:presLayoutVars>
          <dgm:chMax val="1"/>
          <dgm:chPref val="1"/>
          <dgm:bulletEnabled val="1"/>
        </dgm:presLayoutVars>
      </dgm:prSet>
      <dgm:spPr/>
    </dgm:pt>
    <dgm:pt modelId="{B0A35DEE-FBF9-4531-B03E-64650FE729DB}" type="pres">
      <dgm:prSet presAssocID="{3FA19CD5-F1F8-4669-8E10-C210569FB7AD}" presName="L2TextContainerWrapper" presStyleCnt="0">
        <dgm:presLayoutVars>
          <dgm:chMax val="0"/>
          <dgm:chPref val="0"/>
          <dgm:bulletEnabled val="1"/>
        </dgm:presLayoutVars>
      </dgm:prSet>
      <dgm:spPr/>
    </dgm:pt>
    <dgm:pt modelId="{DB039F12-FDA8-4C97-A35F-774DE29C226F}" type="pres">
      <dgm:prSet presAssocID="{3FA19CD5-F1F8-4669-8E10-C210569FB7AD}" presName="L2TextContainer" presStyleLbl="bgAccFollowNode1" presStyleIdx="0" presStyleCnt="7" custLinFactNeighborX="732"/>
      <dgm:spPr/>
    </dgm:pt>
    <dgm:pt modelId="{31196F60-FC49-473B-9DB9-04D4B8AC5203}" type="pres">
      <dgm:prSet presAssocID="{3FA19CD5-F1F8-4669-8E10-C210569FB7AD}" presName="FlexibleEmptyPlaceHolder" presStyleCnt="0"/>
      <dgm:spPr/>
    </dgm:pt>
    <dgm:pt modelId="{AE2A1F8E-CB27-4598-81DD-AADE3A9E58A6}" type="pres">
      <dgm:prSet presAssocID="{3FA19CD5-F1F8-4669-8E10-C210569FB7AD}" presName="ConnectLine" presStyleLbl="alignNode1" presStyleIdx="0"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879C1D0F-F806-44CA-B119-B0E09880E5C5}" type="pres">
      <dgm:prSet presAssocID="{3FA19CD5-F1F8-4669-8E10-C210569FB7AD}"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FE581EBC-03F7-4251-BD6F-0322A923D225}" type="pres">
      <dgm:prSet presAssocID="{3FA19CD5-F1F8-4669-8E10-C210569FB7AD}" presName="EmptyPlaceHolder" presStyleCnt="0"/>
      <dgm:spPr/>
    </dgm:pt>
    <dgm:pt modelId="{D81C8790-213A-4525-B447-6364C195150C}" type="pres">
      <dgm:prSet presAssocID="{80716CA1-86FC-4532-8A3A-8D08AE429129}" presName="spaceBetweenRectangles" presStyleCnt="0"/>
      <dgm:spPr/>
    </dgm:pt>
    <dgm:pt modelId="{D73C4255-4C72-4C5A-82FD-094A1599A956}" type="pres">
      <dgm:prSet presAssocID="{7BA8DEA7-5A6A-4854-9C0A-E651335B292E}" presName="composite" presStyleCnt="0"/>
      <dgm:spPr/>
    </dgm:pt>
    <dgm:pt modelId="{B1DA8AE3-5047-47B5-A51A-2840D3267C63}" type="pres">
      <dgm:prSet presAssocID="{7BA8DEA7-5A6A-4854-9C0A-E651335B292E}" presName="L1TextContainer" presStyleLbl="revTx" presStyleIdx="1" presStyleCnt="7">
        <dgm:presLayoutVars>
          <dgm:chMax val="1"/>
          <dgm:chPref val="1"/>
          <dgm:bulletEnabled val="1"/>
        </dgm:presLayoutVars>
      </dgm:prSet>
      <dgm:spPr/>
    </dgm:pt>
    <dgm:pt modelId="{49DD751E-78A8-4EB3-BDF2-C4479540C227}" type="pres">
      <dgm:prSet presAssocID="{7BA8DEA7-5A6A-4854-9C0A-E651335B292E}" presName="L2TextContainerWrapper" presStyleCnt="0">
        <dgm:presLayoutVars>
          <dgm:chMax val="0"/>
          <dgm:chPref val="0"/>
          <dgm:bulletEnabled val="1"/>
        </dgm:presLayoutVars>
      </dgm:prSet>
      <dgm:spPr/>
    </dgm:pt>
    <dgm:pt modelId="{8CF1851E-3055-49BB-9B0A-2B159AC026C8}" type="pres">
      <dgm:prSet presAssocID="{7BA8DEA7-5A6A-4854-9C0A-E651335B292E}" presName="L2TextContainer" presStyleLbl="bgAccFollowNode1" presStyleIdx="1" presStyleCnt="7"/>
      <dgm:spPr/>
    </dgm:pt>
    <dgm:pt modelId="{82E24D7C-9137-4D30-96B7-6675E5E99A8D}" type="pres">
      <dgm:prSet presAssocID="{7BA8DEA7-5A6A-4854-9C0A-E651335B292E}" presName="FlexibleEmptyPlaceHolder" presStyleCnt="0"/>
      <dgm:spPr/>
    </dgm:pt>
    <dgm:pt modelId="{1999953D-C13B-4224-B8AB-D76ED99234FC}" type="pres">
      <dgm:prSet presAssocID="{7BA8DEA7-5A6A-4854-9C0A-E651335B292E}" presName="ConnectLine" presStyleLbl="alignNode1" presStyleIdx="1" presStyleCnt="7"/>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BB5BCC01-6FD9-4D47-8D95-ABEB7A036CF7}" type="pres">
      <dgm:prSet presAssocID="{7BA8DEA7-5A6A-4854-9C0A-E651335B292E}"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63DAC900-4100-44E8-AC0D-BEC8429D1D59}" type="pres">
      <dgm:prSet presAssocID="{7BA8DEA7-5A6A-4854-9C0A-E651335B292E}" presName="EmptyPlaceHolder" presStyleCnt="0"/>
      <dgm:spPr/>
    </dgm:pt>
    <dgm:pt modelId="{E0B7BBF4-E15B-4E52-BAB2-65CFA1E46991}" type="pres">
      <dgm:prSet presAssocID="{B42C4D49-A02A-4D1A-B1B6-AED914514307}" presName="spaceBetweenRectangles" presStyleCnt="0"/>
      <dgm:spPr/>
    </dgm:pt>
    <dgm:pt modelId="{C90A440D-1E2D-464B-8E5F-772229F8A1DF}" type="pres">
      <dgm:prSet presAssocID="{A13853EA-95A8-47F2-A3C5-6E953DE42375}" presName="composite" presStyleCnt="0"/>
      <dgm:spPr/>
    </dgm:pt>
    <dgm:pt modelId="{BE508345-D245-458E-844C-82BFE3A94A86}" type="pres">
      <dgm:prSet presAssocID="{A13853EA-95A8-47F2-A3C5-6E953DE42375}" presName="L1TextContainer" presStyleLbl="revTx" presStyleIdx="2" presStyleCnt="7">
        <dgm:presLayoutVars>
          <dgm:chMax val="1"/>
          <dgm:chPref val="1"/>
          <dgm:bulletEnabled val="1"/>
        </dgm:presLayoutVars>
      </dgm:prSet>
      <dgm:spPr/>
    </dgm:pt>
    <dgm:pt modelId="{93EE1766-5B82-437E-8314-B6898DFB11F4}" type="pres">
      <dgm:prSet presAssocID="{A13853EA-95A8-47F2-A3C5-6E953DE42375}" presName="L2TextContainerWrapper" presStyleCnt="0">
        <dgm:presLayoutVars>
          <dgm:chMax val="0"/>
          <dgm:chPref val="0"/>
          <dgm:bulletEnabled val="1"/>
        </dgm:presLayoutVars>
      </dgm:prSet>
      <dgm:spPr/>
    </dgm:pt>
    <dgm:pt modelId="{0E0DF6CE-83FF-4030-85D0-91E541D01ACF}" type="pres">
      <dgm:prSet presAssocID="{A13853EA-95A8-47F2-A3C5-6E953DE42375}" presName="L2TextContainer" presStyleLbl="bgAccFollowNode1" presStyleIdx="2" presStyleCnt="7" custLinFactNeighborX="732"/>
      <dgm:spPr/>
    </dgm:pt>
    <dgm:pt modelId="{EF6B18A8-22B7-4FC4-B229-231538B3945A}" type="pres">
      <dgm:prSet presAssocID="{A13853EA-95A8-47F2-A3C5-6E953DE42375}" presName="FlexibleEmptyPlaceHolder" presStyleCnt="0"/>
      <dgm:spPr/>
    </dgm:pt>
    <dgm:pt modelId="{4C3124F5-7A99-4066-A079-5F291B1CDC9E}" type="pres">
      <dgm:prSet presAssocID="{A13853EA-95A8-47F2-A3C5-6E953DE42375}" presName="ConnectLine" presStyleLbl="alignNode1" presStyleIdx="2" presStyleCnt="7"/>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gm:spPr>
    </dgm:pt>
    <dgm:pt modelId="{3A80694F-AE35-4001-BDC6-6853582836AC}" type="pres">
      <dgm:prSet presAssocID="{A13853EA-95A8-47F2-A3C5-6E953DE42375}"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48B26133-91EF-4F47-AF0C-593A0DBFE563}" type="pres">
      <dgm:prSet presAssocID="{A13853EA-95A8-47F2-A3C5-6E953DE42375}" presName="EmptyPlaceHolder" presStyleCnt="0"/>
      <dgm:spPr/>
    </dgm:pt>
    <dgm:pt modelId="{88F32298-B563-4594-9F70-0F9975031557}" type="pres">
      <dgm:prSet presAssocID="{4EEE3FF4-EA16-4D09-8BF2-BDC7314AB2C7}" presName="spaceBetweenRectangles" presStyleCnt="0"/>
      <dgm:spPr/>
    </dgm:pt>
    <dgm:pt modelId="{01C198A5-E25B-465C-AC4E-EEF3C13BA17D}" type="pres">
      <dgm:prSet presAssocID="{E9230671-E85F-4607-993C-A6F73E8726F2}" presName="composite" presStyleCnt="0"/>
      <dgm:spPr/>
    </dgm:pt>
    <dgm:pt modelId="{D1A89737-CFA7-4C03-96F0-422D5EF0E81A}" type="pres">
      <dgm:prSet presAssocID="{E9230671-E85F-4607-993C-A6F73E8726F2}" presName="L1TextContainer" presStyleLbl="revTx" presStyleIdx="3" presStyleCnt="7">
        <dgm:presLayoutVars>
          <dgm:chMax val="1"/>
          <dgm:chPref val="1"/>
          <dgm:bulletEnabled val="1"/>
        </dgm:presLayoutVars>
      </dgm:prSet>
      <dgm:spPr/>
    </dgm:pt>
    <dgm:pt modelId="{F0EE0DDE-BCF4-4062-95CA-5EE699264F5D}" type="pres">
      <dgm:prSet presAssocID="{E9230671-E85F-4607-993C-A6F73E8726F2}" presName="L2TextContainerWrapper" presStyleCnt="0">
        <dgm:presLayoutVars>
          <dgm:chMax val="0"/>
          <dgm:chPref val="0"/>
          <dgm:bulletEnabled val="1"/>
        </dgm:presLayoutVars>
      </dgm:prSet>
      <dgm:spPr/>
    </dgm:pt>
    <dgm:pt modelId="{01C77611-C005-4B91-AF8F-172D57E36804}" type="pres">
      <dgm:prSet presAssocID="{E9230671-E85F-4607-993C-A6F73E8726F2}" presName="L2TextContainer" presStyleLbl="bgAccFollowNode1" presStyleIdx="3" presStyleCnt="7" custLinFactNeighborX="732"/>
      <dgm:spPr/>
    </dgm:pt>
    <dgm:pt modelId="{0D529E6F-FB95-46B0-9801-8D149662D5EC}" type="pres">
      <dgm:prSet presAssocID="{E9230671-E85F-4607-993C-A6F73E8726F2}" presName="FlexibleEmptyPlaceHolder" presStyleCnt="0"/>
      <dgm:spPr/>
    </dgm:pt>
    <dgm:pt modelId="{676A4AD1-AB03-476F-9716-5C151E6546D0}" type="pres">
      <dgm:prSet presAssocID="{E9230671-E85F-4607-993C-A6F73E8726F2}" presName="ConnectLine" presStyleLbl="alignNode1" presStyleIdx="3" presStyleCnt="7"/>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gm:spPr>
    </dgm:pt>
    <dgm:pt modelId="{013AF930-69A9-4D76-96D1-A2C8A8CC5130}" type="pres">
      <dgm:prSet presAssocID="{E9230671-E85F-4607-993C-A6F73E8726F2}"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8F071993-A2F6-4B2C-8367-6C7DB302822D}" type="pres">
      <dgm:prSet presAssocID="{E9230671-E85F-4607-993C-A6F73E8726F2}" presName="EmptyPlaceHolder" presStyleCnt="0"/>
      <dgm:spPr/>
    </dgm:pt>
    <dgm:pt modelId="{4E98882D-8C7B-484A-B513-53C8C2FB35EC}" type="pres">
      <dgm:prSet presAssocID="{8FE395D0-0101-4DC6-BD42-9D467CBE4AB0}" presName="spaceBetweenRectangles" presStyleCnt="0"/>
      <dgm:spPr/>
    </dgm:pt>
    <dgm:pt modelId="{4B7819E5-F47E-460B-811E-81B6AD42F1C1}" type="pres">
      <dgm:prSet presAssocID="{D1ABD099-15B6-4162-8DC3-AF77AF2CEA2D}" presName="composite" presStyleCnt="0"/>
      <dgm:spPr/>
    </dgm:pt>
    <dgm:pt modelId="{CD416C3E-DA8D-4BB4-9F86-A4EA29B77A2F}" type="pres">
      <dgm:prSet presAssocID="{D1ABD099-15B6-4162-8DC3-AF77AF2CEA2D}" presName="L1TextContainer" presStyleLbl="revTx" presStyleIdx="4" presStyleCnt="7">
        <dgm:presLayoutVars>
          <dgm:chMax val="1"/>
          <dgm:chPref val="1"/>
          <dgm:bulletEnabled val="1"/>
        </dgm:presLayoutVars>
      </dgm:prSet>
      <dgm:spPr/>
    </dgm:pt>
    <dgm:pt modelId="{663D7B93-819E-4896-8D8B-657A126C0C08}" type="pres">
      <dgm:prSet presAssocID="{D1ABD099-15B6-4162-8DC3-AF77AF2CEA2D}" presName="L2TextContainerWrapper" presStyleCnt="0">
        <dgm:presLayoutVars>
          <dgm:chMax val="0"/>
          <dgm:chPref val="0"/>
          <dgm:bulletEnabled val="1"/>
        </dgm:presLayoutVars>
      </dgm:prSet>
      <dgm:spPr/>
    </dgm:pt>
    <dgm:pt modelId="{B8CDD6AE-E070-4AA9-ACA8-CCDEC2685061}" type="pres">
      <dgm:prSet presAssocID="{D1ABD099-15B6-4162-8DC3-AF77AF2CEA2D}" presName="L2TextContainer" presStyleLbl="bgAccFollowNode1" presStyleIdx="4" presStyleCnt="7"/>
      <dgm:spPr/>
    </dgm:pt>
    <dgm:pt modelId="{F91EC878-25AF-4BCA-A587-D245542F475D}" type="pres">
      <dgm:prSet presAssocID="{D1ABD099-15B6-4162-8DC3-AF77AF2CEA2D}" presName="FlexibleEmptyPlaceHolder" presStyleCnt="0"/>
      <dgm:spPr/>
    </dgm:pt>
    <dgm:pt modelId="{B094EFC3-44AE-4D9B-AE37-F38574BAF5B9}" type="pres">
      <dgm:prSet presAssocID="{D1ABD099-15B6-4162-8DC3-AF77AF2CEA2D}" presName="ConnectLine" presStyleLbl="alignNode1" presStyleIdx="4"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894870BF-F002-450C-8FBC-67B0773999A0}" type="pres">
      <dgm:prSet presAssocID="{D1ABD099-15B6-4162-8DC3-AF77AF2CEA2D}"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958AC525-2195-4CDF-8F8F-85C15BCED166}" type="pres">
      <dgm:prSet presAssocID="{D1ABD099-15B6-4162-8DC3-AF77AF2CEA2D}" presName="EmptyPlaceHolder" presStyleCnt="0"/>
      <dgm:spPr/>
    </dgm:pt>
    <dgm:pt modelId="{2E64E2F6-F573-4E6A-82EC-346C9062F3EA}" type="pres">
      <dgm:prSet presAssocID="{5E6B2BD3-CCC3-4110-9D35-A9A353290674}" presName="spaceBetweenRectangles" presStyleCnt="0"/>
      <dgm:spPr/>
    </dgm:pt>
    <dgm:pt modelId="{120AE35D-4CDE-4C67-944E-AD2BB8F2C86E}" type="pres">
      <dgm:prSet presAssocID="{82BC549E-6B69-47AF-BEC8-363C3B41BD0A}" presName="composite" presStyleCnt="0"/>
      <dgm:spPr/>
    </dgm:pt>
    <dgm:pt modelId="{6131334F-2DF0-46F8-A858-3C34FE81AB18}" type="pres">
      <dgm:prSet presAssocID="{82BC549E-6B69-47AF-BEC8-363C3B41BD0A}" presName="L1TextContainer" presStyleLbl="revTx" presStyleIdx="5" presStyleCnt="7">
        <dgm:presLayoutVars>
          <dgm:chMax val="1"/>
          <dgm:chPref val="1"/>
          <dgm:bulletEnabled val="1"/>
        </dgm:presLayoutVars>
      </dgm:prSet>
      <dgm:spPr/>
    </dgm:pt>
    <dgm:pt modelId="{8393A906-FC21-4EB7-8088-07363BE369DA}" type="pres">
      <dgm:prSet presAssocID="{82BC549E-6B69-47AF-BEC8-363C3B41BD0A}" presName="L2TextContainerWrapper" presStyleCnt="0">
        <dgm:presLayoutVars>
          <dgm:chMax val="0"/>
          <dgm:chPref val="0"/>
          <dgm:bulletEnabled val="1"/>
        </dgm:presLayoutVars>
      </dgm:prSet>
      <dgm:spPr/>
    </dgm:pt>
    <dgm:pt modelId="{6B4F68E5-67F0-4AA6-BE68-472DFB3D3470}" type="pres">
      <dgm:prSet presAssocID="{82BC549E-6B69-47AF-BEC8-363C3B41BD0A}" presName="L2TextContainer" presStyleLbl="bgAccFollowNode1" presStyleIdx="5" presStyleCnt="7"/>
      <dgm:spPr/>
    </dgm:pt>
    <dgm:pt modelId="{F7794BAF-A82E-4CD4-AD20-71D68D1FD931}" type="pres">
      <dgm:prSet presAssocID="{82BC549E-6B69-47AF-BEC8-363C3B41BD0A}" presName="FlexibleEmptyPlaceHolder" presStyleCnt="0"/>
      <dgm:spPr/>
    </dgm:pt>
    <dgm:pt modelId="{81DD7CAC-37AA-43C2-999F-6FFE0C19B854}" type="pres">
      <dgm:prSet presAssocID="{82BC549E-6B69-47AF-BEC8-363C3B41BD0A}" presName="ConnectLine" presStyleLbl="alignNode1" presStyleIdx="5" presStyleCnt="7"/>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DCC38EAF-FBAC-4005-916D-426F89643C33}" type="pres">
      <dgm:prSet presAssocID="{82BC549E-6B69-47AF-BEC8-363C3B41BD0A}"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C88D4177-5343-4CC4-8642-A7B17358BF8E}" type="pres">
      <dgm:prSet presAssocID="{82BC549E-6B69-47AF-BEC8-363C3B41BD0A}" presName="EmptyPlaceHolder" presStyleCnt="0"/>
      <dgm:spPr/>
    </dgm:pt>
    <dgm:pt modelId="{7546112F-AC21-495B-B9C2-4003D7B45CBC}" type="pres">
      <dgm:prSet presAssocID="{77A7E0E2-995E-4864-A3C0-D4B9A93BB5AA}" presName="spaceBetweenRectangles" presStyleCnt="0"/>
      <dgm:spPr/>
    </dgm:pt>
    <dgm:pt modelId="{46516C67-0E21-4BBE-98DC-FB365A5D2686}" type="pres">
      <dgm:prSet presAssocID="{229F04DC-0F0A-487E-B088-D0A4747AE2E3}" presName="composite" presStyleCnt="0"/>
      <dgm:spPr/>
    </dgm:pt>
    <dgm:pt modelId="{8C970228-4BAE-498D-94C5-5DE4A1F22A72}" type="pres">
      <dgm:prSet presAssocID="{229F04DC-0F0A-487E-B088-D0A4747AE2E3}" presName="L1TextContainer" presStyleLbl="revTx" presStyleIdx="6" presStyleCnt="7">
        <dgm:presLayoutVars>
          <dgm:chMax val="1"/>
          <dgm:chPref val="1"/>
          <dgm:bulletEnabled val="1"/>
        </dgm:presLayoutVars>
      </dgm:prSet>
      <dgm:spPr/>
    </dgm:pt>
    <dgm:pt modelId="{1893E081-7E04-4139-B6CC-DCD4E1BDE80E}" type="pres">
      <dgm:prSet presAssocID="{229F04DC-0F0A-487E-B088-D0A4747AE2E3}" presName="L2TextContainerWrapper" presStyleCnt="0">
        <dgm:presLayoutVars>
          <dgm:chMax val="0"/>
          <dgm:chPref val="0"/>
          <dgm:bulletEnabled val="1"/>
        </dgm:presLayoutVars>
      </dgm:prSet>
      <dgm:spPr/>
    </dgm:pt>
    <dgm:pt modelId="{F3E10A09-B6BC-4049-B31C-510C19ECFAC5}" type="pres">
      <dgm:prSet presAssocID="{229F04DC-0F0A-487E-B088-D0A4747AE2E3}" presName="L2TextContainer" presStyleLbl="bgAccFollowNode1" presStyleIdx="6" presStyleCnt="7"/>
      <dgm:spPr/>
    </dgm:pt>
    <dgm:pt modelId="{030DE97C-6C84-4C75-B8EA-5C338D1B7076}" type="pres">
      <dgm:prSet presAssocID="{229F04DC-0F0A-487E-B088-D0A4747AE2E3}" presName="FlexibleEmptyPlaceHolder" presStyleCnt="0"/>
      <dgm:spPr/>
    </dgm:pt>
    <dgm:pt modelId="{F5A92578-05E5-4822-993C-B3BF39E6C0CB}" type="pres">
      <dgm:prSet presAssocID="{229F04DC-0F0A-487E-B088-D0A4747AE2E3}" presName="ConnectLine" presStyleLbl="alignNode1" presStyleIdx="6" presStyleCnt="7"/>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gm:spPr>
    </dgm:pt>
    <dgm:pt modelId="{2DC9E4D6-A5BA-49CE-9A87-9DA749A5990F}" type="pres">
      <dgm:prSet presAssocID="{229F04DC-0F0A-487E-B088-D0A4747AE2E3}"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9D1E1394-920B-4260-B35B-6C36FF4F2D8E}" type="pres">
      <dgm:prSet presAssocID="{229F04DC-0F0A-487E-B088-D0A4747AE2E3}" presName="EmptyPlaceHolder" presStyleCnt="0"/>
      <dgm:spPr/>
    </dgm:pt>
  </dgm:ptLst>
  <dgm:cxnLst>
    <dgm:cxn modelId="{A1461501-1245-4014-9F0D-8BCE893BB506}" type="presOf" srcId="{A55AEE95-E177-4F32-83CC-FC2D1EFD7719}" destId="{C2BAE380-D3B3-4348-B8B1-6FDB881A66C4}" srcOrd="0" destOrd="0" presId="urn:microsoft.com/office/officeart/2017/3/layout/HorizontalPathTimeline"/>
    <dgm:cxn modelId="{00A6EA05-199B-4A5B-ABD2-D4238EE1201E}" srcId="{A55AEE95-E177-4F32-83CC-FC2D1EFD7719}" destId="{D1ABD099-15B6-4162-8DC3-AF77AF2CEA2D}" srcOrd="4" destOrd="0" parTransId="{18039293-9478-49F0-ABCD-46A314A42BE0}" sibTransId="{5E6B2BD3-CCC3-4110-9D35-A9A353290674}"/>
    <dgm:cxn modelId="{A995F21C-8A53-4F30-803F-1192EA0DC9BE}" srcId="{3FA19CD5-F1F8-4669-8E10-C210569FB7AD}" destId="{244D4D3B-9DCB-4C8A-8F47-CA7EF9B5DE9D}" srcOrd="0" destOrd="0" parTransId="{780F229B-308E-4B4B-BE31-97FFCFB3C8E5}" sibTransId="{4BCDA866-4BCD-4294-88A8-B59E2081BDD2}"/>
    <dgm:cxn modelId="{C4089A25-3B27-4C3B-9BFA-50B92CD7F4A6}" type="presOf" srcId="{405FF419-8906-4C30-85B3-4694B3A6013A}" destId="{6B4F68E5-67F0-4AA6-BE68-472DFB3D3470}" srcOrd="0" destOrd="0" presId="urn:microsoft.com/office/officeart/2017/3/layout/HorizontalPathTimeline"/>
    <dgm:cxn modelId="{11B4912F-CF12-49A5-A22E-F9E57B41852C}" srcId="{A55AEE95-E177-4F32-83CC-FC2D1EFD7719}" destId="{229F04DC-0F0A-487E-B088-D0A4747AE2E3}" srcOrd="6" destOrd="0" parTransId="{B0CC6341-FD79-4268-B083-CE11E545ECA7}" sibTransId="{FF894F72-7A0D-4904-A9F0-AFDBFF436BD6}"/>
    <dgm:cxn modelId="{65BDAF3C-5FC4-4517-8FA7-3299F6C81D62}" srcId="{A55AEE95-E177-4F32-83CC-FC2D1EFD7719}" destId="{3FA19CD5-F1F8-4669-8E10-C210569FB7AD}" srcOrd="0" destOrd="0" parTransId="{A38D2559-0922-4846-ACC2-F6AD4B1AB932}" sibTransId="{80716CA1-86FC-4532-8A3A-8D08AE429129}"/>
    <dgm:cxn modelId="{F17CBF3D-B01F-4132-B60F-D4DA3383BD23}" srcId="{82BC549E-6B69-47AF-BEC8-363C3B41BD0A}" destId="{405FF419-8906-4C30-85B3-4694B3A6013A}" srcOrd="0" destOrd="0" parTransId="{F1C149F0-37E5-4430-8FC3-16D0C6ABF7E7}" sibTransId="{FF9E5642-3863-4A1D-9FC6-8816D802D69E}"/>
    <dgm:cxn modelId="{DE65DA49-F24B-46C5-9EC9-4696AE4B5C38}" type="presOf" srcId="{3FA19CD5-F1F8-4669-8E10-C210569FB7AD}" destId="{DC7C5206-2E9E-428D-9516-90CA296D9905}" srcOrd="0" destOrd="0" presId="urn:microsoft.com/office/officeart/2017/3/layout/HorizontalPathTimeline"/>
    <dgm:cxn modelId="{4360586F-5E40-4BA3-AC15-4993DF73A31D}" srcId="{229F04DC-0F0A-487E-B088-D0A4747AE2E3}" destId="{3E710423-A31B-4153-8A96-123BE2EAEED5}" srcOrd="0" destOrd="0" parTransId="{FCFEA85E-D512-4D4F-9FD9-9FB1C6564905}" sibTransId="{FC9DE5FE-F66C-4FB2-A5B9-A36C1C38D09D}"/>
    <dgm:cxn modelId="{0526A457-3E62-47C7-A88C-C2118B86881E}" type="presOf" srcId="{229F04DC-0F0A-487E-B088-D0A4747AE2E3}" destId="{8C970228-4BAE-498D-94C5-5DE4A1F22A72}" srcOrd="0" destOrd="0" presId="urn:microsoft.com/office/officeart/2017/3/layout/HorizontalPathTimeline"/>
    <dgm:cxn modelId="{79F33279-D748-4138-A2A8-920707D069E9}" type="presOf" srcId="{3E710423-A31B-4153-8A96-123BE2EAEED5}" destId="{F3E10A09-B6BC-4049-B31C-510C19ECFAC5}" srcOrd="0" destOrd="0" presId="urn:microsoft.com/office/officeart/2017/3/layout/HorizontalPathTimeline"/>
    <dgm:cxn modelId="{C974A07A-9E89-449B-A021-B44A5611F299}" type="presOf" srcId="{A3569E70-3865-48F2-9169-8B8C58479096}" destId="{8CF1851E-3055-49BB-9B0A-2B159AC026C8}" srcOrd="0" destOrd="0" presId="urn:microsoft.com/office/officeart/2017/3/layout/HorizontalPathTimeline"/>
    <dgm:cxn modelId="{68BC1698-8BC5-49BB-A814-85DDE5FD9413}" srcId="{A55AEE95-E177-4F32-83CC-FC2D1EFD7719}" destId="{A13853EA-95A8-47F2-A3C5-6E953DE42375}" srcOrd="2" destOrd="0" parTransId="{04E15B5A-28D8-42AA-947B-A860CF7147B3}" sibTransId="{4EEE3FF4-EA16-4D09-8BF2-BDC7314AB2C7}"/>
    <dgm:cxn modelId="{5B2EF89C-5605-400B-BA25-893057C6E525}" srcId="{A55AEE95-E177-4F32-83CC-FC2D1EFD7719}" destId="{E9230671-E85F-4607-993C-A6F73E8726F2}" srcOrd="3" destOrd="0" parTransId="{825D53D0-E31B-48FB-8B27-12DB2FC59E2D}" sibTransId="{8FE395D0-0101-4DC6-BD42-9D467CBE4AB0}"/>
    <dgm:cxn modelId="{6FD3EBA3-F845-4B7A-8B35-9007D9FE84DD}" type="presOf" srcId="{E9230671-E85F-4607-993C-A6F73E8726F2}" destId="{D1A89737-CFA7-4C03-96F0-422D5EF0E81A}" srcOrd="0" destOrd="0" presId="urn:microsoft.com/office/officeart/2017/3/layout/HorizontalPathTimeline"/>
    <dgm:cxn modelId="{E4A9BAAA-58DB-4B40-9F60-FC9BDE1CAE82}" srcId="{A13853EA-95A8-47F2-A3C5-6E953DE42375}" destId="{855D4275-1A50-46C0-B5F3-9E20AEB5B036}" srcOrd="0" destOrd="0" parTransId="{1B641192-0356-4187-8F02-B9EF50E044FD}" sibTransId="{FC2A748F-6A4F-4E0E-851A-78635079C7C8}"/>
    <dgm:cxn modelId="{81643FB8-201A-4942-A42C-1FCB0E811358}" type="presOf" srcId="{D1ABD099-15B6-4162-8DC3-AF77AF2CEA2D}" destId="{CD416C3E-DA8D-4BB4-9F86-A4EA29B77A2F}" srcOrd="0" destOrd="0" presId="urn:microsoft.com/office/officeart/2017/3/layout/HorizontalPathTimeline"/>
    <dgm:cxn modelId="{AA8BA0BA-9AAF-4EFE-A047-90EC443BF289}" srcId="{A55AEE95-E177-4F32-83CC-FC2D1EFD7719}" destId="{7BA8DEA7-5A6A-4854-9C0A-E651335B292E}" srcOrd="1" destOrd="0" parTransId="{9FFE1118-6F93-4388-85C9-4A9883DEAFB6}" sibTransId="{B42C4D49-A02A-4D1A-B1B6-AED914514307}"/>
    <dgm:cxn modelId="{A3F2C6C0-1A86-4B47-A112-21806AA8C047}" srcId="{A55AEE95-E177-4F32-83CC-FC2D1EFD7719}" destId="{82BC549E-6B69-47AF-BEC8-363C3B41BD0A}" srcOrd="5" destOrd="0" parTransId="{66E8EF33-46BA-49EE-BE28-4FDDAEC4EEFD}" sibTransId="{77A7E0E2-995E-4864-A3C0-D4B9A93BB5AA}"/>
    <dgm:cxn modelId="{CB63FCC9-3150-45FE-9C17-F4A4F64A1E9D}" type="presOf" srcId="{855D4275-1A50-46C0-B5F3-9E20AEB5B036}" destId="{0E0DF6CE-83FF-4030-85D0-91E541D01ACF}" srcOrd="0" destOrd="0" presId="urn:microsoft.com/office/officeart/2017/3/layout/HorizontalPathTimeline"/>
    <dgm:cxn modelId="{3C96A3CE-248C-4DC3-BBCA-D9AAB44B6EDF}" type="presOf" srcId="{82BC549E-6B69-47AF-BEC8-363C3B41BD0A}" destId="{6131334F-2DF0-46F8-A858-3C34FE81AB18}" srcOrd="0" destOrd="0" presId="urn:microsoft.com/office/officeart/2017/3/layout/HorizontalPathTimeline"/>
    <dgm:cxn modelId="{EE1C2DCF-C8FC-41F1-AD40-00F21521A0D1}" type="presOf" srcId="{A13853EA-95A8-47F2-A3C5-6E953DE42375}" destId="{BE508345-D245-458E-844C-82BFE3A94A86}" srcOrd="0" destOrd="0" presId="urn:microsoft.com/office/officeart/2017/3/layout/HorizontalPathTimeline"/>
    <dgm:cxn modelId="{908330D9-4C5B-4A44-8AC2-5EED7ABD1D97}" type="presOf" srcId="{244D4D3B-9DCB-4C8A-8F47-CA7EF9B5DE9D}" destId="{DB039F12-FDA8-4C97-A35F-774DE29C226F}" srcOrd="0" destOrd="0" presId="urn:microsoft.com/office/officeart/2017/3/layout/HorizontalPathTimeline"/>
    <dgm:cxn modelId="{D275EDD9-1BC8-40D6-9A3D-5720224F917D}" srcId="{E9230671-E85F-4607-993C-A6F73E8726F2}" destId="{4A283B63-8F53-423F-9608-4F7ABB3D3092}" srcOrd="0" destOrd="0" parTransId="{B78A8B42-5E69-4F28-B2D0-056AAA90952D}" sibTransId="{D8184AD2-8401-49F2-876E-172B03613B94}"/>
    <dgm:cxn modelId="{DC49E1DB-D351-4644-8AAF-4B0CC5C5B708}" type="presOf" srcId="{7BA8DEA7-5A6A-4854-9C0A-E651335B292E}" destId="{B1DA8AE3-5047-47B5-A51A-2840D3267C63}" srcOrd="0" destOrd="0" presId="urn:microsoft.com/office/officeart/2017/3/layout/HorizontalPathTimeline"/>
    <dgm:cxn modelId="{B437EAE8-DCAB-451B-8B93-B139ACE979A2}" type="presOf" srcId="{4A283B63-8F53-423F-9608-4F7ABB3D3092}" destId="{01C77611-C005-4B91-AF8F-172D57E36804}" srcOrd="0" destOrd="0" presId="urn:microsoft.com/office/officeart/2017/3/layout/HorizontalPathTimeline"/>
    <dgm:cxn modelId="{B73D9BF0-B6AD-422F-A209-EAF7C6228BDB}" type="presOf" srcId="{7EA94B01-C597-4392-B0A0-ABDF21C5FAB3}" destId="{B8CDD6AE-E070-4AA9-ACA8-CCDEC2685061}" srcOrd="0" destOrd="0" presId="urn:microsoft.com/office/officeart/2017/3/layout/HorizontalPathTimeline"/>
    <dgm:cxn modelId="{700343F8-8CF7-4B99-A297-C485CEDA97A4}" srcId="{7BA8DEA7-5A6A-4854-9C0A-E651335B292E}" destId="{A3569E70-3865-48F2-9169-8B8C58479096}" srcOrd="0" destOrd="0" parTransId="{BA6338A1-0249-4D93-BC52-3FC1FE3B6D35}" sibTransId="{489D0740-D41D-4814-8693-622E2E1A2175}"/>
    <dgm:cxn modelId="{A2556CFE-B0B4-4231-BED5-23641E2CB1FE}" srcId="{D1ABD099-15B6-4162-8DC3-AF77AF2CEA2D}" destId="{7EA94B01-C597-4392-B0A0-ABDF21C5FAB3}" srcOrd="0" destOrd="0" parTransId="{58C959D1-FFC8-4881-9A1D-C52041F0401B}" sibTransId="{C21E063D-5C00-4F00-ADB9-8E8DE3974EA6}"/>
    <dgm:cxn modelId="{B9FB19A6-E82F-41A9-9105-025E1C9F55CC}" type="presParOf" srcId="{C2BAE380-D3B3-4348-B8B1-6FDB881A66C4}" destId="{AEE75E96-5177-4083-A7CA-0B90A08C8102}" srcOrd="0" destOrd="0" presId="urn:microsoft.com/office/officeart/2017/3/layout/HorizontalPathTimeline"/>
    <dgm:cxn modelId="{EA880385-4B6F-4136-9329-438134D7B1D0}" type="presParOf" srcId="{C2BAE380-D3B3-4348-B8B1-6FDB881A66C4}" destId="{C3E522F6-C650-4E81-83E1-67B7C43372AA}" srcOrd="1" destOrd="0" presId="urn:microsoft.com/office/officeart/2017/3/layout/HorizontalPathTimeline"/>
    <dgm:cxn modelId="{8DCB1B03-5F38-4D6B-9947-1BA7098AB723}" type="presParOf" srcId="{C3E522F6-C650-4E81-83E1-67B7C43372AA}" destId="{472A4F2A-8C6C-4CBB-9E99-6886AB767F1A}" srcOrd="0" destOrd="0" presId="urn:microsoft.com/office/officeart/2017/3/layout/HorizontalPathTimeline"/>
    <dgm:cxn modelId="{91DEE9B3-7E63-4C8D-B81E-63B402351DFB}" type="presParOf" srcId="{472A4F2A-8C6C-4CBB-9E99-6886AB767F1A}" destId="{DC7C5206-2E9E-428D-9516-90CA296D9905}" srcOrd="0" destOrd="0" presId="urn:microsoft.com/office/officeart/2017/3/layout/HorizontalPathTimeline"/>
    <dgm:cxn modelId="{9CD04808-0745-4631-B96D-80161BAC33A0}" type="presParOf" srcId="{472A4F2A-8C6C-4CBB-9E99-6886AB767F1A}" destId="{B0A35DEE-FBF9-4531-B03E-64650FE729DB}" srcOrd="1" destOrd="0" presId="urn:microsoft.com/office/officeart/2017/3/layout/HorizontalPathTimeline"/>
    <dgm:cxn modelId="{5320D8C5-F5B6-4D7F-AC14-C2B0E3861B06}" type="presParOf" srcId="{B0A35DEE-FBF9-4531-B03E-64650FE729DB}" destId="{DB039F12-FDA8-4C97-A35F-774DE29C226F}" srcOrd="0" destOrd="0" presId="urn:microsoft.com/office/officeart/2017/3/layout/HorizontalPathTimeline"/>
    <dgm:cxn modelId="{78B6EE05-4688-40E8-B69C-7002EE6B0D12}" type="presParOf" srcId="{B0A35DEE-FBF9-4531-B03E-64650FE729DB}" destId="{31196F60-FC49-473B-9DB9-04D4B8AC5203}" srcOrd="1" destOrd="0" presId="urn:microsoft.com/office/officeart/2017/3/layout/HorizontalPathTimeline"/>
    <dgm:cxn modelId="{7A2EA20E-C60C-4316-B389-936ED75099ED}" type="presParOf" srcId="{472A4F2A-8C6C-4CBB-9E99-6886AB767F1A}" destId="{AE2A1F8E-CB27-4598-81DD-AADE3A9E58A6}" srcOrd="2" destOrd="0" presId="urn:microsoft.com/office/officeart/2017/3/layout/HorizontalPathTimeline"/>
    <dgm:cxn modelId="{721F2DE8-F7D7-48F8-858B-B2BC52160D22}" type="presParOf" srcId="{472A4F2A-8C6C-4CBB-9E99-6886AB767F1A}" destId="{879C1D0F-F806-44CA-B119-B0E09880E5C5}" srcOrd="3" destOrd="0" presId="urn:microsoft.com/office/officeart/2017/3/layout/HorizontalPathTimeline"/>
    <dgm:cxn modelId="{0846E382-7901-42FB-9F90-D89E9045F138}" type="presParOf" srcId="{472A4F2A-8C6C-4CBB-9E99-6886AB767F1A}" destId="{FE581EBC-03F7-4251-BD6F-0322A923D225}" srcOrd="4" destOrd="0" presId="urn:microsoft.com/office/officeart/2017/3/layout/HorizontalPathTimeline"/>
    <dgm:cxn modelId="{93ED4CD0-9ACB-4E86-82FA-8CC2310B5FC3}" type="presParOf" srcId="{C3E522F6-C650-4E81-83E1-67B7C43372AA}" destId="{D81C8790-213A-4525-B447-6364C195150C}" srcOrd="1" destOrd="0" presId="urn:microsoft.com/office/officeart/2017/3/layout/HorizontalPathTimeline"/>
    <dgm:cxn modelId="{08B8216B-40F4-4E59-A13F-2606BAA5AF2E}" type="presParOf" srcId="{C3E522F6-C650-4E81-83E1-67B7C43372AA}" destId="{D73C4255-4C72-4C5A-82FD-094A1599A956}" srcOrd="2" destOrd="0" presId="urn:microsoft.com/office/officeart/2017/3/layout/HorizontalPathTimeline"/>
    <dgm:cxn modelId="{C3ED2C6B-A3D6-47C9-8BA4-FF95F7DC2A44}" type="presParOf" srcId="{D73C4255-4C72-4C5A-82FD-094A1599A956}" destId="{B1DA8AE3-5047-47B5-A51A-2840D3267C63}" srcOrd="0" destOrd="0" presId="urn:microsoft.com/office/officeart/2017/3/layout/HorizontalPathTimeline"/>
    <dgm:cxn modelId="{EF3A59A4-B43F-4E34-8776-4426E76439C1}" type="presParOf" srcId="{D73C4255-4C72-4C5A-82FD-094A1599A956}" destId="{49DD751E-78A8-4EB3-BDF2-C4479540C227}" srcOrd="1" destOrd="0" presId="urn:microsoft.com/office/officeart/2017/3/layout/HorizontalPathTimeline"/>
    <dgm:cxn modelId="{38639885-0F27-4140-AE05-BAB66BED025D}" type="presParOf" srcId="{49DD751E-78A8-4EB3-BDF2-C4479540C227}" destId="{8CF1851E-3055-49BB-9B0A-2B159AC026C8}" srcOrd="0" destOrd="0" presId="urn:microsoft.com/office/officeart/2017/3/layout/HorizontalPathTimeline"/>
    <dgm:cxn modelId="{8C5D8421-AE23-4D10-BB85-C9949B96C493}" type="presParOf" srcId="{49DD751E-78A8-4EB3-BDF2-C4479540C227}" destId="{82E24D7C-9137-4D30-96B7-6675E5E99A8D}" srcOrd="1" destOrd="0" presId="urn:microsoft.com/office/officeart/2017/3/layout/HorizontalPathTimeline"/>
    <dgm:cxn modelId="{FD6A36D1-D522-473D-A43B-13E56FAD781C}" type="presParOf" srcId="{D73C4255-4C72-4C5A-82FD-094A1599A956}" destId="{1999953D-C13B-4224-B8AB-D76ED99234FC}" srcOrd="2" destOrd="0" presId="urn:microsoft.com/office/officeart/2017/3/layout/HorizontalPathTimeline"/>
    <dgm:cxn modelId="{6C080BF6-561D-4FF8-84DF-DDCB785F6794}" type="presParOf" srcId="{D73C4255-4C72-4C5A-82FD-094A1599A956}" destId="{BB5BCC01-6FD9-4D47-8D95-ABEB7A036CF7}" srcOrd="3" destOrd="0" presId="urn:microsoft.com/office/officeart/2017/3/layout/HorizontalPathTimeline"/>
    <dgm:cxn modelId="{209770C8-D6AC-4535-8FD5-B71DC8599C1D}" type="presParOf" srcId="{D73C4255-4C72-4C5A-82FD-094A1599A956}" destId="{63DAC900-4100-44E8-AC0D-BEC8429D1D59}" srcOrd="4" destOrd="0" presId="urn:microsoft.com/office/officeart/2017/3/layout/HorizontalPathTimeline"/>
    <dgm:cxn modelId="{2C77F88F-424E-42A8-8A96-3E4F2A405C94}" type="presParOf" srcId="{C3E522F6-C650-4E81-83E1-67B7C43372AA}" destId="{E0B7BBF4-E15B-4E52-BAB2-65CFA1E46991}" srcOrd="3" destOrd="0" presId="urn:microsoft.com/office/officeart/2017/3/layout/HorizontalPathTimeline"/>
    <dgm:cxn modelId="{7E4DEBF6-EBFF-4B7D-8A62-AFE86D7E36F6}" type="presParOf" srcId="{C3E522F6-C650-4E81-83E1-67B7C43372AA}" destId="{C90A440D-1E2D-464B-8E5F-772229F8A1DF}" srcOrd="4" destOrd="0" presId="urn:microsoft.com/office/officeart/2017/3/layout/HorizontalPathTimeline"/>
    <dgm:cxn modelId="{3F972377-5673-4954-9A6F-1A193B70FA9D}" type="presParOf" srcId="{C90A440D-1E2D-464B-8E5F-772229F8A1DF}" destId="{BE508345-D245-458E-844C-82BFE3A94A86}" srcOrd="0" destOrd="0" presId="urn:microsoft.com/office/officeart/2017/3/layout/HorizontalPathTimeline"/>
    <dgm:cxn modelId="{F2E3EC21-5902-4596-AD1F-D870DDE409F7}" type="presParOf" srcId="{C90A440D-1E2D-464B-8E5F-772229F8A1DF}" destId="{93EE1766-5B82-437E-8314-B6898DFB11F4}" srcOrd="1" destOrd="0" presId="urn:microsoft.com/office/officeart/2017/3/layout/HorizontalPathTimeline"/>
    <dgm:cxn modelId="{C3576E5C-7FF4-4109-AA7D-2762CBC1EA52}" type="presParOf" srcId="{93EE1766-5B82-437E-8314-B6898DFB11F4}" destId="{0E0DF6CE-83FF-4030-85D0-91E541D01ACF}" srcOrd="0" destOrd="0" presId="urn:microsoft.com/office/officeart/2017/3/layout/HorizontalPathTimeline"/>
    <dgm:cxn modelId="{CF47DEA4-10C5-4B70-8E96-C3668F1EF529}" type="presParOf" srcId="{93EE1766-5B82-437E-8314-B6898DFB11F4}" destId="{EF6B18A8-22B7-4FC4-B229-231538B3945A}" srcOrd="1" destOrd="0" presId="urn:microsoft.com/office/officeart/2017/3/layout/HorizontalPathTimeline"/>
    <dgm:cxn modelId="{6FE54323-DEE5-4F3C-B26D-ADAF997DA1DC}" type="presParOf" srcId="{C90A440D-1E2D-464B-8E5F-772229F8A1DF}" destId="{4C3124F5-7A99-4066-A079-5F291B1CDC9E}" srcOrd="2" destOrd="0" presId="urn:microsoft.com/office/officeart/2017/3/layout/HorizontalPathTimeline"/>
    <dgm:cxn modelId="{2A35C649-D271-4BB4-A136-48332E8F19F5}" type="presParOf" srcId="{C90A440D-1E2D-464B-8E5F-772229F8A1DF}" destId="{3A80694F-AE35-4001-BDC6-6853582836AC}" srcOrd="3" destOrd="0" presId="urn:microsoft.com/office/officeart/2017/3/layout/HorizontalPathTimeline"/>
    <dgm:cxn modelId="{02B28043-65B2-41D9-B498-C55AB1D1A61A}" type="presParOf" srcId="{C90A440D-1E2D-464B-8E5F-772229F8A1DF}" destId="{48B26133-91EF-4F47-AF0C-593A0DBFE563}" srcOrd="4" destOrd="0" presId="urn:microsoft.com/office/officeart/2017/3/layout/HorizontalPathTimeline"/>
    <dgm:cxn modelId="{FF019197-FDA8-4103-ADCF-58C88A8B5308}" type="presParOf" srcId="{C3E522F6-C650-4E81-83E1-67B7C43372AA}" destId="{88F32298-B563-4594-9F70-0F9975031557}" srcOrd="5" destOrd="0" presId="urn:microsoft.com/office/officeart/2017/3/layout/HorizontalPathTimeline"/>
    <dgm:cxn modelId="{BBCDE207-4C73-4C5D-A593-36A6EBD1EC76}" type="presParOf" srcId="{C3E522F6-C650-4E81-83E1-67B7C43372AA}" destId="{01C198A5-E25B-465C-AC4E-EEF3C13BA17D}" srcOrd="6" destOrd="0" presId="urn:microsoft.com/office/officeart/2017/3/layout/HorizontalPathTimeline"/>
    <dgm:cxn modelId="{8645E006-E6A2-4FD1-BE19-05E8736CFB30}" type="presParOf" srcId="{01C198A5-E25B-465C-AC4E-EEF3C13BA17D}" destId="{D1A89737-CFA7-4C03-96F0-422D5EF0E81A}" srcOrd="0" destOrd="0" presId="urn:microsoft.com/office/officeart/2017/3/layout/HorizontalPathTimeline"/>
    <dgm:cxn modelId="{A30C4E07-C74D-421F-9C8B-0EDB5D4193D0}" type="presParOf" srcId="{01C198A5-E25B-465C-AC4E-EEF3C13BA17D}" destId="{F0EE0DDE-BCF4-4062-95CA-5EE699264F5D}" srcOrd="1" destOrd="0" presId="urn:microsoft.com/office/officeart/2017/3/layout/HorizontalPathTimeline"/>
    <dgm:cxn modelId="{53547D22-FCC2-4B88-B42E-72FCDFC2A1F3}" type="presParOf" srcId="{F0EE0DDE-BCF4-4062-95CA-5EE699264F5D}" destId="{01C77611-C005-4B91-AF8F-172D57E36804}" srcOrd="0" destOrd="0" presId="urn:microsoft.com/office/officeart/2017/3/layout/HorizontalPathTimeline"/>
    <dgm:cxn modelId="{62044318-86C3-4E83-8944-6F61C9F969C2}" type="presParOf" srcId="{F0EE0DDE-BCF4-4062-95CA-5EE699264F5D}" destId="{0D529E6F-FB95-46B0-9801-8D149662D5EC}" srcOrd="1" destOrd="0" presId="urn:microsoft.com/office/officeart/2017/3/layout/HorizontalPathTimeline"/>
    <dgm:cxn modelId="{94DD9A2F-2CEF-4EF6-AD03-D78A58FC9A26}" type="presParOf" srcId="{01C198A5-E25B-465C-AC4E-EEF3C13BA17D}" destId="{676A4AD1-AB03-476F-9716-5C151E6546D0}" srcOrd="2" destOrd="0" presId="urn:microsoft.com/office/officeart/2017/3/layout/HorizontalPathTimeline"/>
    <dgm:cxn modelId="{368AAC34-6C29-4B09-BBE8-8482D794FC0B}" type="presParOf" srcId="{01C198A5-E25B-465C-AC4E-EEF3C13BA17D}" destId="{013AF930-69A9-4D76-96D1-A2C8A8CC5130}" srcOrd="3" destOrd="0" presId="urn:microsoft.com/office/officeart/2017/3/layout/HorizontalPathTimeline"/>
    <dgm:cxn modelId="{D2C56A93-1D0F-4B31-A8F3-3334907D050A}" type="presParOf" srcId="{01C198A5-E25B-465C-AC4E-EEF3C13BA17D}" destId="{8F071993-A2F6-4B2C-8367-6C7DB302822D}" srcOrd="4" destOrd="0" presId="urn:microsoft.com/office/officeart/2017/3/layout/HorizontalPathTimeline"/>
    <dgm:cxn modelId="{E595BC4D-C1FB-42C1-BBE8-315F19482171}" type="presParOf" srcId="{C3E522F6-C650-4E81-83E1-67B7C43372AA}" destId="{4E98882D-8C7B-484A-B513-53C8C2FB35EC}" srcOrd="7" destOrd="0" presId="urn:microsoft.com/office/officeart/2017/3/layout/HorizontalPathTimeline"/>
    <dgm:cxn modelId="{BAC4C511-16CE-490E-9358-B016A2338711}" type="presParOf" srcId="{C3E522F6-C650-4E81-83E1-67B7C43372AA}" destId="{4B7819E5-F47E-460B-811E-81B6AD42F1C1}" srcOrd="8" destOrd="0" presId="urn:microsoft.com/office/officeart/2017/3/layout/HorizontalPathTimeline"/>
    <dgm:cxn modelId="{0A90EA99-EAC1-468F-8A77-13614BFD494F}" type="presParOf" srcId="{4B7819E5-F47E-460B-811E-81B6AD42F1C1}" destId="{CD416C3E-DA8D-4BB4-9F86-A4EA29B77A2F}" srcOrd="0" destOrd="0" presId="urn:microsoft.com/office/officeart/2017/3/layout/HorizontalPathTimeline"/>
    <dgm:cxn modelId="{2DAA5CC3-83F2-46AC-8E90-776A1C4604E9}" type="presParOf" srcId="{4B7819E5-F47E-460B-811E-81B6AD42F1C1}" destId="{663D7B93-819E-4896-8D8B-657A126C0C08}" srcOrd="1" destOrd="0" presId="urn:microsoft.com/office/officeart/2017/3/layout/HorizontalPathTimeline"/>
    <dgm:cxn modelId="{C53F8224-1DF7-46E9-9283-CB47E59BE550}" type="presParOf" srcId="{663D7B93-819E-4896-8D8B-657A126C0C08}" destId="{B8CDD6AE-E070-4AA9-ACA8-CCDEC2685061}" srcOrd="0" destOrd="0" presId="urn:microsoft.com/office/officeart/2017/3/layout/HorizontalPathTimeline"/>
    <dgm:cxn modelId="{BABECC60-376D-4AC6-BD02-DAECE33C01E9}" type="presParOf" srcId="{663D7B93-819E-4896-8D8B-657A126C0C08}" destId="{F91EC878-25AF-4BCA-A587-D245542F475D}" srcOrd="1" destOrd="0" presId="urn:microsoft.com/office/officeart/2017/3/layout/HorizontalPathTimeline"/>
    <dgm:cxn modelId="{A799E6BC-ADD2-42D7-AC9F-A6EA0FD7CF80}" type="presParOf" srcId="{4B7819E5-F47E-460B-811E-81B6AD42F1C1}" destId="{B094EFC3-44AE-4D9B-AE37-F38574BAF5B9}" srcOrd="2" destOrd="0" presId="urn:microsoft.com/office/officeart/2017/3/layout/HorizontalPathTimeline"/>
    <dgm:cxn modelId="{E3CCD27B-509D-4060-BC38-8D7183002DB3}" type="presParOf" srcId="{4B7819E5-F47E-460B-811E-81B6AD42F1C1}" destId="{894870BF-F002-450C-8FBC-67B0773999A0}" srcOrd="3" destOrd="0" presId="urn:microsoft.com/office/officeart/2017/3/layout/HorizontalPathTimeline"/>
    <dgm:cxn modelId="{EA1DC2F7-EB06-4CFD-BFB1-74166DD93A16}" type="presParOf" srcId="{4B7819E5-F47E-460B-811E-81B6AD42F1C1}" destId="{958AC525-2195-4CDF-8F8F-85C15BCED166}" srcOrd="4" destOrd="0" presId="urn:microsoft.com/office/officeart/2017/3/layout/HorizontalPathTimeline"/>
    <dgm:cxn modelId="{BF3C2A6E-51C9-4312-8C26-49C9E5E34332}" type="presParOf" srcId="{C3E522F6-C650-4E81-83E1-67B7C43372AA}" destId="{2E64E2F6-F573-4E6A-82EC-346C9062F3EA}" srcOrd="9" destOrd="0" presId="urn:microsoft.com/office/officeart/2017/3/layout/HorizontalPathTimeline"/>
    <dgm:cxn modelId="{F59AFEB1-6AC3-4ADA-81F8-8F50C0480DEF}" type="presParOf" srcId="{C3E522F6-C650-4E81-83E1-67B7C43372AA}" destId="{120AE35D-4CDE-4C67-944E-AD2BB8F2C86E}" srcOrd="10" destOrd="0" presId="urn:microsoft.com/office/officeart/2017/3/layout/HorizontalPathTimeline"/>
    <dgm:cxn modelId="{7B182AB0-C44B-48C9-ACE3-D1E39B6A11D5}" type="presParOf" srcId="{120AE35D-4CDE-4C67-944E-AD2BB8F2C86E}" destId="{6131334F-2DF0-46F8-A858-3C34FE81AB18}" srcOrd="0" destOrd="0" presId="urn:microsoft.com/office/officeart/2017/3/layout/HorizontalPathTimeline"/>
    <dgm:cxn modelId="{5EBBC9EF-D873-4AAF-AFD6-6561AD305899}" type="presParOf" srcId="{120AE35D-4CDE-4C67-944E-AD2BB8F2C86E}" destId="{8393A906-FC21-4EB7-8088-07363BE369DA}" srcOrd="1" destOrd="0" presId="urn:microsoft.com/office/officeart/2017/3/layout/HorizontalPathTimeline"/>
    <dgm:cxn modelId="{F202E2F2-7D4D-4D6E-AAB2-7C7F8356B993}" type="presParOf" srcId="{8393A906-FC21-4EB7-8088-07363BE369DA}" destId="{6B4F68E5-67F0-4AA6-BE68-472DFB3D3470}" srcOrd="0" destOrd="0" presId="urn:microsoft.com/office/officeart/2017/3/layout/HorizontalPathTimeline"/>
    <dgm:cxn modelId="{E8B8D937-D414-427A-8433-544E807E2ED7}" type="presParOf" srcId="{8393A906-FC21-4EB7-8088-07363BE369DA}" destId="{F7794BAF-A82E-4CD4-AD20-71D68D1FD931}" srcOrd="1" destOrd="0" presId="urn:microsoft.com/office/officeart/2017/3/layout/HorizontalPathTimeline"/>
    <dgm:cxn modelId="{79F1C039-7A2D-4E30-A49B-79C727EB1DE1}" type="presParOf" srcId="{120AE35D-4CDE-4C67-944E-AD2BB8F2C86E}" destId="{81DD7CAC-37AA-43C2-999F-6FFE0C19B854}" srcOrd="2" destOrd="0" presId="urn:microsoft.com/office/officeart/2017/3/layout/HorizontalPathTimeline"/>
    <dgm:cxn modelId="{0E230B31-F8D6-431B-B256-CBF288FEAC39}" type="presParOf" srcId="{120AE35D-4CDE-4C67-944E-AD2BB8F2C86E}" destId="{DCC38EAF-FBAC-4005-916D-426F89643C33}" srcOrd="3" destOrd="0" presId="urn:microsoft.com/office/officeart/2017/3/layout/HorizontalPathTimeline"/>
    <dgm:cxn modelId="{883BA2CC-0FCC-4E8A-8917-07587F72E912}" type="presParOf" srcId="{120AE35D-4CDE-4C67-944E-AD2BB8F2C86E}" destId="{C88D4177-5343-4CC4-8642-A7B17358BF8E}" srcOrd="4" destOrd="0" presId="urn:microsoft.com/office/officeart/2017/3/layout/HorizontalPathTimeline"/>
    <dgm:cxn modelId="{EBB8ED73-D333-4F8F-B4A6-AD9D2188A8B4}" type="presParOf" srcId="{C3E522F6-C650-4E81-83E1-67B7C43372AA}" destId="{7546112F-AC21-495B-B9C2-4003D7B45CBC}" srcOrd="11" destOrd="0" presId="urn:microsoft.com/office/officeart/2017/3/layout/HorizontalPathTimeline"/>
    <dgm:cxn modelId="{B1631AF5-1C57-4DC6-8090-9E184BAAF2A3}" type="presParOf" srcId="{C3E522F6-C650-4E81-83E1-67B7C43372AA}" destId="{46516C67-0E21-4BBE-98DC-FB365A5D2686}" srcOrd="12" destOrd="0" presId="urn:microsoft.com/office/officeart/2017/3/layout/HorizontalPathTimeline"/>
    <dgm:cxn modelId="{B29F3BB0-0594-4086-AD2A-92BC412FAB05}" type="presParOf" srcId="{46516C67-0E21-4BBE-98DC-FB365A5D2686}" destId="{8C970228-4BAE-498D-94C5-5DE4A1F22A72}" srcOrd="0" destOrd="0" presId="urn:microsoft.com/office/officeart/2017/3/layout/HorizontalPathTimeline"/>
    <dgm:cxn modelId="{A376C666-CFA4-4C63-9684-BDAD87AFE547}" type="presParOf" srcId="{46516C67-0E21-4BBE-98DC-FB365A5D2686}" destId="{1893E081-7E04-4139-B6CC-DCD4E1BDE80E}" srcOrd="1" destOrd="0" presId="urn:microsoft.com/office/officeart/2017/3/layout/HorizontalPathTimeline"/>
    <dgm:cxn modelId="{790D011F-B4B1-43A0-BCE0-D7512607CBCF}" type="presParOf" srcId="{1893E081-7E04-4139-B6CC-DCD4E1BDE80E}" destId="{F3E10A09-B6BC-4049-B31C-510C19ECFAC5}" srcOrd="0" destOrd="0" presId="urn:microsoft.com/office/officeart/2017/3/layout/HorizontalPathTimeline"/>
    <dgm:cxn modelId="{EB6AD2F0-5ED2-46C9-A509-9FAC616426E7}" type="presParOf" srcId="{1893E081-7E04-4139-B6CC-DCD4E1BDE80E}" destId="{030DE97C-6C84-4C75-B8EA-5C338D1B7076}" srcOrd="1" destOrd="0" presId="urn:microsoft.com/office/officeart/2017/3/layout/HorizontalPathTimeline"/>
    <dgm:cxn modelId="{EEA7D7AF-00A8-4F69-A90B-25B34D4379E7}" type="presParOf" srcId="{46516C67-0E21-4BBE-98DC-FB365A5D2686}" destId="{F5A92578-05E5-4822-993C-B3BF39E6C0CB}" srcOrd="2" destOrd="0" presId="urn:microsoft.com/office/officeart/2017/3/layout/HorizontalPathTimeline"/>
    <dgm:cxn modelId="{2F710BA0-89FA-40C0-AD32-19B87DB77529}" type="presParOf" srcId="{46516C67-0E21-4BBE-98DC-FB365A5D2686}" destId="{2DC9E4D6-A5BA-49CE-9A87-9DA749A5990F}" srcOrd="3" destOrd="0" presId="urn:microsoft.com/office/officeart/2017/3/layout/HorizontalPathTimeline"/>
    <dgm:cxn modelId="{9CB726DB-74AC-4C21-A92B-47107436AF39}" type="presParOf" srcId="{46516C67-0E21-4BBE-98DC-FB365A5D2686}" destId="{9D1E1394-920B-4260-B35B-6C36FF4F2D8E}"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A7273-0C12-4184-9823-A987011B1B69}">
      <dsp:nvSpPr>
        <dsp:cNvPr id="0" name=""/>
        <dsp:cNvSpPr/>
      </dsp:nvSpPr>
      <dsp:spPr>
        <a:xfrm>
          <a:off x="254050" y="534220"/>
          <a:ext cx="2514154" cy="7856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2163"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i="0" kern="1200" dirty="0">
              <a:effectLst/>
              <a:latin typeface="Roboto" panose="02000000000000000000" pitchFamily="2" charset="0"/>
            </a:rPr>
            <a:t>Most common grades held by accepted applicants (alongside the highest/lowest grade ranges). </a:t>
          </a:r>
          <a:endParaRPr lang="en-GB" sz="1100" kern="1200" dirty="0"/>
        </a:p>
      </dsp:txBody>
      <dsp:txXfrm>
        <a:off x="254050" y="534220"/>
        <a:ext cx="2514154" cy="785673"/>
      </dsp:txXfrm>
    </dsp:sp>
    <dsp:sp modelId="{B5B30594-89D9-45B2-8D25-255E5A82EE6D}">
      <dsp:nvSpPr>
        <dsp:cNvPr id="0" name=""/>
        <dsp:cNvSpPr/>
      </dsp:nvSpPr>
      <dsp:spPr>
        <a:xfrm>
          <a:off x="149293" y="420734"/>
          <a:ext cx="549971" cy="8249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D722E-8BD4-4A76-BB12-B040286703DD}">
      <dsp:nvSpPr>
        <dsp:cNvPr id="0" name=""/>
        <dsp:cNvSpPr/>
      </dsp:nvSpPr>
      <dsp:spPr>
        <a:xfrm>
          <a:off x="2966385" y="534433"/>
          <a:ext cx="2512567" cy="7851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827" tIns="41910" rIns="41910" bIns="41910" numCol="1" spcCol="1270" anchor="ctr" anchorCtr="0">
          <a:noAutofit/>
        </a:bodyPr>
        <a:lstStyle/>
        <a:p>
          <a:pPr marL="0" lvl="0" indent="0" algn="l" defTabSz="488950">
            <a:lnSpc>
              <a:spcPct val="90000"/>
            </a:lnSpc>
            <a:spcBef>
              <a:spcPct val="0"/>
            </a:spcBef>
            <a:spcAft>
              <a:spcPct val="35000"/>
            </a:spcAft>
            <a:buFont typeface="+mj-lt"/>
            <a:buNone/>
          </a:pPr>
          <a:r>
            <a:rPr lang="en-GB" sz="1100" b="0" i="0" kern="1200" dirty="0">
              <a:effectLst/>
              <a:latin typeface="Roboto" panose="02000000000000000000" pitchFamily="2" charset="0"/>
            </a:rPr>
            <a:t>Offer rate – showing the percentage of applicants who received offers. </a:t>
          </a:r>
          <a:endParaRPr lang="en-GB" sz="1100" kern="1200" dirty="0"/>
        </a:p>
      </dsp:txBody>
      <dsp:txXfrm>
        <a:off x="2966385" y="534433"/>
        <a:ext cx="2512567" cy="785177"/>
      </dsp:txXfrm>
    </dsp:sp>
    <dsp:sp modelId="{AAC243CE-98EB-4792-9ADB-B31C584501CA}">
      <dsp:nvSpPr>
        <dsp:cNvPr id="0" name=""/>
        <dsp:cNvSpPr/>
      </dsp:nvSpPr>
      <dsp:spPr>
        <a:xfrm>
          <a:off x="2861694" y="421018"/>
          <a:ext cx="549624" cy="8244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3F9241-3857-4728-99C8-4DFC40155ECF}">
      <dsp:nvSpPr>
        <dsp:cNvPr id="0" name=""/>
        <dsp:cNvSpPr/>
      </dsp:nvSpPr>
      <dsp:spPr>
        <a:xfrm>
          <a:off x="5676736" y="535705"/>
          <a:ext cx="2503048" cy="7822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812" tIns="41910" rIns="41910" bIns="41910" numCol="1" spcCol="1270" anchor="ctr" anchorCtr="0">
          <a:noAutofit/>
        </a:bodyPr>
        <a:lstStyle/>
        <a:p>
          <a:pPr marL="0" lvl="0" indent="0" algn="l" defTabSz="488950">
            <a:lnSpc>
              <a:spcPct val="90000"/>
            </a:lnSpc>
            <a:spcBef>
              <a:spcPct val="0"/>
            </a:spcBef>
            <a:spcAft>
              <a:spcPct val="35000"/>
            </a:spcAft>
            <a:buFont typeface="+mj-lt"/>
            <a:buNone/>
          </a:pPr>
          <a:r>
            <a:rPr lang="en-GB" sz="1100" b="0" i="0" kern="1200" dirty="0">
              <a:effectLst/>
              <a:latin typeface="Roboto" panose="02000000000000000000" pitchFamily="2" charset="0"/>
            </a:rPr>
            <a:t>Students can add their own grades to see a personalised acceptance rate – noting it is historical data.</a:t>
          </a:r>
          <a:endParaRPr lang="en-GB" sz="1100" kern="1200" dirty="0"/>
        </a:p>
      </dsp:txBody>
      <dsp:txXfrm>
        <a:off x="5676736" y="535705"/>
        <a:ext cx="2503048" cy="782202"/>
      </dsp:txXfrm>
    </dsp:sp>
    <dsp:sp modelId="{87B12D25-0165-4327-B7C9-FBC905BF9906}">
      <dsp:nvSpPr>
        <dsp:cNvPr id="0" name=""/>
        <dsp:cNvSpPr/>
      </dsp:nvSpPr>
      <dsp:spPr>
        <a:xfrm>
          <a:off x="5572442" y="422720"/>
          <a:ext cx="547541" cy="8213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C5206-2E9E-428D-9516-90CA296D9905}">
      <dsp:nvSpPr>
        <dsp:cNvPr id="0" name=""/>
        <dsp:cNvSpPr/>
      </dsp:nvSpPr>
      <dsp:spPr>
        <a:xfrm>
          <a:off x="216142" y="172560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kern="1200">
              <a:latin typeface="+mj-lt"/>
            </a:rPr>
            <a:t>2021</a:t>
          </a:r>
        </a:p>
      </dsp:txBody>
      <dsp:txXfrm>
        <a:off x="216142" y="1725606"/>
        <a:ext cx="1729139" cy="363116"/>
      </dsp:txXfrm>
    </dsp:sp>
    <dsp:sp modelId="{AEE75E96-5177-4083-A7CA-0B90A08C8102}">
      <dsp:nvSpPr>
        <dsp:cNvPr id="0" name=""/>
        <dsp:cNvSpPr/>
      </dsp:nvSpPr>
      <dsp:spPr>
        <a:xfrm>
          <a:off x="0" y="1542441"/>
          <a:ext cx="8645698" cy="128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39F12-FDA8-4C97-A35F-774DE29C226F}">
      <dsp:nvSpPr>
        <dsp:cNvPr id="0" name=""/>
        <dsp:cNvSpPr/>
      </dsp:nvSpPr>
      <dsp:spPr>
        <a:xfrm>
          <a:off x="143608" y="547887"/>
          <a:ext cx="1902053" cy="4482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Accepted entry requirements published in Adviser portal </a:t>
          </a:r>
        </a:p>
      </dsp:txBody>
      <dsp:txXfrm>
        <a:off x="143608" y="547887"/>
        <a:ext cx="1902053" cy="448271"/>
      </dsp:txXfrm>
    </dsp:sp>
    <dsp:sp modelId="{AE2A1F8E-CB27-4598-81DD-AADE3A9E58A6}">
      <dsp:nvSpPr>
        <dsp:cNvPr id="0" name=""/>
        <dsp:cNvSpPr/>
      </dsp:nvSpPr>
      <dsp:spPr>
        <a:xfrm>
          <a:off x="1080712" y="996159"/>
          <a:ext cx="0" cy="54628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1DA8AE3-5047-47B5-A51A-2840D3267C63}">
      <dsp:nvSpPr>
        <dsp:cNvPr id="0" name=""/>
        <dsp:cNvSpPr/>
      </dsp:nvSpPr>
      <dsp:spPr>
        <a:xfrm>
          <a:off x="1296854" y="112469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kern="1200" dirty="0">
              <a:latin typeface="+mj-lt"/>
            </a:rPr>
            <a:t>2022</a:t>
          </a:r>
        </a:p>
      </dsp:txBody>
      <dsp:txXfrm>
        <a:off x="1296854" y="1124696"/>
        <a:ext cx="1729139" cy="363116"/>
      </dsp:txXfrm>
    </dsp:sp>
    <dsp:sp modelId="{8CF1851E-3055-49BB-9B0A-2B159AC026C8}">
      <dsp:nvSpPr>
        <dsp:cNvPr id="0" name=""/>
        <dsp:cNvSpPr/>
      </dsp:nvSpPr>
      <dsp:spPr>
        <a:xfrm>
          <a:off x="1210397" y="2217259"/>
          <a:ext cx="1902053" cy="4482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a:latin typeface="+mj-lt"/>
            </a:rPr>
            <a:t>Independent research into student requirements</a:t>
          </a:r>
        </a:p>
      </dsp:txBody>
      <dsp:txXfrm>
        <a:off x="1210397" y="2217259"/>
        <a:ext cx="1902053" cy="448271"/>
      </dsp:txXfrm>
    </dsp:sp>
    <dsp:sp modelId="{1999953D-C13B-4224-B8AB-D76ED99234FC}">
      <dsp:nvSpPr>
        <dsp:cNvPr id="0" name=""/>
        <dsp:cNvSpPr/>
      </dsp:nvSpPr>
      <dsp:spPr>
        <a:xfrm>
          <a:off x="2161424" y="1670977"/>
          <a:ext cx="0" cy="546281"/>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79C1D0F-F806-44CA-B119-B0E09880E5C5}">
      <dsp:nvSpPr>
        <dsp:cNvPr id="0" name=""/>
        <dsp:cNvSpPr/>
      </dsp:nvSpPr>
      <dsp:spPr>
        <a:xfrm>
          <a:off x="1040544"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5BCC01-6FD9-4D47-8D95-ABEB7A036CF7}">
      <dsp:nvSpPr>
        <dsp:cNvPr id="0" name=""/>
        <dsp:cNvSpPr/>
      </dsp:nvSpPr>
      <dsp:spPr>
        <a:xfrm>
          <a:off x="2121256"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508345-D245-458E-844C-82BFE3A94A86}">
      <dsp:nvSpPr>
        <dsp:cNvPr id="0" name=""/>
        <dsp:cNvSpPr/>
      </dsp:nvSpPr>
      <dsp:spPr>
        <a:xfrm>
          <a:off x="2377566" y="172560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kern="1200" dirty="0">
              <a:latin typeface="+mj-lt"/>
            </a:rPr>
            <a:t>Spring 23</a:t>
          </a:r>
        </a:p>
      </dsp:txBody>
      <dsp:txXfrm>
        <a:off x="2377566" y="1725606"/>
        <a:ext cx="1729139" cy="363116"/>
      </dsp:txXfrm>
    </dsp:sp>
    <dsp:sp modelId="{0E0DF6CE-83FF-4030-85D0-91E541D01ACF}">
      <dsp:nvSpPr>
        <dsp:cNvPr id="0" name=""/>
        <dsp:cNvSpPr/>
      </dsp:nvSpPr>
      <dsp:spPr>
        <a:xfrm>
          <a:off x="2305033" y="323751"/>
          <a:ext cx="1902053" cy="67240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Prototype development. Engagement with  Advisory groups | Student usability testing | Provider webinar  </a:t>
          </a:r>
        </a:p>
      </dsp:txBody>
      <dsp:txXfrm>
        <a:off x="2305033" y="323751"/>
        <a:ext cx="1902053" cy="672407"/>
      </dsp:txXfrm>
    </dsp:sp>
    <dsp:sp modelId="{4C3124F5-7A99-4066-A079-5F291B1CDC9E}">
      <dsp:nvSpPr>
        <dsp:cNvPr id="0" name=""/>
        <dsp:cNvSpPr/>
      </dsp:nvSpPr>
      <dsp:spPr>
        <a:xfrm>
          <a:off x="3242136" y="996159"/>
          <a:ext cx="0" cy="546281"/>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1A89737-CFA7-4C03-96F0-422D5EF0E81A}">
      <dsp:nvSpPr>
        <dsp:cNvPr id="0" name=""/>
        <dsp:cNvSpPr/>
      </dsp:nvSpPr>
      <dsp:spPr>
        <a:xfrm>
          <a:off x="3458279" y="112469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kern="1200" dirty="0">
              <a:latin typeface="+mj-lt"/>
            </a:rPr>
            <a:t>May 24 </a:t>
          </a:r>
        </a:p>
      </dsp:txBody>
      <dsp:txXfrm>
        <a:off x="3458279" y="1124696"/>
        <a:ext cx="1729139" cy="363116"/>
      </dsp:txXfrm>
    </dsp:sp>
    <dsp:sp modelId="{01C77611-C005-4B91-AF8F-172D57E36804}">
      <dsp:nvSpPr>
        <dsp:cNvPr id="0" name=""/>
        <dsp:cNvSpPr/>
      </dsp:nvSpPr>
      <dsp:spPr>
        <a:xfrm>
          <a:off x="3385745" y="2217259"/>
          <a:ext cx="1902053" cy="4482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Beta available on course search</a:t>
          </a:r>
        </a:p>
      </dsp:txBody>
      <dsp:txXfrm>
        <a:off x="3385745" y="2217259"/>
        <a:ext cx="1902053" cy="448271"/>
      </dsp:txXfrm>
    </dsp:sp>
    <dsp:sp modelId="{676A4AD1-AB03-476F-9716-5C151E6546D0}">
      <dsp:nvSpPr>
        <dsp:cNvPr id="0" name=""/>
        <dsp:cNvSpPr/>
      </dsp:nvSpPr>
      <dsp:spPr>
        <a:xfrm>
          <a:off x="4322848" y="1670977"/>
          <a:ext cx="0" cy="546281"/>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80694F-AE35-4001-BDC6-6853582836AC}">
      <dsp:nvSpPr>
        <dsp:cNvPr id="0" name=""/>
        <dsp:cNvSpPr/>
      </dsp:nvSpPr>
      <dsp:spPr>
        <a:xfrm>
          <a:off x="3201969"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3AF930-69A9-4D76-96D1-A2C8A8CC5130}">
      <dsp:nvSpPr>
        <dsp:cNvPr id="0" name=""/>
        <dsp:cNvSpPr/>
      </dsp:nvSpPr>
      <dsp:spPr>
        <a:xfrm>
          <a:off x="4282681"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D416C3E-DA8D-4BB4-9F86-A4EA29B77A2F}">
      <dsp:nvSpPr>
        <dsp:cNvPr id="0" name=""/>
        <dsp:cNvSpPr/>
      </dsp:nvSpPr>
      <dsp:spPr>
        <a:xfrm>
          <a:off x="4538991" y="172560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mj-lt"/>
            </a:rPr>
            <a:t>Dec – Feb 25 </a:t>
          </a:r>
        </a:p>
      </dsp:txBody>
      <dsp:txXfrm>
        <a:off x="4538991" y="1725606"/>
        <a:ext cx="1729139" cy="363116"/>
      </dsp:txXfrm>
    </dsp:sp>
    <dsp:sp modelId="{B8CDD6AE-E070-4AA9-ACA8-CCDEC2685061}">
      <dsp:nvSpPr>
        <dsp:cNvPr id="0" name=""/>
        <dsp:cNvSpPr/>
      </dsp:nvSpPr>
      <dsp:spPr>
        <a:xfrm>
          <a:off x="4452534" y="547887"/>
          <a:ext cx="1902053" cy="44827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Provider-level data preview (2022-2024)</a:t>
          </a:r>
          <a:endParaRPr lang="en-US" sz="900" kern="1200" dirty="0">
            <a:latin typeface="+mj-lt"/>
          </a:endParaRPr>
        </a:p>
      </dsp:txBody>
      <dsp:txXfrm>
        <a:off x="4452534" y="547887"/>
        <a:ext cx="1902053" cy="448271"/>
      </dsp:txXfrm>
    </dsp:sp>
    <dsp:sp modelId="{B094EFC3-44AE-4D9B-AE37-F38574BAF5B9}">
      <dsp:nvSpPr>
        <dsp:cNvPr id="0" name=""/>
        <dsp:cNvSpPr/>
      </dsp:nvSpPr>
      <dsp:spPr>
        <a:xfrm>
          <a:off x="5403561" y="996159"/>
          <a:ext cx="0" cy="54628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131334F-2DF0-46F8-A858-3C34FE81AB18}">
      <dsp:nvSpPr>
        <dsp:cNvPr id="0" name=""/>
        <dsp:cNvSpPr/>
      </dsp:nvSpPr>
      <dsp:spPr>
        <a:xfrm>
          <a:off x="5619703" y="112469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latin typeface="+mj-lt"/>
            </a:rPr>
            <a:t>24 Mar – 7 Apr 25</a:t>
          </a:r>
        </a:p>
      </dsp:txBody>
      <dsp:txXfrm>
        <a:off x="5619703" y="1124696"/>
        <a:ext cx="1729139" cy="363116"/>
      </dsp:txXfrm>
    </dsp:sp>
    <dsp:sp modelId="{6B4F68E5-67F0-4AA6-BE68-472DFB3D3470}">
      <dsp:nvSpPr>
        <dsp:cNvPr id="0" name=""/>
        <dsp:cNvSpPr/>
      </dsp:nvSpPr>
      <dsp:spPr>
        <a:xfrm>
          <a:off x="5533246" y="2217259"/>
          <a:ext cx="1902053" cy="4482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Final file preview to show impact of requested flags</a:t>
          </a:r>
          <a:endParaRPr lang="en-US" sz="900" kern="1200" dirty="0">
            <a:latin typeface="+mj-lt"/>
          </a:endParaRPr>
        </a:p>
      </dsp:txBody>
      <dsp:txXfrm>
        <a:off x="5533246" y="2217259"/>
        <a:ext cx="1902053" cy="448271"/>
      </dsp:txXfrm>
    </dsp:sp>
    <dsp:sp modelId="{81DD7CAC-37AA-43C2-999F-6FFE0C19B854}">
      <dsp:nvSpPr>
        <dsp:cNvPr id="0" name=""/>
        <dsp:cNvSpPr/>
      </dsp:nvSpPr>
      <dsp:spPr>
        <a:xfrm>
          <a:off x="6484273" y="1670977"/>
          <a:ext cx="0" cy="54628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94870BF-F002-450C-8FBC-67B0773999A0}">
      <dsp:nvSpPr>
        <dsp:cNvPr id="0" name=""/>
        <dsp:cNvSpPr/>
      </dsp:nvSpPr>
      <dsp:spPr>
        <a:xfrm>
          <a:off x="5363393"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C38EAF-FBAC-4005-916D-426F89643C33}">
      <dsp:nvSpPr>
        <dsp:cNvPr id="0" name=""/>
        <dsp:cNvSpPr/>
      </dsp:nvSpPr>
      <dsp:spPr>
        <a:xfrm>
          <a:off x="6444105"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C970228-4BAE-498D-94C5-5DE4A1F22A72}">
      <dsp:nvSpPr>
        <dsp:cNvPr id="0" name=""/>
        <dsp:cNvSpPr/>
      </dsp:nvSpPr>
      <dsp:spPr>
        <a:xfrm>
          <a:off x="6700415" y="1725606"/>
          <a:ext cx="1729139" cy="36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latin typeface="+mj-lt"/>
            </a:rPr>
            <a:t>24 April 25 </a:t>
          </a:r>
        </a:p>
      </dsp:txBody>
      <dsp:txXfrm>
        <a:off x="6700415" y="1725606"/>
        <a:ext cx="1729139" cy="363116"/>
      </dsp:txXfrm>
    </dsp:sp>
    <dsp:sp modelId="{F3E10A09-B6BC-4049-B31C-510C19ECFAC5}">
      <dsp:nvSpPr>
        <dsp:cNvPr id="0" name=""/>
        <dsp:cNvSpPr/>
      </dsp:nvSpPr>
      <dsp:spPr>
        <a:xfrm>
          <a:off x="6613958" y="547887"/>
          <a:ext cx="1902053" cy="4482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GB" sz="900" kern="1200" dirty="0">
              <a:latin typeface="+mj-lt"/>
            </a:rPr>
            <a:t>Course search updated with 2022-24 dataset </a:t>
          </a:r>
        </a:p>
      </dsp:txBody>
      <dsp:txXfrm>
        <a:off x="6613958" y="547887"/>
        <a:ext cx="1902053" cy="448271"/>
      </dsp:txXfrm>
    </dsp:sp>
    <dsp:sp modelId="{F5A92578-05E5-4822-993C-B3BF39E6C0CB}">
      <dsp:nvSpPr>
        <dsp:cNvPr id="0" name=""/>
        <dsp:cNvSpPr/>
      </dsp:nvSpPr>
      <dsp:spPr>
        <a:xfrm>
          <a:off x="7564985" y="996159"/>
          <a:ext cx="0" cy="546281"/>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DC9E4D6-A5BA-49CE-9A87-9DA749A5990F}">
      <dsp:nvSpPr>
        <dsp:cNvPr id="0" name=""/>
        <dsp:cNvSpPr/>
      </dsp:nvSpPr>
      <dsp:spPr>
        <a:xfrm>
          <a:off x="7524818" y="1566541"/>
          <a:ext cx="80335" cy="803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24591CA7-1B1E-D848-BD01-B79781672929}" type="datetimeFigureOut">
              <a:rPr lang="en-US" smtClean="0"/>
              <a:t>3/5/2025</a:t>
            </a:fld>
            <a:endParaRPr lang="en-US"/>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209B106E-8D4E-4C4B-B3F1-B510A67D8807}" type="slidenum">
              <a:rPr lang="en-US" smtClean="0"/>
              <a:t>‹#›</a:t>
            </a:fld>
            <a:endParaRPr lang="en-US"/>
          </a:p>
        </p:txBody>
      </p:sp>
    </p:spTree>
    <p:extLst>
      <p:ext uri="{BB962C8B-B14F-4D97-AF65-F5344CB8AC3E}">
        <p14:creationId xmlns:p14="http://schemas.microsoft.com/office/powerpoint/2010/main" val="36825220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09B106E-8D4E-4C4B-B3F1-B510A67D8807}" type="slidenum">
              <a:rPr lang="en-US" smtClean="0"/>
              <a:t>1</a:t>
            </a:fld>
            <a:endParaRPr lang="en-US"/>
          </a:p>
        </p:txBody>
      </p:sp>
    </p:spTree>
    <p:extLst>
      <p:ext uri="{BB962C8B-B14F-4D97-AF65-F5344CB8AC3E}">
        <p14:creationId xmlns:p14="http://schemas.microsoft.com/office/powerpoint/2010/main" val="215137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F7EBC-EB23-D7E2-A9D5-56AD54600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82619-DFA3-C97D-E8B0-1768B900B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6BFF3-BACD-6BB0-9295-969A1206F85C}"/>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815EDD04-C155-9FF2-A9FD-8D4910D5B106}"/>
              </a:ext>
            </a:extLst>
          </p:cNvPr>
          <p:cNvSpPr>
            <a:spLocks noGrp="1"/>
          </p:cNvSpPr>
          <p:nvPr>
            <p:ph type="sldNum" sz="quarter" idx="5"/>
          </p:nvPr>
        </p:nvSpPr>
        <p:spPr/>
        <p:txBody>
          <a:bodyPr/>
          <a:lstStyle/>
          <a:p>
            <a:fld id="{209B106E-8D4E-4C4B-B3F1-B510A67D8807}" type="slidenum">
              <a:rPr lang="en-US" smtClean="0"/>
              <a:t>8</a:t>
            </a:fld>
            <a:endParaRPr lang="en-US"/>
          </a:p>
        </p:txBody>
      </p:sp>
    </p:spTree>
    <p:extLst>
      <p:ext uri="{BB962C8B-B14F-4D97-AF65-F5344CB8AC3E}">
        <p14:creationId xmlns:p14="http://schemas.microsoft.com/office/powerpoint/2010/main" val="137191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29F38-BFE6-6E41-8C56-7C50E290DD6B}"/>
              </a:ext>
            </a:extLst>
          </p:cNvPr>
          <p:cNvSpPr/>
          <p:nvPr userDrawn="1"/>
        </p:nvSpPr>
        <p:spPr>
          <a:xfrm>
            <a:off x="295180" y="555625"/>
            <a:ext cx="4958138" cy="401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45459" y="991240"/>
            <a:ext cx="4240306" cy="1940219"/>
          </a:xfrm>
        </p:spPr>
        <p:txBody>
          <a:bodyPr anchor="b"/>
          <a:lstStyle>
            <a:lvl1pPr algn="l">
              <a:defRPr sz="4500"/>
            </a:lvl1pPr>
          </a:lstStyle>
          <a:p>
            <a:r>
              <a:rPr lang="en-GB"/>
              <a:t>Click to edit </a:t>
            </a:r>
            <a:br>
              <a:rPr lang="en-GB"/>
            </a:br>
            <a:r>
              <a:rPr lang="en-GB"/>
              <a:t>Master title</a:t>
            </a:r>
            <a:endParaRPr lang="en-US"/>
          </a:p>
        </p:txBody>
      </p:sp>
      <p:sp>
        <p:nvSpPr>
          <p:cNvPr id="3" name="Subtitle 2"/>
          <p:cNvSpPr>
            <a:spLocks noGrp="1"/>
          </p:cNvSpPr>
          <p:nvPr>
            <p:ph type="subTitle" idx="1" hasCustomPrompt="1"/>
          </p:nvPr>
        </p:nvSpPr>
        <p:spPr>
          <a:xfrm>
            <a:off x="645459" y="3030071"/>
            <a:ext cx="4491318" cy="590550"/>
          </a:xfrm>
        </p:spPr>
        <p:txBody>
          <a:bodyPr>
            <a:noAutofit/>
          </a:bodyPr>
          <a:lstStyle>
            <a:lvl1pPr marL="0" indent="0" algn="l">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pic>
        <p:nvPicPr>
          <p:cNvPr id="5" name="Picture 4">
            <a:extLst>
              <a:ext uri="{FF2B5EF4-FFF2-40B4-BE49-F238E27FC236}">
                <a16:creationId xmlns:a16="http://schemas.microsoft.com/office/drawing/2014/main" id="{AC125250-2DBF-FC4A-87E0-B6E3AFADED1D}"/>
              </a:ext>
            </a:extLst>
          </p:cNvPr>
          <p:cNvPicPr>
            <a:picLocks noChangeAspect="1"/>
          </p:cNvPicPr>
          <p:nvPr userDrawn="1"/>
        </p:nvPicPr>
        <p:blipFill>
          <a:blip r:embed="rId3"/>
          <a:stretch>
            <a:fillRect/>
          </a:stretch>
        </p:blipFill>
        <p:spPr>
          <a:xfrm>
            <a:off x="645459" y="3975660"/>
            <a:ext cx="800100" cy="241300"/>
          </a:xfrm>
          <a:prstGeom prst="rect">
            <a:avLst/>
          </a:prstGeom>
        </p:spPr>
      </p:pic>
    </p:spTree>
    <p:extLst>
      <p:ext uri="{BB962C8B-B14F-4D97-AF65-F5344CB8AC3E}">
        <p14:creationId xmlns:p14="http://schemas.microsoft.com/office/powerpoint/2010/main" val="24116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solidFill>
                  <a:schemeClr val="bg1"/>
                </a:solidFill>
              </a:defRPr>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5F715FDE-A7E9-EA46-8FBE-017202A0AB2C}"/>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solidFill>
                  <a:schemeClr val="accent3"/>
                </a:solidFill>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23901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C06EA8-215B-EA48-ADC6-32039FAB543A}"/>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053B7104-D6B9-A841-B2B5-295B7BEF8BD7}"/>
              </a:ext>
            </a:extLst>
          </p:cNvPr>
          <p:cNvSpPr>
            <a:spLocks noGrp="1"/>
          </p:cNvSpPr>
          <p:nvPr>
            <p:ph type="pic" sz="quarter" idx="10" hasCustomPrompt="1"/>
          </p:nvPr>
        </p:nvSpPr>
        <p:spPr>
          <a:xfrm>
            <a:off x="0" y="0"/>
            <a:ext cx="9144000" cy="5143500"/>
          </a:xfrm>
          <a:custGeom>
            <a:avLst/>
            <a:gdLst>
              <a:gd name="connsiteX0" fmla="*/ 295180 w 9144000"/>
              <a:gd name="connsiteY0" fmla="*/ 555625 h 5143500"/>
              <a:gd name="connsiteX1" fmla="*/ 295180 w 9144000"/>
              <a:gd name="connsiteY1" fmla="*/ 4572000 h 5143500"/>
              <a:gd name="connsiteX2" fmla="*/ 5253318 w 9144000"/>
              <a:gd name="connsiteY2" fmla="*/ 4572000 h 5143500"/>
              <a:gd name="connsiteX3" fmla="*/ 5253318 w 9144000"/>
              <a:gd name="connsiteY3" fmla="*/ 555625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295180" y="555625"/>
                </a:moveTo>
                <a:lnTo>
                  <a:pt x="295180" y="4572000"/>
                </a:lnTo>
                <a:lnTo>
                  <a:pt x="5253318" y="4572000"/>
                </a:lnTo>
                <a:lnTo>
                  <a:pt x="5253318" y="555625"/>
                </a:lnTo>
                <a:close/>
                <a:moveTo>
                  <a:pt x="0" y="0"/>
                </a:moveTo>
                <a:lnTo>
                  <a:pt x="9144000" y="0"/>
                </a:lnTo>
                <a:lnTo>
                  <a:pt x="9144000" y="5143500"/>
                </a:lnTo>
                <a:lnTo>
                  <a:pt x="0" y="5143500"/>
                </a:lnTo>
                <a:close/>
              </a:path>
            </a:pathLst>
          </a:custGeom>
          <a:ln>
            <a:noFill/>
          </a:ln>
        </p:spPr>
        <p:txBody>
          <a:bodyPr wrap="square">
            <a:noAutofit/>
          </a:bodyPr>
          <a:lstStyle/>
          <a:p>
            <a:r>
              <a:rPr lang="en-US"/>
              <a:t>Click picture icon to add your own title slide background</a:t>
            </a:r>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3515061" cy="1924851"/>
          </a:xfrm>
        </p:spPr>
        <p:txBody>
          <a:bodyPr anchor="b"/>
          <a:lstStyle>
            <a:lvl1pPr algn="l">
              <a:defRPr sz="4500">
                <a:solidFill>
                  <a:schemeClr val="bg1"/>
                </a:solidFill>
              </a:defRPr>
            </a:lvl1pPr>
          </a:lstStyle>
          <a:p>
            <a:r>
              <a:rPr lang="en-GB"/>
              <a:t>Title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2"/>
          <a:src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F9697A52-B785-2B40-8DE3-C6F6E55AA731}"/>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solidFill>
                  <a:schemeClr val="accent1"/>
                </a:solidFill>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336696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vl6pPr>
              <a:buClr>
                <a:schemeClr val="accent3"/>
              </a:buClr>
              <a:defRPr/>
            </a:lvl6pPr>
            <a:lvl7pPr>
              <a:buClr>
                <a:schemeClr val="accent3"/>
              </a:buClr>
              <a:defRPr/>
            </a:lvl7pPr>
            <a:lvl8pPr>
              <a:buClr>
                <a:schemeClr val="accent3"/>
              </a:buClr>
              <a:defRPr/>
            </a:lvl8pPr>
            <a:lvl9pPr>
              <a:buClr>
                <a:schemeClr val="accent3"/>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F06B88D1-1128-CB4E-BE17-E84D2B6F589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4C6284C7-D26E-3E4D-8B1A-19BE2F492BC3}"/>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userDrawn="1"/>
        </p:nvSpPr>
        <p:spPr>
          <a:xfrm>
            <a:off x="0" y="4803774"/>
            <a:ext cx="9144000" cy="339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D10CD6E9-DF45-C64F-9169-23E491AD9470}"/>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CBA6877-9E42-1E4F-BF46-103DC83CB2A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25E87634-AC02-A449-AE21-C08E2ACFAE32}"/>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07281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E5583453-FCDA-A14F-BFF8-458D001962D6}"/>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EB033A1D-E455-9946-A3E3-EBEF1EBD72B4}"/>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DABB8075-CBD7-4E4C-929A-4DA121AF4948}"/>
              </a:ext>
            </a:extLst>
          </p:cNvPr>
          <p:cNvSpPr/>
          <p:nvPr userDrawn="1"/>
        </p:nvSpPr>
        <p:spPr>
          <a:xfrm>
            <a:off x="0" y="4803774"/>
            <a:ext cx="9144000" cy="3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71985517-24AB-6347-BAA1-E8E5A30CFB49}"/>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7663476-5FE4-B242-80D4-EE4FA0045C08}"/>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A4B602E5-2865-ED4D-96ED-B6B22443B613}"/>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370690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vl6pPr>
              <a:buClr>
                <a:schemeClr val="accent2"/>
              </a:buClr>
              <a:defRPr/>
            </a:lvl6pPr>
            <a:lvl7pPr>
              <a:buClr>
                <a:schemeClr val="accent2"/>
              </a:buClr>
              <a:defRPr/>
            </a:lvl7pPr>
            <a:lvl8pPr>
              <a:buClr>
                <a:schemeClr val="accent2"/>
              </a:buClr>
              <a:defRPr/>
            </a:lvl8pPr>
            <a:lvl9pPr>
              <a:buClr>
                <a:schemeClr val="accent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51ECDEDC-1980-3D42-9C5A-8D534AAAF59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3E408AC5-2F8A-FB4A-8BC5-0F73ABE4D23F}"/>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5E0E0848-F70C-E542-94DA-30773629AB19}"/>
              </a:ext>
            </a:extLst>
          </p:cNvPr>
          <p:cNvSpPr/>
          <p:nvPr userDrawn="1"/>
        </p:nvSpPr>
        <p:spPr>
          <a:xfrm>
            <a:off x="0" y="4803774"/>
            <a:ext cx="9144000" cy="33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3D442FCB-82D7-8A43-B8F6-C5915ED00E25}"/>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5" name="Slide Number Placeholder 5">
            <a:extLst>
              <a:ext uri="{FF2B5EF4-FFF2-40B4-BE49-F238E27FC236}">
                <a16:creationId xmlns:a16="http://schemas.microsoft.com/office/drawing/2014/main" id="{5025ECB4-1BA3-254F-BBEE-0C9FA393EB8A}"/>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DF232912-BB2D-674A-B02D-9F2EB011AD08}"/>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22823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vl6pPr>
              <a:buClr>
                <a:schemeClr val="accent4"/>
              </a:buClr>
              <a:defRPr/>
            </a:lvl6pPr>
            <a:lvl7pPr>
              <a:buClr>
                <a:schemeClr val="accent4"/>
              </a:buClr>
              <a:defRPr/>
            </a:lvl7pPr>
            <a:lvl8pPr>
              <a:buClr>
                <a:schemeClr val="accent4"/>
              </a:buClr>
              <a:defRPr/>
            </a:lvl8pPr>
            <a:lvl9pPr>
              <a:buClr>
                <a:schemeClr val="accent4"/>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6EA21A1A-31D9-3345-9E9C-55E41D29F892}"/>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450084FB-EA30-D144-A06F-5DEFE380C224}"/>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F29611D1-755D-C14D-ABFB-523189B7B915}"/>
              </a:ext>
            </a:extLst>
          </p:cNvPr>
          <p:cNvSpPr/>
          <p:nvPr userDrawn="1"/>
        </p:nvSpPr>
        <p:spPr>
          <a:xfrm>
            <a:off x="0" y="4803774"/>
            <a:ext cx="9144000" cy="33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90FE6763-B543-A640-83E6-2B5FEAAA5420}"/>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A47FF118-7F80-5E47-8BE4-4742EFCAE858}"/>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9692BA18-D70F-8545-8591-2FAC29073DE1}"/>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427305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5">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vl6pPr>
              <a:buClr>
                <a:schemeClr val="accent5"/>
              </a:buClr>
              <a:defRPr/>
            </a:lvl6pPr>
            <a:lvl7pPr>
              <a:buClr>
                <a:schemeClr val="accent5"/>
              </a:buClr>
              <a:defRPr/>
            </a:lvl7pPr>
            <a:lvl8pPr>
              <a:buClr>
                <a:schemeClr val="accent5"/>
              </a:buClr>
              <a:defRPr/>
            </a:lvl8pPr>
            <a:lvl9pPr>
              <a:buClr>
                <a:schemeClr val="accent5"/>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CEC45213-5C21-9F40-B678-83D74578103A}"/>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50470134-F632-484B-8421-2A4FC29403B9}"/>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5C1240E4-618D-4949-A047-C50DE00C0E75}"/>
              </a:ext>
            </a:extLst>
          </p:cNvPr>
          <p:cNvSpPr/>
          <p:nvPr userDrawn="1"/>
        </p:nvSpPr>
        <p:spPr>
          <a:xfrm>
            <a:off x="0" y="4803774"/>
            <a:ext cx="9144000" cy="339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3710A017-5ED7-DF4D-B5B4-8EA7C1F86CA3}"/>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2529030A-D2E5-E043-9512-B594C6EE07B7}"/>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DA8C4C72-106E-0E44-8DA6-1B2CD66EAB13}"/>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38451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6">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vl6pPr>
              <a:buClr>
                <a:schemeClr val="accent6"/>
              </a:buClr>
              <a:defRPr/>
            </a:lvl6pPr>
            <a:lvl7pPr>
              <a:buClr>
                <a:schemeClr val="accent6"/>
              </a:buClr>
              <a:defRPr/>
            </a:lvl7pPr>
            <a:lvl8pPr>
              <a:buClr>
                <a:schemeClr val="accent6"/>
              </a:buClr>
              <a:defRPr/>
            </a:lvl8pPr>
            <a:lvl9pPr>
              <a:buClr>
                <a:schemeClr val="accent6"/>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3D1045CC-BF79-CB49-AD92-2CC29D851B74}"/>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2F5BDC55-54D8-8E47-AFBD-32EE99156006}"/>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5D35B6E4-4588-CF47-BC5D-8485A76A8258}"/>
              </a:ext>
            </a:extLst>
          </p:cNvPr>
          <p:cNvSpPr/>
          <p:nvPr userDrawn="1"/>
        </p:nvSpPr>
        <p:spPr>
          <a:xfrm>
            <a:off x="0" y="4803774"/>
            <a:ext cx="9144000" cy="33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9B0FAA2E-2822-6E4B-B8BF-3CD1C3C1194E}"/>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CAC2F5E-7B52-7140-B0D4-6A44E5B86101}"/>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EE590450-8C06-D940-8ECC-D7DC677AFCAC}"/>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44944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6">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635125"/>
            <a:ext cx="8228012" cy="2997597"/>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a:p>
            <a:pPr lvl="4"/>
            <a:endParaRPr lang="en-US"/>
          </a:p>
        </p:txBody>
      </p:sp>
      <p:pic>
        <p:nvPicPr>
          <p:cNvPr id="13" name="Picture 12">
            <a:extLst>
              <a:ext uri="{FF2B5EF4-FFF2-40B4-BE49-F238E27FC236}">
                <a16:creationId xmlns:a16="http://schemas.microsoft.com/office/drawing/2014/main" id="{3D1045CC-BF79-CB49-AD92-2CC29D851B74}"/>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0" name="Title Placeholder 1">
            <a:extLst>
              <a:ext uri="{FF2B5EF4-FFF2-40B4-BE49-F238E27FC236}">
                <a16:creationId xmlns:a16="http://schemas.microsoft.com/office/drawing/2014/main" id="{2F5BDC55-54D8-8E47-AFBD-32EE99156006}"/>
              </a:ext>
            </a:extLst>
          </p:cNvPr>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5D35B6E4-4588-CF47-BC5D-8485A76A8258}"/>
              </a:ext>
            </a:extLst>
          </p:cNvPr>
          <p:cNvSpPr/>
          <p:nvPr userDrawn="1"/>
        </p:nvSpPr>
        <p:spPr>
          <a:xfrm>
            <a:off x="0" y="4803774"/>
            <a:ext cx="91440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9B0FAA2E-2822-6E4B-B8BF-3CD1C3C1194E}"/>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CAC2F5E-7B52-7140-B0D4-6A44E5B86101}"/>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EE590450-8C06-D940-8ECC-D7DC677AFCAC}"/>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68408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5AD9D7-3FF2-5447-AA52-34FD773D5D53}"/>
              </a:ext>
            </a:extLst>
          </p:cNvPr>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B49B58E8-986F-FA43-9938-1D0D441FC527}"/>
              </a:ext>
            </a:extLst>
          </p:cNvPr>
          <p:cNvSpPr>
            <a:spLocks noGrp="1"/>
          </p:cNvSpPr>
          <p:nvPr>
            <p:ph type="body" idx="1"/>
          </p:nvPr>
        </p:nvSpPr>
        <p:spPr>
          <a:xfrm>
            <a:off x="287338" y="2937293"/>
            <a:ext cx="8223250" cy="1629945"/>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DFEAF77C-20E8-1246-94E4-83A2997C0FB8}"/>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43111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8F3FA0-FDC9-4849-9430-862DED5AD74B}"/>
              </a:ext>
            </a:extLst>
          </p:cNvPr>
          <p:cNvSpPr/>
          <p:nvPr userDrawn="1"/>
        </p:nvSpPr>
        <p:spPr>
          <a:xfrm>
            <a:off x="295180" y="555625"/>
            <a:ext cx="4958138" cy="4016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13572AB-D103-F04F-843C-57A122277E4C}"/>
              </a:ext>
            </a:extLst>
          </p:cNvPr>
          <p:cNvSpPr>
            <a:spLocks noGrp="1"/>
          </p:cNvSpPr>
          <p:nvPr>
            <p:ph type="ctrTitle" hasCustomPrompt="1"/>
          </p:nvPr>
        </p:nvSpPr>
        <p:spPr>
          <a:xfrm>
            <a:off x="645459" y="1006608"/>
            <a:ext cx="4240306" cy="1924851"/>
          </a:xfrm>
        </p:spPr>
        <p:txBody>
          <a:bodyPr anchor="b"/>
          <a:lstStyle>
            <a:lvl1pPr algn="l">
              <a:defRPr sz="4500"/>
            </a:lvl1p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04F58811-0F50-8146-A294-71126D7359D3}"/>
              </a:ext>
            </a:extLst>
          </p:cNvPr>
          <p:cNvPicPr>
            <a:picLocks noChangeAspect="1"/>
          </p:cNvPicPr>
          <p:nvPr userDrawn="1"/>
        </p:nvPicPr>
        <p:blipFill>
          <a:blip r:embed="rId3"/>
          <a:stretch>
            <a:fillRect/>
          </a:stretch>
        </p:blipFill>
        <p:spPr>
          <a:xfrm>
            <a:off x="645459" y="3975660"/>
            <a:ext cx="800100" cy="241300"/>
          </a:xfrm>
          <a:prstGeom prst="rect">
            <a:avLst/>
          </a:prstGeom>
        </p:spPr>
      </p:pic>
      <p:sp>
        <p:nvSpPr>
          <p:cNvPr id="6" name="Subtitle 2">
            <a:extLst>
              <a:ext uri="{FF2B5EF4-FFF2-40B4-BE49-F238E27FC236}">
                <a16:creationId xmlns:a16="http://schemas.microsoft.com/office/drawing/2014/main" id="{6712FBA1-3220-1541-B375-FEB4A398D0AF}"/>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3058697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287338" y="2937293"/>
            <a:ext cx="8223250" cy="162994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5AD72F3E-1577-DB40-97DA-9A577E3CD246}"/>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2645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248229D-B926-5A45-B37A-4C0F800FF462}"/>
              </a:ext>
            </a:extLst>
          </p:cNvPr>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43C21144-0D4C-3D4E-ABB8-5B17F2DE0A1D}"/>
              </a:ext>
            </a:extLst>
          </p:cNvPr>
          <p:cNvSpPr>
            <a:spLocks noGrp="1"/>
          </p:cNvSpPr>
          <p:nvPr>
            <p:ph type="body" idx="1"/>
          </p:nvPr>
        </p:nvSpPr>
        <p:spPr>
          <a:xfrm>
            <a:off x="287338" y="2937293"/>
            <a:ext cx="8223250" cy="1629945"/>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428AC6AB-E182-3646-923F-C676CBEBD026}"/>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182682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499EDF-113E-8542-A55C-303B9E274B2C}"/>
              </a:ext>
            </a:extLst>
          </p:cNvPr>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D5FEF07A-017B-0D46-9B49-B575F6035C3B}"/>
              </a:ext>
            </a:extLst>
          </p:cNvPr>
          <p:cNvSpPr>
            <a:spLocks noGrp="1"/>
          </p:cNvSpPr>
          <p:nvPr>
            <p:ph type="body" idx="1"/>
          </p:nvPr>
        </p:nvSpPr>
        <p:spPr>
          <a:xfrm>
            <a:off x="287338" y="2937293"/>
            <a:ext cx="8223250" cy="1629945"/>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7FDB83B7-C535-4D4E-9F05-B3D6C6D0D7A7}"/>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14038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26E801-3E29-734A-A15B-7CBF97B7B4E1}"/>
              </a:ext>
            </a:extLst>
          </p:cNvPr>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27599318-7E7F-A842-9771-05E6C1CC4E51}"/>
              </a:ext>
            </a:extLst>
          </p:cNvPr>
          <p:cNvSpPr>
            <a:spLocks noGrp="1"/>
          </p:cNvSpPr>
          <p:nvPr>
            <p:ph type="body" idx="1"/>
          </p:nvPr>
        </p:nvSpPr>
        <p:spPr>
          <a:xfrm>
            <a:off x="287338" y="2937293"/>
            <a:ext cx="8223250" cy="1629945"/>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40481B7-880B-354A-9791-B504B07D444D}"/>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49157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solidFill>
          <a:schemeClr val="accent6"/>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49C442-4A25-164A-A88B-5124FFED77F2}"/>
              </a:ext>
            </a:extLst>
          </p:cNvPr>
          <p:cNvSpPr>
            <a:spLocks noGrp="1"/>
          </p:cNvSpPr>
          <p:nvPr>
            <p:ph type="title"/>
          </p:nvPr>
        </p:nvSpPr>
        <p:spPr>
          <a:xfrm>
            <a:off x="287338" y="1282304"/>
            <a:ext cx="8223250" cy="1629945"/>
          </a:xfrm>
          <a:noFill/>
        </p:spPr>
        <p:txBody>
          <a:bodyPr anchor="b"/>
          <a:lstStyle>
            <a:lvl1pPr>
              <a:defRPr sz="4500"/>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7FFE1CAA-62A8-9645-A977-B747EB5EC8BE}"/>
              </a:ext>
            </a:extLst>
          </p:cNvPr>
          <p:cNvSpPr>
            <a:spLocks noGrp="1"/>
          </p:cNvSpPr>
          <p:nvPr>
            <p:ph type="body" idx="1"/>
          </p:nvPr>
        </p:nvSpPr>
        <p:spPr>
          <a:xfrm>
            <a:off x="287338" y="2937293"/>
            <a:ext cx="8223250" cy="1629945"/>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7846D95C-0B59-2E49-BC5D-B8766F28EFC3}"/>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1884367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287338" y="1282304"/>
            <a:ext cx="8223250" cy="1629945"/>
          </a:xfrm>
          <a:noFill/>
        </p:spPr>
        <p:txBody>
          <a:bodyPr anchor="b"/>
          <a:lstStyle>
            <a:lvl1pPr>
              <a:defRPr sz="45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287338" y="2937293"/>
            <a:ext cx="8223250" cy="1629945"/>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8129707" y="336385"/>
            <a:ext cx="726955" cy="219240"/>
          </a:xfrm>
          <a:prstGeom prst="rect">
            <a:avLst/>
          </a:prstGeom>
        </p:spPr>
      </p:pic>
    </p:spTree>
    <p:extLst>
      <p:ext uri="{BB962C8B-B14F-4D97-AF65-F5344CB8AC3E}">
        <p14:creationId xmlns:p14="http://schemas.microsoft.com/office/powerpoint/2010/main" val="9105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hasCustomPrompt="1"/>
          </p:nvPr>
        </p:nvSpPr>
        <p:spPr>
          <a:xfrm>
            <a:off x="287338" y="1282304"/>
            <a:ext cx="3973886" cy="1629945"/>
          </a:xfrm>
          <a:noFill/>
        </p:spPr>
        <p:txBody>
          <a:bodyPr anchor="b"/>
          <a:lstStyle>
            <a:lvl1pPr>
              <a:defRPr sz="4500">
                <a:solidFill>
                  <a:schemeClr val="bg1"/>
                </a:solidFill>
              </a:defRPr>
            </a:lvl1pPr>
          </a:lstStyle>
          <a:p>
            <a:r>
              <a:rPr lang="en-GB"/>
              <a:t>Click to edit </a:t>
            </a:r>
            <a:br>
              <a:rPr lang="en-GB"/>
            </a:br>
            <a:r>
              <a:rPr lang="en-GB"/>
              <a:t>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287338" y="2937293"/>
            <a:ext cx="3973886" cy="1629945"/>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Tree>
    <p:extLst>
      <p:ext uri="{BB962C8B-B14F-4D97-AF65-F5344CB8AC3E}">
        <p14:creationId xmlns:p14="http://schemas.microsoft.com/office/powerpoint/2010/main" val="79297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
        <p:nvSpPr>
          <p:cNvPr id="9" name="Title 1">
            <a:extLst>
              <a:ext uri="{FF2B5EF4-FFF2-40B4-BE49-F238E27FC236}">
                <a16:creationId xmlns:a16="http://schemas.microsoft.com/office/drawing/2014/main" id="{CCBA5AE3-006F-BD49-B651-0C964FE95E8A}"/>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10" name="Text Placeholder 2">
            <a:extLst>
              <a:ext uri="{FF2B5EF4-FFF2-40B4-BE49-F238E27FC236}">
                <a16:creationId xmlns:a16="http://schemas.microsoft.com/office/drawing/2014/main" id="{6B291027-4824-D64E-98DD-D51466B685F3}"/>
              </a:ext>
            </a:extLst>
          </p:cNvPr>
          <p:cNvSpPr>
            <a:spLocks noGrp="1"/>
          </p:cNvSpPr>
          <p:nvPr>
            <p:ph type="body" idx="1"/>
          </p:nvPr>
        </p:nvSpPr>
        <p:spPr>
          <a:xfrm>
            <a:off x="287338" y="2937293"/>
            <a:ext cx="3973886" cy="27699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55198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rcRect/>
          <a:stretch/>
        </p:blipFill>
        <p:spPr>
          <a:xfrm>
            <a:off x="287339" y="4803775"/>
            <a:ext cx="726953"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
        <p:nvSpPr>
          <p:cNvPr id="9" name="Title 1">
            <a:extLst>
              <a:ext uri="{FF2B5EF4-FFF2-40B4-BE49-F238E27FC236}">
                <a16:creationId xmlns:a16="http://schemas.microsoft.com/office/drawing/2014/main" id="{C8A7B213-F682-8C46-89BB-3DC075594399}"/>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10" name="Text Placeholder 2">
            <a:extLst>
              <a:ext uri="{FF2B5EF4-FFF2-40B4-BE49-F238E27FC236}">
                <a16:creationId xmlns:a16="http://schemas.microsoft.com/office/drawing/2014/main" id="{F978937C-B57E-7D49-8073-879091884B1C}"/>
              </a:ext>
            </a:extLst>
          </p:cNvPr>
          <p:cNvSpPr>
            <a:spLocks noGrp="1"/>
          </p:cNvSpPr>
          <p:nvPr>
            <p:ph type="body" idx="1"/>
          </p:nvPr>
        </p:nvSpPr>
        <p:spPr>
          <a:xfrm>
            <a:off x="287338" y="2937293"/>
            <a:ext cx="3973886" cy="27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63789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image 4">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287338" y="2937293"/>
            <a:ext cx="3973886" cy="27699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Tree>
    <p:extLst>
      <p:ext uri="{BB962C8B-B14F-4D97-AF65-F5344CB8AC3E}">
        <p14:creationId xmlns:p14="http://schemas.microsoft.com/office/powerpoint/2010/main" val="12523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3579E-A86C-2B42-8026-775A95163FA8}"/>
              </a:ext>
            </a:extLst>
          </p:cNvPr>
          <p:cNvSpPr/>
          <p:nvPr userDrawn="1"/>
        </p:nvSpPr>
        <p:spPr>
          <a:xfrm>
            <a:off x="295180" y="555625"/>
            <a:ext cx="4958138" cy="4016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DBEB950-34E2-0B44-A5B0-21A103349D83}"/>
              </a:ext>
            </a:extLst>
          </p:cNvPr>
          <p:cNvSpPr>
            <a:spLocks noGrp="1"/>
          </p:cNvSpPr>
          <p:nvPr>
            <p:ph type="ctrTitle" hasCustomPrompt="1"/>
          </p:nvPr>
        </p:nvSpPr>
        <p:spPr>
          <a:xfrm>
            <a:off x="645459" y="1014292"/>
            <a:ext cx="4240306" cy="1917167"/>
          </a:xfrm>
        </p:spPr>
        <p:txBody>
          <a:bodyPr anchor="b"/>
          <a:lstStyle>
            <a:lvl1pPr algn="l">
              <a:defRPr sz="4500"/>
            </a:lvl1p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5A9D3911-7083-D447-B581-FFC98845EDA1}"/>
              </a:ext>
            </a:extLst>
          </p:cNvPr>
          <p:cNvPicPr>
            <a:picLocks noChangeAspect="1"/>
          </p:cNvPicPr>
          <p:nvPr userDrawn="1"/>
        </p:nvPicPr>
        <p:blipFill>
          <a:blip r:embed="rId3"/>
          <a:stretch>
            <a:fillRect/>
          </a:stretch>
        </p:blipFill>
        <p:spPr>
          <a:xfrm>
            <a:off x="645459" y="3975660"/>
            <a:ext cx="800100" cy="241300"/>
          </a:xfrm>
          <a:prstGeom prst="rect">
            <a:avLst/>
          </a:prstGeom>
        </p:spPr>
      </p:pic>
      <p:sp>
        <p:nvSpPr>
          <p:cNvPr id="8" name="Subtitle 2">
            <a:extLst>
              <a:ext uri="{FF2B5EF4-FFF2-40B4-BE49-F238E27FC236}">
                <a16:creationId xmlns:a16="http://schemas.microsoft.com/office/drawing/2014/main" id="{8C2B44E1-A188-EC44-835F-A1699117DB09}"/>
              </a:ext>
            </a:extLst>
          </p:cNvPr>
          <p:cNvSpPr>
            <a:spLocks noGrp="1"/>
          </p:cNvSpPr>
          <p:nvPr>
            <p:ph type="subTitle" idx="1" hasCustomPrompt="1"/>
          </p:nvPr>
        </p:nvSpPr>
        <p:spPr>
          <a:xfrm>
            <a:off x="645459" y="3030071"/>
            <a:ext cx="3926541" cy="788894"/>
          </a:xfrm>
        </p:spPr>
        <p:txBody>
          <a:bodyPr wrap="square">
            <a:noAutofit/>
          </a:bodyPr>
          <a:lstStyle>
            <a:lvl1pPr marL="0" indent="0" algn="l">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209871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image 5">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
        <p:nvSpPr>
          <p:cNvPr id="9" name="Title 1">
            <a:extLst>
              <a:ext uri="{FF2B5EF4-FFF2-40B4-BE49-F238E27FC236}">
                <a16:creationId xmlns:a16="http://schemas.microsoft.com/office/drawing/2014/main" id="{34E714B4-27CB-B944-8B3E-FC3FFD3DE961}"/>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10" name="Text Placeholder 2">
            <a:extLst>
              <a:ext uri="{FF2B5EF4-FFF2-40B4-BE49-F238E27FC236}">
                <a16:creationId xmlns:a16="http://schemas.microsoft.com/office/drawing/2014/main" id="{DAD8859D-837A-9A4E-811E-0BAD27094891}"/>
              </a:ext>
            </a:extLst>
          </p:cNvPr>
          <p:cNvSpPr>
            <a:spLocks noGrp="1"/>
          </p:cNvSpPr>
          <p:nvPr>
            <p:ph type="body" idx="1"/>
          </p:nvPr>
        </p:nvSpPr>
        <p:spPr>
          <a:xfrm>
            <a:off x="287338" y="2937293"/>
            <a:ext cx="3973886" cy="27699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940408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image 6">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
        <p:nvSpPr>
          <p:cNvPr id="9" name="Title 1">
            <a:extLst>
              <a:ext uri="{FF2B5EF4-FFF2-40B4-BE49-F238E27FC236}">
                <a16:creationId xmlns:a16="http://schemas.microsoft.com/office/drawing/2014/main" id="{94581C8A-6766-5F4B-9453-EF912542AD9B}"/>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10" name="Text Placeholder 2">
            <a:extLst>
              <a:ext uri="{FF2B5EF4-FFF2-40B4-BE49-F238E27FC236}">
                <a16:creationId xmlns:a16="http://schemas.microsoft.com/office/drawing/2014/main" id="{E8B6930A-5DB0-2643-94A2-162A264D3D14}"/>
              </a:ext>
            </a:extLst>
          </p:cNvPr>
          <p:cNvSpPr>
            <a:spLocks noGrp="1"/>
          </p:cNvSpPr>
          <p:nvPr>
            <p:ph type="body" idx="1"/>
          </p:nvPr>
        </p:nvSpPr>
        <p:spPr>
          <a:xfrm>
            <a:off x="287338" y="2937293"/>
            <a:ext cx="3973886" cy="27699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59535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image 7">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7338" y="4803775"/>
            <a:ext cx="726955" cy="219240"/>
          </a:xfrm>
          <a:prstGeom prst="rect">
            <a:avLst/>
          </a:prstGeom>
        </p:spPr>
      </p:pic>
      <p:sp>
        <p:nvSpPr>
          <p:cNvPr id="5" name="Picture Placeholder 2">
            <a:extLst>
              <a:ext uri="{FF2B5EF4-FFF2-40B4-BE49-F238E27FC236}">
                <a16:creationId xmlns:a16="http://schemas.microsoft.com/office/drawing/2014/main" id="{B17E640F-558D-2D49-A02C-D3A6E64C0A40}"/>
              </a:ext>
            </a:extLst>
          </p:cNvPr>
          <p:cNvSpPr>
            <a:spLocks noGrp="1"/>
          </p:cNvSpPr>
          <p:nvPr>
            <p:ph type="pic" sz="quarter" idx="10" hasCustomPrompt="1"/>
          </p:nvPr>
        </p:nvSpPr>
        <p:spPr>
          <a:xfrm>
            <a:off x="4572000" y="727"/>
            <a:ext cx="4572000" cy="5143500"/>
          </a:xfrm>
          <a:noFill/>
        </p:spPr>
        <p:txBody>
          <a:bodyPr/>
          <a:lstStyle/>
          <a:p>
            <a:r>
              <a:rPr lang="en-US"/>
              <a:t>Click the icon to add a half page image</a:t>
            </a:r>
          </a:p>
        </p:txBody>
      </p:sp>
      <p:sp>
        <p:nvSpPr>
          <p:cNvPr id="9" name="Title 1">
            <a:extLst>
              <a:ext uri="{FF2B5EF4-FFF2-40B4-BE49-F238E27FC236}">
                <a16:creationId xmlns:a16="http://schemas.microsoft.com/office/drawing/2014/main" id="{36D0C987-4F5C-4A4F-B0D3-EB68F0D99275}"/>
              </a:ext>
            </a:extLst>
          </p:cNvPr>
          <p:cNvSpPr>
            <a:spLocks noGrp="1"/>
          </p:cNvSpPr>
          <p:nvPr>
            <p:ph type="title" hasCustomPrompt="1"/>
          </p:nvPr>
        </p:nvSpPr>
        <p:spPr>
          <a:xfrm>
            <a:off x="287338" y="1282304"/>
            <a:ext cx="3973886" cy="1629945"/>
          </a:xfrm>
          <a:noFill/>
        </p:spPr>
        <p:txBody>
          <a:bodyPr anchor="b">
            <a:normAutofit/>
          </a:bodyPr>
          <a:lstStyle>
            <a:lvl1pPr>
              <a:defRPr sz="4000">
                <a:solidFill>
                  <a:schemeClr val="tx1"/>
                </a:solidFill>
              </a:defRPr>
            </a:lvl1pPr>
          </a:lstStyle>
          <a:p>
            <a:r>
              <a:rPr lang="en-GB"/>
              <a:t>Click to edit </a:t>
            </a:r>
            <a:br>
              <a:rPr lang="en-GB"/>
            </a:br>
            <a:r>
              <a:rPr lang="en-GB"/>
              <a:t>Master title style</a:t>
            </a:r>
            <a:endParaRPr lang="en-US"/>
          </a:p>
        </p:txBody>
      </p:sp>
      <p:sp>
        <p:nvSpPr>
          <p:cNvPr id="10" name="Text Placeholder 2">
            <a:extLst>
              <a:ext uri="{FF2B5EF4-FFF2-40B4-BE49-F238E27FC236}">
                <a16:creationId xmlns:a16="http://schemas.microsoft.com/office/drawing/2014/main" id="{27E889E2-B9CE-CD41-8B07-52E0696E65B3}"/>
              </a:ext>
            </a:extLst>
          </p:cNvPr>
          <p:cNvSpPr>
            <a:spLocks noGrp="1"/>
          </p:cNvSpPr>
          <p:nvPr>
            <p:ph type="body" idx="1"/>
          </p:nvPr>
        </p:nvSpPr>
        <p:spPr>
          <a:xfrm>
            <a:off x="287338" y="2937293"/>
            <a:ext cx="3973886" cy="27699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408516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013222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159131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564023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3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553211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4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840211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5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84240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6_Two Colum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sp>
        <p:nvSpPr>
          <p:cNvPr id="3" name="Content Placeholder 2"/>
          <p:cNvSpPr>
            <a:spLocks noGrp="1"/>
          </p:cNvSpPr>
          <p:nvPr>
            <p:ph sz="half" idx="1"/>
          </p:nvPr>
        </p:nvSpPr>
        <p:spPr>
          <a:xfrm>
            <a:off x="287338" y="1653767"/>
            <a:ext cx="3886200" cy="2849807"/>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1653767"/>
            <a:ext cx="3886200" cy="2849807"/>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D0F93F1-4A13-9943-B523-758669B214C7}"/>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3" name="Rectangle 12">
            <a:extLst>
              <a:ext uri="{FF2B5EF4-FFF2-40B4-BE49-F238E27FC236}">
                <a16:creationId xmlns:a16="http://schemas.microsoft.com/office/drawing/2014/main" id="{2640C962-72CA-264D-A0D1-AA1F78B0F035}"/>
              </a:ext>
            </a:extLst>
          </p:cNvPr>
          <p:cNvSpPr/>
          <p:nvPr userDrawn="1"/>
        </p:nvSpPr>
        <p:spPr>
          <a:xfrm>
            <a:off x="0" y="4803774"/>
            <a:ext cx="91440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ate Placeholder 3">
            <a:extLst>
              <a:ext uri="{FF2B5EF4-FFF2-40B4-BE49-F238E27FC236}">
                <a16:creationId xmlns:a16="http://schemas.microsoft.com/office/drawing/2014/main" id="{135591EC-67D8-2542-85C1-2C23D704CDA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5" name="Slide Number Placeholder 5">
            <a:extLst>
              <a:ext uri="{FF2B5EF4-FFF2-40B4-BE49-F238E27FC236}">
                <a16:creationId xmlns:a16="http://schemas.microsoft.com/office/drawing/2014/main" id="{0FEB6986-17CB-A540-A249-F66636E63913}"/>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6" name="Footer Placeholder 4">
            <a:extLst>
              <a:ext uri="{FF2B5EF4-FFF2-40B4-BE49-F238E27FC236}">
                <a16:creationId xmlns:a16="http://schemas.microsoft.com/office/drawing/2014/main" id="{41C20AD8-23B9-844E-8C50-5F35640BDCDF}"/>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352113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F661B-9E03-F742-B525-44535FC6C5E1}"/>
              </a:ext>
            </a:extLst>
          </p:cNvPr>
          <p:cNvSpPr/>
          <p:nvPr userDrawn="1"/>
        </p:nvSpPr>
        <p:spPr>
          <a:xfrm>
            <a:off x="295180" y="555625"/>
            <a:ext cx="4958138" cy="4016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70D40CC-642D-5147-9BFC-B0B1AC2F66C5}"/>
              </a:ext>
            </a:extLst>
          </p:cNvPr>
          <p:cNvSpPr>
            <a:spLocks noGrp="1"/>
          </p:cNvSpPr>
          <p:nvPr>
            <p:ph type="ctrTitle" hasCustomPrompt="1"/>
          </p:nvPr>
        </p:nvSpPr>
        <p:spPr>
          <a:xfrm>
            <a:off x="645459" y="1014292"/>
            <a:ext cx="4240306" cy="1917167"/>
          </a:xfrm>
        </p:spPr>
        <p:txBody>
          <a:bodyPr lIns="0" anchor="b"/>
          <a:lstStyle>
            <a:lvl1pPr algn="l">
              <a:defRPr sz="4500"/>
            </a:lvl1p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86AF148F-EA21-634B-B678-7786BC9414FF}"/>
              </a:ext>
            </a:extLst>
          </p:cNvPr>
          <p:cNvPicPr>
            <a:picLocks noChangeAspect="1"/>
          </p:cNvPicPr>
          <p:nvPr userDrawn="1"/>
        </p:nvPicPr>
        <p:blipFill>
          <a:blip r:embed="rId3"/>
          <a:stretch>
            <a:fillRect/>
          </a:stretch>
        </p:blipFill>
        <p:spPr>
          <a:xfrm>
            <a:off x="645459" y="3975660"/>
            <a:ext cx="800100" cy="241300"/>
          </a:xfrm>
          <a:prstGeom prst="rect">
            <a:avLst/>
          </a:prstGeom>
        </p:spPr>
      </p:pic>
      <p:sp>
        <p:nvSpPr>
          <p:cNvPr id="8" name="Subtitle 2">
            <a:extLst>
              <a:ext uri="{FF2B5EF4-FFF2-40B4-BE49-F238E27FC236}">
                <a16:creationId xmlns:a16="http://schemas.microsoft.com/office/drawing/2014/main" id="{C1480B16-9310-5440-883C-FCB0C6ED0247}"/>
              </a:ext>
            </a:extLst>
          </p:cNvPr>
          <p:cNvSpPr>
            <a:spLocks noGrp="1"/>
          </p:cNvSpPr>
          <p:nvPr>
            <p:ph type="subTitle" idx="1" hasCustomPrompt="1"/>
          </p:nvPr>
        </p:nvSpPr>
        <p:spPr>
          <a:xfrm>
            <a:off x="645458" y="3030070"/>
            <a:ext cx="4240306" cy="806823"/>
          </a:xfrm>
        </p:spPr>
        <p:txBody>
          <a:bodyPr>
            <a:noAutofit/>
          </a:bodyPr>
          <a:lstStyle>
            <a:lvl1pPr marL="0" indent="0" algn="l">
              <a:lnSpc>
                <a:spcPct val="100000"/>
              </a:lnSpc>
              <a:spcAft>
                <a:spcPts val="0"/>
              </a:spcAft>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3840244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8" y="1635125"/>
            <a:ext cx="3868340" cy="410883"/>
          </a:xfrm>
        </p:spPr>
        <p:txBody>
          <a:bodyPr anchor="b">
            <a:no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9" y="2110581"/>
            <a:ext cx="3868340" cy="2137848"/>
          </a:xfrm>
        </p:spPr>
        <p:txBody>
          <a:bodyPr/>
          <a:lstStyle>
            <a:lvl1pPr>
              <a:buClr>
                <a:schemeClr val="accent1"/>
              </a:buClr>
              <a:defRPr sz="1800"/>
            </a:lvl1pPr>
            <a:lvl2pPr>
              <a:buClr>
                <a:schemeClr val="accent1"/>
              </a:buClr>
              <a:defRPr sz="1600"/>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1" y="1635125"/>
            <a:ext cx="3887391" cy="410883"/>
          </a:xfrm>
        </p:spPr>
        <p:txBody>
          <a:bodyPr anchor="b">
            <a:no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1" y="2110579"/>
            <a:ext cx="3944541" cy="2137849"/>
          </a:xfrm>
        </p:spPr>
        <p:txBody>
          <a:bodyPr/>
          <a:lstStyle>
            <a:lvl1pPr>
              <a:buClr>
                <a:schemeClr val="accent1"/>
              </a:buClr>
              <a:defRPr sz="1800"/>
            </a:lvl1pPr>
            <a:lvl2pPr>
              <a:buClr>
                <a:schemeClr val="accent1"/>
              </a:buClr>
              <a:defRPr sz="1600"/>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4200587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accent3"/>
              </a:buClr>
              <a:defRPr sz="1800"/>
            </a:lvl1pPr>
            <a:lvl2pPr>
              <a:buClr>
                <a:schemeClr val="accent3"/>
              </a:buClr>
              <a:defRPr sz="1600"/>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accent3"/>
              </a:buClr>
              <a:defRPr sz="1800"/>
            </a:lvl1pPr>
            <a:lvl2pPr>
              <a:buClr>
                <a:schemeClr val="accent3"/>
              </a:buClr>
              <a:defRPr sz="1600"/>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313785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accent4"/>
              </a:buClr>
              <a:defRPr sz="1800"/>
            </a:lvl1pPr>
            <a:lvl2pPr>
              <a:buClr>
                <a:schemeClr val="accent4"/>
              </a:buClr>
              <a:defRPr sz="1600"/>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accent4"/>
              </a:buClr>
              <a:defRPr sz="1800"/>
            </a:lvl1pPr>
            <a:lvl2pPr>
              <a:buClr>
                <a:schemeClr val="accent4"/>
              </a:buClr>
              <a:defRPr sz="1600"/>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2991355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accent5"/>
              </a:buClr>
              <a:defRPr sz="1800"/>
            </a:lvl1pPr>
            <a:lvl2pPr>
              <a:buClr>
                <a:schemeClr val="accent5"/>
              </a:buClr>
              <a:defRPr sz="1600"/>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accent5"/>
              </a:buClr>
              <a:defRPr sz="1800"/>
            </a:lvl1pPr>
            <a:lvl2pPr>
              <a:buClr>
                <a:schemeClr val="accent5"/>
              </a:buClr>
              <a:defRPr sz="1600"/>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2499150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accent6"/>
              </a:buClr>
              <a:defRPr sz="1800"/>
            </a:lvl1pPr>
            <a:lvl2pPr>
              <a:buClr>
                <a:schemeClr val="accent6"/>
              </a:buClr>
              <a:defRPr sz="1600"/>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accent6"/>
              </a:buClr>
              <a:defRPr sz="1800"/>
            </a:lvl1pPr>
            <a:lvl2pPr>
              <a:buClr>
                <a:schemeClr val="accent6"/>
              </a:buClr>
              <a:defRPr sz="1600"/>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3238417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accent2"/>
              </a:buClr>
              <a:defRPr sz="1800"/>
            </a:lvl1pPr>
            <a:lvl2pPr>
              <a:buClr>
                <a:schemeClr val="accent2"/>
              </a:buClr>
              <a:defRPr sz="1600"/>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accent2"/>
              </a:buClr>
              <a:defRPr sz="1800"/>
            </a:lvl1pPr>
            <a:lvl2pPr>
              <a:buClr>
                <a:schemeClr val="accent2"/>
              </a:buClr>
              <a:defRPr sz="1600"/>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1834282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wo Column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337" y="1635125"/>
            <a:ext cx="3868340" cy="410883"/>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a:t>
            </a:r>
          </a:p>
        </p:txBody>
      </p:sp>
      <p:sp>
        <p:nvSpPr>
          <p:cNvPr id="4" name="Content Placeholder 3"/>
          <p:cNvSpPr>
            <a:spLocks noGrp="1"/>
          </p:cNvSpPr>
          <p:nvPr>
            <p:ph sz="half" idx="2"/>
          </p:nvPr>
        </p:nvSpPr>
        <p:spPr>
          <a:xfrm>
            <a:off x="287338" y="2110581"/>
            <a:ext cx="3868340" cy="2137848"/>
          </a:xfrm>
        </p:spPr>
        <p:txBody>
          <a:bodyPr/>
          <a:lstStyle>
            <a:lvl1pPr>
              <a:buClr>
                <a:schemeClr val="tx1"/>
              </a:buClr>
              <a:defRPr sz="1800"/>
            </a:lvl1pPr>
            <a:lvl2pPr>
              <a:buClr>
                <a:schemeClr val="tx1"/>
              </a:buClr>
              <a:defRPr sz="1600"/>
            </a:lvl2pPr>
            <a:lvl3pPr>
              <a:buClr>
                <a:schemeClr val="tx1"/>
              </a:buClr>
              <a:defRPr/>
            </a:lvl3pPr>
            <a:lvl4pPr>
              <a:buClr>
                <a:schemeClr val="tx1"/>
              </a:buClr>
              <a:defRPr/>
            </a:lvl4pPr>
            <a:lvl5pPr>
              <a:buClr>
                <a:schemeClr val="tx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572000" y="1635125"/>
            <a:ext cx="3887391" cy="410883"/>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572000" y="2110579"/>
            <a:ext cx="3944541" cy="2137849"/>
          </a:xfrm>
        </p:spPr>
        <p:txBody>
          <a:bodyPr/>
          <a:lstStyle>
            <a:lvl1pPr>
              <a:buClr>
                <a:schemeClr val="tx1"/>
              </a:buClr>
              <a:defRPr sz="1800"/>
            </a:lvl1pPr>
            <a:lvl2pPr>
              <a:buClr>
                <a:schemeClr val="tx1"/>
              </a:buClr>
              <a:defRPr sz="1600"/>
            </a:lvl2pPr>
            <a:lvl3pPr>
              <a:buClr>
                <a:schemeClr val="tx1"/>
              </a:buClr>
              <a:defRPr/>
            </a:lvl3pPr>
            <a:lvl4pPr>
              <a:buClr>
                <a:schemeClr val="tx1"/>
              </a:buClr>
              <a:defRPr/>
            </a:lvl4pPr>
            <a:lvl5pPr>
              <a:buClr>
                <a:schemeClr val="tx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a:extLst>
              <a:ext uri="{FF2B5EF4-FFF2-40B4-BE49-F238E27FC236}">
                <a16:creationId xmlns:a16="http://schemas.microsoft.com/office/drawing/2014/main" id="{E986168E-ABA4-E049-B7DA-A0DD31AAE3CD}"/>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5" name="Rectangle 14">
            <a:extLst>
              <a:ext uri="{FF2B5EF4-FFF2-40B4-BE49-F238E27FC236}">
                <a16:creationId xmlns:a16="http://schemas.microsoft.com/office/drawing/2014/main" id="{C5279C42-EE85-014B-8C15-2B7F73868839}"/>
              </a:ext>
            </a:extLst>
          </p:cNvPr>
          <p:cNvSpPr/>
          <p:nvPr userDrawn="1"/>
        </p:nvSpPr>
        <p:spPr>
          <a:xfrm>
            <a:off x="0" y="4803774"/>
            <a:ext cx="91440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3">
            <a:extLst>
              <a:ext uri="{FF2B5EF4-FFF2-40B4-BE49-F238E27FC236}">
                <a16:creationId xmlns:a16="http://schemas.microsoft.com/office/drawing/2014/main" id="{BF4592A6-26BA-0E45-84F0-15D6DC0FD5C8}"/>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7" name="Slide Number Placeholder 5">
            <a:extLst>
              <a:ext uri="{FF2B5EF4-FFF2-40B4-BE49-F238E27FC236}">
                <a16:creationId xmlns:a16="http://schemas.microsoft.com/office/drawing/2014/main" id="{30E2A5CD-D15E-4441-950D-8C3A0573E3B3}"/>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8" name="Footer Placeholder 4">
            <a:extLst>
              <a:ext uri="{FF2B5EF4-FFF2-40B4-BE49-F238E27FC236}">
                <a16:creationId xmlns:a16="http://schemas.microsoft.com/office/drawing/2014/main" id="{7264DAA2-3296-1647-BF9D-71D67672F22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19" name="Title 1">
            <a:extLst>
              <a:ext uri="{FF2B5EF4-FFF2-40B4-BE49-F238E27FC236}">
                <a16:creationId xmlns:a16="http://schemas.microsoft.com/office/drawing/2014/main" id="{DF9475B9-2182-E742-82DC-BE5F5D4A4319}"/>
              </a:ext>
            </a:extLst>
          </p:cNvPr>
          <p:cNvSpPr>
            <a:spLocks noGrp="1"/>
          </p:cNvSpPr>
          <p:nvPr>
            <p:ph type="title" hasCustomPrompt="1"/>
          </p:nvPr>
        </p:nvSpPr>
        <p:spPr>
          <a:xfrm>
            <a:off x="287338" y="349505"/>
            <a:ext cx="7610869" cy="1019027"/>
          </a:xfrm>
        </p:spPr>
        <p:txBody>
          <a:body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3080892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4163942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3216027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67000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lvl1p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82CE5821-2F1E-4D45-AA2F-C66CD7B55E0D}"/>
              </a:ext>
            </a:extLst>
          </p:cNvPr>
          <p:cNvPicPr>
            <a:picLocks noChangeAspect="1"/>
          </p:cNvPicPr>
          <p:nvPr userDrawn="1"/>
        </p:nvPicPr>
        <p:blipFill>
          <a:blip r:embed="rId3"/>
          <a:stretch>
            <a:fillRect/>
          </a:stretch>
        </p:blipFill>
        <p:spPr>
          <a:xfrm>
            <a:off x="645459" y="3975660"/>
            <a:ext cx="800100" cy="241300"/>
          </a:xfrm>
          <a:prstGeom prst="rect">
            <a:avLst/>
          </a:prstGeom>
        </p:spPr>
      </p:pic>
      <p:sp>
        <p:nvSpPr>
          <p:cNvPr id="8" name="Subtitle 2">
            <a:extLst>
              <a:ext uri="{FF2B5EF4-FFF2-40B4-BE49-F238E27FC236}">
                <a16:creationId xmlns:a16="http://schemas.microsoft.com/office/drawing/2014/main" id="{AF88F49C-C772-A844-8B3E-489B8779FDBF}"/>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2587876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3690707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48300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577880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4803774"/>
            <a:ext cx="91440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688563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1E9BE-222B-FB46-8292-D1E012B4D94C}"/>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2DBB7D74-320F-9743-AB43-470FDD0767A9}"/>
              </a:ext>
            </a:extLst>
          </p:cNvPr>
          <p:cNvSpPr/>
          <p:nvPr userDrawn="1"/>
        </p:nvSpPr>
        <p:spPr>
          <a:xfrm>
            <a:off x="0" y="4803774"/>
            <a:ext cx="9144000" cy="33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4683FF6C-EF4D-4B43-BFBC-B1F97145A6C7}"/>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2" name="Slide Number Placeholder 5">
            <a:extLst>
              <a:ext uri="{FF2B5EF4-FFF2-40B4-BE49-F238E27FC236}">
                <a16:creationId xmlns:a16="http://schemas.microsoft.com/office/drawing/2014/main" id="{805B6C67-8B35-8848-BD1B-C32BF6489C87}"/>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CA4059AE-8F05-5040-8E7C-51CFA249D9F7}"/>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3800149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85D838-5580-B346-A5C8-F3F610B00281}"/>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69DD2D11-E1B2-5B47-9CEF-AC219BED6359}"/>
              </a:ext>
            </a:extLst>
          </p:cNvPr>
          <p:cNvSpPr/>
          <p:nvPr userDrawn="1"/>
        </p:nvSpPr>
        <p:spPr>
          <a:xfrm>
            <a:off x="0" y="4803774"/>
            <a:ext cx="9144000" cy="3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B178753B-B85C-A943-AA55-73E222334D96}"/>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2" name="Slide Number Placeholder 5">
            <a:extLst>
              <a:ext uri="{FF2B5EF4-FFF2-40B4-BE49-F238E27FC236}">
                <a16:creationId xmlns:a16="http://schemas.microsoft.com/office/drawing/2014/main" id="{A0C71B9E-F331-0D44-A985-20D528D18A7F}"/>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6CE5E41F-4B76-A546-A047-8C150366C412}"/>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4264210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B6C72-80DB-6947-A268-72C014729A3E}"/>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59B790EC-8C5B-D343-A62E-4D3C8191175D}"/>
              </a:ext>
            </a:extLst>
          </p:cNvPr>
          <p:cNvSpPr/>
          <p:nvPr userDrawn="1"/>
        </p:nvSpPr>
        <p:spPr>
          <a:xfrm>
            <a:off x="0" y="4803774"/>
            <a:ext cx="9144000" cy="33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EBEDA432-64C8-DE4C-ACA0-1C8F1BE663F4}"/>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2" name="Slide Number Placeholder 5">
            <a:extLst>
              <a:ext uri="{FF2B5EF4-FFF2-40B4-BE49-F238E27FC236}">
                <a16:creationId xmlns:a16="http://schemas.microsoft.com/office/drawing/2014/main" id="{00F9FE36-268D-4746-B932-033FC7DB134A}"/>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174779F4-2C51-0B47-920D-A13091721EC3}"/>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2778106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9B35B-9CB2-A940-AB8D-492F9F38D48A}"/>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6577C829-9A29-B541-88A0-E0A3241E2494}"/>
              </a:ext>
            </a:extLst>
          </p:cNvPr>
          <p:cNvSpPr/>
          <p:nvPr userDrawn="1"/>
        </p:nvSpPr>
        <p:spPr>
          <a:xfrm>
            <a:off x="0" y="4803774"/>
            <a:ext cx="9144000" cy="339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6FFDA17A-4D85-2B45-A847-4908C659401E}"/>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2" name="Slide Number Placeholder 5">
            <a:extLst>
              <a:ext uri="{FF2B5EF4-FFF2-40B4-BE49-F238E27FC236}">
                <a16:creationId xmlns:a16="http://schemas.microsoft.com/office/drawing/2014/main" id="{DDAE4CE8-E988-8743-B07A-75A86D10F4FE}"/>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BA44E55B-9546-8343-A41F-0EA8DF15F830}"/>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1652293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ECA29A-370C-4747-8EA1-6BCDF42055F1}"/>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E031A498-E422-4046-93F7-CC32877DA159}"/>
              </a:ext>
            </a:extLst>
          </p:cNvPr>
          <p:cNvSpPr/>
          <p:nvPr userDrawn="1"/>
        </p:nvSpPr>
        <p:spPr>
          <a:xfrm>
            <a:off x="0" y="4803774"/>
            <a:ext cx="9144000" cy="339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C393D178-A36A-C840-845A-B7AA72CB30C5}"/>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2" name="Slide Number Placeholder 5">
            <a:extLst>
              <a:ext uri="{FF2B5EF4-FFF2-40B4-BE49-F238E27FC236}">
                <a16:creationId xmlns:a16="http://schemas.microsoft.com/office/drawing/2014/main" id="{0F2248CB-B5C2-2E4B-AC5A-0C8A1B66F5D4}"/>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B1F6A1D6-F6DA-2F43-BE4E-AD26AF786F3B}"/>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42357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8114339" y="331489"/>
            <a:ext cx="742324" cy="223875"/>
          </a:xfrm>
          <a:prstGeom prst="rect">
            <a:avLst/>
          </a:prstGeom>
        </p:spPr>
      </p:pic>
      <p:sp>
        <p:nvSpPr>
          <p:cNvPr id="9" name="Rectangle 8">
            <a:extLst>
              <a:ext uri="{FF2B5EF4-FFF2-40B4-BE49-F238E27FC236}">
                <a16:creationId xmlns:a16="http://schemas.microsoft.com/office/drawing/2014/main" id="{1C0AACF5-FD30-B543-B35B-F0EAD87D9C67}"/>
              </a:ext>
            </a:extLst>
          </p:cNvPr>
          <p:cNvSpPr/>
          <p:nvPr userDrawn="1"/>
        </p:nvSpPr>
        <p:spPr>
          <a:xfrm>
            <a:off x="0" y="4803774"/>
            <a:ext cx="9144000" cy="33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ate Placeholder 3">
            <a:extLst>
              <a:ext uri="{FF2B5EF4-FFF2-40B4-BE49-F238E27FC236}">
                <a16:creationId xmlns:a16="http://schemas.microsoft.com/office/drawing/2014/main" id="{4D685024-CF4B-374F-A16C-36D6705856C3}"/>
              </a:ext>
            </a:extLst>
          </p:cNvPr>
          <p:cNvSpPr>
            <a:spLocks noGrp="1"/>
          </p:cNvSpPr>
          <p:nvPr>
            <p:ph type="dt" sz="half" idx="10"/>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12" name="Slide Number Placeholder 5">
            <a:extLst>
              <a:ext uri="{FF2B5EF4-FFF2-40B4-BE49-F238E27FC236}">
                <a16:creationId xmlns:a16="http://schemas.microsoft.com/office/drawing/2014/main" id="{2E7F940B-8D3B-1B49-9202-A183D4B92370}"/>
              </a:ext>
            </a:extLst>
          </p:cNvPr>
          <p:cNvSpPr>
            <a:spLocks noGrp="1"/>
          </p:cNvSpPr>
          <p:nvPr>
            <p:ph type="sldNum" sz="quarter" idx="11"/>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13" name="Footer Placeholder 4">
            <a:extLst>
              <a:ext uri="{FF2B5EF4-FFF2-40B4-BE49-F238E27FC236}">
                <a16:creationId xmlns:a16="http://schemas.microsoft.com/office/drawing/2014/main" id="{615CE11C-BF75-ED44-8C24-8691C2EC2EBE}"/>
              </a:ext>
            </a:extLst>
          </p:cNvPr>
          <p:cNvSpPr>
            <a:spLocks noGrp="1"/>
          </p:cNvSpPr>
          <p:nvPr>
            <p:ph type="ftr" sz="quarter" idx="12"/>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76826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tretch>
            <a:fill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5BAC9EE1-2FB0-964C-91B0-1330085D3DA7}"/>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19598370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a:off x="0" y="4803774"/>
            <a:ext cx="9144000" cy="33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287337" y="4865145"/>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4241330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mlin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915920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mlin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3442604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mlin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1445290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mlin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1889087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mlin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1921230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mlin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6495539" y="2495037"/>
            <a:ext cx="5143500" cy="1534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2205885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9144000" cy="4803775"/>
          </a:xfrm>
          <a:noFill/>
        </p:spPr>
        <p:txBody>
          <a:bodyPr/>
          <a:lstStyle/>
          <a:p>
            <a:r>
              <a:rPr lang="en-US"/>
              <a:t>Click the icon to add a full bleed image</a:t>
            </a:r>
          </a:p>
        </p:txBody>
      </p:sp>
      <p:sp>
        <p:nvSpPr>
          <p:cNvPr id="15" name="Date Placeholder 3">
            <a:extLst>
              <a:ext uri="{FF2B5EF4-FFF2-40B4-BE49-F238E27FC236}">
                <a16:creationId xmlns:a16="http://schemas.microsoft.com/office/drawing/2014/main" id="{9DBF8A99-D25D-9948-A148-A6DE02FF5473}"/>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6" name="Slide Number Placeholder 5">
            <a:extLst>
              <a:ext uri="{FF2B5EF4-FFF2-40B4-BE49-F238E27FC236}">
                <a16:creationId xmlns:a16="http://schemas.microsoft.com/office/drawing/2014/main" id="{1C88FFC1-6C9C-C641-964B-951FD5AC5964}"/>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7" name="Footer Placeholder 4">
            <a:extLst>
              <a:ext uri="{FF2B5EF4-FFF2-40B4-BE49-F238E27FC236}">
                <a16:creationId xmlns:a16="http://schemas.microsoft.com/office/drawing/2014/main" id="{F272FA12-A438-3A4D-A51B-8F64BFA33CCF}"/>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18" name="Picture 17">
            <a:extLst>
              <a:ext uri="{FF2B5EF4-FFF2-40B4-BE49-F238E27FC236}">
                <a16:creationId xmlns:a16="http://schemas.microsoft.com/office/drawing/2014/main" id="{A9BE4CAA-A334-2843-A7F2-ADB08D9C7D36}"/>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369754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p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88092194-4A6E-7349-A356-9893901B808F}"/>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1186490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page 2">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199E3A46-6309-284C-9E98-7CFC28A8FBDA}"/>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83948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solidFill>
                  <a:schemeClr val="bg1"/>
                </a:solidFill>
              </a:defRPr>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8F066634-7CFD-9946-81C5-5F8DF80831A0}"/>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solidFill>
                  <a:schemeClr val="accent2"/>
                </a:solidFill>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1178097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page 3">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19F4EE78-9EC6-5A42-A27A-643CCD136D02}"/>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2414804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page 4">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980889F2-963A-464A-953E-02B93DB3F238}"/>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1574857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page 5">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ED7AA5D8-97CC-C84E-B7CB-EEEBF1C12820}"/>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35637583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page 6">
    <p:bg>
      <p:bgPr>
        <a:solidFill>
          <a:schemeClr val="accent5"/>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5CE28463-A3D4-7844-8604-F8CE8407B2B4}"/>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3895622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page 7">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49E6ED99-6D7C-C647-A092-E37B33386CDB}"/>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1922551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page 8">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4572000" cy="5143500"/>
          </a:xfrm>
          <a:noFill/>
        </p:spPr>
        <p:txBody>
          <a:bodyPr/>
          <a:lstStyle>
            <a:lvl1pPr>
              <a:defRPr>
                <a:solidFill>
                  <a:schemeClr val="bg1"/>
                </a:solidFill>
              </a:defRPr>
            </a:lvl1pPr>
          </a:lstStyle>
          <a:p>
            <a:r>
              <a:rPr lang="en-US"/>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bg1"/>
                </a:solidFill>
              </a:defRPr>
            </a:lvl1pPr>
          </a:lstStyle>
          <a:p>
            <a:fld id="{E13ED7F5-D386-9F4E-93F6-FF04FAB3DF3D}" type="datetime4">
              <a:rPr lang="en-GB" smtClean="0"/>
              <a:pPr/>
              <a:t>05 March 2025</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bg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572000" y="4874092"/>
            <a:ext cx="4482625" cy="226342"/>
          </a:xfrm>
          <a:prstGeom prst="rect">
            <a:avLst/>
          </a:prstGeom>
        </p:spPr>
        <p:txBody>
          <a:bodyPr vert="horz" lIns="91440" tIns="45720" rIns="91440" bIns="45720" rtlCol="0" anchor="ctr"/>
          <a:lstStyle>
            <a:lvl1pPr algn="l">
              <a:defRPr sz="900">
                <a:solidFill>
                  <a:schemeClr val="bg1"/>
                </a:solidFill>
              </a:defRPr>
            </a:lvl1pPr>
          </a:lstStyle>
          <a:p>
            <a:r>
              <a:rPr lang="en-US"/>
              <a:t>Security marking: </a:t>
            </a:r>
            <a:r>
              <a:rPr lang="en-US" b="1"/>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4846638" y="889784"/>
            <a:ext cx="4010025" cy="362585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11897A14-5094-5841-92A6-0015940B5F0B}"/>
              </a:ext>
            </a:extLst>
          </p:cNvPr>
          <p:cNvPicPr>
            <a:picLocks noChangeAspect="1"/>
          </p:cNvPicPr>
          <p:nvPr userDrawn="1"/>
        </p:nvPicPr>
        <p:blipFill>
          <a:blip r:embed="rId2"/>
          <a:srcRect/>
          <a:stretch/>
        </p:blipFill>
        <p:spPr>
          <a:xfrm>
            <a:off x="8114340" y="331489"/>
            <a:ext cx="742322" cy="223875"/>
          </a:xfrm>
          <a:prstGeom prst="rect">
            <a:avLst/>
          </a:prstGeom>
        </p:spPr>
      </p:pic>
    </p:spTree>
    <p:extLst>
      <p:ext uri="{BB962C8B-B14F-4D97-AF65-F5344CB8AC3E}">
        <p14:creationId xmlns:p14="http://schemas.microsoft.com/office/powerpoint/2010/main" val="1696801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rgbClr val="3B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4608"/>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44A54624-B99B-AC4F-A116-46AE1742D7F1}" type="datetime4">
              <a:rPr lang="en-GB" smtClean="0"/>
              <a:t>05 March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287337" y="480377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73CFA225-0A54-AB45-8F44-85103F0372E0}"/>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2807313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4608"/>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53D41685-637F-A541-9AC9-5F46001ECA27}" type="datetime4">
              <a:rPr lang="en-GB" smtClean="0"/>
              <a:t>05 March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287337" y="480377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28FB05A0-9605-754F-9136-4311D6E2537D}"/>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32255096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4608"/>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21A12B7-EBC2-C64B-BA30-5EC28CE63A86}"/>
              </a:ext>
            </a:extLst>
          </p:cNvPr>
          <p:cNvSpPr>
            <a:spLocks noGrp="1"/>
          </p:cNvSpPr>
          <p:nvPr>
            <p:ph type="dt" sz="half" idx="10"/>
          </p:nvPr>
        </p:nvSpPr>
        <p:spPr/>
        <p:txBody>
          <a:bodyPr/>
          <a:lstStyle>
            <a:lvl1pPr>
              <a:defRPr>
                <a:solidFill>
                  <a:schemeClr val="tx1"/>
                </a:solidFill>
              </a:defRPr>
            </a:lvl1pPr>
          </a:lstStyle>
          <a:p>
            <a:fld id="{64CF22F4-70E1-3247-8A10-6817A6DE4064}" type="datetime4">
              <a:rPr lang="en-GB" smtClean="0"/>
              <a:t>05 March 2025</a:t>
            </a:fld>
            <a:endParaRPr lang="en-US"/>
          </a:p>
        </p:txBody>
      </p:sp>
      <p:sp>
        <p:nvSpPr>
          <p:cNvPr id="6" name="Footer Placeholder 5">
            <a:extLst>
              <a:ext uri="{FF2B5EF4-FFF2-40B4-BE49-F238E27FC236}">
                <a16:creationId xmlns:a16="http://schemas.microsoft.com/office/drawing/2014/main" id="{BDED0BC9-6DEF-B04F-90B0-B4C92A566CFF}"/>
              </a:ext>
            </a:extLst>
          </p:cNvPr>
          <p:cNvSpPr>
            <a:spLocks noGrp="1"/>
          </p:cNvSpPr>
          <p:nvPr>
            <p:ph type="ftr" sz="quarter" idx="11"/>
          </p:nvPr>
        </p:nvSpPr>
        <p:spPr/>
        <p:txBody>
          <a:bodyPr/>
          <a:lstStyle>
            <a:lvl1pPr>
              <a:defRPr>
                <a:solidFill>
                  <a:schemeClr val="tx1"/>
                </a:solidFill>
              </a:defRPr>
            </a:lvl1pPr>
          </a:lstStyle>
          <a:p>
            <a:r>
              <a:rPr lang="en-US"/>
              <a:t>Security marking: </a:t>
            </a:r>
            <a:r>
              <a:rPr lang="en-US" b="1"/>
              <a:t>PUBLIC/INTERNAL USE ONLY/CONFIDENTIAL</a:t>
            </a:r>
          </a:p>
        </p:txBody>
      </p:sp>
      <p:sp>
        <p:nvSpPr>
          <p:cNvPr id="7" name="Slide Number Placeholder 6">
            <a:extLst>
              <a:ext uri="{FF2B5EF4-FFF2-40B4-BE49-F238E27FC236}">
                <a16:creationId xmlns:a16="http://schemas.microsoft.com/office/drawing/2014/main" id="{0D315095-21DE-484F-BA48-3A0FD349F51A}"/>
              </a:ext>
            </a:extLst>
          </p:cNvPr>
          <p:cNvSpPr>
            <a:spLocks noGrp="1"/>
          </p:cNvSpPr>
          <p:nvPr>
            <p:ph type="sldNum" sz="quarter" idx="12"/>
          </p:nvPr>
        </p:nvSpPr>
        <p:spPr/>
        <p:txBody>
          <a:bodyPr/>
          <a:lstStyle>
            <a:lvl1pPr>
              <a:defRPr>
                <a:solidFill>
                  <a:schemeClr val="tx1"/>
                </a:solidFill>
              </a:defRPr>
            </a:lvl1pPr>
          </a:lstStyle>
          <a:p>
            <a:r>
              <a:rPr lang="en-US"/>
              <a:t>|   </a:t>
            </a:r>
            <a:fld id="{D7A593A7-184A-6D43-8A36-702213271FF9}" type="slidenum">
              <a:rPr lang="en-US" smtClean="0"/>
              <a:pPr/>
              <a:t>‹#›</a:t>
            </a:fld>
            <a:endParaRPr lang="en-US"/>
          </a:p>
        </p:txBody>
      </p:sp>
      <p:pic>
        <p:nvPicPr>
          <p:cNvPr id="10" name="Picture 9">
            <a:extLst>
              <a:ext uri="{FF2B5EF4-FFF2-40B4-BE49-F238E27FC236}">
                <a16:creationId xmlns:a16="http://schemas.microsoft.com/office/drawing/2014/main" id="{E880A967-DE58-6D40-A388-1FCF3D6A9AC1}"/>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508499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4608"/>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3A6D6FAE-D43A-044F-91A1-990520CC9738}" type="datetime4">
              <a:rPr lang="en-GB" smtClean="0"/>
              <a:t>05 March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287337" y="480377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F9D1B77C-60BD-ED41-9FF7-9A684459068E}"/>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152878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solidFill>
                  <a:schemeClr val="bg1"/>
                </a:solidFill>
              </a:defRPr>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D436A2F7-9060-6E45-A646-4B9059CBD7FA}"/>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solidFill>
                  <a:schemeClr val="accent1"/>
                </a:solidFill>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363907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3453"/>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59F323AB-CA4F-FD4D-A9F9-7AB88D73544A}" type="datetime4">
              <a:rPr lang="en-GB" smtClean="0"/>
              <a:t>05 March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287337" y="480377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216E5FB6-94A6-6245-BC21-4AAE802500C0}"/>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561412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1_Picture with Caption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4571999" y="923827"/>
            <a:ext cx="4284663" cy="36387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87338" y="353453"/>
            <a:ext cx="3832176" cy="987425"/>
          </a:xfrm>
        </p:spPr>
        <p:txBody>
          <a:bodyPr anchor="b">
            <a:normAutofit/>
          </a:bodyPr>
          <a:lstStyle>
            <a:lvl1pPr>
              <a:defRPr sz="3200"/>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4831573" y="1168923"/>
            <a:ext cx="3765515" cy="3058933"/>
          </a:xfrm>
        </p:spPr>
        <p:txBody>
          <a:bodyPr anchor="t">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287338" y="1543050"/>
            <a:ext cx="38321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59F323AB-CA4F-FD4D-A9F9-7AB88D73544A}" type="datetime4">
              <a:rPr lang="en-GB" smtClean="0"/>
              <a:t>05 March 2025</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287337" y="480377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216E5FB6-94A6-6245-BC21-4AAE802500C0}"/>
              </a:ext>
            </a:extLst>
          </p:cNvPr>
          <p:cNvPicPr>
            <a:picLocks noChangeAspect="1"/>
          </p:cNvPicPr>
          <p:nvPr userDrawn="1"/>
        </p:nvPicPr>
        <p:blipFill>
          <a:blip r:embed="rId2"/>
          <a:stretch>
            <a:fillRect/>
          </a:stretch>
        </p:blipFill>
        <p:spPr>
          <a:xfrm>
            <a:off x="8114339" y="331489"/>
            <a:ext cx="742324" cy="223875"/>
          </a:xfrm>
          <a:prstGeom prst="rect">
            <a:avLst/>
          </a:prstGeom>
        </p:spPr>
      </p:pic>
    </p:spTree>
    <p:extLst>
      <p:ext uri="{BB962C8B-B14F-4D97-AF65-F5344CB8AC3E}">
        <p14:creationId xmlns:p14="http://schemas.microsoft.com/office/powerpoint/2010/main" val="2493003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Blank 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9144000" cy="4803775"/>
          </a:xfrm>
          <a:noFill/>
        </p:spPr>
        <p:txBody>
          <a:bodyPr/>
          <a:lstStyle/>
          <a:p>
            <a:r>
              <a:rPr lang="en-US"/>
              <a:t>Click the icon to add a full bleed image</a:t>
            </a:r>
          </a:p>
        </p:txBody>
      </p:sp>
      <p:sp>
        <p:nvSpPr>
          <p:cNvPr id="15" name="Date Placeholder 3">
            <a:extLst>
              <a:ext uri="{FF2B5EF4-FFF2-40B4-BE49-F238E27FC236}">
                <a16:creationId xmlns:a16="http://schemas.microsoft.com/office/drawing/2014/main" id="{9DBF8A99-D25D-9948-A148-A6DE02FF5473}"/>
              </a:ext>
            </a:extLst>
          </p:cNvPr>
          <p:cNvSpPr>
            <a:spLocks noGrp="1"/>
          </p:cNvSpPr>
          <p:nvPr>
            <p:ph type="dt" sz="half" idx="2"/>
          </p:nvPr>
        </p:nvSpPr>
        <p:spPr>
          <a:xfrm>
            <a:off x="5963843" y="4865145"/>
            <a:ext cx="2342597" cy="235972"/>
          </a:xfrm>
          <a:prstGeom prst="rect">
            <a:avLst/>
          </a:prstGeom>
        </p:spPr>
        <p:txBody>
          <a:bodyPr vert="horz" lIns="91440" tIns="45720" rIns="0" bIns="45720" rtlCol="0" anchor="ctr"/>
          <a:lstStyle>
            <a:lvl1pPr algn="r">
              <a:defRPr sz="900">
                <a:solidFill>
                  <a:schemeClr val="tx1"/>
                </a:solidFill>
              </a:defRPr>
            </a:lvl1pPr>
          </a:lstStyle>
          <a:p>
            <a:fld id="{E13ED7F5-D386-9F4E-93F6-FF04FAB3DF3D}" type="datetime4">
              <a:rPr lang="en-GB" smtClean="0"/>
              <a:pPr/>
              <a:t>05 March 2025</a:t>
            </a:fld>
            <a:endParaRPr lang="en-US"/>
          </a:p>
        </p:txBody>
      </p:sp>
      <p:sp>
        <p:nvSpPr>
          <p:cNvPr id="16" name="Slide Number Placeholder 5">
            <a:extLst>
              <a:ext uri="{FF2B5EF4-FFF2-40B4-BE49-F238E27FC236}">
                <a16:creationId xmlns:a16="http://schemas.microsoft.com/office/drawing/2014/main" id="{1C88FFC1-6C9C-C641-964B-951FD5AC5964}"/>
              </a:ext>
            </a:extLst>
          </p:cNvPr>
          <p:cNvSpPr>
            <a:spLocks noGrp="1"/>
          </p:cNvSpPr>
          <p:nvPr>
            <p:ph type="sldNum" sz="quarter" idx="4"/>
          </p:nvPr>
        </p:nvSpPr>
        <p:spPr>
          <a:xfrm>
            <a:off x="8306441" y="486514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
        <p:nvSpPr>
          <p:cNvPr id="17" name="Footer Placeholder 4">
            <a:extLst>
              <a:ext uri="{FF2B5EF4-FFF2-40B4-BE49-F238E27FC236}">
                <a16:creationId xmlns:a16="http://schemas.microsoft.com/office/drawing/2014/main" id="{F272FA12-A438-3A4D-A51B-8F64BFA33CCF}"/>
              </a:ext>
            </a:extLst>
          </p:cNvPr>
          <p:cNvSpPr>
            <a:spLocks noGrp="1"/>
          </p:cNvSpPr>
          <p:nvPr>
            <p:ph type="ftr" sz="quarter" idx="3"/>
          </p:nvPr>
        </p:nvSpPr>
        <p:spPr>
          <a:xfrm>
            <a:off x="1347304" y="4865145"/>
            <a:ext cx="4482625"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pic>
        <p:nvPicPr>
          <p:cNvPr id="18" name="Picture 17">
            <a:extLst>
              <a:ext uri="{FF2B5EF4-FFF2-40B4-BE49-F238E27FC236}">
                <a16:creationId xmlns:a16="http://schemas.microsoft.com/office/drawing/2014/main" id="{A9BE4CAA-A334-2843-A7F2-ADB08D9C7D36}"/>
              </a:ext>
            </a:extLst>
          </p:cNvPr>
          <p:cNvPicPr>
            <a:picLocks noChangeAspect="1"/>
          </p:cNvPicPr>
          <p:nvPr userDrawn="1"/>
        </p:nvPicPr>
        <p:blipFill>
          <a:blip r:embed="rId2"/>
          <a:stretch>
            <a:fillRect/>
          </a:stretch>
        </p:blipFill>
        <p:spPr>
          <a:xfrm>
            <a:off x="287338" y="4885610"/>
            <a:ext cx="614789" cy="185412"/>
          </a:xfrm>
          <a:prstGeom prst="rect">
            <a:avLst/>
          </a:prstGeom>
        </p:spPr>
      </p:pic>
    </p:spTree>
    <p:extLst>
      <p:ext uri="{BB962C8B-B14F-4D97-AF65-F5344CB8AC3E}">
        <p14:creationId xmlns:p14="http://schemas.microsoft.com/office/powerpoint/2010/main" val="1070120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Slide 6">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C06EA8-215B-EA48-ADC6-32039FAB543A}"/>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053B7104-D6B9-A841-B2B5-295B7BEF8BD7}"/>
              </a:ext>
            </a:extLst>
          </p:cNvPr>
          <p:cNvSpPr>
            <a:spLocks noGrp="1"/>
          </p:cNvSpPr>
          <p:nvPr>
            <p:ph type="pic" sz="quarter" idx="10" hasCustomPrompt="1"/>
          </p:nvPr>
        </p:nvSpPr>
        <p:spPr>
          <a:xfrm>
            <a:off x="0" y="0"/>
            <a:ext cx="9144000" cy="5143500"/>
          </a:xfrm>
          <a:custGeom>
            <a:avLst/>
            <a:gdLst>
              <a:gd name="connsiteX0" fmla="*/ 295180 w 9144000"/>
              <a:gd name="connsiteY0" fmla="*/ 555625 h 5143500"/>
              <a:gd name="connsiteX1" fmla="*/ 295180 w 9144000"/>
              <a:gd name="connsiteY1" fmla="*/ 4572000 h 5143500"/>
              <a:gd name="connsiteX2" fmla="*/ 5253318 w 9144000"/>
              <a:gd name="connsiteY2" fmla="*/ 4572000 h 5143500"/>
              <a:gd name="connsiteX3" fmla="*/ 5253318 w 9144000"/>
              <a:gd name="connsiteY3" fmla="*/ 555625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295180" y="555625"/>
                </a:moveTo>
                <a:lnTo>
                  <a:pt x="295180" y="4572000"/>
                </a:lnTo>
                <a:lnTo>
                  <a:pt x="5253318" y="4572000"/>
                </a:lnTo>
                <a:lnTo>
                  <a:pt x="5253318" y="555625"/>
                </a:lnTo>
                <a:close/>
                <a:moveTo>
                  <a:pt x="0" y="0"/>
                </a:moveTo>
                <a:lnTo>
                  <a:pt x="9144000" y="0"/>
                </a:lnTo>
                <a:lnTo>
                  <a:pt x="9144000" y="5143500"/>
                </a:lnTo>
                <a:lnTo>
                  <a:pt x="0" y="5143500"/>
                </a:lnTo>
                <a:close/>
              </a:path>
            </a:pathLst>
          </a:custGeom>
          <a:ln>
            <a:noFill/>
          </a:ln>
        </p:spPr>
        <p:txBody>
          <a:bodyPr wrap="square">
            <a:noAutofit/>
          </a:bodyPr>
          <a:lstStyle/>
          <a:p>
            <a:r>
              <a:rPr lang="en-US"/>
              <a:t>Click picture icon to add your own title slide background</a:t>
            </a:r>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3515061" cy="1924851"/>
          </a:xfrm>
        </p:spPr>
        <p:txBody>
          <a:bodyPr anchor="b"/>
          <a:lstStyle>
            <a:lvl1pPr algn="l">
              <a:defRPr sz="4500">
                <a:solidFill>
                  <a:schemeClr val="bg1"/>
                </a:solidFill>
              </a:defRPr>
            </a:lvl1pPr>
          </a:lstStyle>
          <a:p>
            <a:r>
              <a:rPr lang="en-GB"/>
              <a:t>Title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2"/>
          <a:srcRect/>
          <a:stretch/>
        </p:blipFill>
        <p:spPr>
          <a:xfrm>
            <a:off x="645459" y="3975660"/>
            <a:ext cx="800100" cy="241300"/>
          </a:xfrm>
          <a:prstGeom prst="rect">
            <a:avLst/>
          </a:prstGeom>
        </p:spPr>
      </p:pic>
      <p:sp>
        <p:nvSpPr>
          <p:cNvPr id="14" name="Subtitle 2">
            <a:extLst>
              <a:ext uri="{FF2B5EF4-FFF2-40B4-BE49-F238E27FC236}">
                <a16:creationId xmlns:a16="http://schemas.microsoft.com/office/drawing/2014/main" id="{B59FD06D-511D-DC44-89DE-BAC8E5739C47}"/>
              </a:ext>
            </a:extLst>
          </p:cNvPr>
          <p:cNvSpPr>
            <a:spLocks noGrp="1"/>
          </p:cNvSpPr>
          <p:nvPr>
            <p:ph type="subTitle" idx="1" hasCustomPrompt="1"/>
          </p:nvPr>
        </p:nvSpPr>
        <p:spPr>
          <a:xfrm>
            <a:off x="645459" y="3030071"/>
            <a:ext cx="4491318" cy="590550"/>
          </a:xfrm>
        </p:spPr>
        <p:txBody>
          <a:bodyPr>
            <a:normAutofit/>
          </a:bodyPr>
          <a:lstStyle>
            <a:lvl1pPr marL="0" indent="0" algn="l">
              <a:buNone/>
              <a:defRPr sz="1400" b="0" i="0">
                <a:solidFill>
                  <a:schemeClr val="accent1"/>
                </a:solidFill>
                <a:latin typeface="Roboto Thin" panose="02000000000000000000" pitchFamily="2" charset="0"/>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1254596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cSld name="2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429" y="1590292"/>
            <a:ext cx="8367193" cy="1451679"/>
          </a:xfrm>
          <a:prstGeom prst="rect">
            <a:avLst/>
          </a:prstGeom>
        </p:spPr>
        <p:txBody>
          <a:bodyPr/>
          <a:lstStyle>
            <a:lvl1pPr>
              <a:buClr>
                <a:srgbClr val="FCAF17"/>
              </a:buClr>
              <a:defRPr>
                <a:solidFill>
                  <a:srgbClr val="132433"/>
                </a:solidFill>
              </a:defRPr>
            </a:lvl1pPr>
            <a:lvl2pPr>
              <a:buClr>
                <a:srgbClr val="FCAF17"/>
              </a:buClr>
              <a:defRPr>
                <a:solidFill>
                  <a:srgbClr val="132433"/>
                </a:solidFill>
              </a:defRPr>
            </a:lvl2pPr>
            <a:lvl3pPr>
              <a:buClr>
                <a:srgbClr val="FCAF17"/>
              </a:buClr>
              <a:defRPr>
                <a:solidFill>
                  <a:srgbClr val="132433"/>
                </a:solidFill>
              </a:defRPr>
            </a:lvl3pPr>
            <a:lvl4pPr>
              <a:buClr>
                <a:srgbClr val="FCAF17"/>
              </a:buClr>
              <a:defRPr>
                <a:solidFill>
                  <a:srgbClr val="132433"/>
                </a:solidFill>
              </a:defRPr>
            </a:lvl4pPr>
            <a:lvl5pPr>
              <a:buClr>
                <a:srgbClr val="FCAF17"/>
              </a:buClr>
              <a:defRPr>
                <a:solidFill>
                  <a:srgbClr val="132433"/>
                </a:solidFill>
              </a:defRPr>
            </a:lvl5pPr>
            <a:lvl6pPr>
              <a:buClr>
                <a:srgbClr val="FCAF17"/>
              </a:buClr>
              <a:defRPr>
                <a:solidFill>
                  <a:srgbClr val="132433"/>
                </a:solidFill>
              </a:defRPr>
            </a:lvl6pPr>
            <a:lvl7pPr>
              <a:buClr>
                <a:srgbClr val="FCAF17"/>
              </a:buClr>
              <a:defRPr>
                <a:solidFill>
                  <a:srgbClr val="132433"/>
                </a:solidFill>
              </a:defRPr>
            </a:lvl7pPr>
            <a:lvl8pPr>
              <a:buClr>
                <a:srgbClr val="FCAF17"/>
              </a:buClr>
              <a:defRPr>
                <a:solidFill>
                  <a:srgbClr val="132433"/>
                </a:solidFill>
              </a:defRPr>
            </a:lvl8pPr>
            <a:lvl9pPr>
              <a:buClr>
                <a:srgbClr val="FCAF17"/>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303429" y="349506"/>
            <a:ext cx="8367193" cy="995497"/>
          </a:xfrm>
          <a:prstGeom prst="rect">
            <a:avLst/>
          </a:prstGeom>
        </p:spPr>
        <p:txBody>
          <a:bodyPr vert="horz" wrap="none" lIns="0" tIns="0" rIns="0" bIns="0" rtlCol="0" anchor="t" anchorCtr="0">
            <a:noAutofit/>
          </a:bodyPr>
          <a:lstStyle>
            <a:lvl1pPr>
              <a:defRPr spc="-107">
                <a:solidFill>
                  <a:srgbClr val="132433"/>
                </a:solidFill>
              </a:defRPr>
            </a:lvl1pPr>
          </a:lstStyle>
          <a:p>
            <a:r>
              <a:rPr lang="en-GB"/>
              <a:t>CLICK TO EDIT </a:t>
            </a:r>
            <a:br>
              <a:rPr lang="en-GB"/>
            </a:br>
            <a:r>
              <a:rPr lang="en-GB"/>
              <a:t>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4470532"/>
            <a:ext cx="9144000" cy="672968"/>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1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8107943" y="4680001"/>
            <a:ext cx="800100" cy="240083"/>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186679" y="4624338"/>
            <a:ext cx="351331" cy="351409"/>
          </a:xfrm>
          <a:prstGeom prst="ellipse">
            <a:avLst/>
          </a:prstGeom>
          <a:solidFill>
            <a:schemeClr val="bg1"/>
          </a:solidFill>
          <a:ln w="9508" cap="flat">
            <a:noFill/>
            <a:prstDash val="solid"/>
            <a:miter/>
          </a:ln>
        </p:spPr>
        <p:txBody>
          <a:bodyPr rot="0" spcFirstLastPara="0" vertOverflow="overflow" horzOverflow="overflow" vert="horz" wrap="square" lIns="51429" tIns="51429" rIns="51429" bIns="51429" numCol="1" spcCol="0" rtlCol="0" fromWordArt="0" anchor="ctr" anchorCtr="1" forceAA="0" compatLnSpc="1">
            <a:prstTxWarp prst="textNoShape">
              <a:avLst/>
            </a:prstTxWarp>
            <a:noAutofit/>
          </a:bodyPr>
          <a:lstStyle/>
          <a:p>
            <a:pPr algn="l"/>
            <a:fld id="{90FD3757-2AEE-564F-AF0D-F4A256116179}" type="slidenum">
              <a:rPr lang="en-US" sz="750" smtClean="0">
                <a:solidFill>
                  <a:srgbClr val="132433"/>
                </a:solidFill>
              </a:rPr>
              <a:t>‹#›</a:t>
            </a:fld>
            <a:endParaRPr lang="en-US" sz="750">
              <a:solidFill>
                <a:srgbClr val="132433"/>
              </a:solidFill>
            </a:endParaRPr>
          </a:p>
        </p:txBody>
      </p:sp>
      <p:sp>
        <p:nvSpPr>
          <p:cNvPr id="6" name="Rectangle 5">
            <a:extLst>
              <a:ext uri="{FF2B5EF4-FFF2-40B4-BE49-F238E27FC236}">
                <a16:creationId xmlns:a16="http://schemas.microsoft.com/office/drawing/2014/main" id="{DD1B1FCB-A341-237F-E2B9-4625176911F9}"/>
              </a:ext>
            </a:extLst>
          </p:cNvPr>
          <p:cNvSpPr/>
          <p:nvPr userDrawn="1"/>
        </p:nvSpPr>
        <p:spPr>
          <a:xfrm>
            <a:off x="0" y="4470532"/>
            <a:ext cx="9144000" cy="672968"/>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19">
              <a:solidFill>
                <a:schemeClr val="tx1"/>
              </a:solidFill>
            </a:endParaRPr>
          </a:p>
        </p:txBody>
      </p:sp>
      <p:pic>
        <p:nvPicPr>
          <p:cNvPr id="7" name="Picture 6">
            <a:extLst>
              <a:ext uri="{FF2B5EF4-FFF2-40B4-BE49-F238E27FC236}">
                <a16:creationId xmlns:a16="http://schemas.microsoft.com/office/drawing/2014/main" id="{822D2453-ACC7-AAA4-8BC6-0D2C09031A1C}"/>
              </a:ext>
            </a:extLst>
          </p:cNvPr>
          <p:cNvPicPr>
            <a:picLocks noChangeAspect="1"/>
          </p:cNvPicPr>
          <p:nvPr userDrawn="1"/>
        </p:nvPicPr>
        <p:blipFill>
          <a:blip r:embed="rId2"/>
          <a:srcRect/>
          <a:stretch/>
        </p:blipFill>
        <p:spPr>
          <a:xfrm>
            <a:off x="8107943" y="4680001"/>
            <a:ext cx="800100" cy="240083"/>
          </a:xfrm>
          <a:prstGeom prst="rect">
            <a:avLst/>
          </a:prstGeom>
        </p:spPr>
      </p:pic>
      <p:sp>
        <p:nvSpPr>
          <p:cNvPr id="8" name="Oval 7">
            <a:extLst>
              <a:ext uri="{FF2B5EF4-FFF2-40B4-BE49-F238E27FC236}">
                <a16:creationId xmlns:a16="http://schemas.microsoft.com/office/drawing/2014/main" id="{2167E504-BDD9-10F0-8BDB-2D84F830CCC9}"/>
              </a:ext>
            </a:extLst>
          </p:cNvPr>
          <p:cNvSpPr/>
          <p:nvPr userDrawn="1"/>
        </p:nvSpPr>
        <p:spPr>
          <a:xfrm>
            <a:off x="186679" y="4624338"/>
            <a:ext cx="351331" cy="351409"/>
          </a:xfrm>
          <a:prstGeom prst="ellipse">
            <a:avLst/>
          </a:prstGeom>
          <a:solidFill>
            <a:schemeClr val="bg1"/>
          </a:solidFill>
          <a:ln w="9508" cap="flat">
            <a:noFill/>
            <a:prstDash val="solid"/>
            <a:miter/>
          </a:ln>
        </p:spPr>
        <p:txBody>
          <a:bodyPr rot="0" spcFirstLastPara="0" vertOverflow="overflow" horzOverflow="overflow" vert="horz" wrap="square" lIns="51429" tIns="51429" rIns="51429" bIns="51429" numCol="1" spcCol="0" rtlCol="0" fromWordArt="0" anchor="ctr" anchorCtr="1" forceAA="0" compatLnSpc="1">
            <a:prstTxWarp prst="textNoShape">
              <a:avLst/>
            </a:prstTxWarp>
            <a:noAutofit/>
          </a:bodyPr>
          <a:lstStyle/>
          <a:p>
            <a:pPr algn="l"/>
            <a:fld id="{90FD3757-2AEE-564F-AF0D-F4A256116179}" type="slidenum">
              <a:rPr lang="en-US" sz="750" smtClean="0">
                <a:solidFill>
                  <a:srgbClr val="132433"/>
                </a:solidFill>
              </a:rPr>
              <a:t>‹#›</a:t>
            </a:fld>
            <a:endParaRPr lang="en-US" sz="750">
              <a:solidFill>
                <a:srgbClr val="132433"/>
              </a:solidFill>
            </a:endParaRPr>
          </a:p>
        </p:txBody>
      </p:sp>
      <p:sp>
        <p:nvSpPr>
          <p:cNvPr id="9" name="TextBox 8">
            <a:extLst>
              <a:ext uri="{FF2B5EF4-FFF2-40B4-BE49-F238E27FC236}">
                <a16:creationId xmlns:a16="http://schemas.microsoft.com/office/drawing/2014/main" id="{8EEF0582-82FB-88AD-97ED-0E00E1C4156E}"/>
              </a:ext>
            </a:extLst>
          </p:cNvPr>
          <p:cNvSpPr txBox="1"/>
          <p:nvPr userDrawn="1"/>
        </p:nvSpPr>
        <p:spPr>
          <a:xfrm rot="16200000">
            <a:off x="8073943" y="852416"/>
            <a:ext cx="1935664" cy="230832"/>
          </a:xfrm>
          <a:prstGeom prst="rect">
            <a:avLst/>
          </a:prstGeom>
          <a:solidFill>
            <a:srgbClr val="ED1A3A"/>
          </a:solidFill>
        </p:spPr>
        <p:txBody>
          <a:bodyPr wrap="square" rtlCol="0">
            <a:spAutoFit/>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dirty="0">
                <a:solidFill>
                  <a:schemeClr val="bg1"/>
                </a:solidFill>
              </a:rPr>
              <a:t>Security marking: </a:t>
            </a:r>
            <a:r>
              <a:rPr lang="en-US" sz="900" b="1" dirty="0">
                <a:solidFill>
                  <a:schemeClr val="bg1"/>
                </a:solidFill>
              </a:rPr>
              <a:t>Confidential </a:t>
            </a:r>
          </a:p>
        </p:txBody>
      </p:sp>
    </p:spTree>
    <p:extLst>
      <p:ext uri="{BB962C8B-B14F-4D97-AF65-F5344CB8AC3E}">
        <p14:creationId xmlns:p14="http://schemas.microsoft.com/office/powerpoint/2010/main" val="424209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295180" y="555625"/>
            <a:ext cx="4958138" cy="401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645459" y="1006608"/>
            <a:ext cx="4240306" cy="1924851"/>
          </a:xfrm>
        </p:spPr>
        <p:txBody>
          <a:bodyPr anchor="b"/>
          <a:lstStyle>
            <a:lvl1pPr algn="l">
              <a:defRPr sz="4500">
                <a:solidFill>
                  <a:schemeClr val="bg1"/>
                </a:solidFill>
              </a:defRPr>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645459" y="3975660"/>
            <a:ext cx="800100" cy="241300"/>
          </a:xfrm>
          <a:prstGeom prst="rect">
            <a:avLst/>
          </a:prstGeom>
        </p:spPr>
      </p:pic>
      <p:sp>
        <p:nvSpPr>
          <p:cNvPr id="7" name="Subtitle 2">
            <a:extLst>
              <a:ext uri="{FF2B5EF4-FFF2-40B4-BE49-F238E27FC236}">
                <a16:creationId xmlns:a16="http://schemas.microsoft.com/office/drawing/2014/main" id="{7D5C3183-FF65-4B41-9855-7EAC026C52C3}"/>
              </a:ext>
            </a:extLst>
          </p:cNvPr>
          <p:cNvSpPr>
            <a:spLocks noGrp="1"/>
          </p:cNvSpPr>
          <p:nvPr>
            <p:ph type="subTitle" idx="1" hasCustomPrompt="1"/>
          </p:nvPr>
        </p:nvSpPr>
        <p:spPr>
          <a:xfrm>
            <a:off x="645459" y="3030071"/>
            <a:ext cx="4491318" cy="590550"/>
          </a:xfrm>
        </p:spPr>
        <p:txBody>
          <a:bodyPr>
            <a:noAutofit/>
          </a:bodyPr>
          <a:lstStyle>
            <a:lvl1pPr marL="0" indent="0" algn="l">
              <a:buNone/>
              <a:defRPr sz="1400" b="0" i="0">
                <a:solidFill>
                  <a:schemeClr val="accent5"/>
                </a:solidFill>
                <a:latin typeface="+mj-lt"/>
                <a:ea typeface="Roboto Thin" panose="02000000000000000000" pitchFamily="2" charset="0"/>
                <a:cs typeface="Roboto Thin"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352832964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8" y="349505"/>
            <a:ext cx="7610869" cy="1019027"/>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3" name="Text Placeholder 2"/>
          <p:cNvSpPr>
            <a:spLocks noGrp="1"/>
          </p:cNvSpPr>
          <p:nvPr>
            <p:ph type="body" idx="1"/>
          </p:nvPr>
        </p:nvSpPr>
        <p:spPr>
          <a:xfrm>
            <a:off x="287337" y="1635125"/>
            <a:ext cx="8569325" cy="2487861"/>
          </a:xfrm>
          <a:prstGeom prst="rect">
            <a:avLst/>
          </a:prstGeom>
          <a:ln>
            <a:noFill/>
          </a:ln>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p:txBody>
      </p:sp>
      <p:sp>
        <p:nvSpPr>
          <p:cNvPr id="4" name="Date Placeholder 3"/>
          <p:cNvSpPr>
            <a:spLocks noGrp="1"/>
          </p:cNvSpPr>
          <p:nvPr>
            <p:ph type="dt" sz="half" idx="2"/>
          </p:nvPr>
        </p:nvSpPr>
        <p:spPr>
          <a:xfrm>
            <a:off x="5963843" y="4803775"/>
            <a:ext cx="2342597" cy="235972"/>
          </a:xfrm>
          <a:prstGeom prst="rect">
            <a:avLst/>
          </a:prstGeom>
        </p:spPr>
        <p:txBody>
          <a:bodyPr vert="horz" lIns="91440" tIns="45720" rIns="0" bIns="45720" rtlCol="0" anchor="ctr"/>
          <a:lstStyle>
            <a:lvl1pPr algn="r">
              <a:defRPr sz="900">
                <a:solidFill>
                  <a:schemeClr val="tx1"/>
                </a:solidFill>
              </a:defRPr>
            </a:lvl1pPr>
          </a:lstStyle>
          <a:p>
            <a:fld id="{3D7419EE-49C5-E447-8207-BBAD892BE406}" type="datetime4">
              <a:rPr lang="en-GB" smtClean="0"/>
              <a:pPr/>
              <a:t>05 March 2025</a:t>
            </a:fld>
            <a:endParaRPr lang="en-US"/>
          </a:p>
        </p:txBody>
      </p:sp>
      <p:sp>
        <p:nvSpPr>
          <p:cNvPr id="5" name="Footer Placeholder 4"/>
          <p:cNvSpPr>
            <a:spLocks noGrp="1"/>
          </p:cNvSpPr>
          <p:nvPr>
            <p:ph type="ftr" sz="quarter" idx="3"/>
          </p:nvPr>
        </p:nvSpPr>
        <p:spPr>
          <a:xfrm>
            <a:off x="287338" y="4803775"/>
            <a:ext cx="4114980" cy="226342"/>
          </a:xfrm>
          <a:prstGeom prst="rect">
            <a:avLst/>
          </a:prstGeom>
        </p:spPr>
        <p:txBody>
          <a:bodyPr vert="horz" lIns="91440" tIns="45720" rIns="91440" bIns="45720" rtlCol="0" anchor="ctr"/>
          <a:lstStyle>
            <a:lvl1pPr algn="l">
              <a:defRPr sz="900">
                <a:solidFill>
                  <a:schemeClr val="tx1"/>
                </a:solidFill>
              </a:defRPr>
            </a:lvl1pPr>
          </a:lstStyle>
          <a:p>
            <a:r>
              <a:rPr lang="en-US"/>
              <a:t>Security marking: </a:t>
            </a:r>
            <a:r>
              <a:rPr lang="en-US" b="1"/>
              <a:t>PUBLIC/INTERNAL USE ONLY/CONFIDENTIAL</a:t>
            </a:r>
          </a:p>
        </p:txBody>
      </p:sp>
      <p:sp>
        <p:nvSpPr>
          <p:cNvPr id="6" name="Slide Number Placeholder 5"/>
          <p:cNvSpPr>
            <a:spLocks noGrp="1"/>
          </p:cNvSpPr>
          <p:nvPr>
            <p:ph type="sldNum" sz="quarter" idx="4"/>
          </p:nvPr>
        </p:nvSpPr>
        <p:spPr>
          <a:xfrm>
            <a:off x="8306441" y="4803775"/>
            <a:ext cx="550222" cy="226342"/>
          </a:xfrm>
          <a:prstGeom prst="rect">
            <a:avLst/>
          </a:prstGeom>
        </p:spPr>
        <p:txBody>
          <a:bodyPr vert="horz" lIns="91440" tIns="45720" rIns="91440" bIns="45720" rtlCol="0" anchor="ctr"/>
          <a:lstStyle>
            <a:lvl1pPr algn="l">
              <a:defRPr sz="900">
                <a:solidFill>
                  <a:schemeClr val="tx1"/>
                </a:solidFill>
              </a:defRPr>
            </a:lvl1pPr>
          </a:lstStyle>
          <a:p>
            <a:r>
              <a:rPr lang="en-US"/>
              <a:t>|   </a:t>
            </a:r>
            <a:fld id="{D7A593A7-184A-6D43-8A36-702213271FF9}" type="slidenum">
              <a:rPr lang="en-US" smtClean="0"/>
              <a:pPr/>
              <a:t>‹#›</a:t>
            </a:fld>
            <a:endParaRPr lang="en-US"/>
          </a:p>
        </p:txBody>
      </p:sp>
    </p:spTree>
    <p:extLst>
      <p:ext uri="{BB962C8B-B14F-4D97-AF65-F5344CB8AC3E}">
        <p14:creationId xmlns:p14="http://schemas.microsoft.com/office/powerpoint/2010/main" val="314873768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743" r:id="rId3"/>
    <p:sldLayoutId id="2147483744" r:id="rId4"/>
    <p:sldLayoutId id="2147483745" r:id="rId5"/>
    <p:sldLayoutId id="2147483746" r:id="rId6"/>
    <p:sldLayoutId id="2147483785" r:id="rId7"/>
    <p:sldLayoutId id="2147483814" r:id="rId8"/>
    <p:sldLayoutId id="2147483815" r:id="rId9"/>
    <p:sldLayoutId id="2147483816" r:id="rId10"/>
    <p:sldLayoutId id="2147483786" r:id="rId11"/>
    <p:sldLayoutId id="2147483734" r:id="rId12"/>
    <p:sldLayoutId id="2147483755" r:id="rId13"/>
    <p:sldLayoutId id="2147483756" r:id="rId14"/>
    <p:sldLayoutId id="2147483758" r:id="rId15"/>
    <p:sldLayoutId id="2147483759" r:id="rId16"/>
    <p:sldLayoutId id="2147483760" r:id="rId17"/>
    <p:sldLayoutId id="2147483784" r:id="rId18"/>
    <p:sldLayoutId id="2147483735" r:id="rId19"/>
    <p:sldLayoutId id="2147483747" r:id="rId20"/>
    <p:sldLayoutId id="2147483748" r:id="rId21"/>
    <p:sldLayoutId id="2147483749" r:id="rId22"/>
    <p:sldLayoutId id="2147483750" r:id="rId23"/>
    <p:sldLayoutId id="2147483751" r:id="rId24"/>
    <p:sldLayoutId id="2147483752" r:id="rId25"/>
    <p:sldLayoutId id="2147483817" r:id="rId26"/>
    <p:sldLayoutId id="2147483818" r:id="rId27"/>
    <p:sldLayoutId id="2147483819" r:id="rId28"/>
    <p:sldLayoutId id="2147483820" r:id="rId29"/>
    <p:sldLayoutId id="2147483821" r:id="rId30"/>
    <p:sldLayoutId id="2147483822" r:id="rId31"/>
    <p:sldLayoutId id="2147483823" r:id="rId32"/>
    <p:sldLayoutId id="2147483736" r:id="rId33"/>
    <p:sldLayoutId id="2147483787" r:id="rId34"/>
    <p:sldLayoutId id="2147483788" r:id="rId35"/>
    <p:sldLayoutId id="2147483789" r:id="rId36"/>
    <p:sldLayoutId id="2147483790" r:id="rId37"/>
    <p:sldLayoutId id="2147483791" r:id="rId38"/>
    <p:sldLayoutId id="2147483792" r:id="rId39"/>
    <p:sldLayoutId id="2147483737" r:id="rId40"/>
    <p:sldLayoutId id="2147483794" r:id="rId41"/>
    <p:sldLayoutId id="2147483795" r:id="rId42"/>
    <p:sldLayoutId id="2147483796" r:id="rId43"/>
    <p:sldLayoutId id="2147483797" r:id="rId44"/>
    <p:sldLayoutId id="2147483793" r:id="rId45"/>
    <p:sldLayoutId id="2147483798" r:id="rId46"/>
    <p:sldLayoutId id="2147483738" r:id="rId47"/>
    <p:sldLayoutId id="2147483799" r:id="rId48"/>
    <p:sldLayoutId id="2147483800" r:id="rId49"/>
    <p:sldLayoutId id="2147483801" r:id="rId50"/>
    <p:sldLayoutId id="2147483802" r:id="rId51"/>
    <p:sldLayoutId id="2147483803" r:id="rId52"/>
    <p:sldLayoutId id="2147483804" r:id="rId53"/>
    <p:sldLayoutId id="2147483739"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 id="2147483779" r:id="rId63"/>
    <p:sldLayoutId id="2147483780" r:id="rId64"/>
    <p:sldLayoutId id="2147483781" r:id="rId65"/>
    <p:sldLayoutId id="2147483782" r:id="rId66"/>
    <p:sldLayoutId id="2147483783" r:id="rId67"/>
    <p:sldLayoutId id="2147483806" r:id="rId68"/>
    <p:sldLayoutId id="2147483807" r:id="rId69"/>
    <p:sldLayoutId id="2147483808" r:id="rId70"/>
    <p:sldLayoutId id="2147483809" r:id="rId71"/>
    <p:sldLayoutId id="2147483810" r:id="rId72"/>
    <p:sldLayoutId id="2147483811" r:id="rId73"/>
    <p:sldLayoutId id="2147483812" r:id="rId74"/>
    <p:sldLayoutId id="2147483813" r:id="rId75"/>
    <p:sldLayoutId id="2147483741" r:id="rId76"/>
    <p:sldLayoutId id="2147483761" r:id="rId77"/>
    <p:sldLayoutId id="2147483762" r:id="rId78"/>
    <p:sldLayoutId id="2147483763" r:id="rId79"/>
    <p:sldLayoutId id="2147483764" r:id="rId80"/>
    <p:sldLayoutId id="2147483805" r:id="rId81"/>
    <p:sldLayoutId id="2147483824" r:id="rId82"/>
    <p:sldLayoutId id="2147484716" r:id="rId83"/>
    <p:sldLayoutId id="2147484717" r:id="rId84"/>
  </p:sldLayoutIdLst>
  <p:hf hdr="0"/>
  <p:txStyles>
    <p:title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p:titleStyle>
    <p:bodyStyle>
      <a:lvl1pPr marL="171450" indent="-171450" algn="l" defTabSz="685800" rtl="0" eaLnBrk="1" latinLnBrk="0" hangingPunct="1">
        <a:lnSpc>
          <a:spcPct val="100000"/>
        </a:lnSpc>
        <a:spcBef>
          <a:spcPts val="750"/>
        </a:spcBef>
        <a:buClr>
          <a:schemeClr val="tx1"/>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tx1"/>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tx1"/>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tx1"/>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14">
          <p15:clr>
            <a:srgbClr val="F26B43"/>
          </p15:clr>
        </p15:guide>
        <p15:guide id="5" orient="horz" pos="1030">
          <p15:clr>
            <a:srgbClr val="F26B43"/>
          </p15:clr>
        </p15:guide>
        <p15:guide id="7" pos="181">
          <p15:clr>
            <a:srgbClr val="F26B43"/>
          </p15:clr>
        </p15:guide>
        <p15:guide id="8" pos="5579">
          <p15:clr>
            <a:srgbClr val="F26B43"/>
          </p15:clr>
        </p15:guide>
        <p15:guide id="9" orient="horz" pos="30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4.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cas.com/providers/news-and-developments/provider-developments-ucas/entry-grades-data"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FEDA4A-E304-E134-9E21-917045A110A2}"/>
              </a:ext>
            </a:extLst>
          </p:cNvPr>
          <p:cNvSpPr>
            <a:spLocks noGrp="1"/>
          </p:cNvSpPr>
          <p:nvPr>
            <p:ph type="ctrTitle"/>
          </p:nvPr>
        </p:nvSpPr>
        <p:spPr>
          <a:xfrm>
            <a:off x="650539" y="1763529"/>
            <a:ext cx="4025693" cy="1407870"/>
          </a:xfrm>
        </p:spPr>
        <p:txBody>
          <a:bodyPr wrap="square"/>
          <a:lstStyle/>
          <a:p>
            <a:r>
              <a:rPr lang="en-GB" sz="4000" dirty="0">
                <a:latin typeface="Oswald" panose="00000500000000000000" pitchFamily="2" charset="0"/>
              </a:rPr>
              <a:t>Entry Grades Data</a:t>
            </a:r>
            <a:br>
              <a:rPr lang="en-GB" sz="4000" dirty="0">
                <a:latin typeface="Oswald" panose="00000500000000000000" pitchFamily="2" charset="0"/>
              </a:rPr>
            </a:br>
            <a:br>
              <a:rPr lang="en-GB" sz="4000" dirty="0">
                <a:latin typeface="Oswald" panose="00000500000000000000" pitchFamily="2" charset="0"/>
              </a:rPr>
            </a:br>
            <a:r>
              <a:rPr lang="en-GB" sz="1800" b="0" dirty="0">
                <a:latin typeface="Oswald" panose="00000500000000000000" pitchFamily="2" charset="0"/>
              </a:rPr>
              <a:t>2026 cycle update </a:t>
            </a:r>
            <a:endParaRPr lang="en-GB" sz="4000" b="0" dirty="0">
              <a:latin typeface="Oswald" panose="00000500000000000000" pitchFamily="2" charset="0"/>
            </a:endParaRPr>
          </a:p>
        </p:txBody>
      </p:sp>
      <p:sp>
        <p:nvSpPr>
          <p:cNvPr id="3" name="Date Placeholder 2">
            <a:extLst>
              <a:ext uri="{FF2B5EF4-FFF2-40B4-BE49-F238E27FC236}">
                <a16:creationId xmlns:a16="http://schemas.microsoft.com/office/drawing/2014/main" id="{69BB9402-E775-11DC-A6AA-522DECE6F191}"/>
              </a:ext>
            </a:extLst>
          </p:cNvPr>
          <p:cNvSpPr>
            <a:spLocks noGrp="1"/>
          </p:cNvSpPr>
          <p:nvPr>
            <p:ph type="dt" sz="half" idx="4294967295"/>
          </p:nvPr>
        </p:nvSpPr>
        <p:spPr>
          <a:xfrm>
            <a:off x="6802438" y="4865688"/>
            <a:ext cx="2341562" cy="234950"/>
          </a:xfrm>
        </p:spPr>
        <p:txBody>
          <a:bodyPr/>
          <a:lstStyle/>
          <a:p>
            <a:fld id="{E13ED7F5-D386-9F4E-93F6-FF04FAB3DF3D}" type="datetime4">
              <a:rPr lang="en-GB" smtClean="0"/>
              <a:pPr/>
              <a:t>05 March 2025</a:t>
            </a:fld>
            <a:endParaRPr lang="en-US"/>
          </a:p>
        </p:txBody>
      </p:sp>
      <p:sp>
        <p:nvSpPr>
          <p:cNvPr id="4" name="Slide Number Placeholder 3">
            <a:extLst>
              <a:ext uri="{FF2B5EF4-FFF2-40B4-BE49-F238E27FC236}">
                <a16:creationId xmlns:a16="http://schemas.microsoft.com/office/drawing/2014/main" id="{7F8EE5C3-C30A-2913-3746-9E9D359B5420}"/>
              </a:ext>
            </a:extLst>
          </p:cNvPr>
          <p:cNvSpPr>
            <a:spLocks noGrp="1"/>
          </p:cNvSpPr>
          <p:nvPr>
            <p:ph type="sldNum" sz="quarter" idx="4294967295"/>
          </p:nvPr>
        </p:nvSpPr>
        <p:spPr>
          <a:xfrm>
            <a:off x="8593138" y="4865688"/>
            <a:ext cx="550862" cy="225425"/>
          </a:xfrm>
        </p:spPr>
        <p:txBody>
          <a:bodyPr/>
          <a:lstStyle/>
          <a:p>
            <a:r>
              <a:rPr lang="en-US"/>
              <a:t>|   </a:t>
            </a:r>
            <a:fld id="{D7A593A7-184A-6D43-8A36-702213271FF9}" type="slidenum">
              <a:rPr lang="en-US" smtClean="0"/>
              <a:pPr/>
              <a:t>1</a:t>
            </a:fld>
            <a:endParaRPr lang="en-US"/>
          </a:p>
        </p:txBody>
      </p:sp>
    </p:spTree>
    <p:extLst>
      <p:ext uri="{BB962C8B-B14F-4D97-AF65-F5344CB8AC3E}">
        <p14:creationId xmlns:p14="http://schemas.microsoft.com/office/powerpoint/2010/main" val="410043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E07C1-CC0E-2523-2DAC-7664A779F985}"/>
              </a:ext>
            </a:extLst>
          </p:cNvPr>
          <p:cNvSpPr>
            <a:spLocks noGrp="1"/>
          </p:cNvSpPr>
          <p:nvPr>
            <p:ph type="title"/>
          </p:nvPr>
        </p:nvSpPr>
        <p:spPr>
          <a:xfrm>
            <a:off x="265765" y="78046"/>
            <a:ext cx="7610869" cy="1019027"/>
          </a:xfrm>
        </p:spPr>
        <p:txBody>
          <a:bodyPr/>
          <a:lstStyle/>
          <a:p>
            <a:r>
              <a:rPr lang="en-GB" dirty="0"/>
              <a:t>Why is the data important?</a:t>
            </a:r>
          </a:p>
        </p:txBody>
      </p:sp>
      <p:sp>
        <p:nvSpPr>
          <p:cNvPr id="2" name="Date Placeholder 1">
            <a:extLst>
              <a:ext uri="{FF2B5EF4-FFF2-40B4-BE49-F238E27FC236}">
                <a16:creationId xmlns:a16="http://schemas.microsoft.com/office/drawing/2014/main" id="{2562F0FD-DB31-AE8B-E376-52C049A3005A}"/>
              </a:ext>
            </a:extLst>
          </p:cNvPr>
          <p:cNvSpPr>
            <a:spLocks noGrp="1"/>
          </p:cNvSpPr>
          <p:nvPr>
            <p:ph type="dt" sz="half" idx="10"/>
          </p:nvPr>
        </p:nvSpPr>
        <p:spPr/>
        <p:txBody>
          <a:bodyPr/>
          <a:lstStyle/>
          <a:p>
            <a:fld id="{E13ED7F5-D386-9F4E-93F6-FF04FAB3DF3D}" type="datetime4">
              <a:rPr lang="en-GB" smtClean="0"/>
              <a:pPr/>
              <a:t>05 March 2025</a:t>
            </a:fld>
            <a:endParaRPr lang="en-US"/>
          </a:p>
        </p:txBody>
      </p:sp>
      <p:sp>
        <p:nvSpPr>
          <p:cNvPr id="3" name="Slide Number Placeholder 2">
            <a:extLst>
              <a:ext uri="{FF2B5EF4-FFF2-40B4-BE49-F238E27FC236}">
                <a16:creationId xmlns:a16="http://schemas.microsoft.com/office/drawing/2014/main" id="{50F83344-F84E-C84D-110B-78E40203EAFB}"/>
              </a:ext>
            </a:extLst>
          </p:cNvPr>
          <p:cNvSpPr>
            <a:spLocks noGrp="1"/>
          </p:cNvSpPr>
          <p:nvPr>
            <p:ph type="sldNum" sz="quarter" idx="4"/>
          </p:nvPr>
        </p:nvSpPr>
        <p:spPr/>
        <p:txBody>
          <a:bodyPr/>
          <a:lstStyle/>
          <a:p>
            <a:r>
              <a:rPr lang="en-US"/>
              <a:t>|   </a:t>
            </a:r>
            <a:fld id="{D7A593A7-184A-6D43-8A36-702213271FF9}" type="slidenum">
              <a:rPr lang="en-US" smtClean="0"/>
              <a:pPr/>
              <a:t>2</a:t>
            </a:fld>
            <a:endParaRPr lang="en-US"/>
          </a:p>
        </p:txBody>
      </p:sp>
      <p:sp>
        <p:nvSpPr>
          <p:cNvPr id="4" name="Footer Placeholder 3">
            <a:extLst>
              <a:ext uri="{FF2B5EF4-FFF2-40B4-BE49-F238E27FC236}">
                <a16:creationId xmlns:a16="http://schemas.microsoft.com/office/drawing/2014/main" id="{3FD446D6-1C33-9D79-8A07-F6451EC98D08}"/>
              </a:ext>
            </a:extLst>
          </p:cNvPr>
          <p:cNvSpPr>
            <a:spLocks noGrp="1"/>
          </p:cNvSpPr>
          <p:nvPr>
            <p:ph type="ftr" sz="quarter" idx="3"/>
          </p:nvPr>
        </p:nvSpPr>
        <p:spPr/>
        <p:txBody>
          <a:bodyPr/>
          <a:lstStyle/>
          <a:p>
            <a:r>
              <a:rPr lang="en-US" dirty="0"/>
              <a:t>Security marking: </a:t>
            </a:r>
            <a:r>
              <a:rPr lang="en-US" b="1" dirty="0"/>
              <a:t>CONFIDENTIAL</a:t>
            </a:r>
          </a:p>
        </p:txBody>
      </p:sp>
      <p:sp>
        <p:nvSpPr>
          <p:cNvPr id="8" name="Rectangle: Rounded Corners 7">
            <a:extLst>
              <a:ext uri="{FF2B5EF4-FFF2-40B4-BE49-F238E27FC236}">
                <a16:creationId xmlns:a16="http://schemas.microsoft.com/office/drawing/2014/main" id="{BDCC5737-041E-7212-D932-42DDC001B85F}"/>
              </a:ext>
            </a:extLst>
          </p:cNvPr>
          <p:cNvSpPr/>
          <p:nvPr/>
        </p:nvSpPr>
        <p:spPr>
          <a:xfrm>
            <a:off x="287337" y="1431560"/>
            <a:ext cx="4119771" cy="2988000"/>
          </a:xfrm>
          <a:prstGeom prst="roundRect">
            <a:avLst>
              <a:gd name="adj" fmla="val 11049"/>
            </a:avLst>
          </a:prstGeom>
          <a:solidFill>
            <a:srgbClr val="C4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700" b="0" i="0" dirty="0">
                <a:solidFill>
                  <a:srgbClr val="333333"/>
                </a:solidFill>
                <a:effectLst/>
                <a:latin typeface="Roboto" panose="02000000000000000000" pitchFamily="2" charset="0"/>
              </a:rPr>
              <a:t>Applying to university can feel like an aspirational choice, or perhaps even out of reach for young people when looking at entry requirements, especially those from disadvantaged or under-represented backgrounds.</a:t>
            </a:r>
          </a:p>
        </p:txBody>
      </p:sp>
      <p:sp>
        <p:nvSpPr>
          <p:cNvPr id="10" name="Rectangle: Rounded Corners 9">
            <a:extLst>
              <a:ext uri="{FF2B5EF4-FFF2-40B4-BE49-F238E27FC236}">
                <a16:creationId xmlns:a16="http://schemas.microsoft.com/office/drawing/2014/main" id="{F4E5970F-E344-0051-5585-D89313667106}"/>
              </a:ext>
            </a:extLst>
          </p:cNvPr>
          <p:cNvSpPr/>
          <p:nvPr/>
        </p:nvSpPr>
        <p:spPr>
          <a:xfrm>
            <a:off x="4641531" y="1431560"/>
            <a:ext cx="4248000" cy="2988000"/>
          </a:xfrm>
          <a:prstGeom prst="roundRect">
            <a:avLst>
              <a:gd name="adj" fmla="val 11049"/>
            </a:avLst>
          </a:prstGeom>
          <a:solidFill>
            <a:srgbClr val="BFD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0" i="0" dirty="0">
                <a:solidFill>
                  <a:srgbClr val="333333"/>
                </a:solidFill>
                <a:effectLst/>
                <a:latin typeface="Roboto" panose="02000000000000000000" pitchFamily="2" charset="0"/>
              </a:rPr>
              <a:t>Showing entry grades data in a transparent manner on course pages within our search tool will ensure students understand there is often a level of flexibility between advertised entry grades and the actual results previous students were accepted with, and help them ultimately make informed choices.</a:t>
            </a:r>
          </a:p>
        </p:txBody>
      </p:sp>
    </p:spTree>
    <p:extLst>
      <p:ext uri="{BB962C8B-B14F-4D97-AF65-F5344CB8AC3E}">
        <p14:creationId xmlns:p14="http://schemas.microsoft.com/office/powerpoint/2010/main" val="124992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D267-10E9-34A2-103A-8FF26DC33725}"/>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2C35CC9-F89A-CB64-CC52-88C2FC50ABEF}"/>
              </a:ext>
            </a:extLst>
          </p:cNvPr>
          <p:cNvSpPr>
            <a:spLocks noGrp="1"/>
          </p:cNvSpPr>
          <p:nvPr>
            <p:ph idx="1"/>
          </p:nvPr>
        </p:nvSpPr>
        <p:spPr>
          <a:xfrm>
            <a:off x="287337" y="1380292"/>
            <a:ext cx="8329078" cy="553998"/>
          </a:xfrm>
        </p:spPr>
        <p:txBody>
          <a:bodyPr/>
          <a:lstStyle/>
          <a:p>
            <a:pPr marL="0" indent="0" algn="l">
              <a:buNone/>
            </a:pPr>
            <a:r>
              <a:rPr lang="en-GB" sz="1800" b="0" i="0" dirty="0">
                <a:solidFill>
                  <a:srgbClr val="333333"/>
                </a:solidFill>
                <a:effectLst/>
                <a:latin typeface="Roboto" panose="02000000000000000000" pitchFamily="2" charset="0"/>
              </a:rPr>
              <a:t>Entry grades data will be displayed on course details pages alongside the published entry grades requirements. Three data points will be included:</a:t>
            </a:r>
          </a:p>
        </p:txBody>
      </p:sp>
      <p:sp>
        <p:nvSpPr>
          <p:cNvPr id="8" name="Title 7">
            <a:extLst>
              <a:ext uri="{FF2B5EF4-FFF2-40B4-BE49-F238E27FC236}">
                <a16:creationId xmlns:a16="http://schemas.microsoft.com/office/drawing/2014/main" id="{9325C79F-C374-0C86-46B4-99B444A42258}"/>
              </a:ext>
            </a:extLst>
          </p:cNvPr>
          <p:cNvSpPr>
            <a:spLocks noGrp="1"/>
          </p:cNvSpPr>
          <p:nvPr>
            <p:ph type="title"/>
          </p:nvPr>
        </p:nvSpPr>
        <p:spPr>
          <a:xfrm>
            <a:off x="287337" y="52013"/>
            <a:ext cx="7610869" cy="1019027"/>
          </a:xfrm>
        </p:spPr>
        <p:txBody>
          <a:bodyPr/>
          <a:lstStyle/>
          <a:p>
            <a:r>
              <a:rPr lang="en-GB" dirty="0"/>
              <a:t>What data will be available? </a:t>
            </a:r>
          </a:p>
        </p:txBody>
      </p:sp>
      <p:sp>
        <p:nvSpPr>
          <p:cNvPr id="2" name="Date Placeholder 1">
            <a:extLst>
              <a:ext uri="{FF2B5EF4-FFF2-40B4-BE49-F238E27FC236}">
                <a16:creationId xmlns:a16="http://schemas.microsoft.com/office/drawing/2014/main" id="{6FB23DF7-BD0D-3440-CD64-F9DA07420B6F}"/>
              </a:ext>
            </a:extLst>
          </p:cNvPr>
          <p:cNvSpPr>
            <a:spLocks noGrp="1"/>
          </p:cNvSpPr>
          <p:nvPr>
            <p:ph type="dt" sz="half" idx="2"/>
          </p:nvPr>
        </p:nvSpPr>
        <p:spPr/>
        <p:txBody>
          <a:bodyPr/>
          <a:lstStyle/>
          <a:p>
            <a:fld id="{E13ED7F5-D386-9F4E-93F6-FF04FAB3DF3D}" type="datetime4">
              <a:rPr lang="en-GB" smtClean="0"/>
              <a:pPr/>
              <a:t>05 March 2025</a:t>
            </a:fld>
            <a:endParaRPr lang="en-US"/>
          </a:p>
        </p:txBody>
      </p:sp>
      <p:sp>
        <p:nvSpPr>
          <p:cNvPr id="3" name="Slide Number Placeholder 2">
            <a:extLst>
              <a:ext uri="{FF2B5EF4-FFF2-40B4-BE49-F238E27FC236}">
                <a16:creationId xmlns:a16="http://schemas.microsoft.com/office/drawing/2014/main" id="{05A97F1B-88CD-E653-98EE-8AD8040A0F76}"/>
              </a:ext>
            </a:extLst>
          </p:cNvPr>
          <p:cNvSpPr>
            <a:spLocks noGrp="1"/>
          </p:cNvSpPr>
          <p:nvPr>
            <p:ph type="sldNum" sz="quarter" idx="4"/>
          </p:nvPr>
        </p:nvSpPr>
        <p:spPr/>
        <p:txBody>
          <a:bodyPr/>
          <a:lstStyle/>
          <a:p>
            <a:r>
              <a:rPr lang="en-US"/>
              <a:t>|   </a:t>
            </a:r>
            <a:fld id="{D7A593A7-184A-6D43-8A36-702213271FF9}" type="slidenum">
              <a:rPr lang="en-US" smtClean="0"/>
              <a:pPr/>
              <a:t>3</a:t>
            </a:fld>
            <a:endParaRPr lang="en-US"/>
          </a:p>
        </p:txBody>
      </p:sp>
      <p:sp>
        <p:nvSpPr>
          <p:cNvPr id="4" name="Footer Placeholder 3">
            <a:extLst>
              <a:ext uri="{FF2B5EF4-FFF2-40B4-BE49-F238E27FC236}">
                <a16:creationId xmlns:a16="http://schemas.microsoft.com/office/drawing/2014/main" id="{1B8D6BCF-3D1A-7F1D-7A9E-9FB75473F502}"/>
              </a:ext>
            </a:extLst>
          </p:cNvPr>
          <p:cNvSpPr>
            <a:spLocks noGrp="1"/>
          </p:cNvSpPr>
          <p:nvPr>
            <p:ph type="ftr" sz="quarter" idx="3"/>
          </p:nvPr>
        </p:nvSpPr>
        <p:spPr/>
        <p:txBody>
          <a:bodyPr/>
          <a:lstStyle/>
          <a:p>
            <a:r>
              <a:rPr lang="en-US" dirty="0"/>
              <a:t>Security marking: </a:t>
            </a:r>
            <a:r>
              <a:rPr lang="en-US" b="1" dirty="0"/>
              <a:t>CONFIDENTIAL</a:t>
            </a:r>
          </a:p>
        </p:txBody>
      </p:sp>
      <p:graphicFrame>
        <p:nvGraphicFramePr>
          <p:cNvPr id="5" name="Diagram 4">
            <a:extLst>
              <a:ext uri="{FF2B5EF4-FFF2-40B4-BE49-F238E27FC236}">
                <a16:creationId xmlns:a16="http://schemas.microsoft.com/office/drawing/2014/main" id="{90826D47-65E1-A8CF-98F1-E4C1EA32D009}"/>
              </a:ext>
            </a:extLst>
          </p:cNvPr>
          <p:cNvGraphicFramePr/>
          <p:nvPr>
            <p:extLst>
              <p:ext uri="{D42A27DB-BD31-4B8C-83A1-F6EECF244321}">
                <p14:modId xmlns:p14="http://schemas.microsoft.com/office/powerpoint/2010/main" val="2324518419"/>
              </p:ext>
            </p:extLst>
          </p:nvPr>
        </p:nvGraphicFramePr>
        <p:xfrm>
          <a:off x="287337" y="2015304"/>
          <a:ext cx="8329078" cy="1740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99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5">
            <a:extLst>
              <a:ext uri="{FF2B5EF4-FFF2-40B4-BE49-F238E27FC236}">
                <a16:creationId xmlns:a16="http://schemas.microsoft.com/office/drawing/2014/main" id="{3261EB9B-A75D-F5C5-6431-5B829BC8E55C}"/>
              </a:ext>
            </a:extLst>
          </p:cNvPr>
          <p:cNvSpPr>
            <a:spLocks noGrp="1"/>
          </p:cNvSpPr>
          <p:nvPr>
            <p:ph type="dt" sz="half" idx="10"/>
          </p:nvPr>
        </p:nvSpPr>
        <p:spPr>
          <a:xfrm>
            <a:off x="5963843" y="4865145"/>
            <a:ext cx="2342597" cy="235972"/>
          </a:xfrm>
        </p:spPr>
        <p:txBody>
          <a:bodyPr anchor="ctr">
            <a:normAutofit/>
          </a:bodyPr>
          <a:lstStyle/>
          <a:p>
            <a:pPr>
              <a:spcAft>
                <a:spcPts val="600"/>
              </a:spcAft>
            </a:pPr>
            <a:fld id="{E13ED7F5-D386-9F4E-93F6-FF04FAB3DF3D}" type="datetime4">
              <a:rPr lang="en-GB" smtClean="0"/>
              <a:pPr>
                <a:spcAft>
                  <a:spcPts val="600"/>
                </a:spcAft>
              </a:pPr>
              <a:t>05 March 2025</a:t>
            </a:fld>
            <a:endParaRPr lang="en-US"/>
          </a:p>
        </p:txBody>
      </p:sp>
      <p:sp>
        <p:nvSpPr>
          <p:cNvPr id="16" name="Slide Number Placeholder 6">
            <a:extLst>
              <a:ext uri="{FF2B5EF4-FFF2-40B4-BE49-F238E27FC236}">
                <a16:creationId xmlns:a16="http://schemas.microsoft.com/office/drawing/2014/main" id="{85F3CCC0-82A2-067F-81B3-C2D89C9649BA}"/>
              </a:ext>
            </a:extLst>
          </p:cNvPr>
          <p:cNvSpPr>
            <a:spLocks noGrp="1"/>
          </p:cNvSpPr>
          <p:nvPr>
            <p:ph type="sldNum" sz="quarter" idx="11"/>
          </p:nvPr>
        </p:nvSpPr>
        <p:spPr>
          <a:xfrm>
            <a:off x="8306441" y="4865145"/>
            <a:ext cx="550222" cy="226342"/>
          </a:xfrm>
        </p:spPr>
        <p:txBody>
          <a:bodyPr anchor="ctr">
            <a:normAutofit/>
          </a:bodyPr>
          <a:lstStyle/>
          <a:p>
            <a:pPr>
              <a:lnSpc>
                <a:spcPct val="90000"/>
              </a:lnSpc>
              <a:spcAft>
                <a:spcPts val="600"/>
              </a:spcAft>
            </a:pPr>
            <a:r>
              <a:rPr lang="en-US"/>
              <a:t>|   </a:t>
            </a:r>
            <a:fld id="{D7A593A7-184A-6D43-8A36-702213271FF9}" type="slidenum">
              <a:rPr lang="en-US" smtClean="0"/>
              <a:pPr>
                <a:lnSpc>
                  <a:spcPct val="90000"/>
                </a:lnSpc>
                <a:spcAft>
                  <a:spcPts val="600"/>
                </a:spcAft>
              </a:pPr>
              <a:t>4</a:t>
            </a:fld>
            <a:endParaRPr lang="en-US"/>
          </a:p>
        </p:txBody>
      </p:sp>
      <p:sp>
        <p:nvSpPr>
          <p:cNvPr id="18" name="Footer Placeholder 7">
            <a:extLst>
              <a:ext uri="{FF2B5EF4-FFF2-40B4-BE49-F238E27FC236}">
                <a16:creationId xmlns:a16="http://schemas.microsoft.com/office/drawing/2014/main" id="{44EB7FF8-A765-162B-4A34-8C4C3EDC101C}"/>
              </a:ext>
            </a:extLst>
          </p:cNvPr>
          <p:cNvSpPr>
            <a:spLocks noGrp="1"/>
          </p:cNvSpPr>
          <p:nvPr>
            <p:ph type="ftr" sz="quarter" idx="12"/>
          </p:nvPr>
        </p:nvSpPr>
        <p:spPr>
          <a:xfrm>
            <a:off x="287337" y="4865145"/>
            <a:ext cx="4482625" cy="226342"/>
          </a:xfrm>
        </p:spPr>
        <p:txBody>
          <a:bodyPr anchor="ctr">
            <a:normAutofit/>
          </a:bodyPr>
          <a:lstStyle/>
          <a:p>
            <a:pPr>
              <a:lnSpc>
                <a:spcPct val="90000"/>
              </a:lnSpc>
              <a:spcAft>
                <a:spcPts val="600"/>
              </a:spcAft>
            </a:pPr>
            <a:r>
              <a:rPr lang="en-US" dirty="0"/>
              <a:t>Security marking: </a:t>
            </a:r>
            <a:r>
              <a:rPr lang="en-US" b="1" dirty="0"/>
              <a:t>CONFIDENTIAL</a:t>
            </a:r>
          </a:p>
        </p:txBody>
      </p:sp>
      <p:sp>
        <p:nvSpPr>
          <p:cNvPr id="3" name="Title 2">
            <a:extLst>
              <a:ext uri="{FF2B5EF4-FFF2-40B4-BE49-F238E27FC236}">
                <a16:creationId xmlns:a16="http://schemas.microsoft.com/office/drawing/2014/main" id="{13D0280D-3450-7C6A-268E-0B831E2C5AE6}"/>
              </a:ext>
            </a:extLst>
          </p:cNvPr>
          <p:cNvSpPr>
            <a:spLocks noGrp="1"/>
          </p:cNvSpPr>
          <p:nvPr>
            <p:ph type="title"/>
          </p:nvPr>
        </p:nvSpPr>
        <p:spPr>
          <a:xfrm>
            <a:off x="287338" y="349505"/>
            <a:ext cx="7610869" cy="1019027"/>
          </a:xfrm>
        </p:spPr>
        <p:txBody>
          <a:bodyPr wrap="none" anchor="b">
            <a:normAutofit/>
          </a:bodyPr>
          <a:lstStyle/>
          <a:p>
            <a:r>
              <a:rPr lang="en-GB" b="1" i="0">
                <a:effectLst/>
              </a:rPr>
              <a:t>What data is being used?</a:t>
            </a:r>
            <a:endParaRPr lang="en-GB" dirty="0"/>
          </a:p>
        </p:txBody>
      </p:sp>
      <p:sp>
        <p:nvSpPr>
          <p:cNvPr id="4" name="Rectangle: Rounded Corners 3">
            <a:extLst>
              <a:ext uri="{FF2B5EF4-FFF2-40B4-BE49-F238E27FC236}">
                <a16:creationId xmlns:a16="http://schemas.microsoft.com/office/drawing/2014/main" id="{1059F501-DDE3-BE56-FDB0-FDF3FC8AEC92}"/>
              </a:ext>
            </a:extLst>
          </p:cNvPr>
          <p:cNvSpPr/>
          <p:nvPr/>
        </p:nvSpPr>
        <p:spPr>
          <a:xfrm>
            <a:off x="297355" y="1644117"/>
            <a:ext cx="8568000" cy="1296000"/>
          </a:xfrm>
          <a:prstGeom prst="roundRect">
            <a:avLst>
              <a:gd name="adj" fmla="val 11049"/>
            </a:avLst>
          </a:prstGeom>
          <a:solidFill>
            <a:srgbClr val="C4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Now: UK A levels and Extended BTECs</a:t>
            </a:r>
          </a:p>
          <a:p>
            <a:r>
              <a:rPr lang="en-GB" sz="1600" b="0" i="0" dirty="0">
                <a:solidFill>
                  <a:schemeClr val="tx1"/>
                </a:solidFill>
                <a:effectLst/>
              </a:rPr>
              <a:t>UK A level and BTEC </a:t>
            </a:r>
            <a:r>
              <a:rPr lang="en-GB" sz="1600" dirty="0">
                <a:solidFill>
                  <a:schemeClr val="tx1"/>
                </a:solidFill>
              </a:rPr>
              <a:t>extended diploma </a:t>
            </a:r>
            <a:r>
              <a:rPr lang="en-GB" sz="1600" b="0" i="0" dirty="0">
                <a:solidFill>
                  <a:schemeClr val="tx1"/>
                </a:solidFill>
                <a:effectLst/>
              </a:rPr>
              <a:t>grades of 18-year-olds (or younger) in England, Wales and Northern Ireland across the 2022-2024 cycles - </a:t>
            </a:r>
            <a:r>
              <a:rPr lang="en-GB" sz="1600" dirty="0">
                <a:solidFill>
                  <a:schemeClr val="tx1"/>
                </a:solidFill>
              </a:rPr>
              <a:t>given they represent the most popular qualifications taken by students.</a:t>
            </a:r>
          </a:p>
        </p:txBody>
      </p:sp>
      <p:sp>
        <p:nvSpPr>
          <p:cNvPr id="5" name="Rectangle: Rounded Corners 4">
            <a:extLst>
              <a:ext uri="{FF2B5EF4-FFF2-40B4-BE49-F238E27FC236}">
                <a16:creationId xmlns:a16="http://schemas.microsoft.com/office/drawing/2014/main" id="{D2E68757-015D-7BE7-08C8-A503DABCA829}"/>
              </a:ext>
            </a:extLst>
          </p:cNvPr>
          <p:cNvSpPr/>
          <p:nvPr/>
        </p:nvSpPr>
        <p:spPr>
          <a:xfrm>
            <a:off x="297355" y="3189065"/>
            <a:ext cx="8568000" cy="1296000"/>
          </a:xfrm>
          <a:prstGeom prst="roundRect">
            <a:avLst>
              <a:gd name="adj" fmla="val 11049"/>
            </a:avLst>
          </a:prstGeom>
          <a:solidFill>
            <a:srgbClr val="BFD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0" dirty="0">
                <a:solidFill>
                  <a:schemeClr val="tx1"/>
                </a:solidFill>
                <a:effectLst/>
                <a:ea typeface="Roboto Light"/>
                <a:cs typeface="Roboto Light"/>
              </a:rPr>
              <a:t>Next…</a:t>
            </a:r>
          </a:p>
          <a:p>
            <a:r>
              <a:rPr lang="en-GB" sz="1600" b="0" i="0" dirty="0">
                <a:solidFill>
                  <a:schemeClr val="tx1"/>
                </a:solidFill>
                <a:effectLst/>
                <a:ea typeface="Roboto Light"/>
                <a:cs typeface="Roboto Light"/>
              </a:rPr>
              <a:t>We plan to expand the qualifications included in the future</a:t>
            </a:r>
            <a:r>
              <a:rPr lang="en-GB" sz="1600" dirty="0">
                <a:solidFill>
                  <a:schemeClr val="tx1"/>
                </a:solidFill>
                <a:ea typeface="Roboto Light"/>
                <a:cs typeface="Roboto Light"/>
              </a:rPr>
              <a:t> – and will work with providers ahead of releasing additional qualification data. </a:t>
            </a:r>
            <a:endParaRPr lang="en-GB" sz="1600" b="0" i="0" dirty="0">
              <a:solidFill>
                <a:schemeClr val="tx1"/>
              </a:solidFill>
              <a:effectLst/>
            </a:endParaRPr>
          </a:p>
        </p:txBody>
      </p:sp>
    </p:spTree>
    <p:extLst>
      <p:ext uri="{BB962C8B-B14F-4D97-AF65-F5344CB8AC3E}">
        <p14:creationId xmlns:p14="http://schemas.microsoft.com/office/powerpoint/2010/main" val="220045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9E6F5-B139-CD64-6D3B-0E29222F41BC}"/>
              </a:ext>
            </a:extLst>
          </p:cNvPr>
          <p:cNvSpPr>
            <a:spLocks noGrp="1"/>
          </p:cNvSpPr>
          <p:nvPr>
            <p:ph type="title"/>
          </p:nvPr>
        </p:nvSpPr>
        <p:spPr>
          <a:xfrm>
            <a:off x="287338" y="349505"/>
            <a:ext cx="7610869" cy="1019027"/>
          </a:xfrm>
        </p:spPr>
        <p:txBody>
          <a:bodyPr wrap="none" anchor="b">
            <a:normAutofit/>
          </a:bodyPr>
          <a:lstStyle/>
          <a:p>
            <a:r>
              <a:rPr lang="en-GB" b="1" i="0" dirty="0">
                <a:effectLst/>
              </a:rPr>
              <a:t>Contextualising the content</a:t>
            </a:r>
            <a:br>
              <a:rPr lang="en-GB" b="1" i="0" dirty="0">
                <a:effectLst/>
              </a:rPr>
            </a:br>
            <a:endParaRPr lang="en-GB" dirty="0"/>
          </a:p>
        </p:txBody>
      </p:sp>
      <p:sp>
        <p:nvSpPr>
          <p:cNvPr id="9" name="Date Placeholder 3">
            <a:extLst>
              <a:ext uri="{FF2B5EF4-FFF2-40B4-BE49-F238E27FC236}">
                <a16:creationId xmlns:a16="http://schemas.microsoft.com/office/drawing/2014/main" id="{B873BBA4-49CF-E3AE-FB2B-1C93949EBA53}"/>
              </a:ext>
            </a:extLst>
          </p:cNvPr>
          <p:cNvSpPr>
            <a:spLocks noGrp="1"/>
          </p:cNvSpPr>
          <p:nvPr>
            <p:ph type="dt" sz="half" idx="2"/>
          </p:nvPr>
        </p:nvSpPr>
        <p:spPr>
          <a:xfrm>
            <a:off x="5963843" y="4865145"/>
            <a:ext cx="2342597" cy="235972"/>
          </a:xfrm>
        </p:spPr>
        <p:txBody>
          <a:bodyPr/>
          <a:lstStyle/>
          <a:p>
            <a:pPr>
              <a:spcAft>
                <a:spcPts val="600"/>
              </a:spcAft>
            </a:pPr>
            <a:fld id="{E13ED7F5-D386-9F4E-93F6-FF04FAB3DF3D}" type="datetime4">
              <a:rPr lang="en-GB" smtClean="0"/>
              <a:pPr>
                <a:spcAft>
                  <a:spcPts val="600"/>
                </a:spcAft>
              </a:pPr>
              <a:t>05 March 2025</a:t>
            </a:fld>
            <a:endParaRPr lang="en-US"/>
          </a:p>
        </p:txBody>
      </p:sp>
      <p:sp>
        <p:nvSpPr>
          <p:cNvPr id="11" name="Slide Number Placeholder 4">
            <a:extLst>
              <a:ext uri="{FF2B5EF4-FFF2-40B4-BE49-F238E27FC236}">
                <a16:creationId xmlns:a16="http://schemas.microsoft.com/office/drawing/2014/main" id="{725BDA40-62BB-9297-7656-5AEA9E7467F3}"/>
              </a:ext>
            </a:extLst>
          </p:cNvPr>
          <p:cNvSpPr>
            <a:spLocks noGrp="1"/>
          </p:cNvSpPr>
          <p:nvPr>
            <p:ph type="sldNum" sz="quarter" idx="4"/>
          </p:nvPr>
        </p:nvSpPr>
        <p:spPr>
          <a:xfrm>
            <a:off x="8306441" y="4865145"/>
            <a:ext cx="550222" cy="226342"/>
          </a:xfrm>
        </p:spPr>
        <p:txBody>
          <a:bodyPr/>
          <a:lstStyle/>
          <a:p>
            <a:pPr>
              <a:spcAft>
                <a:spcPts val="600"/>
              </a:spcAft>
            </a:pPr>
            <a:r>
              <a:rPr lang="en-US"/>
              <a:t>|   </a:t>
            </a:r>
            <a:fld id="{D7A593A7-184A-6D43-8A36-702213271FF9}" type="slidenum">
              <a:rPr lang="en-US" smtClean="0"/>
              <a:pPr>
                <a:spcAft>
                  <a:spcPts val="600"/>
                </a:spcAft>
              </a:pPr>
              <a:t>5</a:t>
            </a:fld>
            <a:endParaRPr lang="en-US"/>
          </a:p>
        </p:txBody>
      </p:sp>
      <p:sp>
        <p:nvSpPr>
          <p:cNvPr id="13" name="Footer Placeholder 5">
            <a:extLst>
              <a:ext uri="{FF2B5EF4-FFF2-40B4-BE49-F238E27FC236}">
                <a16:creationId xmlns:a16="http://schemas.microsoft.com/office/drawing/2014/main" id="{48C8FAB2-9CE4-77D3-F22E-DAA25E40158C}"/>
              </a:ext>
            </a:extLst>
          </p:cNvPr>
          <p:cNvSpPr>
            <a:spLocks noGrp="1"/>
          </p:cNvSpPr>
          <p:nvPr>
            <p:ph type="ftr" sz="quarter" idx="3"/>
          </p:nvPr>
        </p:nvSpPr>
        <p:spPr>
          <a:xfrm>
            <a:off x="287337" y="4865145"/>
            <a:ext cx="4482625" cy="226342"/>
          </a:xfrm>
        </p:spPr>
        <p:txBody>
          <a:bodyPr/>
          <a:lstStyle/>
          <a:p>
            <a:pPr>
              <a:spcAft>
                <a:spcPts val="600"/>
              </a:spcAft>
            </a:pPr>
            <a:r>
              <a:rPr lang="en-US" dirty="0"/>
              <a:t>Security marking: </a:t>
            </a:r>
            <a:r>
              <a:rPr lang="en-US" b="1" dirty="0"/>
              <a:t>CONFIDENTIAL</a:t>
            </a:r>
          </a:p>
        </p:txBody>
      </p:sp>
      <p:grpSp>
        <p:nvGrpSpPr>
          <p:cNvPr id="7" name="Group 6">
            <a:extLst>
              <a:ext uri="{FF2B5EF4-FFF2-40B4-BE49-F238E27FC236}">
                <a16:creationId xmlns:a16="http://schemas.microsoft.com/office/drawing/2014/main" id="{58B27870-E80D-0E9A-A8A3-3FD30D9A5094}"/>
              </a:ext>
            </a:extLst>
          </p:cNvPr>
          <p:cNvGrpSpPr/>
          <p:nvPr/>
        </p:nvGrpSpPr>
        <p:grpSpPr>
          <a:xfrm>
            <a:off x="294608" y="2016310"/>
            <a:ext cx="8213471" cy="2616091"/>
            <a:chOff x="294608" y="2016310"/>
            <a:chExt cx="8213471" cy="2616091"/>
          </a:xfrm>
        </p:grpSpPr>
        <p:sp>
          <p:nvSpPr>
            <p:cNvPr id="8" name="Rectangle 7" descr="Document with solid fill">
              <a:extLst>
                <a:ext uri="{FF2B5EF4-FFF2-40B4-BE49-F238E27FC236}">
                  <a16:creationId xmlns:a16="http://schemas.microsoft.com/office/drawing/2014/main" id="{EA48D53F-7DCB-86D8-D4C8-30BD86ACE404}"/>
                </a:ext>
              </a:extLst>
            </p:cNvPr>
            <p:cNvSpPr/>
            <p:nvPr/>
          </p:nvSpPr>
          <p:spPr>
            <a:xfrm>
              <a:off x="1388890" y="2016310"/>
              <a:ext cx="1321708" cy="1321708"/>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4B3E225C-0330-2D98-BE15-5FEFB3B2AC39}"/>
                </a:ext>
              </a:extLst>
            </p:cNvPr>
            <p:cNvSpPr/>
            <p:nvPr/>
          </p:nvSpPr>
          <p:spPr>
            <a:xfrm>
              <a:off x="294608" y="3472234"/>
              <a:ext cx="3776308" cy="654953"/>
            </a:xfrm>
            <a:custGeom>
              <a:avLst/>
              <a:gdLst>
                <a:gd name="connsiteX0" fmla="*/ 0 w 3776308"/>
                <a:gd name="connsiteY0" fmla="*/ 0 h 654953"/>
                <a:gd name="connsiteX1" fmla="*/ 3776308 w 3776308"/>
                <a:gd name="connsiteY1" fmla="*/ 0 h 654953"/>
                <a:gd name="connsiteX2" fmla="*/ 3776308 w 3776308"/>
                <a:gd name="connsiteY2" fmla="*/ 654953 h 654953"/>
                <a:gd name="connsiteX3" fmla="*/ 0 w 3776308"/>
                <a:gd name="connsiteY3" fmla="*/ 654953 h 654953"/>
                <a:gd name="connsiteX4" fmla="*/ 0 w 3776308"/>
                <a:gd name="connsiteY4" fmla="*/ 0 h 6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308" h="654953">
                  <a:moveTo>
                    <a:pt x="0" y="0"/>
                  </a:moveTo>
                  <a:lnTo>
                    <a:pt x="3776308" y="0"/>
                  </a:lnTo>
                  <a:lnTo>
                    <a:pt x="3776308" y="654953"/>
                  </a:lnTo>
                  <a:lnTo>
                    <a:pt x="0" y="6549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b="0" i="0" kern="1200" dirty="0"/>
                <a:t>Free text field: Up to 500 characters to advise students of any key policies, offer-making practices or specific requirements.  </a:t>
              </a:r>
              <a:endParaRPr lang="en-US" sz="1400" kern="1200" dirty="0"/>
            </a:p>
          </p:txBody>
        </p:sp>
        <p:sp>
          <p:nvSpPr>
            <p:cNvPr id="12" name="Rectangle 11">
              <a:extLst>
                <a:ext uri="{FF2B5EF4-FFF2-40B4-BE49-F238E27FC236}">
                  <a16:creationId xmlns:a16="http://schemas.microsoft.com/office/drawing/2014/main" id="{B4A9C521-6856-49CA-E758-4ABAE59E6917}"/>
                </a:ext>
              </a:extLst>
            </p:cNvPr>
            <p:cNvSpPr/>
            <p:nvPr/>
          </p:nvSpPr>
          <p:spPr>
            <a:xfrm>
              <a:off x="294608" y="4179069"/>
              <a:ext cx="3776308" cy="4533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Rectangle 13" descr="Link with solid fill">
              <a:extLst>
                <a:ext uri="{FF2B5EF4-FFF2-40B4-BE49-F238E27FC236}">
                  <a16:creationId xmlns:a16="http://schemas.microsoft.com/office/drawing/2014/main" id="{08BEC914-B05D-D360-41F8-C242C31301C8}"/>
                </a:ext>
              </a:extLst>
            </p:cNvPr>
            <p:cNvSpPr/>
            <p:nvPr/>
          </p:nvSpPr>
          <p:spPr>
            <a:xfrm>
              <a:off x="5691141" y="2150526"/>
              <a:ext cx="1321708" cy="1321708"/>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3">
              <a:schemeClr val="lt1">
                <a:hueOff val="0"/>
                <a:satOff val="0"/>
                <a:lumOff val="0"/>
                <a:alphaOff val="0"/>
              </a:schemeClr>
            </a:lnRef>
            <a:fillRef idx="1">
              <a:scrgbClr r="0" g="0" b="0"/>
            </a:fillRef>
            <a:effectRef idx="1">
              <a:schemeClr val="accent3">
                <a:hueOff val="3318799"/>
                <a:satOff val="28465"/>
                <a:lumOff val="-196"/>
                <a:alphaOff val="0"/>
              </a:schemeClr>
            </a:effectRef>
            <a:fontRef idx="minor">
              <a:schemeClr val="lt1"/>
            </a:fontRef>
          </p:style>
          <p:txBody>
            <a:bodyPr/>
            <a:lstStyle/>
            <a:p>
              <a:endParaRPr lang="en-GB"/>
            </a:p>
          </p:txBody>
        </p:sp>
        <p:sp>
          <p:nvSpPr>
            <p:cNvPr id="15" name="Freeform: Shape 14">
              <a:extLst>
                <a:ext uri="{FF2B5EF4-FFF2-40B4-BE49-F238E27FC236}">
                  <a16:creationId xmlns:a16="http://schemas.microsoft.com/office/drawing/2014/main" id="{2E0FC726-0EF4-A610-6686-5277BEBB57A2}"/>
                </a:ext>
              </a:extLst>
            </p:cNvPr>
            <p:cNvSpPr/>
            <p:nvPr/>
          </p:nvSpPr>
          <p:spPr>
            <a:xfrm>
              <a:off x="4731771" y="3472234"/>
              <a:ext cx="3776308" cy="654953"/>
            </a:xfrm>
            <a:custGeom>
              <a:avLst/>
              <a:gdLst>
                <a:gd name="connsiteX0" fmla="*/ 0 w 3776308"/>
                <a:gd name="connsiteY0" fmla="*/ 0 h 654953"/>
                <a:gd name="connsiteX1" fmla="*/ 3776308 w 3776308"/>
                <a:gd name="connsiteY1" fmla="*/ 0 h 654953"/>
                <a:gd name="connsiteX2" fmla="*/ 3776308 w 3776308"/>
                <a:gd name="connsiteY2" fmla="*/ 654953 h 654953"/>
                <a:gd name="connsiteX3" fmla="*/ 0 w 3776308"/>
                <a:gd name="connsiteY3" fmla="*/ 654953 h 654953"/>
                <a:gd name="connsiteX4" fmla="*/ 0 w 3776308"/>
                <a:gd name="connsiteY4" fmla="*/ 0 h 6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308" h="654953">
                  <a:moveTo>
                    <a:pt x="0" y="0"/>
                  </a:moveTo>
                  <a:lnTo>
                    <a:pt x="3776308" y="0"/>
                  </a:lnTo>
                  <a:lnTo>
                    <a:pt x="3776308" y="654953"/>
                  </a:lnTo>
                  <a:lnTo>
                    <a:pt x="0" y="6549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GB" sz="1400" b="0" i="0" kern="1200"/>
                <a:t>URL link: to link to further information on your own website.  </a:t>
              </a:r>
              <a:endParaRPr lang="en-US" sz="1400" kern="1200" dirty="0"/>
            </a:p>
          </p:txBody>
        </p:sp>
        <p:sp>
          <p:nvSpPr>
            <p:cNvPr id="16" name="Rectangle 15">
              <a:extLst>
                <a:ext uri="{FF2B5EF4-FFF2-40B4-BE49-F238E27FC236}">
                  <a16:creationId xmlns:a16="http://schemas.microsoft.com/office/drawing/2014/main" id="{E237089D-BCC0-291B-4956-995ADE751A0A}"/>
                </a:ext>
              </a:extLst>
            </p:cNvPr>
            <p:cNvSpPr/>
            <p:nvPr/>
          </p:nvSpPr>
          <p:spPr>
            <a:xfrm>
              <a:off x="4731771" y="4179069"/>
              <a:ext cx="3776308" cy="4533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6" name="TextBox 5">
            <a:extLst>
              <a:ext uri="{FF2B5EF4-FFF2-40B4-BE49-F238E27FC236}">
                <a16:creationId xmlns:a16="http://schemas.microsoft.com/office/drawing/2014/main" id="{D04EF048-1F7A-7B5B-A13A-BA28318398CE}"/>
              </a:ext>
            </a:extLst>
          </p:cNvPr>
          <p:cNvSpPr txBox="1"/>
          <p:nvPr/>
        </p:nvSpPr>
        <p:spPr>
          <a:xfrm>
            <a:off x="197962" y="918749"/>
            <a:ext cx="8658700" cy="1015663"/>
          </a:xfrm>
          <a:prstGeom prst="rect">
            <a:avLst/>
          </a:prstGeom>
          <a:noFill/>
        </p:spPr>
        <p:txBody>
          <a:bodyPr wrap="square">
            <a:spAutoFit/>
          </a:bodyPr>
          <a:lstStyle/>
          <a:p>
            <a:pPr>
              <a:defRPr b="1"/>
            </a:pPr>
            <a:r>
              <a:rPr lang="en-GB" sz="1400" b="0" i="0" dirty="0"/>
              <a:t>Students understand more is involved in admissions decisions and there is a space directly about the data for providers to add contextual information at course level. There are two fields you can update </a:t>
            </a:r>
            <a:r>
              <a:rPr lang="en-GB" sz="1400" dirty="0"/>
              <a:t>in the </a:t>
            </a:r>
            <a:r>
              <a:rPr lang="en-GB" sz="1400" b="0" i="0" dirty="0"/>
              <a:t>collection tool: </a:t>
            </a:r>
            <a:endParaRPr lang="en-US" sz="1400" dirty="0"/>
          </a:p>
          <a:p>
            <a:pPr lvl="0">
              <a:defRPr b="1"/>
            </a:pPr>
            <a:endParaRPr lang="en-GB" b="0" i="0" dirty="0"/>
          </a:p>
        </p:txBody>
      </p:sp>
    </p:spTree>
    <p:extLst>
      <p:ext uri="{BB962C8B-B14F-4D97-AF65-F5344CB8AC3E}">
        <p14:creationId xmlns:p14="http://schemas.microsoft.com/office/powerpoint/2010/main" val="424580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FEBA-2F52-47DB-8D71-E61749CB3E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62F78-9B64-3239-82AF-360CB5C35AD2}"/>
              </a:ext>
            </a:extLst>
          </p:cNvPr>
          <p:cNvSpPr>
            <a:spLocks noGrp="1"/>
          </p:cNvSpPr>
          <p:nvPr>
            <p:ph idx="1"/>
          </p:nvPr>
        </p:nvSpPr>
        <p:spPr>
          <a:xfrm>
            <a:off x="303429" y="1174705"/>
            <a:ext cx="6529205" cy="4165243"/>
          </a:xfrm>
        </p:spPr>
        <p:txBody>
          <a:bodyPr/>
          <a:lstStyle/>
          <a:p>
            <a:pPr marL="0" indent="0">
              <a:buNone/>
            </a:pPr>
            <a:r>
              <a:rPr lang="en-GB" sz="2000" dirty="0">
                <a:solidFill>
                  <a:schemeClr val="tx1"/>
                </a:solidFill>
              </a:rPr>
              <a:t>Providers have been given the option to flag:</a:t>
            </a:r>
          </a:p>
          <a:p>
            <a:pPr marL="342900" lvl="0" indent="-342900">
              <a:buFont typeface="Wingdings" panose="05000000000000000000" pitchFamily="2" charset="2"/>
              <a:buChar char=""/>
              <a:tabLst>
                <a:tab pos="457200" algn="l"/>
              </a:tabLst>
            </a:pPr>
            <a:r>
              <a:rPr lang="en-GB" sz="1600" dirty="0">
                <a:solidFill>
                  <a:schemeClr val="tx1"/>
                </a:solidFill>
                <a:effectLst/>
                <a:latin typeface="Helvetica" panose="020B0604020202020204" pitchFamily="34" charset="0"/>
                <a:ea typeface="Aptos" panose="020B0004020202020204" pitchFamily="34" charset="0"/>
                <a:cs typeface="Aptos" panose="020B0004020202020204" pitchFamily="34" charset="0"/>
              </a:rPr>
              <a:t>Courses you feel should not be aggregated to suppress them from displaying.</a:t>
            </a:r>
            <a:endParaRPr lang="en-GB" sz="16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en-GB" sz="1600" dirty="0">
                <a:solidFill>
                  <a:schemeClr val="tx1"/>
                </a:solidFill>
                <a:effectLst/>
                <a:latin typeface="Helvetica" panose="020B0604020202020204" pitchFamily="34" charset="0"/>
                <a:ea typeface="Aptos" panose="020B0004020202020204" pitchFamily="34" charset="0"/>
                <a:cs typeface="Aptos" panose="020B0004020202020204" pitchFamily="34" charset="0"/>
              </a:rPr>
              <a:t>Alternative aggregation suggestions.</a:t>
            </a:r>
            <a:endParaRPr lang="en-GB" sz="16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en-GB" sz="1600" dirty="0">
                <a:solidFill>
                  <a:schemeClr val="tx1"/>
                </a:solidFill>
                <a:effectLst/>
                <a:latin typeface="Helvetica" panose="020B0604020202020204" pitchFamily="34" charset="0"/>
                <a:ea typeface="Aptos" panose="020B0004020202020204" pitchFamily="34" charset="0"/>
                <a:cs typeface="Aptos" panose="020B0004020202020204" pitchFamily="34" charset="0"/>
              </a:rPr>
              <a:t>Where we should default course views to more recent application cycles. (Subject to enough data being available).</a:t>
            </a:r>
            <a:endParaRPr lang="en-GB" sz="16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750"/>
              </a:spcAft>
              <a:buFont typeface="Wingdings" panose="05000000000000000000" pitchFamily="2" charset="2"/>
              <a:buChar char=""/>
              <a:tabLst>
                <a:tab pos="457200" algn="l"/>
              </a:tabLst>
            </a:pPr>
            <a:r>
              <a:rPr lang="en-GB" sz="1600" dirty="0">
                <a:solidFill>
                  <a:schemeClr val="tx1"/>
                </a:solidFill>
                <a:effectLst/>
                <a:latin typeface="Helvetica" panose="020B0604020202020204" pitchFamily="34" charset="0"/>
                <a:ea typeface="Aptos" panose="020B0004020202020204" pitchFamily="34" charset="0"/>
                <a:cs typeface="Aptos" panose="020B0004020202020204" pitchFamily="34" charset="0"/>
              </a:rPr>
              <a:t>Courses where a key qualification isn’t reflected in the data, to ensure we display a prominent message to students.</a:t>
            </a:r>
            <a:endParaRPr lang="en-GB" sz="1600" dirty="0">
              <a:solidFill>
                <a:schemeClr val="tx1"/>
              </a:solidFill>
              <a:latin typeface="Helvetica" panose="020B0604020202020204" pitchFamily="34" charset="0"/>
              <a:ea typeface="Aptos" panose="020B0004020202020204" pitchFamily="34" charset="0"/>
              <a:cs typeface="Aptos" panose="020B0004020202020204" pitchFamily="34" charset="0"/>
            </a:endParaRPr>
          </a:p>
          <a:p>
            <a:pPr marL="342900" lvl="0" indent="-342900">
              <a:spcAft>
                <a:spcPts val="750"/>
              </a:spcAft>
              <a:buFont typeface="Wingdings" panose="05000000000000000000" pitchFamily="2" charset="2"/>
              <a:buChar char=""/>
              <a:tabLst>
                <a:tab pos="457200" algn="l"/>
              </a:tabLst>
            </a:pPr>
            <a:r>
              <a:rPr lang="en-GB" sz="1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Review and suppress automatically populated grade confirmation rates where appropriate.</a:t>
            </a:r>
            <a:endParaRPr lang="en-GB" sz="1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750"/>
              </a:spcAft>
              <a:buFont typeface="Wingdings" panose="05000000000000000000" pitchFamily="2" charset="2"/>
              <a:buChar char=""/>
              <a:tabLst>
                <a:tab pos="457200" algn="l"/>
              </a:tabLst>
            </a:pPr>
            <a:endParaRPr lang="en-GB" sz="16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endParaRPr lang="en-GB" sz="2000" dirty="0"/>
          </a:p>
        </p:txBody>
      </p:sp>
      <p:sp>
        <p:nvSpPr>
          <p:cNvPr id="3" name="Title 2">
            <a:extLst>
              <a:ext uri="{FF2B5EF4-FFF2-40B4-BE49-F238E27FC236}">
                <a16:creationId xmlns:a16="http://schemas.microsoft.com/office/drawing/2014/main" id="{2C0BB0A1-30A4-F512-12EC-DF546D446FC0}"/>
              </a:ext>
            </a:extLst>
          </p:cNvPr>
          <p:cNvSpPr>
            <a:spLocks noGrp="1"/>
          </p:cNvSpPr>
          <p:nvPr>
            <p:ph type="title"/>
          </p:nvPr>
        </p:nvSpPr>
        <p:spPr>
          <a:xfrm>
            <a:off x="303429" y="349507"/>
            <a:ext cx="8367193" cy="825198"/>
          </a:xfrm>
        </p:spPr>
        <p:txBody>
          <a:bodyPr/>
          <a:lstStyle/>
          <a:p>
            <a:r>
              <a:rPr lang="en-GB" b="1" i="0" dirty="0">
                <a:solidFill>
                  <a:srgbClr val="333333"/>
                </a:solidFill>
                <a:effectLst/>
                <a:latin typeface="Roboto" panose="02000000000000000000" pitchFamily="2" charset="0"/>
              </a:rPr>
              <a:t>Bespoke provider flags</a:t>
            </a:r>
            <a:endParaRPr lang="en-GB" dirty="0"/>
          </a:p>
        </p:txBody>
      </p:sp>
      <p:pic>
        <p:nvPicPr>
          <p:cNvPr id="7" name="Graphic 6" descr="Flag with solid fill">
            <a:extLst>
              <a:ext uri="{FF2B5EF4-FFF2-40B4-BE49-F238E27FC236}">
                <a16:creationId xmlns:a16="http://schemas.microsoft.com/office/drawing/2014/main" id="{ACE51022-39DB-AF3D-618D-97D882C5FA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99410">
            <a:off x="7574280" y="1276179"/>
            <a:ext cx="914400" cy="914400"/>
          </a:xfrm>
          <a:prstGeom prst="rect">
            <a:avLst/>
          </a:prstGeom>
        </p:spPr>
      </p:pic>
      <p:pic>
        <p:nvPicPr>
          <p:cNvPr id="9" name="Graphic 8" descr="Table with solid fill">
            <a:extLst>
              <a:ext uri="{FF2B5EF4-FFF2-40B4-BE49-F238E27FC236}">
                <a16:creationId xmlns:a16="http://schemas.microsoft.com/office/drawing/2014/main" id="{20CED26F-BD2A-C7F4-8BD1-38C17741E2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2634" y="1652756"/>
            <a:ext cx="1837988" cy="1837988"/>
          </a:xfrm>
          <a:prstGeom prst="rect">
            <a:avLst/>
          </a:prstGeom>
        </p:spPr>
      </p:pic>
    </p:spTree>
    <p:extLst>
      <p:ext uri="{BB962C8B-B14F-4D97-AF65-F5344CB8AC3E}">
        <p14:creationId xmlns:p14="http://schemas.microsoft.com/office/powerpoint/2010/main" val="299343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E45CD-7D36-D8FA-A44E-86B211A42680}"/>
              </a:ext>
            </a:extLst>
          </p:cNvPr>
          <p:cNvSpPr>
            <a:spLocks noGrp="1"/>
          </p:cNvSpPr>
          <p:nvPr>
            <p:ph type="title"/>
          </p:nvPr>
        </p:nvSpPr>
        <p:spPr>
          <a:xfrm>
            <a:off x="258941" y="-344264"/>
            <a:ext cx="3021254" cy="1019027"/>
          </a:xfrm>
        </p:spPr>
        <p:txBody>
          <a:bodyPr/>
          <a:lstStyle/>
          <a:p>
            <a:r>
              <a:rPr lang="en-GB" sz="2000" dirty="0"/>
              <a:t>How the tool looks for 2026 cycle</a:t>
            </a:r>
          </a:p>
        </p:txBody>
      </p:sp>
      <p:sp>
        <p:nvSpPr>
          <p:cNvPr id="4" name="Date Placeholder 3">
            <a:extLst>
              <a:ext uri="{FF2B5EF4-FFF2-40B4-BE49-F238E27FC236}">
                <a16:creationId xmlns:a16="http://schemas.microsoft.com/office/drawing/2014/main" id="{ACF0532E-1E6D-7289-E154-F0DB8C831D8D}"/>
              </a:ext>
            </a:extLst>
          </p:cNvPr>
          <p:cNvSpPr>
            <a:spLocks noGrp="1"/>
          </p:cNvSpPr>
          <p:nvPr>
            <p:ph type="dt" sz="half" idx="2"/>
          </p:nvPr>
        </p:nvSpPr>
        <p:spPr/>
        <p:txBody>
          <a:bodyPr/>
          <a:lstStyle/>
          <a:p>
            <a:fld id="{E13ED7F5-D386-9F4E-93F6-FF04FAB3DF3D}" type="datetime4">
              <a:rPr lang="en-GB" smtClean="0"/>
              <a:pPr/>
              <a:t>05 March 2025</a:t>
            </a:fld>
            <a:endParaRPr lang="en-US"/>
          </a:p>
        </p:txBody>
      </p:sp>
      <p:sp>
        <p:nvSpPr>
          <p:cNvPr id="5" name="Slide Number Placeholder 4">
            <a:extLst>
              <a:ext uri="{FF2B5EF4-FFF2-40B4-BE49-F238E27FC236}">
                <a16:creationId xmlns:a16="http://schemas.microsoft.com/office/drawing/2014/main" id="{0A6B962F-84A5-5525-5A1B-EAC66B98792E}"/>
              </a:ext>
            </a:extLst>
          </p:cNvPr>
          <p:cNvSpPr>
            <a:spLocks noGrp="1"/>
          </p:cNvSpPr>
          <p:nvPr>
            <p:ph type="sldNum" sz="quarter" idx="4"/>
          </p:nvPr>
        </p:nvSpPr>
        <p:spPr/>
        <p:txBody>
          <a:bodyPr/>
          <a:lstStyle/>
          <a:p>
            <a:r>
              <a:rPr lang="en-US"/>
              <a:t>|   </a:t>
            </a:r>
            <a:fld id="{D7A593A7-184A-6D43-8A36-702213271FF9}" type="slidenum">
              <a:rPr lang="en-US" smtClean="0"/>
              <a:pPr/>
              <a:t>7</a:t>
            </a:fld>
            <a:endParaRPr lang="en-US"/>
          </a:p>
        </p:txBody>
      </p:sp>
      <p:sp>
        <p:nvSpPr>
          <p:cNvPr id="6" name="Footer Placeholder 5">
            <a:extLst>
              <a:ext uri="{FF2B5EF4-FFF2-40B4-BE49-F238E27FC236}">
                <a16:creationId xmlns:a16="http://schemas.microsoft.com/office/drawing/2014/main" id="{689F116E-391E-BCE9-5D75-ACBF25BB8648}"/>
              </a:ext>
            </a:extLst>
          </p:cNvPr>
          <p:cNvSpPr>
            <a:spLocks noGrp="1"/>
          </p:cNvSpPr>
          <p:nvPr>
            <p:ph type="ftr" sz="quarter" idx="3"/>
          </p:nvPr>
        </p:nvSpPr>
        <p:spPr/>
        <p:txBody>
          <a:bodyPr/>
          <a:lstStyle/>
          <a:p>
            <a:r>
              <a:rPr lang="en-US" dirty="0"/>
              <a:t>Security marking: </a:t>
            </a:r>
            <a:r>
              <a:rPr lang="en-US" b="1" dirty="0"/>
              <a:t>CONFIDENTIAL</a:t>
            </a:r>
          </a:p>
        </p:txBody>
      </p:sp>
      <p:sp>
        <p:nvSpPr>
          <p:cNvPr id="8" name="Rectangle: Rounded Corners 7">
            <a:extLst>
              <a:ext uri="{FF2B5EF4-FFF2-40B4-BE49-F238E27FC236}">
                <a16:creationId xmlns:a16="http://schemas.microsoft.com/office/drawing/2014/main" id="{73D571FF-6B5D-80C7-0692-3FF51963573D}"/>
              </a:ext>
            </a:extLst>
          </p:cNvPr>
          <p:cNvSpPr/>
          <p:nvPr/>
        </p:nvSpPr>
        <p:spPr>
          <a:xfrm>
            <a:off x="390656" y="748461"/>
            <a:ext cx="2646905" cy="10190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Contextual admissions</a:t>
            </a:r>
          </a:p>
          <a:p>
            <a:pPr algn="ctr"/>
            <a:r>
              <a:rPr lang="en-GB" sz="1200" dirty="0"/>
              <a:t>Information and link to university/college website – this data can be edited at course level in the collection tool</a:t>
            </a:r>
          </a:p>
        </p:txBody>
      </p:sp>
      <p:sp>
        <p:nvSpPr>
          <p:cNvPr id="9" name="Rectangle: Rounded Corners 8">
            <a:extLst>
              <a:ext uri="{FF2B5EF4-FFF2-40B4-BE49-F238E27FC236}">
                <a16:creationId xmlns:a16="http://schemas.microsoft.com/office/drawing/2014/main" id="{2D624E3F-7132-7800-E595-8E1028DE91E1}"/>
              </a:ext>
            </a:extLst>
          </p:cNvPr>
          <p:cNvSpPr/>
          <p:nvPr/>
        </p:nvSpPr>
        <p:spPr>
          <a:xfrm>
            <a:off x="538544" y="1923916"/>
            <a:ext cx="2462047" cy="10190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Data explainer</a:t>
            </a:r>
          </a:p>
          <a:p>
            <a:pPr algn="ctr"/>
            <a:r>
              <a:rPr lang="en-GB" sz="1200" dirty="0"/>
              <a:t>Section explains the data which is fuelling the feature and allows students to switch qualifications </a:t>
            </a:r>
          </a:p>
        </p:txBody>
      </p:sp>
      <p:sp>
        <p:nvSpPr>
          <p:cNvPr id="10" name="Rectangle: Rounded Corners 9">
            <a:extLst>
              <a:ext uri="{FF2B5EF4-FFF2-40B4-BE49-F238E27FC236}">
                <a16:creationId xmlns:a16="http://schemas.microsoft.com/office/drawing/2014/main" id="{642B516C-451C-A309-6322-C9F0DFA73C1F}"/>
              </a:ext>
            </a:extLst>
          </p:cNvPr>
          <p:cNvSpPr/>
          <p:nvPr/>
        </p:nvSpPr>
        <p:spPr>
          <a:xfrm>
            <a:off x="7149551" y="2610822"/>
            <a:ext cx="1923850" cy="7368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Offer rate</a:t>
            </a:r>
          </a:p>
          <a:p>
            <a:pPr algn="ctr"/>
            <a:r>
              <a:rPr lang="en-GB" sz="1200" dirty="0"/>
              <a:t>showing percentage of applicants who received offers </a:t>
            </a:r>
          </a:p>
        </p:txBody>
      </p:sp>
      <p:sp>
        <p:nvSpPr>
          <p:cNvPr id="11" name="Rectangle: Rounded Corners 10">
            <a:extLst>
              <a:ext uri="{FF2B5EF4-FFF2-40B4-BE49-F238E27FC236}">
                <a16:creationId xmlns:a16="http://schemas.microsoft.com/office/drawing/2014/main" id="{7152DAB9-EB5A-B731-CDCA-87A04B22CD3F}"/>
              </a:ext>
            </a:extLst>
          </p:cNvPr>
          <p:cNvSpPr/>
          <p:nvPr/>
        </p:nvSpPr>
        <p:spPr>
          <a:xfrm>
            <a:off x="856224" y="3160096"/>
            <a:ext cx="1805612" cy="83689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Grades held</a:t>
            </a:r>
          </a:p>
          <a:p>
            <a:pPr algn="ctr"/>
            <a:r>
              <a:rPr lang="en-GB" sz="1200" dirty="0"/>
              <a:t>Shows highest, lowest and most common grades profiles</a:t>
            </a:r>
          </a:p>
        </p:txBody>
      </p:sp>
      <p:sp>
        <p:nvSpPr>
          <p:cNvPr id="12" name="Rectangle: Rounded Corners 11">
            <a:extLst>
              <a:ext uri="{FF2B5EF4-FFF2-40B4-BE49-F238E27FC236}">
                <a16:creationId xmlns:a16="http://schemas.microsoft.com/office/drawing/2014/main" id="{3C5ED8B1-CA14-68C2-0040-22605D6484EC}"/>
              </a:ext>
            </a:extLst>
          </p:cNvPr>
          <p:cNvSpPr/>
          <p:nvPr/>
        </p:nvSpPr>
        <p:spPr>
          <a:xfrm>
            <a:off x="7210092" y="3840966"/>
            <a:ext cx="1805612" cy="83689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Opportunity for students to add their own grades</a:t>
            </a:r>
          </a:p>
        </p:txBody>
      </p:sp>
      <p:cxnSp>
        <p:nvCxnSpPr>
          <p:cNvPr id="14" name="Connector: Elbow 13">
            <a:extLst>
              <a:ext uri="{FF2B5EF4-FFF2-40B4-BE49-F238E27FC236}">
                <a16:creationId xmlns:a16="http://schemas.microsoft.com/office/drawing/2014/main" id="{506BA727-DA3F-ACD0-C5FC-D1AAC876A92B}"/>
              </a:ext>
            </a:extLst>
          </p:cNvPr>
          <p:cNvCxnSpPr>
            <a:cxnSpLocks/>
            <a:stCxn id="8" idx="3"/>
          </p:cNvCxnSpPr>
          <p:nvPr/>
        </p:nvCxnSpPr>
        <p:spPr>
          <a:xfrm flipV="1">
            <a:off x="3037561" y="869429"/>
            <a:ext cx="1091131" cy="388546"/>
          </a:xfrm>
          <a:prstGeom prst="bentConnector3">
            <a:avLst>
              <a:gd name="adj1" fmla="val 50000"/>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03EEA47C-78B0-2B71-7117-80E20A4B25DF}"/>
              </a:ext>
            </a:extLst>
          </p:cNvPr>
          <p:cNvCxnSpPr>
            <a:cxnSpLocks/>
            <a:stCxn id="8" idx="3"/>
          </p:cNvCxnSpPr>
          <p:nvPr/>
        </p:nvCxnSpPr>
        <p:spPr>
          <a:xfrm>
            <a:off x="3037561" y="1257975"/>
            <a:ext cx="1035411" cy="0"/>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584A08B-EC86-951D-D47F-A8A1698660F0}"/>
              </a:ext>
            </a:extLst>
          </p:cNvPr>
          <p:cNvCxnSpPr>
            <a:cxnSpLocks/>
          </p:cNvCxnSpPr>
          <p:nvPr/>
        </p:nvCxnSpPr>
        <p:spPr>
          <a:xfrm flipV="1">
            <a:off x="3000591" y="2182741"/>
            <a:ext cx="1071500" cy="90565"/>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70A147AC-8696-B082-7A01-8FDEBC1D403D}"/>
              </a:ext>
            </a:extLst>
          </p:cNvPr>
          <p:cNvCxnSpPr>
            <a:cxnSpLocks/>
            <a:stCxn id="10" idx="1"/>
          </p:cNvCxnSpPr>
          <p:nvPr/>
        </p:nvCxnSpPr>
        <p:spPr>
          <a:xfrm flipH="1">
            <a:off x="6986806" y="2979271"/>
            <a:ext cx="162745" cy="1"/>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C92B8D70-605E-E04B-6770-C2FB51B541BC}"/>
              </a:ext>
            </a:extLst>
          </p:cNvPr>
          <p:cNvCxnSpPr>
            <a:cxnSpLocks/>
            <a:stCxn id="11" idx="3"/>
          </p:cNvCxnSpPr>
          <p:nvPr/>
        </p:nvCxnSpPr>
        <p:spPr>
          <a:xfrm flipV="1">
            <a:off x="2661836" y="3160096"/>
            <a:ext cx="1410255" cy="418446"/>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D441C760-07B9-AF6D-1111-2C0F2DB1CAE3}"/>
              </a:ext>
            </a:extLst>
          </p:cNvPr>
          <p:cNvCxnSpPr>
            <a:cxnSpLocks/>
            <a:stCxn id="12" idx="1"/>
          </p:cNvCxnSpPr>
          <p:nvPr/>
        </p:nvCxnSpPr>
        <p:spPr>
          <a:xfrm flipH="1">
            <a:off x="7067603" y="4259412"/>
            <a:ext cx="142489" cy="0"/>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285B8AC7-D0FF-85D4-8B2F-DD1996FE8987}"/>
              </a:ext>
            </a:extLst>
          </p:cNvPr>
          <p:cNvCxnSpPr>
            <a:cxnSpLocks/>
          </p:cNvCxnSpPr>
          <p:nvPr/>
        </p:nvCxnSpPr>
        <p:spPr>
          <a:xfrm>
            <a:off x="3037561" y="2273306"/>
            <a:ext cx="1042516" cy="106506"/>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Picture 21">
            <a:extLst>
              <a:ext uri="{FF2B5EF4-FFF2-40B4-BE49-F238E27FC236}">
                <a16:creationId xmlns:a16="http://schemas.microsoft.com/office/drawing/2014/main" id="{676319A8-308E-A596-4930-A61F602FE573}"/>
              </a:ext>
            </a:extLst>
          </p:cNvPr>
          <p:cNvPicPr>
            <a:picLocks noChangeAspect="1"/>
          </p:cNvPicPr>
          <p:nvPr/>
        </p:nvPicPr>
        <p:blipFill>
          <a:blip r:embed="rId2"/>
          <a:stretch>
            <a:fillRect/>
          </a:stretch>
        </p:blipFill>
        <p:spPr>
          <a:xfrm>
            <a:off x="4128692" y="262401"/>
            <a:ext cx="2858114" cy="4602744"/>
          </a:xfrm>
          <a:prstGeom prst="rect">
            <a:avLst/>
          </a:prstGeom>
        </p:spPr>
      </p:pic>
    </p:spTree>
    <p:extLst>
      <p:ext uri="{BB962C8B-B14F-4D97-AF65-F5344CB8AC3E}">
        <p14:creationId xmlns:p14="http://schemas.microsoft.com/office/powerpoint/2010/main" val="50863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66BB-2D6F-6EC5-BC1D-0C04CE7E4E8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DD4971D-8483-9E36-20B8-D53205ECD10C}"/>
              </a:ext>
            </a:extLst>
          </p:cNvPr>
          <p:cNvSpPr>
            <a:spLocks noGrp="1"/>
          </p:cNvSpPr>
          <p:nvPr>
            <p:ph type="title"/>
          </p:nvPr>
        </p:nvSpPr>
        <p:spPr/>
        <p:txBody>
          <a:bodyPr vert="horz" wrap="none" lIns="0" tIns="0" rIns="0" bIns="0" rtlCol="0" anchor="t" anchorCtr="0">
            <a:normAutofit/>
          </a:bodyPr>
          <a:lstStyle/>
          <a:p>
            <a:r>
              <a:rPr lang="en-GB" dirty="0">
                <a:latin typeface="Oswald" panose="00000500000000000000" pitchFamily="2" charset="0"/>
              </a:rPr>
              <a:t>Timeline</a:t>
            </a:r>
          </a:p>
        </p:txBody>
      </p:sp>
      <p:graphicFrame>
        <p:nvGraphicFramePr>
          <p:cNvPr id="16" name="Text Placeholder 11">
            <a:extLst>
              <a:ext uri="{FF2B5EF4-FFF2-40B4-BE49-F238E27FC236}">
                <a16:creationId xmlns:a16="http://schemas.microsoft.com/office/drawing/2014/main" id="{E839A29C-ACB4-B710-B55E-67892DA7E94D}"/>
              </a:ext>
            </a:extLst>
          </p:cNvPr>
          <p:cNvGraphicFramePr/>
          <p:nvPr>
            <p:extLst>
              <p:ext uri="{D42A27DB-BD31-4B8C-83A1-F6EECF244321}">
                <p14:modId xmlns:p14="http://schemas.microsoft.com/office/powerpoint/2010/main" val="3444293226"/>
              </p:ext>
            </p:extLst>
          </p:nvPr>
        </p:nvGraphicFramePr>
        <p:xfrm>
          <a:off x="194873" y="1034321"/>
          <a:ext cx="8645698" cy="3213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5">
            <a:extLst>
              <a:ext uri="{FF2B5EF4-FFF2-40B4-BE49-F238E27FC236}">
                <a16:creationId xmlns:a16="http://schemas.microsoft.com/office/drawing/2014/main" id="{6A90D67C-D155-9052-A910-9F20538A8893}"/>
              </a:ext>
            </a:extLst>
          </p:cNvPr>
          <p:cNvSpPr txBox="1">
            <a:spLocks/>
          </p:cNvSpPr>
          <p:nvPr/>
        </p:nvSpPr>
        <p:spPr>
          <a:xfrm>
            <a:off x="587298" y="4720169"/>
            <a:ext cx="4482625" cy="226342"/>
          </a:xfrm>
          <a:prstGeom prst="rect">
            <a:avLst/>
          </a:prstGeom>
        </p:spPr>
        <p:txBody>
          <a:bodyPr anchor="ctr">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a:t>Security marking: </a:t>
            </a:r>
            <a:r>
              <a:rPr lang="en-US" b="1"/>
              <a:t>CONFIDENTIAL</a:t>
            </a:r>
          </a:p>
        </p:txBody>
      </p:sp>
    </p:spTree>
    <p:extLst>
      <p:ext uri="{BB962C8B-B14F-4D97-AF65-F5344CB8AC3E}">
        <p14:creationId xmlns:p14="http://schemas.microsoft.com/office/powerpoint/2010/main" val="369809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7D455-13E0-46AC-C3CB-3102A5C6B106}"/>
              </a:ext>
            </a:extLst>
          </p:cNvPr>
          <p:cNvSpPr>
            <a:spLocks noGrp="1"/>
          </p:cNvSpPr>
          <p:nvPr>
            <p:ph type="title"/>
          </p:nvPr>
        </p:nvSpPr>
        <p:spPr/>
        <p:txBody>
          <a:bodyPr/>
          <a:lstStyle/>
          <a:p>
            <a:r>
              <a:rPr lang="en-GB" dirty="0"/>
              <a:t>For more information go to:</a:t>
            </a:r>
          </a:p>
        </p:txBody>
      </p:sp>
      <p:sp>
        <p:nvSpPr>
          <p:cNvPr id="5" name="Text Placeholder 4">
            <a:extLst>
              <a:ext uri="{FF2B5EF4-FFF2-40B4-BE49-F238E27FC236}">
                <a16:creationId xmlns:a16="http://schemas.microsoft.com/office/drawing/2014/main" id="{7477BC44-10F4-61B4-7FFE-968B9CB10357}"/>
              </a:ext>
            </a:extLst>
          </p:cNvPr>
          <p:cNvSpPr>
            <a:spLocks noGrp="1"/>
          </p:cNvSpPr>
          <p:nvPr>
            <p:ph type="body" idx="1"/>
          </p:nvPr>
        </p:nvSpPr>
        <p:spPr>
          <a:xfrm>
            <a:off x="287338" y="2937293"/>
            <a:ext cx="8223250" cy="1313180"/>
          </a:xfrm>
        </p:spPr>
        <p:txBody>
          <a:bodyPr/>
          <a:lstStyle/>
          <a:p>
            <a:r>
              <a:rPr lang="en-GB" dirty="0">
                <a:hlinkClick r:id="rId2"/>
              </a:rPr>
              <a:t>https://www.ucas.com/providers/news-and-developments/provider-developments-ucas/entry-grades-data</a:t>
            </a:r>
            <a:r>
              <a:rPr lang="en-GB" dirty="0"/>
              <a:t> </a:t>
            </a:r>
          </a:p>
          <a:p>
            <a:endParaRPr lang="en-GB" dirty="0"/>
          </a:p>
          <a:p>
            <a:r>
              <a:rPr lang="en-GB" dirty="0"/>
              <a:t>Or use the feature as it is today in </a:t>
            </a:r>
            <a:r>
              <a:rPr lang="en-GB"/>
              <a:t>course search!</a:t>
            </a:r>
            <a:endParaRPr lang="en-GB" dirty="0"/>
          </a:p>
        </p:txBody>
      </p:sp>
    </p:spTree>
    <p:extLst>
      <p:ext uri="{BB962C8B-B14F-4D97-AF65-F5344CB8AC3E}">
        <p14:creationId xmlns:p14="http://schemas.microsoft.com/office/powerpoint/2010/main" val="2569461642"/>
      </p:ext>
    </p:extLst>
  </p:cSld>
  <p:clrMapOvr>
    <a:masterClrMapping/>
  </p:clrMapOvr>
</p:sld>
</file>

<file path=ppt/theme/theme1.xml><?xml version="1.0" encoding="utf-8"?>
<a:theme xmlns:a="http://schemas.openxmlformats.org/drawingml/2006/main" name="ucas2020">
  <a:themeElements>
    <a:clrScheme name="UCAS 2020">
      <a:dk1>
        <a:srgbClr val="1F2834"/>
      </a:dk1>
      <a:lt1>
        <a:srgbClr val="FFFFFF"/>
      </a:lt1>
      <a:dk2>
        <a:srgbClr val="555964"/>
      </a:dk2>
      <a:lt2>
        <a:srgbClr val="E7E6E6"/>
      </a:lt2>
      <a:accent1>
        <a:srgbClr val="FF6451"/>
      </a:accent1>
      <a:accent2>
        <a:srgbClr val="FBC651"/>
      </a:accent2>
      <a:accent3>
        <a:srgbClr val="5DB88D"/>
      </a:accent3>
      <a:accent4>
        <a:srgbClr val="3B92D9"/>
      </a:accent4>
      <a:accent5>
        <a:srgbClr val="3BC0C7"/>
      </a:accent5>
      <a:accent6>
        <a:srgbClr val="836CD8"/>
      </a:accent6>
      <a:hlink>
        <a:srgbClr val="E00023"/>
      </a:hlink>
      <a:folHlink>
        <a:srgbClr val="223892"/>
      </a:folHlink>
    </a:clrScheme>
    <a:fontScheme name="Custom 1">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cas2020" id="{9B65FBC3-19D0-F846-913F-2B170872C121}" vid="{D98C6301-1BE2-7B4E-924C-3388BA04D9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3719A477CED4DACEA4ECBBB4A761C" ma:contentTypeVersion="11" ma:contentTypeDescription="Create a new document." ma:contentTypeScope="" ma:versionID="52f5f9961cd39ad40cfd32136fb0a2ca">
  <xsd:schema xmlns:xsd="http://www.w3.org/2001/XMLSchema" xmlns:xs="http://www.w3.org/2001/XMLSchema" xmlns:p="http://schemas.microsoft.com/office/2006/metadata/properties" xmlns:ns2="aecc0378-b612-40db-ba4c-3519f06c548b" xmlns:ns3="bc6145ee-63f6-40a7-afa3-73491261e911" targetNamespace="http://schemas.microsoft.com/office/2006/metadata/properties" ma:root="true" ma:fieldsID="7cee1e114daee1c7919b4443646ccad8" ns2:_="" ns3:_="">
    <xsd:import namespace="aecc0378-b612-40db-ba4c-3519f06c548b"/>
    <xsd:import namespace="bc6145ee-63f6-40a7-afa3-73491261e9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c0378-b612-40db-ba4c-3519f06c54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6145ee-63f6-40a7-afa3-73491261e91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c6145ee-63f6-40a7-afa3-73491261e911">
      <UserInfo>
        <DisplayName>Samantha Wood</DisplayName>
        <AccountId>165</AccountId>
        <AccountType/>
      </UserInfo>
      <UserInfo>
        <DisplayName>Pauline Austin</DisplayName>
        <AccountId>155</AccountId>
        <AccountType/>
      </UserInfo>
      <UserInfo>
        <DisplayName>David Penney</DisplayName>
        <AccountId>140</AccountId>
        <AccountType/>
      </UserInfo>
    </SharedWithUsers>
  </documentManagement>
</p:properties>
</file>

<file path=customXml/itemProps1.xml><?xml version="1.0" encoding="utf-8"?>
<ds:datastoreItem xmlns:ds="http://schemas.openxmlformats.org/officeDocument/2006/customXml" ds:itemID="{87C7792C-6A99-4779-9960-812AEFCED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c0378-b612-40db-ba4c-3519f06c548b"/>
    <ds:schemaRef ds:uri="bc6145ee-63f6-40a7-afa3-73491261e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61C9A-8ABF-4146-B06B-7B87FCB3F76D}">
  <ds:schemaRefs>
    <ds:schemaRef ds:uri="http://schemas.microsoft.com/sharepoint/v3/contenttype/forms"/>
  </ds:schemaRefs>
</ds:datastoreItem>
</file>

<file path=customXml/itemProps3.xml><?xml version="1.0" encoding="utf-8"?>
<ds:datastoreItem xmlns:ds="http://schemas.openxmlformats.org/officeDocument/2006/customXml" ds:itemID="{440FDCD6-A7AB-4E9A-8D34-6EB49E737799}">
  <ds:schemaRefs>
    <ds:schemaRef ds:uri="aecc0378-b612-40db-ba4c-3519f06c548b"/>
    <ds:schemaRef ds:uri="bc6145ee-63f6-40a7-afa3-73491261e911"/>
    <ds:schemaRef ds:uri="http://schemas.microsoft.com/office/2006/metadata/propertie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311</TotalTime>
  <Words>631</Words>
  <Application>Microsoft Office PowerPoint</Application>
  <PresentationFormat>On-screen Show (16:9)</PresentationFormat>
  <Paragraphs>74</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Calibri</vt:lpstr>
      <vt:lpstr>Helvetica</vt:lpstr>
      <vt:lpstr>Oswald</vt:lpstr>
      <vt:lpstr>Roboto</vt:lpstr>
      <vt:lpstr>Roboto Light</vt:lpstr>
      <vt:lpstr>Roboto Thin</vt:lpstr>
      <vt:lpstr>Wingdings</vt:lpstr>
      <vt:lpstr>ucas2020</vt:lpstr>
      <vt:lpstr>Entry Grades Data  2026 cycle update </vt:lpstr>
      <vt:lpstr>Why is the data important?</vt:lpstr>
      <vt:lpstr>What data will be available? </vt:lpstr>
      <vt:lpstr>What data is being used?</vt:lpstr>
      <vt:lpstr>Contextualising the content </vt:lpstr>
      <vt:lpstr>Bespoke provider flags</vt:lpstr>
      <vt:lpstr>How the tool looks for 2026 cycle</vt:lpstr>
      <vt:lpstr>Timeline</vt:lpstr>
      <vt:lpstr>For more information go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Armstrong</dc:creator>
  <cp:lastModifiedBy>Trudi Woodhouse</cp:lastModifiedBy>
  <cp:revision>6</cp:revision>
  <cp:lastPrinted>2023-05-25T09:29:41Z</cp:lastPrinted>
  <dcterms:created xsi:type="dcterms:W3CDTF">2020-07-08T13:08:58Z</dcterms:created>
  <dcterms:modified xsi:type="dcterms:W3CDTF">2025-03-05T13:47:48Z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0x0101005C03719A477CED4DACEA4ECBBB4A761C</vt:lpwstr>
  </property>
  <property fmtid="{D5CDD505-2E9C-101B-9397-08002B2CF9AE}" pid="3" name="MediaServiceImageTags">
    <vt:lpwstr/>
  </property>
  <property fmtid="{D5CDD505-2E9C-101B-9397-08002B2CF9AE}" pid="4" name="MSIP_Label_119c747e-0609-44bc-a84a-379ba7e92455_Method">
    <vt:lpwstr>Standard</vt:lpwstr>
  </property>
  <property fmtid="{D5CDD505-2E9C-101B-9397-08002B2CF9AE}" pid="5" name="MSIP_Label_119c747e-0609-44bc-a84a-379ba7e92455_ActionId">
    <vt:lpwstr>8b88bc88-b7bf-4612-af20-1a75b0116e1e</vt:lpwstr>
  </property>
  <property fmtid="{D5CDD505-2E9C-101B-9397-08002B2CF9AE}" pid="6" name="MSIP_Label_119c747e-0609-44bc-a84a-379ba7e92455_Name">
    <vt:lpwstr>Confidential</vt:lpwstr>
  </property>
  <property fmtid="{D5CDD505-2E9C-101B-9397-08002B2CF9AE}" pid="7" name="MSIP_Label_119c747e-0609-44bc-a84a-379ba7e92455_Enabled">
    <vt:lpwstr>true</vt:lpwstr>
  </property>
  <property fmtid="{D5CDD505-2E9C-101B-9397-08002B2CF9AE}" pid="8" name="MSIP_Label_119c747e-0609-44bc-a84a-379ba7e92455_SetDate">
    <vt:lpwstr>2022-03-25T16:48:21Z</vt:lpwstr>
  </property>
  <property fmtid="{D5CDD505-2E9C-101B-9397-08002B2CF9AE}" pid="9" name="MSIP_Label_119c747e-0609-44bc-a84a-379ba7e92455_ContentBits">
    <vt:lpwstr>0</vt:lpwstr>
  </property>
  <property fmtid="{D5CDD505-2E9C-101B-9397-08002B2CF9AE}" pid="10" name="MSIP_Label_119c747e-0609-44bc-a84a-379ba7e92455_SiteId">
    <vt:lpwstr>c62bca44-70cb-457b-a355-deaa5cb7e689</vt:lpwstr>
  </property>
</Properties>
</file>