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90" r:id="rId2"/>
    <p:sldId id="294" r:id="rId3"/>
    <p:sldId id="297" r:id="rId4"/>
    <p:sldId id="298" r:id="rId5"/>
    <p:sldId id="260" r:id="rId6"/>
    <p:sldId id="299" r:id="rId7"/>
    <p:sldId id="300" r:id="rId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2B7FC3C-49C2-D443-9428-82FC833030E8}">
          <p14:sldIdLst>
            <p14:sldId id="290"/>
            <p14:sldId id="294"/>
            <p14:sldId id="297"/>
            <p14:sldId id="298"/>
            <p14:sldId id="260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026"/>
    <a:srgbClr val="122432"/>
    <a:srgbClr val="38BFC4"/>
    <a:srgbClr val="223892"/>
    <a:srgbClr val="F37460"/>
    <a:srgbClr val="FDB016"/>
    <a:srgbClr val="6DB48C"/>
    <a:srgbClr val="686299"/>
    <a:srgbClr val="5082B4"/>
    <a:srgbClr val="EAB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6401A-4B62-AD0F-06C6-5233886D2CB4}" v="6" dt="2023-02-13T11:51:18.531"/>
    <p1510:client id="{4FAD7F50-69B7-B54B-CA96-224B442C8BE4}" v="540" dt="2023-02-13T14:15:11.480"/>
    <p1510:client id="{751CD67C-FB57-E872-FCBC-CA9D347EC307}" v="1" dt="2023-02-14T10:12:37.462"/>
    <p1510:client id="{A6F3D848-A481-8C2F-A8BD-4759A6E902D1}" v="18" dt="2023-02-14T09:53:48.425"/>
    <p1510:client id="{DF9C95D7-B5EA-43A0-AD58-E2AE106C755F}" v="132" dt="2023-02-14T10:19:18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Pilkington" userId="S::d.pilkington@ucas.ac.uk::58a053ec-0827-4937-9ff2-ef23c7a54884" providerId="AD" clId="Web-{A6F3D848-A481-8C2F-A8BD-4759A6E902D1}"/>
    <pc:docChg chg="modSld">
      <pc:chgData name="Daniel Pilkington" userId="S::d.pilkington@ucas.ac.uk::58a053ec-0827-4937-9ff2-ef23c7a54884" providerId="AD" clId="Web-{A6F3D848-A481-8C2F-A8BD-4759A6E902D1}" dt="2023-02-14T09:53:46.190" v="7" actId="20577"/>
      <pc:docMkLst>
        <pc:docMk/>
      </pc:docMkLst>
      <pc:sldChg chg="modSp">
        <pc:chgData name="Daniel Pilkington" userId="S::d.pilkington@ucas.ac.uk::58a053ec-0827-4937-9ff2-ef23c7a54884" providerId="AD" clId="Web-{A6F3D848-A481-8C2F-A8BD-4759A6E902D1}" dt="2023-02-14T08:54:22.298" v="0" actId="20577"/>
        <pc:sldMkLst>
          <pc:docMk/>
          <pc:sldMk cId="0" sldId="258"/>
        </pc:sldMkLst>
        <pc:spChg chg="mod">
          <ac:chgData name="Daniel Pilkington" userId="S::d.pilkington@ucas.ac.uk::58a053ec-0827-4937-9ff2-ef23c7a54884" providerId="AD" clId="Web-{A6F3D848-A481-8C2F-A8BD-4759A6E902D1}" dt="2023-02-14T08:54:22.298" v="0" actId="20577"/>
          <ac:spMkLst>
            <pc:docMk/>
            <pc:sldMk cId="0" sldId="258"/>
            <ac:spMk id="69" creationId="{00000000-0000-0000-0000-000000000000}"/>
          </ac:spMkLst>
        </pc:spChg>
      </pc:sldChg>
      <pc:sldChg chg="modSp">
        <pc:chgData name="Daniel Pilkington" userId="S::d.pilkington@ucas.ac.uk::58a053ec-0827-4937-9ff2-ef23c7a54884" providerId="AD" clId="Web-{A6F3D848-A481-8C2F-A8BD-4759A6E902D1}" dt="2023-02-14T09:53:46.190" v="7" actId="20577"/>
        <pc:sldMkLst>
          <pc:docMk/>
          <pc:sldMk cId="0" sldId="266"/>
        </pc:sldMkLst>
        <pc:spChg chg="mod">
          <ac:chgData name="Daniel Pilkington" userId="S::d.pilkington@ucas.ac.uk::58a053ec-0827-4937-9ff2-ef23c7a54884" providerId="AD" clId="Web-{A6F3D848-A481-8C2F-A8BD-4759A6E902D1}" dt="2023-02-14T09:53:46.190" v="7" actId="20577"/>
          <ac:spMkLst>
            <pc:docMk/>
            <pc:sldMk cId="0" sldId="266"/>
            <ac:spMk id="177" creationId="{00000000-0000-0000-0000-000000000000}"/>
          </ac:spMkLst>
        </pc:spChg>
      </pc:sldChg>
      <pc:sldChg chg="modSp">
        <pc:chgData name="Daniel Pilkington" userId="S::d.pilkington@ucas.ac.uk::58a053ec-0827-4937-9ff2-ef23c7a54884" providerId="AD" clId="Web-{A6F3D848-A481-8C2F-A8BD-4759A6E902D1}" dt="2023-02-14T09:52:34.673" v="1" actId="20577"/>
        <pc:sldMkLst>
          <pc:docMk/>
          <pc:sldMk cId="3369972519" sldId="282"/>
        </pc:sldMkLst>
        <pc:spChg chg="mod">
          <ac:chgData name="Daniel Pilkington" userId="S::d.pilkington@ucas.ac.uk::58a053ec-0827-4937-9ff2-ef23c7a54884" providerId="AD" clId="Web-{A6F3D848-A481-8C2F-A8BD-4759A6E902D1}" dt="2023-02-14T09:52:34.673" v="1" actId="20577"/>
          <ac:spMkLst>
            <pc:docMk/>
            <pc:sldMk cId="3369972519" sldId="282"/>
            <ac:spMk id="69" creationId="{00000000-0000-0000-0000-000000000000}"/>
          </ac:spMkLst>
        </pc:spChg>
      </pc:sldChg>
      <pc:sldChg chg="modSp">
        <pc:chgData name="Daniel Pilkington" userId="S::d.pilkington@ucas.ac.uk::58a053ec-0827-4937-9ff2-ef23c7a54884" providerId="AD" clId="Web-{A6F3D848-A481-8C2F-A8BD-4759A6E902D1}" dt="2023-02-14T09:53:26.736" v="2" actId="20577"/>
        <pc:sldMkLst>
          <pc:docMk/>
          <pc:sldMk cId="1346301847" sldId="283"/>
        </pc:sldMkLst>
        <pc:spChg chg="mod">
          <ac:chgData name="Daniel Pilkington" userId="S::d.pilkington@ucas.ac.uk::58a053ec-0827-4937-9ff2-ef23c7a54884" providerId="AD" clId="Web-{A6F3D848-A481-8C2F-A8BD-4759A6E902D1}" dt="2023-02-14T09:53:26.736" v="2" actId="20577"/>
          <ac:spMkLst>
            <pc:docMk/>
            <pc:sldMk cId="1346301847" sldId="283"/>
            <ac:spMk id="69" creationId="{00000000-0000-0000-0000-000000000000}"/>
          </ac:spMkLst>
        </pc:spChg>
      </pc:sldChg>
    </pc:docChg>
  </pc:docChgLst>
  <pc:docChgLst>
    <pc:chgData name="Katie Preedy" userId="S::k.preedy@ucas.ac.uk::6c2a2f5a-370b-4489-849e-84e5afeeff01" providerId="AD" clId="Web-{751CD67C-FB57-E872-FCBC-CA9D347EC307}"/>
    <pc:docChg chg="modSld">
      <pc:chgData name="Katie Preedy" userId="S::k.preedy@ucas.ac.uk::6c2a2f5a-370b-4489-849e-84e5afeeff01" providerId="AD" clId="Web-{751CD67C-FB57-E872-FCBC-CA9D347EC307}" dt="2023-02-14T10:12:37.462" v="0"/>
      <pc:docMkLst>
        <pc:docMk/>
      </pc:docMkLst>
      <pc:sldChg chg="modSp">
        <pc:chgData name="Katie Preedy" userId="S::k.preedy@ucas.ac.uk::6c2a2f5a-370b-4489-849e-84e5afeeff01" providerId="AD" clId="Web-{751CD67C-FB57-E872-FCBC-CA9D347EC307}" dt="2023-02-14T10:12:37.462" v="0"/>
        <pc:sldMkLst>
          <pc:docMk/>
          <pc:sldMk cId="0" sldId="276"/>
        </pc:sldMkLst>
        <pc:spChg chg="mod">
          <ac:chgData name="Katie Preedy" userId="S::k.preedy@ucas.ac.uk::6c2a2f5a-370b-4489-849e-84e5afeeff01" providerId="AD" clId="Web-{751CD67C-FB57-E872-FCBC-CA9D347EC307}" dt="2023-02-14T10:12:37.462" v="0"/>
          <ac:spMkLst>
            <pc:docMk/>
            <pc:sldMk cId="0" sldId="276"/>
            <ac:spMk id="301" creationId="{00000000-0000-0000-0000-000000000000}"/>
          </ac:spMkLst>
        </pc:spChg>
      </pc:sldChg>
    </pc:docChg>
  </pc:docChgLst>
  <pc:docChgLst>
    <pc:chgData name="Katie Preedy" userId="S::k.preedy@ucas.ac.uk::6c2a2f5a-370b-4489-849e-84e5afeeff01" providerId="AD" clId="Web-{4FAD7F50-69B7-B54B-CA96-224B442C8BE4}"/>
    <pc:docChg chg="addSld delSld modSld sldOrd">
      <pc:chgData name="Katie Preedy" userId="S::k.preedy@ucas.ac.uk::6c2a2f5a-370b-4489-849e-84e5afeeff01" providerId="AD" clId="Web-{4FAD7F50-69B7-B54B-CA96-224B442C8BE4}" dt="2023-02-13T14:15:11.480" v="410" actId="20577"/>
      <pc:docMkLst>
        <pc:docMk/>
      </pc:docMkLst>
      <pc:sldChg chg="modSp">
        <pc:chgData name="Katie Preedy" userId="S::k.preedy@ucas.ac.uk::6c2a2f5a-370b-4489-849e-84e5afeeff01" providerId="AD" clId="Web-{4FAD7F50-69B7-B54B-CA96-224B442C8BE4}" dt="2023-02-13T13:23:57.413" v="172" actId="1076"/>
        <pc:sldMkLst>
          <pc:docMk/>
          <pc:sldMk cId="0" sldId="258"/>
        </pc:sldMkLst>
        <pc:spChg chg="mod">
          <ac:chgData name="Katie Preedy" userId="S::k.preedy@ucas.ac.uk::6c2a2f5a-370b-4489-849e-84e5afeeff01" providerId="AD" clId="Web-{4FAD7F50-69B7-B54B-CA96-224B442C8BE4}" dt="2023-02-13T13:23:57.413" v="172" actId="1076"/>
          <ac:spMkLst>
            <pc:docMk/>
            <pc:sldMk cId="0" sldId="258"/>
            <ac:spMk id="2" creationId="{A256F3FF-E55D-D1F1-4CD4-BC9FD5AC488B}"/>
          </ac:spMkLst>
        </pc:spChg>
        <pc:spChg chg="mod">
          <ac:chgData name="Katie Preedy" userId="S::k.preedy@ucas.ac.uk::6c2a2f5a-370b-4489-849e-84e5afeeff01" providerId="AD" clId="Web-{4FAD7F50-69B7-B54B-CA96-224B442C8BE4}" dt="2023-02-13T13:23:50.663" v="171" actId="20577"/>
          <ac:spMkLst>
            <pc:docMk/>
            <pc:sldMk cId="0" sldId="258"/>
            <ac:spMk id="74" creationId="{00000000-0000-0000-0000-000000000000}"/>
          </ac:spMkLst>
        </pc:spChg>
      </pc:sldChg>
      <pc:sldChg chg="delSp modSp delAnim">
        <pc:chgData name="Katie Preedy" userId="S::k.preedy@ucas.ac.uk::6c2a2f5a-370b-4489-849e-84e5afeeff01" providerId="AD" clId="Web-{4FAD7F50-69B7-B54B-CA96-224B442C8BE4}" dt="2023-02-13T14:14:20.821" v="404" actId="20577"/>
        <pc:sldMkLst>
          <pc:docMk/>
          <pc:sldMk cId="0" sldId="259"/>
        </pc:sldMkLst>
        <pc:spChg chg="mod">
          <ac:chgData name="Katie Preedy" userId="S::k.preedy@ucas.ac.uk::6c2a2f5a-370b-4489-849e-84e5afeeff01" providerId="AD" clId="Web-{4FAD7F50-69B7-B54B-CA96-224B442C8BE4}" dt="2023-02-13T14:14:20.821" v="404" actId="20577"/>
          <ac:spMkLst>
            <pc:docMk/>
            <pc:sldMk cId="0" sldId="259"/>
            <ac:spMk id="82" creationId="{00000000-0000-0000-0000-000000000000}"/>
          </ac:spMkLst>
        </pc:spChg>
        <pc:spChg chg="del">
          <ac:chgData name="Katie Preedy" userId="S::k.preedy@ucas.ac.uk::6c2a2f5a-370b-4489-849e-84e5afeeff01" providerId="AD" clId="Web-{4FAD7F50-69B7-B54B-CA96-224B442C8BE4}" dt="2023-02-13T13:06:54.485" v="47"/>
          <ac:spMkLst>
            <pc:docMk/>
            <pc:sldMk cId="0" sldId="259"/>
            <ac:spMk id="91" creationId="{00000000-0000-0000-0000-000000000000}"/>
          </ac:spMkLst>
        </pc:spChg>
        <pc:picChg chg="del">
          <ac:chgData name="Katie Preedy" userId="S::k.preedy@ucas.ac.uk::6c2a2f5a-370b-4489-849e-84e5afeeff01" providerId="AD" clId="Web-{4FAD7F50-69B7-B54B-CA96-224B442C8BE4}" dt="2023-02-13T13:06:55.344" v="48"/>
          <ac:picMkLst>
            <pc:docMk/>
            <pc:sldMk cId="0" sldId="259"/>
            <ac:picMk id="90" creationId="{00000000-0000-0000-0000-000000000000}"/>
          </ac:picMkLst>
        </pc:picChg>
      </pc:sldChg>
      <pc:sldChg chg="modSp">
        <pc:chgData name="Katie Preedy" userId="S::k.preedy@ucas.ac.uk::6c2a2f5a-370b-4489-849e-84e5afeeff01" providerId="AD" clId="Web-{4FAD7F50-69B7-B54B-CA96-224B442C8BE4}" dt="2023-02-13T14:14:37.978" v="406" actId="20577"/>
        <pc:sldMkLst>
          <pc:docMk/>
          <pc:sldMk cId="0" sldId="263"/>
        </pc:sldMkLst>
        <pc:spChg chg="mod">
          <ac:chgData name="Katie Preedy" userId="S::k.preedy@ucas.ac.uk::6c2a2f5a-370b-4489-849e-84e5afeeff01" providerId="AD" clId="Web-{4FAD7F50-69B7-B54B-CA96-224B442C8BE4}" dt="2023-02-13T14:14:37.978" v="406" actId="20577"/>
          <ac:spMkLst>
            <pc:docMk/>
            <pc:sldMk cId="0" sldId="263"/>
            <ac:spMk id="133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4FAD7F50-69B7-B54B-CA96-224B442C8BE4}" dt="2023-02-13T14:14:42.900" v="407" actId="20577"/>
        <pc:sldMkLst>
          <pc:docMk/>
          <pc:sldMk cId="0" sldId="264"/>
        </pc:sldMkLst>
        <pc:spChg chg="mod">
          <ac:chgData name="Katie Preedy" userId="S::k.preedy@ucas.ac.uk::6c2a2f5a-370b-4489-849e-84e5afeeff01" providerId="AD" clId="Web-{4FAD7F50-69B7-B54B-CA96-224B442C8BE4}" dt="2023-02-13T14:14:42.900" v="407" actId="20577"/>
          <ac:spMkLst>
            <pc:docMk/>
            <pc:sldMk cId="0" sldId="264"/>
            <ac:spMk id="145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4FAD7F50-69B7-B54B-CA96-224B442C8BE4}" dt="2023-02-13T14:14:48.994" v="408" actId="20577"/>
        <pc:sldMkLst>
          <pc:docMk/>
          <pc:sldMk cId="0" sldId="265"/>
        </pc:sldMkLst>
        <pc:spChg chg="mod">
          <ac:chgData name="Katie Preedy" userId="S::k.preedy@ucas.ac.uk::6c2a2f5a-370b-4489-849e-84e5afeeff01" providerId="AD" clId="Web-{4FAD7F50-69B7-B54B-CA96-224B442C8BE4}" dt="2023-02-13T14:14:48.994" v="408" actId="20577"/>
          <ac:spMkLst>
            <pc:docMk/>
            <pc:sldMk cId="0" sldId="265"/>
            <ac:spMk id="165" creationId="{00000000-0000-0000-0000-000000000000}"/>
          </ac:spMkLst>
        </pc:spChg>
      </pc:sldChg>
      <pc:sldChg chg="modSp ord">
        <pc:chgData name="Katie Preedy" userId="S::k.preedy@ucas.ac.uk::6c2a2f5a-370b-4489-849e-84e5afeeff01" providerId="AD" clId="Web-{4FAD7F50-69B7-B54B-CA96-224B442C8BE4}" dt="2023-02-13T13:51:43.115" v="397" actId="1076"/>
        <pc:sldMkLst>
          <pc:docMk/>
          <pc:sldMk cId="0" sldId="266"/>
        </pc:sldMkLst>
        <pc:spChg chg="mod">
          <ac:chgData name="Katie Preedy" userId="S::k.preedy@ucas.ac.uk::6c2a2f5a-370b-4489-849e-84e5afeeff01" providerId="AD" clId="Web-{4FAD7F50-69B7-B54B-CA96-224B442C8BE4}" dt="2023-02-13T13:51:43.115" v="397" actId="1076"/>
          <ac:spMkLst>
            <pc:docMk/>
            <pc:sldMk cId="0" sldId="266"/>
            <ac:spMk id="180" creationId="{00000000-0000-0000-0000-000000000000}"/>
          </ac:spMkLst>
        </pc:spChg>
      </pc:sldChg>
      <pc:sldChg chg="ord">
        <pc:chgData name="Katie Preedy" userId="S::k.preedy@ucas.ac.uk::6c2a2f5a-370b-4489-849e-84e5afeeff01" providerId="AD" clId="Web-{4FAD7F50-69B7-B54B-CA96-224B442C8BE4}" dt="2023-02-13T13:23:43.241" v="168"/>
        <pc:sldMkLst>
          <pc:docMk/>
          <pc:sldMk cId="0" sldId="267"/>
        </pc:sldMkLst>
      </pc:sldChg>
      <pc:sldChg chg="modSp ord">
        <pc:chgData name="Katie Preedy" userId="S::k.preedy@ucas.ac.uk::6c2a2f5a-370b-4489-849e-84e5afeeff01" providerId="AD" clId="Web-{4FAD7F50-69B7-B54B-CA96-224B442C8BE4}" dt="2023-02-13T13:55:59.609" v="401" actId="1076"/>
        <pc:sldMkLst>
          <pc:docMk/>
          <pc:sldMk cId="0" sldId="268"/>
        </pc:sldMkLst>
        <pc:spChg chg="mod">
          <ac:chgData name="Katie Preedy" userId="S::k.preedy@ucas.ac.uk::6c2a2f5a-370b-4489-849e-84e5afeeff01" providerId="AD" clId="Web-{4FAD7F50-69B7-B54B-CA96-224B442C8BE4}" dt="2023-02-13T13:55:59.609" v="401" actId="1076"/>
          <ac:spMkLst>
            <pc:docMk/>
            <pc:sldMk cId="0" sldId="268"/>
            <ac:spMk id="204" creationId="{00000000-0000-0000-0000-000000000000}"/>
          </ac:spMkLst>
        </pc:spChg>
      </pc:sldChg>
      <pc:sldChg chg="ord">
        <pc:chgData name="Katie Preedy" userId="S::k.preedy@ucas.ac.uk::6c2a2f5a-370b-4489-849e-84e5afeeff01" providerId="AD" clId="Web-{4FAD7F50-69B7-B54B-CA96-224B442C8BE4}" dt="2023-02-13T13:23:43.241" v="166"/>
        <pc:sldMkLst>
          <pc:docMk/>
          <pc:sldMk cId="0" sldId="269"/>
        </pc:sldMkLst>
      </pc:sldChg>
      <pc:sldChg chg="delSp modSp">
        <pc:chgData name="Katie Preedy" userId="S::k.preedy@ucas.ac.uk::6c2a2f5a-370b-4489-849e-84e5afeeff01" providerId="AD" clId="Web-{4FAD7F50-69B7-B54B-CA96-224B442C8BE4}" dt="2023-02-13T13:36:13.643" v="313" actId="20577"/>
        <pc:sldMkLst>
          <pc:docMk/>
          <pc:sldMk cId="0" sldId="276"/>
        </pc:sldMkLst>
        <pc:spChg chg="mod">
          <ac:chgData name="Katie Preedy" userId="S::k.preedy@ucas.ac.uk::6c2a2f5a-370b-4489-849e-84e5afeeff01" providerId="AD" clId="Web-{4FAD7F50-69B7-B54B-CA96-224B442C8BE4}" dt="2023-02-13T13:36:13.643" v="313" actId="20577"/>
          <ac:spMkLst>
            <pc:docMk/>
            <pc:sldMk cId="0" sldId="276"/>
            <ac:spMk id="301" creationId="{00000000-0000-0000-0000-000000000000}"/>
          </ac:spMkLst>
        </pc:spChg>
        <pc:spChg chg="mod">
          <ac:chgData name="Katie Preedy" userId="S::k.preedy@ucas.ac.uk::6c2a2f5a-370b-4489-849e-84e5afeeff01" providerId="AD" clId="Web-{4FAD7F50-69B7-B54B-CA96-224B442C8BE4}" dt="2023-02-13T13:28:38.236" v="293" actId="20577"/>
          <ac:spMkLst>
            <pc:docMk/>
            <pc:sldMk cId="0" sldId="276"/>
            <ac:spMk id="304" creationId="{00000000-0000-0000-0000-000000000000}"/>
          </ac:spMkLst>
        </pc:spChg>
        <pc:picChg chg="mod">
          <ac:chgData name="Katie Preedy" userId="S::k.preedy@ucas.ac.uk::6c2a2f5a-370b-4489-849e-84e5afeeff01" providerId="AD" clId="Web-{4FAD7F50-69B7-B54B-CA96-224B442C8BE4}" dt="2023-02-13T13:28:27.360" v="289" actId="1076"/>
          <ac:picMkLst>
            <pc:docMk/>
            <pc:sldMk cId="0" sldId="276"/>
            <ac:picMk id="6" creationId="{5C437D58-D6F0-D32E-9849-EE0C8BEC08DB}"/>
          </ac:picMkLst>
        </pc:picChg>
        <pc:picChg chg="del">
          <ac:chgData name="Katie Preedy" userId="S::k.preedy@ucas.ac.uk::6c2a2f5a-370b-4489-849e-84e5afeeff01" providerId="AD" clId="Web-{4FAD7F50-69B7-B54B-CA96-224B442C8BE4}" dt="2023-02-13T13:28:25.313" v="288"/>
          <ac:picMkLst>
            <pc:docMk/>
            <pc:sldMk cId="0" sldId="276"/>
            <ac:picMk id="305" creationId="{00000000-0000-0000-0000-000000000000}"/>
          </ac:picMkLst>
        </pc:picChg>
      </pc:sldChg>
      <pc:sldChg chg="modSp">
        <pc:chgData name="Katie Preedy" userId="S::k.preedy@ucas.ac.uk::6c2a2f5a-370b-4489-849e-84e5afeeff01" providerId="AD" clId="Web-{4FAD7F50-69B7-B54B-CA96-224B442C8BE4}" dt="2023-02-13T14:00:23.416" v="403" actId="1076"/>
        <pc:sldMkLst>
          <pc:docMk/>
          <pc:sldMk cId="0" sldId="278"/>
        </pc:sldMkLst>
        <pc:spChg chg="mod">
          <ac:chgData name="Katie Preedy" userId="S::k.preedy@ucas.ac.uk::6c2a2f5a-370b-4489-849e-84e5afeeff01" providerId="AD" clId="Web-{4FAD7F50-69B7-B54B-CA96-224B442C8BE4}" dt="2023-02-13T14:00:23.416" v="403" actId="1076"/>
          <ac:spMkLst>
            <pc:docMk/>
            <pc:sldMk cId="0" sldId="278"/>
            <ac:spMk id="330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4FAD7F50-69B7-B54B-CA96-224B442C8BE4}" dt="2023-02-13T14:15:06.839" v="409" actId="20577"/>
        <pc:sldMkLst>
          <pc:docMk/>
          <pc:sldMk cId="0" sldId="279"/>
        </pc:sldMkLst>
        <pc:spChg chg="mod">
          <ac:chgData name="Katie Preedy" userId="S::k.preedy@ucas.ac.uk::6c2a2f5a-370b-4489-849e-84e5afeeff01" providerId="AD" clId="Web-{4FAD7F50-69B7-B54B-CA96-224B442C8BE4}" dt="2023-02-13T14:15:06.839" v="409" actId="20577"/>
          <ac:spMkLst>
            <pc:docMk/>
            <pc:sldMk cId="0" sldId="279"/>
            <ac:spMk id="338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4FAD7F50-69B7-B54B-CA96-224B442C8BE4}" dt="2023-02-13T14:15:11.480" v="410" actId="20577"/>
        <pc:sldMkLst>
          <pc:docMk/>
          <pc:sldMk cId="0" sldId="280"/>
        </pc:sldMkLst>
        <pc:spChg chg="mod">
          <ac:chgData name="Katie Preedy" userId="S::k.preedy@ucas.ac.uk::6c2a2f5a-370b-4489-849e-84e5afeeff01" providerId="AD" clId="Web-{4FAD7F50-69B7-B54B-CA96-224B442C8BE4}" dt="2023-02-13T14:15:11.480" v="410" actId="20577"/>
          <ac:spMkLst>
            <pc:docMk/>
            <pc:sldMk cId="0" sldId="280"/>
            <ac:spMk id="352" creationId="{00000000-0000-0000-0000-000000000000}"/>
          </ac:spMkLst>
        </pc:spChg>
        <pc:spChg chg="mod">
          <ac:chgData name="Katie Preedy" userId="S::k.preedy@ucas.ac.uk::6c2a2f5a-370b-4489-849e-84e5afeeff01" providerId="AD" clId="Web-{4FAD7F50-69B7-B54B-CA96-224B442C8BE4}" dt="2023-02-13T13:36:22.940" v="317" actId="20577"/>
          <ac:spMkLst>
            <pc:docMk/>
            <pc:sldMk cId="0" sldId="280"/>
            <ac:spMk id="357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4FAD7F50-69B7-B54B-CA96-224B442C8BE4}" dt="2023-02-13T13:25:06.009" v="224" actId="1076"/>
        <pc:sldMkLst>
          <pc:docMk/>
          <pc:sldMk cId="1346301847" sldId="283"/>
        </pc:sldMkLst>
        <pc:spChg chg="mod">
          <ac:chgData name="Katie Preedy" userId="S::k.preedy@ucas.ac.uk::6c2a2f5a-370b-4489-849e-84e5afeeff01" providerId="AD" clId="Web-{4FAD7F50-69B7-B54B-CA96-224B442C8BE4}" dt="2023-02-13T13:25:06.009" v="224" actId="1076"/>
          <ac:spMkLst>
            <pc:docMk/>
            <pc:sldMk cId="1346301847" sldId="283"/>
            <ac:spMk id="74" creationId="{00000000-0000-0000-0000-000000000000}"/>
          </ac:spMkLst>
        </pc:spChg>
      </pc:sldChg>
      <pc:sldChg chg="delSp modSp delAnim">
        <pc:chgData name="Katie Preedy" userId="S::k.preedy@ucas.ac.uk::6c2a2f5a-370b-4489-849e-84e5afeeff01" providerId="AD" clId="Web-{4FAD7F50-69B7-B54B-CA96-224B442C8BE4}" dt="2023-02-13T13:37:34.334" v="396" actId="14100"/>
        <pc:sldMkLst>
          <pc:docMk/>
          <pc:sldMk cId="1817864827" sldId="284"/>
        </pc:sldMkLst>
        <pc:spChg chg="mod">
          <ac:chgData name="Katie Preedy" userId="S::k.preedy@ucas.ac.uk::6c2a2f5a-370b-4489-849e-84e5afeeff01" providerId="AD" clId="Web-{4FAD7F50-69B7-B54B-CA96-224B442C8BE4}" dt="2023-02-13T13:37:34.334" v="396" actId="14100"/>
          <ac:spMkLst>
            <pc:docMk/>
            <pc:sldMk cId="1817864827" sldId="284"/>
            <ac:spMk id="352" creationId="{00000000-0000-0000-0000-000000000000}"/>
          </ac:spMkLst>
        </pc:spChg>
        <pc:picChg chg="del">
          <ac:chgData name="Katie Preedy" userId="S::k.preedy@ucas.ac.uk::6c2a2f5a-370b-4489-849e-84e5afeeff01" providerId="AD" clId="Web-{4FAD7F50-69B7-B54B-CA96-224B442C8BE4}" dt="2023-02-13T13:37:19.005" v="386"/>
          <ac:picMkLst>
            <pc:docMk/>
            <pc:sldMk cId="1817864827" sldId="284"/>
            <ac:picMk id="6" creationId="{4988BF09-F362-650B-C857-A8320511D5FD}"/>
          </ac:picMkLst>
        </pc:picChg>
        <pc:picChg chg="del">
          <ac:chgData name="Katie Preedy" userId="S::k.preedy@ucas.ac.uk::6c2a2f5a-370b-4489-849e-84e5afeeff01" providerId="AD" clId="Web-{4FAD7F50-69B7-B54B-CA96-224B442C8BE4}" dt="2023-02-13T13:37:19.911" v="387"/>
          <ac:picMkLst>
            <pc:docMk/>
            <pc:sldMk cId="1817864827" sldId="284"/>
            <ac:picMk id="10" creationId="{D65E640B-3A9E-7651-EAAC-4EC4F16A26E8}"/>
          </ac:picMkLst>
        </pc:picChg>
        <pc:picChg chg="del">
          <ac:chgData name="Katie Preedy" userId="S::k.preedy@ucas.ac.uk::6c2a2f5a-370b-4489-849e-84e5afeeff01" providerId="AD" clId="Web-{4FAD7F50-69B7-B54B-CA96-224B442C8BE4}" dt="2023-02-13T13:37:20.302" v="388"/>
          <ac:picMkLst>
            <pc:docMk/>
            <pc:sldMk cId="1817864827" sldId="284"/>
            <ac:picMk id="13" creationId="{210722DE-64B7-8953-E822-77BC748AA12D}"/>
          </ac:picMkLst>
        </pc:picChg>
        <pc:picChg chg="del">
          <ac:chgData name="Katie Preedy" userId="S::k.preedy@ucas.ac.uk::6c2a2f5a-370b-4489-849e-84e5afeeff01" providerId="AD" clId="Web-{4FAD7F50-69B7-B54B-CA96-224B442C8BE4}" dt="2023-02-13T13:37:20.833" v="389"/>
          <ac:picMkLst>
            <pc:docMk/>
            <pc:sldMk cId="1817864827" sldId="284"/>
            <ac:picMk id="15" creationId="{A7AC2E7A-8E15-1024-DCF3-EA24639825E6}"/>
          </ac:picMkLst>
        </pc:picChg>
      </pc:sldChg>
      <pc:sldChg chg="delSp add del replId delAnim">
        <pc:chgData name="Katie Preedy" userId="S::k.preedy@ucas.ac.uk::6c2a2f5a-370b-4489-849e-84e5afeeff01" providerId="AD" clId="Web-{4FAD7F50-69B7-B54B-CA96-224B442C8BE4}" dt="2023-02-13T13:07:58.674" v="63"/>
        <pc:sldMkLst>
          <pc:docMk/>
          <pc:sldMk cId="1814940555" sldId="285"/>
        </pc:sldMkLst>
        <pc:spChg chg="del">
          <ac:chgData name="Katie Preedy" userId="S::k.preedy@ucas.ac.uk::6c2a2f5a-370b-4489-849e-84e5afeeff01" providerId="AD" clId="Web-{4FAD7F50-69B7-B54B-CA96-224B442C8BE4}" dt="2023-02-13T13:06:50.563" v="46"/>
          <ac:spMkLst>
            <pc:docMk/>
            <pc:sldMk cId="1814940555" sldId="285"/>
            <ac:spMk id="84" creationId="{00000000-0000-0000-0000-000000000000}"/>
          </ac:spMkLst>
        </pc:spChg>
        <pc:spChg chg="del">
          <ac:chgData name="Katie Preedy" userId="S::k.preedy@ucas.ac.uk::6c2a2f5a-370b-4489-849e-84e5afeeff01" providerId="AD" clId="Web-{4FAD7F50-69B7-B54B-CA96-224B442C8BE4}" dt="2023-02-13T13:06:46.219" v="41"/>
          <ac:spMkLst>
            <pc:docMk/>
            <pc:sldMk cId="1814940555" sldId="285"/>
            <ac:spMk id="85" creationId="{00000000-0000-0000-0000-000000000000}"/>
          </ac:spMkLst>
        </pc:spChg>
        <pc:spChg chg="del">
          <ac:chgData name="Katie Preedy" userId="S::k.preedy@ucas.ac.uk::6c2a2f5a-370b-4489-849e-84e5afeeff01" providerId="AD" clId="Web-{4FAD7F50-69B7-B54B-CA96-224B442C8BE4}" dt="2023-02-13T13:06:47.312" v="42"/>
          <ac:spMkLst>
            <pc:docMk/>
            <pc:sldMk cId="1814940555" sldId="285"/>
            <ac:spMk id="86" creationId="{00000000-0000-0000-0000-000000000000}"/>
          </ac:spMkLst>
        </pc:spChg>
        <pc:spChg chg="del">
          <ac:chgData name="Katie Preedy" userId="S::k.preedy@ucas.ac.uk::6c2a2f5a-370b-4489-849e-84e5afeeff01" providerId="AD" clId="Web-{4FAD7F50-69B7-B54B-CA96-224B442C8BE4}" dt="2023-02-13T13:06:48.437" v="43"/>
          <ac:spMkLst>
            <pc:docMk/>
            <pc:sldMk cId="1814940555" sldId="285"/>
            <ac:spMk id="87" creationId="{00000000-0000-0000-0000-000000000000}"/>
          </ac:spMkLst>
        </pc:spChg>
        <pc:spChg chg="del">
          <ac:chgData name="Katie Preedy" userId="S::k.preedy@ucas.ac.uk::6c2a2f5a-370b-4489-849e-84e5afeeff01" providerId="AD" clId="Web-{4FAD7F50-69B7-B54B-CA96-224B442C8BE4}" dt="2023-02-13T13:06:49.125" v="44"/>
          <ac:spMkLst>
            <pc:docMk/>
            <pc:sldMk cId="1814940555" sldId="285"/>
            <ac:spMk id="88" creationId="{00000000-0000-0000-0000-000000000000}"/>
          </ac:spMkLst>
        </pc:spChg>
        <pc:spChg chg="del">
          <ac:chgData name="Katie Preedy" userId="S::k.preedy@ucas.ac.uk::6c2a2f5a-370b-4489-849e-84e5afeeff01" providerId="AD" clId="Web-{4FAD7F50-69B7-B54B-CA96-224B442C8BE4}" dt="2023-02-13T13:06:49.703" v="45"/>
          <ac:spMkLst>
            <pc:docMk/>
            <pc:sldMk cId="1814940555" sldId="285"/>
            <ac:spMk id="89" creationId="{00000000-0000-0000-0000-000000000000}"/>
          </ac:spMkLst>
        </pc:spChg>
      </pc:sldChg>
      <pc:sldChg chg="addSp modSp add ord replId addAnim">
        <pc:chgData name="Katie Preedy" userId="S::k.preedy@ucas.ac.uk::6c2a2f5a-370b-4489-849e-84e5afeeff01" providerId="AD" clId="Web-{4FAD7F50-69B7-B54B-CA96-224B442C8BE4}" dt="2023-02-13T14:14:26.978" v="405" actId="20577"/>
        <pc:sldMkLst>
          <pc:docMk/>
          <pc:sldMk cId="2596556327" sldId="286"/>
        </pc:sldMkLst>
        <pc:spChg chg="add mod">
          <ac:chgData name="Katie Preedy" userId="S::k.preedy@ucas.ac.uk::6c2a2f5a-370b-4489-849e-84e5afeeff01" providerId="AD" clId="Web-{4FAD7F50-69B7-B54B-CA96-224B442C8BE4}" dt="2023-02-13T13:07:56.581" v="62" actId="20577"/>
          <ac:spMkLst>
            <pc:docMk/>
            <pc:sldMk cId="2596556327" sldId="286"/>
            <ac:spMk id="3" creationId="{34B40DEF-59C6-451C-5F43-2DF8AF8A6FF6}"/>
          </ac:spMkLst>
        </pc:spChg>
        <pc:spChg chg="add mod">
          <ac:chgData name="Katie Preedy" userId="S::k.preedy@ucas.ac.uk::6c2a2f5a-370b-4489-849e-84e5afeeff01" providerId="AD" clId="Web-{4FAD7F50-69B7-B54B-CA96-224B442C8BE4}" dt="2023-02-13T13:10:57.947" v="150" actId="1076"/>
          <ac:spMkLst>
            <pc:docMk/>
            <pc:sldMk cId="2596556327" sldId="286"/>
            <ac:spMk id="16" creationId="{61387C47-277F-FBA0-FD86-3BC5AC4CA175}"/>
          </ac:spMkLst>
        </pc:spChg>
        <pc:spChg chg="mod">
          <ac:chgData name="Katie Preedy" userId="S::k.preedy@ucas.ac.uk::6c2a2f5a-370b-4489-849e-84e5afeeff01" providerId="AD" clId="Web-{4FAD7F50-69B7-B54B-CA96-224B442C8BE4}" dt="2023-02-13T14:14:26.978" v="405" actId="20577"/>
          <ac:spMkLst>
            <pc:docMk/>
            <pc:sldMk cId="2596556327" sldId="286"/>
            <ac:spMk id="352" creationId="{00000000-0000-0000-0000-000000000000}"/>
          </ac:spMkLst>
        </pc:spChg>
        <pc:picChg chg="mod">
          <ac:chgData name="Katie Preedy" userId="S::k.preedy@ucas.ac.uk::6c2a2f5a-370b-4489-849e-84e5afeeff01" providerId="AD" clId="Web-{4FAD7F50-69B7-B54B-CA96-224B442C8BE4}" dt="2023-02-13T13:09:40.600" v="99" actId="1076"/>
          <ac:picMkLst>
            <pc:docMk/>
            <pc:sldMk cId="2596556327" sldId="286"/>
            <ac:picMk id="4" creationId="{DE57D1CE-20E7-C4EA-7505-E228BC2E983C}"/>
          </ac:picMkLst>
        </pc:picChg>
        <pc:picChg chg="mod">
          <ac:chgData name="Katie Preedy" userId="S::k.preedy@ucas.ac.uk::6c2a2f5a-370b-4489-849e-84e5afeeff01" providerId="AD" clId="Web-{4FAD7F50-69B7-B54B-CA96-224B442C8BE4}" dt="2023-02-13T13:09:45.585" v="101" actId="1076"/>
          <ac:picMkLst>
            <pc:docMk/>
            <pc:sldMk cId="2596556327" sldId="286"/>
            <ac:picMk id="6" creationId="{4988BF09-F362-650B-C857-A8320511D5FD}"/>
          </ac:picMkLst>
        </pc:picChg>
        <pc:picChg chg="mod">
          <ac:chgData name="Katie Preedy" userId="S::k.preedy@ucas.ac.uk::6c2a2f5a-370b-4489-849e-84e5afeeff01" providerId="AD" clId="Web-{4FAD7F50-69B7-B54B-CA96-224B442C8BE4}" dt="2023-02-13T13:09:32.897" v="96" actId="1076"/>
          <ac:picMkLst>
            <pc:docMk/>
            <pc:sldMk cId="2596556327" sldId="286"/>
            <ac:picMk id="7" creationId="{00D32F41-D14A-C596-4C7B-3852A3299C24}"/>
          </ac:picMkLst>
        </pc:picChg>
        <pc:picChg chg="mod">
          <ac:chgData name="Katie Preedy" userId="S::k.preedy@ucas.ac.uk::6c2a2f5a-370b-4489-849e-84e5afeeff01" providerId="AD" clId="Web-{4FAD7F50-69B7-B54B-CA96-224B442C8BE4}" dt="2023-02-13T13:11:24.010" v="155" actId="1076"/>
          <ac:picMkLst>
            <pc:docMk/>
            <pc:sldMk cId="2596556327" sldId="286"/>
            <ac:picMk id="9" creationId="{38AB664E-7DFF-0055-C2B7-65CE4EB1F888}"/>
          </ac:picMkLst>
        </pc:picChg>
        <pc:picChg chg="mod">
          <ac:chgData name="Katie Preedy" userId="S::k.preedy@ucas.ac.uk::6c2a2f5a-370b-4489-849e-84e5afeeff01" providerId="AD" clId="Web-{4FAD7F50-69B7-B54B-CA96-224B442C8BE4}" dt="2023-02-13T13:11:30.542" v="157" actId="1076"/>
          <ac:picMkLst>
            <pc:docMk/>
            <pc:sldMk cId="2596556327" sldId="286"/>
            <ac:picMk id="10" creationId="{D65E640B-3A9E-7651-EAAC-4EC4F16A26E8}"/>
          </ac:picMkLst>
        </pc:picChg>
        <pc:picChg chg="mod">
          <ac:chgData name="Katie Preedy" userId="S::k.preedy@ucas.ac.uk::6c2a2f5a-370b-4489-849e-84e5afeeff01" providerId="AD" clId="Web-{4FAD7F50-69B7-B54B-CA96-224B442C8BE4}" dt="2023-02-13T13:11:21.307" v="153" actId="1076"/>
          <ac:picMkLst>
            <pc:docMk/>
            <pc:sldMk cId="2596556327" sldId="286"/>
            <ac:picMk id="11" creationId="{92AB3A01-B0AF-C572-2BCD-3CA79DEC119C}"/>
          </ac:picMkLst>
        </pc:picChg>
        <pc:picChg chg="mod">
          <ac:chgData name="Katie Preedy" userId="S::k.preedy@ucas.ac.uk::6c2a2f5a-370b-4489-849e-84e5afeeff01" providerId="AD" clId="Web-{4FAD7F50-69B7-B54B-CA96-224B442C8BE4}" dt="2023-02-13T13:11:28.135" v="156" actId="1076"/>
          <ac:picMkLst>
            <pc:docMk/>
            <pc:sldMk cId="2596556327" sldId="286"/>
            <ac:picMk id="13" creationId="{210722DE-64B7-8953-E822-77BC748AA12D}"/>
          </ac:picMkLst>
        </pc:picChg>
        <pc:picChg chg="add mod">
          <ac:chgData name="Katie Preedy" userId="S::k.preedy@ucas.ac.uk::6c2a2f5a-370b-4489-849e-84e5afeeff01" providerId="AD" clId="Web-{4FAD7F50-69B7-B54B-CA96-224B442C8BE4}" dt="2023-02-13T13:07:45.940" v="55" actId="14100"/>
          <ac:picMkLst>
            <pc:docMk/>
            <pc:sldMk cId="2596556327" sldId="286"/>
            <ac:picMk id="14" creationId="{6A0ADA01-A0BB-6544-AC32-AE993F2CB41F}"/>
          </ac:picMkLst>
        </pc:picChg>
        <pc:picChg chg="mod">
          <ac:chgData name="Katie Preedy" userId="S::k.preedy@ucas.ac.uk::6c2a2f5a-370b-4489-849e-84e5afeeff01" providerId="AD" clId="Web-{4FAD7F50-69B7-B54B-CA96-224B442C8BE4}" dt="2023-02-13T13:11:19.088" v="152" actId="1076"/>
          <ac:picMkLst>
            <pc:docMk/>
            <pc:sldMk cId="2596556327" sldId="286"/>
            <ac:picMk id="15" creationId="{A7AC2E7A-8E15-1024-DCF3-EA24639825E6}"/>
          </ac:picMkLst>
        </pc:picChg>
      </pc:sldChg>
    </pc:docChg>
  </pc:docChgLst>
  <pc:docChgLst>
    <pc:chgData name="Katie Preedy" userId="S::k.preedy@ucas.ac.uk::6c2a2f5a-370b-4489-849e-84e5afeeff01" providerId="AD" clId="Web-{DCBB670C-3FD2-13F3-D0BC-AA90B3047FD2}"/>
    <pc:docChg chg="modSld">
      <pc:chgData name="Katie Preedy" userId="S::k.preedy@ucas.ac.uk::6c2a2f5a-370b-4489-849e-84e5afeeff01" providerId="AD" clId="Web-{DCBB670C-3FD2-13F3-D0BC-AA90B3047FD2}" dt="2023-02-13T08:05:38.042" v="4"/>
      <pc:docMkLst>
        <pc:docMk/>
      </pc:docMkLst>
      <pc:sldChg chg="addSp delSp modSp">
        <pc:chgData name="Katie Preedy" userId="S::k.preedy@ucas.ac.uk::6c2a2f5a-370b-4489-849e-84e5afeeff01" providerId="AD" clId="Web-{DCBB670C-3FD2-13F3-D0BC-AA90B3047FD2}" dt="2023-02-13T08:05:38.042" v="4"/>
        <pc:sldMkLst>
          <pc:docMk/>
          <pc:sldMk cId="0" sldId="258"/>
        </pc:sldMkLst>
        <pc:picChg chg="add del mod">
          <ac:chgData name="Katie Preedy" userId="S::k.preedy@ucas.ac.uk::6c2a2f5a-370b-4489-849e-84e5afeeff01" providerId="AD" clId="Web-{DCBB670C-3FD2-13F3-D0BC-AA90B3047FD2}" dt="2023-02-13T08:05:38.042" v="4"/>
          <ac:picMkLst>
            <pc:docMk/>
            <pc:sldMk cId="0" sldId="258"/>
            <ac:picMk id="2" creationId="{669D9A15-C282-D968-A65E-A8A6C7B32936}"/>
          </ac:picMkLst>
        </pc:picChg>
      </pc:sldChg>
    </pc:docChg>
  </pc:docChgLst>
  <pc:docChgLst>
    <pc:chgData name="Katie Preedy" userId="S::k.preedy@ucas.ac.uk::6c2a2f5a-370b-4489-849e-84e5afeeff01" providerId="AD" clId="Web-{FA447F06-A5BD-ADD8-3081-6DD86E502C37}"/>
    <pc:docChg chg="mod">
      <pc:chgData name="Katie Preedy" userId="S::k.preedy@ucas.ac.uk::6c2a2f5a-370b-4489-849e-84e5afeeff01" providerId="AD" clId="Web-{FA447F06-A5BD-ADD8-3081-6DD86E502C37}" dt="2023-02-03T17:10:52.062" v="0" actId="33475"/>
      <pc:docMkLst>
        <pc:docMk/>
      </pc:docMkLst>
    </pc:docChg>
  </pc:docChgLst>
  <pc:docChgLst>
    <pc:chgData name="Katie Preedy" userId="S::k.preedy@ucas.ac.uk::6c2a2f5a-370b-4489-849e-84e5afeeff01" providerId="AD" clId="Web-{0EB6401A-4B62-AD0F-06C6-5233886D2CB4}"/>
    <pc:docChg chg="modSld">
      <pc:chgData name="Katie Preedy" userId="S::k.preedy@ucas.ac.uk::6c2a2f5a-370b-4489-849e-84e5afeeff01" providerId="AD" clId="Web-{0EB6401A-4B62-AD0F-06C6-5233886D2CB4}" dt="2023-02-13T11:51:18.531" v="5" actId="14100"/>
      <pc:docMkLst>
        <pc:docMk/>
      </pc:docMkLst>
      <pc:sldChg chg="modSp">
        <pc:chgData name="Katie Preedy" userId="S::k.preedy@ucas.ac.uk::6c2a2f5a-370b-4489-849e-84e5afeeff01" providerId="AD" clId="Web-{0EB6401A-4B62-AD0F-06C6-5233886D2CB4}" dt="2023-02-13T11:41:56.486" v="1" actId="14100"/>
        <pc:sldMkLst>
          <pc:docMk/>
          <pc:sldMk cId="0" sldId="260"/>
        </pc:sldMkLst>
        <pc:spChg chg="mod">
          <ac:chgData name="Katie Preedy" userId="S::k.preedy@ucas.ac.uk::6c2a2f5a-370b-4489-849e-84e5afeeff01" providerId="AD" clId="Web-{0EB6401A-4B62-AD0F-06C6-5233886D2CB4}" dt="2023-02-13T11:41:56.486" v="1" actId="14100"/>
          <ac:spMkLst>
            <pc:docMk/>
            <pc:sldMk cId="0" sldId="260"/>
            <ac:spMk id="101" creationId="{00000000-0000-0000-0000-000000000000}"/>
          </ac:spMkLst>
        </pc:spChg>
        <pc:spChg chg="mod">
          <ac:chgData name="Katie Preedy" userId="S::k.preedy@ucas.ac.uk::6c2a2f5a-370b-4489-849e-84e5afeeff01" providerId="AD" clId="Web-{0EB6401A-4B62-AD0F-06C6-5233886D2CB4}" dt="2023-02-13T11:41:51.267" v="0" actId="1076"/>
          <ac:spMkLst>
            <pc:docMk/>
            <pc:sldMk cId="0" sldId="260"/>
            <ac:spMk id="103" creationId="{00000000-0000-0000-0000-000000000000}"/>
          </ac:spMkLst>
        </pc:spChg>
      </pc:sldChg>
      <pc:sldChg chg="addSp delSp modSp">
        <pc:chgData name="Katie Preedy" userId="S::k.preedy@ucas.ac.uk::6c2a2f5a-370b-4489-849e-84e5afeeff01" providerId="AD" clId="Web-{0EB6401A-4B62-AD0F-06C6-5233886D2CB4}" dt="2023-02-13T11:51:18.531" v="5" actId="14100"/>
        <pc:sldMkLst>
          <pc:docMk/>
          <pc:sldMk cId="1817864827" sldId="284"/>
        </pc:sldMkLst>
        <pc:picChg chg="del">
          <ac:chgData name="Katie Preedy" userId="S::k.preedy@ucas.ac.uk::6c2a2f5a-370b-4489-849e-84e5afeeff01" providerId="AD" clId="Web-{0EB6401A-4B62-AD0F-06C6-5233886D2CB4}" dt="2023-02-13T11:50:54.796" v="2"/>
          <ac:picMkLst>
            <pc:docMk/>
            <pc:sldMk cId="1817864827" sldId="284"/>
            <ac:picMk id="2" creationId="{5C9AA6DA-46DB-C51F-3060-20379D901797}"/>
          </ac:picMkLst>
        </pc:picChg>
        <pc:picChg chg="add mod">
          <ac:chgData name="Katie Preedy" userId="S::k.preedy@ucas.ac.uk::6c2a2f5a-370b-4489-849e-84e5afeeff01" providerId="AD" clId="Web-{0EB6401A-4B62-AD0F-06C6-5233886D2CB4}" dt="2023-02-13T11:51:18.531" v="5" actId="14100"/>
          <ac:picMkLst>
            <pc:docMk/>
            <pc:sldMk cId="1817864827" sldId="284"/>
            <ac:picMk id="8" creationId="{FE6CDE25-AFDF-D040-3B0B-9A6099A95A41}"/>
          </ac:picMkLst>
        </pc:picChg>
      </pc:sldChg>
    </pc:docChg>
  </pc:docChgLst>
  <pc:docChgLst>
    <pc:chgData name="Katie Preedy" userId="6c2a2f5a-370b-4489-849e-84e5afeeff01" providerId="ADAL" clId="{DF9C95D7-B5EA-43A0-AD58-E2AE106C755F}"/>
    <pc:docChg chg="undo redo custSel addSld delSld modSld sldOrd">
      <pc:chgData name="Katie Preedy" userId="6c2a2f5a-370b-4489-849e-84e5afeeff01" providerId="ADAL" clId="{DF9C95D7-B5EA-43A0-AD58-E2AE106C755F}" dt="2023-02-14T10:19:18.558" v="1104"/>
      <pc:docMkLst>
        <pc:docMk/>
      </pc:docMkLst>
      <pc:sldChg chg="addSp delSp modSp mod">
        <pc:chgData name="Katie Preedy" userId="6c2a2f5a-370b-4489-849e-84e5afeeff01" providerId="ADAL" clId="{DF9C95D7-B5EA-43A0-AD58-E2AE106C755F}" dt="2023-02-13T10:25:56.324" v="1054" actId="1076"/>
        <pc:sldMkLst>
          <pc:docMk/>
          <pc:sldMk cId="0" sldId="256"/>
        </pc:sldMkLst>
        <pc:spChg chg="mod">
          <ac:chgData name="Katie Preedy" userId="6c2a2f5a-370b-4489-849e-84e5afeeff01" providerId="ADAL" clId="{DF9C95D7-B5EA-43A0-AD58-E2AE106C755F}" dt="2023-02-13T10:25:56.324" v="1054" actId="1076"/>
          <ac:spMkLst>
            <pc:docMk/>
            <pc:sldMk cId="0" sldId="256"/>
            <ac:spMk id="2" creationId="{423CFC4F-262A-F6AD-22A7-134C5907AE67}"/>
          </ac:spMkLst>
        </pc:spChg>
        <pc:spChg chg="add mod">
          <ac:chgData name="Katie Preedy" userId="6c2a2f5a-370b-4489-849e-84e5afeeff01" providerId="ADAL" clId="{DF9C95D7-B5EA-43A0-AD58-E2AE106C755F}" dt="2023-02-13T10:25:49.738" v="1052" actId="1076"/>
          <ac:spMkLst>
            <pc:docMk/>
            <pc:sldMk cId="0" sldId="256"/>
            <ac:spMk id="6" creationId="{ECC51DB1-A604-5A13-FF8C-394A57FD7DE4}"/>
          </ac:spMkLst>
        </pc:spChg>
        <pc:spChg chg="mod ord">
          <ac:chgData name="Katie Preedy" userId="6c2a2f5a-370b-4489-849e-84e5afeeff01" providerId="ADAL" clId="{DF9C95D7-B5EA-43A0-AD58-E2AE106C755F}" dt="2023-02-13T10:24:12.819" v="1030" actId="167"/>
          <ac:spMkLst>
            <pc:docMk/>
            <pc:sldMk cId="0" sldId="256"/>
            <ac:spMk id="54" creationId="{00000000-0000-0000-0000-000000000000}"/>
          </ac:spMkLst>
        </pc:spChg>
        <pc:picChg chg="add del mod modCrop">
          <ac:chgData name="Katie Preedy" userId="6c2a2f5a-370b-4489-849e-84e5afeeff01" providerId="ADAL" clId="{DF9C95D7-B5EA-43A0-AD58-E2AE106C755F}" dt="2023-02-13T10:25:28.881" v="1049" actId="732"/>
          <ac:picMkLst>
            <pc:docMk/>
            <pc:sldMk cId="0" sldId="256"/>
            <ac:picMk id="4" creationId="{AAE55363-069A-B104-64DB-DDD64890C319}"/>
          </ac:picMkLst>
        </pc:picChg>
        <pc:picChg chg="mod">
          <ac:chgData name="Katie Preedy" userId="6c2a2f5a-370b-4489-849e-84e5afeeff01" providerId="ADAL" clId="{DF9C95D7-B5EA-43A0-AD58-E2AE106C755F}" dt="2023-02-13T10:25:53.905" v="1053" actId="1076"/>
          <ac:picMkLst>
            <pc:docMk/>
            <pc:sldMk cId="0" sldId="256"/>
            <ac:picMk id="5" creationId="{5576A168-F709-37BD-729B-2C84D1C57732}"/>
          </ac:picMkLst>
        </pc:picChg>
        <pc:picChg chg="add del mod ord">
          <ac:chgData name="Katie Preedy" userId="6c2a2f5a-370b-4489-849e-84e5afeeff01" providerId="ADAL" clId="{DF9C95D7-B5EA-43A0-AD58-E2AE106C755F}" dt="2023-02-13T10:24:15.004" v="1035" actId="22"/>
          <ac:picMkLst>
            <pc:docMk/>
            <pc:sldMk cId="0" sldId="256"/>
            <ac:picMk id="8" creationId="{DA4665CC-5B78-3EFD-0160-FCC014387E65}"/>
          </ac:picMkLst>
        </pc:picChg>
      </pc:sldChg>
      <pc:sldChg chg="addSp delSp modSp mod">
        <pc:chgData name="Katie Preedy" userId="6c2a2f5a-370b-4489-849e-84e5afeeff01" providerId="ADAL" clId="{DF9C95D7-B5EA-43A0-AD58-E2AE106C755F}" dt="2023-02-13T09:36:34.484" v="581" actId="1076"/>
        <pc:sldMkLst>
          <pc:docMk/>
          <pc:sldMk cId="0" sldId="257"/>
        </pc:sldMkLst>
        <pc:spChg chg="add del">
          <ac:chgData name="Katie Preedy" userId="6c2a2f5a-370b-4489-849e-84e5afeeff01" providerId="ADAL" clId="{DF9C95D7-B5EA-43A0-AD58-E2AE106C755F}" dt="2023-02-13T08:59:04.635" v="385" actId="22"/>
          <ac:spMkLst>
            <pc:docMk/>
            <pc:sldMk cId="0" sldId="257"/>
            <ac:spMk id="6" creationId="{F11AE49D-04DC-754A-451E-E1ADD9ED8D56}"/>
          </ac:spMkLst>
        </pc:spChg>
        <pc:spChg chg="mod">
          <ac:chgData name="Katie Preedy" userId="6c2a2f5a-370b-4489-849e-84e5afeeff01" providerId="ADAL" clId="{DF9C95D7-B5EA-43A0-AD58-E2AE106C755F}" dt="2023-02-13T09:36:34.484" v="581" actId="1076"/>
          <ac:spMkLst>
            <pc:docMk/>
            <pc:sldMk cId="0" sldId="257"/>
            <ac:spMk id="60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02:48.140" v="108" actId="207"/>
          <ac:spMkLst>
            <pc:docMk/>
            <pc:sldMk cId="0" sldId="257"/>
            <ac:spMk id="64" creationId="{00000000-0000-0000-0000-000000000000}"/>
          </ac:spMkLst>
        </pc:spChg>
        <pc:picChg chg="mod">
          <ac:chgData name="Katie Preedy" userId="6c2a2f5a-370b-4489-849e-84e5afeeff01" providerId="ADAL" clId="{DF9C95D7-B5EA-43A0-AD58-E2AE106C755F}" dt="2023-02-13T08:35:33.532" v="126" actId="1076"/>
          <ac:picMkLst>
            <pc:docMk/>
            <pc:sldMk cId="0" sldId="257"/>
            <ac:picMk id="2" creationId="{0045FB59-8F25-8758-D4E8-5F5FB5341D0D}"/>
          </ac:picMkLst>
        </pc:picChg>
        <pc:picChg chg="add mod">
          <ac:chgData name="Katie Preedy" userId="6c2a2f5a-370b-4489-849e-84e5afeeff01" providerId="ADAL" clId="{DF9C95D7-B5EA-43A0-AD58-E2AE106C755F}" dt="2023-02-13T07:53:46.431" v="41" actId="1076"/>
          <ac:picMkLst>
            <pc:docMk/>
            <pc:sldMk cId="0" sldId="257"/>
            <ac:picMk id="3" creationId="{29CB6D07-7EC2-279B-18FE-6535F7AEAE9C}"/>
          </ac:picMkLst>
        </pc:picChg>
        <pc:picChg chg="add del mod">
          <ac:chgData name="Katie Preedy" userId="6c2a2f5a-370b-4489-849e-84e5afeeff01" providerId="ADAL" clId="{DF9C95D7-B5EA-43A0-AD58-E2AE106C755F}" dt="2023-02-13T08:58:56.709" v="381" actId="22"/>
          <ac:picMkLst>
            <pc:docMk/>
            <pc:sldMk cId="0" sldId="257"/>
            <ac:picMk id="4" creationId="{9D8E1318-1DF7-6054-4752-BE244E799434}"/>
          </ac:picMkLst>
        </pc:picChg>
        <pc:picChg chg="add mod">
          <ac:chgData name="Katie Preedy" userId="6c2a2f5a-370b-4489-849e-84e5afeeff01" providerId="ADAL" clId="{DF9C95D7-B5EA-43A0-AD58-E2AE106C755F}" dt="2023-02-13T09:36:33.838" v="580" actId="1582"/>
          <ac:picMkLst>
            <pc:docMk/>
            <pc:sldMk cId="0" sldId="257"/>
            <ac:picMk id="8" creationId="{58A086D7-7B51-DED7-04CD-9F5CE9E24FCC}"/>
          </ac:picMkLst>
        </pc:picChg>
        <pc:picChg chg="del mod">
          <ac:chgData name="Katie Preedy" userId="6c2a2f5a-370b-4489-849e-84e5afeeff01" providerId="ADAL" clId="{DF9C95D7-B5EA-43A0-AD58-E2AE106C755F}" dt="2023-02-13T07:53:27.589" v="28" actId="478"/>
          <ac:picMkLst>
            <pc:docMk/>
            <pc:sldMk cId="0" sldId="257"/>
            <ac:picMk id="61" creationId="{00000000-0000-0000-0000-000000000000}"/>
          </ac:picMkLst>
        </pc:picChg>
        <pc:picChg chg="add del">
          <ac:chgData name="Katie Preedy" userId="6c2a2f5a-370b-4489-849e-84e5afeeff01" providerId="ADAL" clId="{DF9C95D7-B5EA-43A0-AD58-E2AE106C755F}" dt="2023-02-13T08:59:03.441" v="383" actId="478"/>
          <ac:picMkLst>
            <pc:docMk/>
            <pc:sldMk cId="0" sldId="257"/>
            <ac:picMk id="62" creationId="{00000000-0000-0000-0000-000000000000}"/>
          </ac:picMkLst>
        </pc:picChg>
      </pc:sldChg>
      <pc:sldChg chg="addSp delSp modSp mod setBg">
        <pc:chgData name="Katie Preedy" userId="6c2a2f5a-370b-4489-849e-84e5afeeff01" providerId="ADAL" clId="{DF9C95D7-B5EA-43A0-AD58-E2AE106C755F}" dt="2023-02-13T10:26:06.991" v="1056" actId="1076"/>
        <pc:sldMkLst>
          <pc:docMk/>
          <pc:sldMk cId="0" sldId="258"/>
        </pc:sldMkLst>
        <pc:spChg chg="add del">
          <ac:chgData name="Katie Preedy" userId="6c2a2f5a-370b-4489-849e-84e5afeeff01" providerId="ADAL" clId="{DF9C95D7-B5EA-43A0-AD58-E2AE106C755F}" dt="2023-02-13T08:04:07.776" v="110"/>
          <ac:spMkLst>
            <pc:docMk/>
            <pc:sldMk cId="0" sldId="258"/>
            <ac:spMk id="2" creationId="{1FF6BE66-F3DB-606F-D5DA-A9713D741D46}"/>
          </ac:spMkLst>
        </pc:spChg>
        <pc:spChg chg="add mod">
          <ac:chgData name="Katie Preedy" userId="6c2a2f5a-370b-4489-849e-84e5afeeff01" providerId="ADAL" clId="{DF9C95D7-B5EA-43A0-AD58-E2AE106C755F}" dt="2023-02-13T08:43:56.150" v="190" actId="1076"/>
          <ac:spMkLst>
            <pc:docMk/>
            <pc:sldMk cId="0" sldId="258"/>
            <ac:spMk id="2" creationId="{A256F3FF-E55D-D1F1-4CD4-BC9FD5AC488B}"/>
          </ac:spMkLst>
        </pc:spChg>
        <pc:spChg chg="add mod">
          <ac:chgData name="Katie Preedy" userId="6c2a2f5a-370b-4489-849e-84e5afeeff01" providerId="ADAL" clId="{DF9C95D7-B5EA-43A0-AD58-E2AE106C755F}" dt="2023-02-13T08:04:16.288" v="113" actId="1076"/>
          <ac:spMkLst>
            <pc:docMk/>
            <pc:sldMk cId="0" sldId="258"/>
            <ac:spMk id="4" creationId="{08508D71-CF70-7069-30F6-2079242B0BE4}"/>
          </ac:spMkLst>
        </pc:spChg>
        <pc:spChg chg="mod">
          <ac:chgData name="Katie Preedy" userId="6c2a2f5a-370b-4489-849e-84e5afeeff01" providerId="ADAL" clId="{DF9C95D7-B5EA-43A0-AD58-E2AE106C755F}" dt="2023-02-13T08:37:12.499" v="150" actId="207"/>
          <ac:spMkLst>
            <pc:docMk/>
            <pc:sldMk cId="0" sldId="258"/>
            <ac:spMk id="69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37:26.436" v="155" actId="1076"/>
          <ac:spMkLst>
            <pc:docMk/>
            <pc:sldMk cId="0" sldId="258"/>
            <ac:spMk id="73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44:01.651" v="192" actId="1076"/>
          <ac:spMkLst>
            <pc:docMk/>
            <pc:sldMk cId="0" sldId="258"/>
            <ac:spMk id="74" creationId="{00000000-0000-0000-0000-000000000000}"/>
          </ac:spMkLst>
        </pc:spChg>
        <pc:spChg chg="del mod">
          <ac:chgData name="Katie Preedy" userId="6c2a2f5a-370b-4489-849e-84e5afeeff01" providerId="ADAL" clId="{DF9C95D7-B5EA-43A0-AD58-E2AE106C755F}" dt="2023-02-13T08:43:32.391" v="181" actId="478"/>
          <ac:spMkLst>
            <pc:docMk/>
            <pc:sldMk cId="0" sldId="258"/>
            <ac:spMk id="76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10:26:05.501" v="1055" actId="1076"/>
          <ac:spMkLst>
            <pc:docMk/>
            <pc:sldMk cId="0" sldId="258"/>
            <ac:spMk id="77" creationId="{00000000-0000-0000-0000-000000000000}"/>
          </ac:spMkLst>
        </pc:spChg>
        <pc:picChg chg="add del mod">
          <ac:chgData name="Katie Preedy" userId="6c2a2f5a-370b-4489-849e-84e5afeeff01" providerId="ADAL" clId="{DF9C95D7-B5EA-43A0-AD58-E2AE106C755F}" dt="2023-02-13T07:53:50.086" v="42" actId="478"/>
          <ac:picMkLst>
            <pc:docMk/>
            <pc:sldMk cId="0" sldId="258"/>
            <ac:picMk id="2" creationId="{50C5788E-82A5-61C4-9F2D-DDC1CFF89551}"/>
          </ac:picMkLst>
        </pc:picChg>
        <pc:picChg chg="add mod">
          <ac:chgData name="Katie Preedy" userId="6c2a2f5a-370b-4489-849e-84e5afeeff01" providerId="ADAL" clId="{DF9C95D7-B5EA-43A0-AD58-E2AE106C755F}" dt="2023-02-13T07:53:50.429" v="43"/>
          <ac:picMkLst>
            <pc:docMk/>
            <pc:sldMk cId="0" sldId="258"/>
            <ac:picMk id="3" creationId="{440F9DE6-1222-2713-525F-87015E41FD1A}"/>
          </ac:picMkLst>
        </pc:picChg>
        <pc:picChg chg="mod">
          <ac:chgData name="Katie Preedy" userId="6c2a2f5a-370b-4489-849e-84e5afeeff01" providerId="ADAL" clId="{DF9C95D7-B5EA-43A0-AD58-E2AE106C755F}" dt="2023-02-13T10:26:06.991" v="1056" actId="1076"/>
          <ac:picMkLst>
            <pc:docMk/>
            <pc:sldMk cId="0" sldId="258"/>
            <ac:picMk id="5" creationId="{97788421-D41D-0A8C-AFBA-5E85E5333086}"/>
          </ac:picMkLst>
        </pc:picChg>
        <pc:picChg chg="add del">
          <ac:chgData name="Katie Preedy" userId="6c2a2f5a-370b-4489-849e-84e5afeeff01" providerId="ADAL" clId="{DF9C95D7-B5EA-43A0-AD58-E2AE106C755F}" dt="2023-02-13T08:04:57.103" v="115" actId="478"/>
          <ac:picMkLst>
            <pc:docMk/>
            <pc:sldMk cId="0" sldId="258"/>
            <ac:picMk id="6" creationId="{4C2AEAD9-13E7-A91F-723F-5C7A85CB97E9}"/>
          </ac:picMkLst>
        </pc:picChg>
        <pc:picChg chg="del">
          <ac:chgData name="Katie Preedy" userId="6c2a2f5a-370b-4489-849e-84e5afeeff01" providerId="ADAL" clId="{DF9C95D7-B5EA-43A0-AD58-E2AE106C755F}" dt="2023-02-13T07:52:34.694" v="26" actId="478"/>
          <ac:picMkLst>
            <pc:docMk/>
            <pc:sldMk cId="0" sldId="258"/>
            <ac:picMk id="70" creationId="{00000000-0000-0000-0000-000000000000}"/>
          </ac:picMkLst>
        </pc:picChg>
        <pc:picChg chg="mod">
          <ac:chgData name="Katie Preedy" userId="6c2a2f5a-370b-4489-849e-84e5afeeff01" providerId="ADAL" clId="{DF9C95D7-B5EA-43A0-AD58-E2AE106C755F}" dt="2023-02-13T08:37:32.088" v="158" actId="1076"/>
          <ac:picMkLst>
            <pc:docMk/>
            <pc:sldMk cId="0" sldId="258"/>
            <ac:picMk id="71" creationId="{00000000-0000-0000-0000-000000000000}"/>
          </ac:picMkLst>
        </pc:picChg>
      </pc:sldChg>
      <pc:sldChg chg="addSp delSp modSp mod">
        <pc:chgData name="Katie Preedy" userId="6c2a2f5a-370b-4489-849e-84e5afeeff01" providerId="ADAL" clId="{DF9C95D7-B5EA-43A0-AD58-E2AE106C755F}" dt="2023-02-13T09:02:49.897" v="404" actId="1076"/>
        <pc:sldMkLst>
          <pc:docMk/>
          <pc:sldMk cId="0" sldId="259"/>
        </pc:sldMkLst>
        <pc:spChg chg="mod">
          <ac:chgData name="Katie Preedy" userId="6c2a2f5a-370b-4489-849e-84e5afeeff01" providerId="ADAL" clId="{DF9C95D7-B5EA-43A0-AD58-E2AE106C755F}" dt="2023-02-13T08:37:48.755" v="159" actId="207"/>
          <ac:spMkLst>
            <pc:docMk/>
            <pc:sldMk cId="0" sldId="259"/>
            <ac:spMk id="82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38:01.640" v="162" actId="207"/>
          <ac:spMkLst>
            <pc:docMk/>
            <pc:sldMk cId="0" sldId="259"/>
            <ac:spMk id="84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37:53.025" v="160" actId="207"/>
          <ac:spMkLst>
            <pc:docMk/>
            <pc:sldMk cId="0" sldId="259"/>
            <ac:spMk id="85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46:33.739" v="219" actId="20577"/>
          <ac:spMkLst>
            <pc:docMk/>
            <pc:sldMk cId="0" sldId="259"/>
            <ac:spMk id="86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46:50.639" v="222" actId="403"/>
          <ac:spMkLst>
            <pc:docMk/>
            <pc:sldMk cId="0" sldId="259"/>
            <ac:spMk id="87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46:53.985" v="223" actId="403"/>
          <ac:spMkLst>
            <pc:docMk/>
            <pc:sldMk cId="0" sldId="259"/>
            <ac:spMk id="88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47:03.856" v="225" actId="207"/>
          <ac:spMkLst>
            <pc:docMk/>
            <pc:sldMk cId="0" sldId="259"/>
            <ac:spMk id="89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7:58:22.639" v="103" actId="2711"/>
          <ac:spMkLst>
            <pc:docMk/>
            <pc:sldMk cId="0" sldId="259"/>
            <ac:spMk id="91" creationId="{00000000-0000-0000-0000-000000000000}"/>
          </ac:spMkLst>
        </pc:spChg>
        <pc:picChg chg="add mod">
          <ac:chgData name="Katie Preedy" userId="6c2a2f5a-370b-4489-849e-84e5afeeff01" providerId="ADAL" clId="{DF9C95D7-B5EA-43A0-AD58-E2AE106C755F}" dt="2023-02-13T07:53:53.235" v="45"/>
          <ac:picMkLst>
            <pc:docMk/>
            <pc:sldMk cId="0" sldId="259"/>
            <ac:picMk id="2" creationId="{791E8B35-AC46-5C8B-247D-A11CACCEE6AD}"/>
          </ac:picMkLst>
        </pc:picChg>
        <pc:picChg chg="add del mod">
          <ac:chgData name="Katie Preedy" userId="6c2a2f5a-370b-4489-849e-84e5afeeff01" providerId="ADAL" clId="{DF9C95D7-B5EA-43A0-AD58-E2AE106C755F}" dt="2023-02-13T09:02:40.572" v="399" actId="478"/>
          <ac:picMkLst>
            <pc:docMk/>
            <pc:sldMk cId="0" sldId="259"/>
            <ac:picMk id="4" creationId="{CF605BC7-1067-13A0-A458-BA82C17677AE}"/>
          </ac:picMkLst>
        </pc:picChg>
        <pc:picChg chg="add del mod">
          <ac:chgData name="Katie Preedy" userId="6c2a2f5a-370b-4489-849e-84e5afeeff01" providerId="ADAL" clId="{DF9C95D7-B5EA-43A0-AD58-E2AE106C755F}" dt="2023-02-13T09:02:43.801" v="402" actId="478"/>
          <ac:picMkLst>
            <pc:docMk/>
            <pc:sldMk cId="0" sldId="259"/>
            <ac:picMk id="6" creationId="{73DE816D-67AA-8BCF-0BF4-C52C261DEE09}"/>
          </ac:picMkLst>
        </pc:picChg>
        <pc:picChg chg="add mod">
          <ac:chgData name="Katie Preedy" userId="6c2a2f5a-370b-4489-849e-84e5afeeff01" providerId="ADAL" clId="{DF9C95D7-B5EA-43A0-AD58-E2AE106C755F}" dt="2023-02-13T09:02:49.897" v="404" actId="1076"/>
          <ac:picMkLst>
            <pc:docMk/>
            <pc:sldMk cId="0" sldId="259"/>
            <ac:picMk id="8" creationId="{6630A8A0-F4F4-0140-6AF1-98343E32CAAC}"/>
          </ac:picMkLst>
        </pc:picChg>
        <pc:picChg chg="del">
          <ac:chgData name="Katie Preedy" userId="6c2a2f5a-370b-4489-849e-84e5afeeff01" providerId="ADAL" clId="{DF9C95D7-B5EA-43A0-AD58-E2AE106C755F}" dt="2023-02-13T07:53:52.995" v="44" actId="478"/>
          <ac:picMkLst>
            <pc:docMk/>
            <pc:sldMk cId="0" sldId="259"/>
            <ac:picMk id="83" creationId="{00000000-0000-0000-0000-000000000000}"/>
          </ac:picMkLst>
        </pc:picChg>
        <pc:picChg chg="del">
          <ac:chgData name="Katie Preedy" userId="6c2a2f5a-370b-4489-849e-84e5afeeff01" providerId="ADAL" clId="{DF9C95D7-B5EA-43A0-AD58-E2AE106C755F}" dt="2023-02-13T09:02:19.099" v="396" actId="478"/>
          <ac:picMkLst>
            <pc:docMk/>
            <pc:sldMk cId="0" sldId="259"/>
            <ac:picMk id="92" creationId="{00000000-0000-0000-0000-000000000000}"/>
          </ac:picMkLst>
        </pc:picChg>
      </pc:sldChg>
      <pc:sldChg chg="addSp delSp modSp mod modAnim">
        <pc:chgData name="Katie Preedy" userId="6c2a2f5a-370b-4489-849e-84e5afeeff01" providerId="ADAL" clId="{DF9C95D7-B5EA-43A0-AD58-E2AE106C755F}" dt="2023-02-13T10:07:46.149" v="605"/>
        <pc:sldMkLst>
          <pc:docMk/>
          <pc:sldMk cId="0" sldId="260"/>
        </pc:sldMkLst>
        <pc:spChg chg="add mod">
          <ac:chgData name="Katie Preedy" userId="6c2a2f5a-370b-4489-849e-84e5afeeff01" providerId="ADAL" clId="{DF9C95D7-B5EA-43A0-AD58-E2AE106C755F}" dt="2023-02-13T08:46:47.225" v="221" actId="403"/>
          <ac:spMkLst>
            <pc:docMk/>
            <pc:sldMk cId="0" sldId="260"/>
            <ac:spMk id="3" creationId="{F10C9832-368F-219B-817B-BA607704F19F}"/>
          </ac:spMkLst>
        </pc:spChg>
        <pc:spChg chg="mod">
          <ac:chgData name="Katie Preedy" userId="6c2a2f5a-370b-4489-849e-84e5afeeff01" providerId="ADAL" clId="{DF9C95D7-B5EA-43A0-AD58-E2AE106C755F}" dt="2023-02-13T08:45:32.068" v="214" actId="207"/>
          <ac:spMkLst>
            <pc:docMk/>
            <pc:sldMk cId="0" sldId="260"/>
            <ac:spMk id="97" creationId="{00000000-0000-0000-0000-000000000000}"/>
          </ac:spMkLst>
        </pc:spChg>
        <pc:spChg chg="del">
          <ac:chgData name="Katie Preedy" userId="6c2a2f5a-370b-4489-849e-84e5afeeff01" providerId="ADAL" clId="{DF9C95D7-B5EA-43A0-AD58-E2AE106C755F}" dt="2023-02-13T08:45:51.249" v="215" actId="478"/>
          <ac:spMkLst>
            <pc:docMk/>
            <pc:sldMk cId="0" sldId="260"/>
            <ac:spMk id="99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9:00:18.737" v="395" actId="1076"/>
          <ac:spMkLst>
            <pc:docMk/>
            <pc:sldMk cId="0" sldId="260"/>
            <ac:spMk id="100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9:00:15.750" v="394" actId="1076"/>
          <ac:spMkLst>
            <pc:docMk/>
            <pc:sldMk cId="0" sldId="260"/>
            <ac:spMk id="101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47:22.836" v="226" actId="207"/>
          <ac:spMkLst>
            <pc:docMk/>
            <pc:sldMk cId="0" sldId="260"/>
            <ac:spMk id="102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47:27.763" v="227" actId="207"/>
          <ac:spMkLst>
            <pc:docMk/>
            <pc:sldMk cId="0" sldId="260"/>
            <ac:spMk id="103" creationId="{00000000-0000-0000-0000-000000000000}"/>
          </ac:spMkLst>
        </pc:spChg>
        <pc:picChg chg="add mod">
          <ac:chgData name="Katie Preedy" userId="6c2a2f5a-370b-4489-849e-84e5afeeff01" providerId="ADAL" clId="{DF9C95D7-B5EA-43A0-AD58-E2AE106C755F}" dt="2023-02-13T07:53:56.474" v="47"/>
          <ac:picMkLst>
            <pc:docMk/>
            <pc:sldMk cId="0" sldId="260"/>
            <ac:picMk id="2" creationId="{C9890D2F-F731-A81F-EA09-F9B18669F2A0}"/>
          </ac:picMkLst>
        </pc:picChg>
        <pc:picChg chg="add mod">
          <ac:chgData name="Katie Preedy" userId="6c2a2f5a-370b-4489-849e-84e5afeeff01" providerId="ADAL" clId="{DF9C95D7-B5EA-43A0-AD58-E2AE106C755F}" dt="2023-02-13T09:02:54.395" v="405"/>
          <ac:picMkLst>
            <pc:docMk/>
            <pc:sldMk cId="0" sldId="260"/>
            <ac:picMk id="4" creationId="{244C2454-785D-8AF3-159D-AF8D1FA03657}"/>
          </ac:picMkLst>
        </pc:picChg>
        <pc:picChg chg="del">
          <ac:chgData name="Katie Preedy" userId="6c2a2f5a-370b-4489-849e-84e5afeeff01" providerId="ADAL" clId="{DF9C95D7-B5EA-43A0-AD58-E2AE106C755F}" dt="2023-02-13T07:53:56.266" v="46" actId="478"/>
          <ac:picMkLst>
            <pc:docMk/>
            <pc:sldMk cId="0" sldId="260"/>
            <ac:picMk id="98" creationId="{00000000-0000-0000-0000-000000000000}"/>
          </ac:picMkLst>
        </pc:picChg>
      </pc:sldChg>
      <pc:sldChg chg="addSp delSp modSp mod modAnim">
        <pc:chgData name="Katie Preedy" userId="6c2a2f5a-370b-4489-849e-84e5afeeff01" providerId="ADAL" clId="{DF9C95D7-B5EA-43A0-AD58-E2AE106C755F}" dt="2023-02-13T10:07:54.846" v="606"/>
        <pc:sldMkLst>
          <pc:docMk/>
          <pc:sldMk cId="0" sldId="261"/>
        </pc:sldMkLst>
        <pc:spChg chg="add mod">
          <ac:chgData name="Katie Preedy" userId="6c2a2f5a-370b-4489-849e-84e5afeeff01" providerId="ADAL" clId="{DF9C95D7-B5EA-43A0-AD58-E2AE106C755F}" dt="2023-02-13T08:48:09.110" v="236" actId="1076"/>
          <ac:spMkLst>
            <pc:docMk/>
            <pc:sldMk cId="0" sldId="261"/>
            <ac:spMk id="3" creationId="{9F126ED8-E1FC-5751-B27D-77EA34FB0B64}"/>
          </ac:spMkLst>
        </pc:spChg>
        <pc:spChg chg="mod">
          <ac:chgData name="Katie Preedy" userId="6c2a2f5a-370b-4489-849e-84e5afeeff01" providerId="ADAL" clId="{DF9C95D7-B5EA-43A0-AD58-E2AE106C755F}" dt="2023-02-13T08:48:15.669" v="237" actId="207"/>
          <ac:spMkLst>
            <pc:docMk/>
            <pc:sldMk cId="0" sldId="261"/>
            <ac:spMk id="109" creationId="{00000000-0000-0000-0000-000000000000}"/>
          </ac:spMkLst>
        </pc:spChg>
        <pc:spChg chg="del">
          <ac:chgData name="Katie Preedy" userId="6c2a2f5a-370b-4489-849e-84e5afeeff01" providerId="ADAL" clId="{DF9C95D7-B5EA-43A0-AD58-E2AE106C755F}" dt="2023-02-13T08:48:02.692" v="235" actId="478"/>
          <ac:spMkLst>
            <pc:docMk/>
            <pc:sldMk cId="0" sldId="261"/>
            <ac:spMk id="111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48:40.446" v="244" actId="207"/>
          <ac:spMkLst>
            <pc:docMk/>
            <pc:sldMk cId="0" sldId="261"/>
            <ac:spMk id="112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48:21.086" v="238" actId="207"/>
          <ac:spMkLst>
            <pc:docMk/>
            <pc:sldMk cId="0" sldId="261"/>
            <ac:spMk id="113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48:23.130" v="239" actId="207"/>
          <ac:spMkLst>
            <pc:docMk/>
            <pc:sldMk cId="0" sldId="261"/>
            <ac:spMk id="114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48:37.469" v="243" actId="207"/>
          <ac:spMkLst>
            <pc:docMk/>
            <pc:sldMk cId="0" sldId="261"/>
            <ac:spMk id="115" creationId="{00000000-0000-0000-0000-000000000000}"/>
          </ac:spMkLst>
        </pc:spChg>
        <pc:picChg chg="add mod">
          <ac:chgData name="Katie Preedy" userId="6c2a2f5a-370b-4489-849e-84e5afeeff01" providerId="ADAL" clId="{DF9C95D7-B5EA-43A0-AD58-E2AE106C755F}" dt="2023-02-13T07:53:59.557" v="49"/>
          <ac:picMkLst>
            <pc:docMk/>
            <pc:sldMk cId="0" sldId="261"/>
            <ac:picMk id="2" creationId="{1FEDCB83-1BE5-1BFA-2F3C-E7DED678C185}"/>
          </ac:picMkLst>
        </pc:picChg>
        <pc:picChg chg="add mod">
          <ac:chgData name="Katie Preedy" userId="6c2a2f5a-370b-4489-849e-84e5afeeff01" providerId="ADAL" clId="{DF9C95D7-B5EA-43A0-AD58-E2AE106C755F}" dt="2023-02-13T09:02:56.822" v="406"/>
          <ac:picMkLst>
            <pc:docMk/>
            <pc:sldMk cId="0" sldId="261"/>
            <ac:picMk id="4" creationId="{46234A78-710B-33C9-7EA9-2179EAC7B5E2}"/>
          </ac:picMkLst>
        </pc:picChg>
        <pc:picChg chg="del">
          <ac:chgData name="Katie Preedy" userId="6c2a2f5a-370b-4489-849e-84e5afeeff01" providerId="ADAL" clId="{DF9C95D7-B5EA-43A0-AD58-E2AE106C755F}" dt="2023-02-13T07:53:59.335" v="48" actId="478"/>
          <ac:picMkLst>
            <pc:docMk/>
            <pc:sldMk cId="0" sldId="261"/>
            <ac:picMk id="110" creationId="{00000000-0000-0000-0000-000000000000}"/>
          </ac:picMkLst>
        </pc:picChg>
      </pc:sldChg>
      <pc:sldChg chg="addSp delSp modSp mod modAnim">
        <pc:chgData name="Katie Preedy" userId="6c2a2f5a-370b-4489-849e-84e5afeeff01" providerId="ADAL" clId="{DF9C95D7-B5EA-43A0-AD58-E2AE106C755F}" dt="2023-02-13T10:08:05.658" v="607"/>
        <pc:sldMkLst>
          <pc:docMk/>
          <pc:sldMk cId="0" sldId="262"/>
        </pc:sldMkLst>
        <pc:spChg chg="add mod">
          <ac:chgData name="Katie Preedy" userId="6c2a2f5a-370b-4489-849e-84e5afeeff01" providerId="ADAL" clId="{DF9C95D7-B5EA-43A0-AD58-E2AE106C755F}" dt="2023-02-13T08:49:02.945" v="249" actId="1076"/>
          <ac:spMkLst>
            <pc:docMk/>
            <pc:sldMk cId="0" sldId="262"/>
            <ac:spMk id="3" creationId="{4DCC41C0-7507-9D3E-F237-DA0BC7857AB7}"/>
          </ac:spMkLst>
        </pc:spChg>
        <pc:spChg chg="mod">
          <ac:chgData name="Katie Preedy" userId="6c2a2f5a-370b-4489-849e-84e5afeeff01" providerId="ADAL" clId="{DF9C95D7-B5EA-43A0-AD58-E2AE106C755F}" dt="2023-02-13T08:48:59.816" v="248" actId="207"/>
          <ac:spMkLst>
            <pc:docMk/>
            <pc:sldMk cId="0" sldId="262"/>
            <ac:spMk id="121" creationId="{00000000-0000-0000-0000-000000000000}"/>
          </ac:spMkLst>
        </pc:spChg>
        <pc:spChg chg="del">
          <ac:chgData name="Katie Preedy" userId="6c2a2f5a-370b-4489-849e-84e5afeeff01" providerId="ADAL" clId="{DF9C95D7-B5EA-43A0-AD58-E2AE106C755F}" dt="2023-02-13T08:48:50.862" v="245" actId="478"/>
          <ac:spMkLst>
            <pc:docMk/>
            <pc:sldMk cId="0" sldId="262"/>
            <ac:spMk id="123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49:41.096" v="257" actId="255"/>
          <ac:spMkLst>
            <pc:docMk/>
            <pc:sldMk cId="0" sldId="262"/>
            <ac:spMk id="124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49:12.394" v="251" actId="207"/>
          <ac:spMkLst>
            <pc:docMk/>
            <pc:sldMk cId="0" sldId="262"/>
            <ac:spMk id="125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49:16.910" v="253" actId="207"/>
          <ac:spMkLst>
            <pc:docMk/>
            <pc:sldMk cId="0" sldId="262"/>
            <ac:spMk id="126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49:47.361" v="258" actId="1076"/>
          <ac:spMkLst>
            <pc:docMk/>
            <pc:sldMk cId="0" sldId="262"/>
            <ac:spMk id="127" creationId="{00000000-0000-0000-0000-000000000000}"/>
          </ac:spMkLst>
        </pc:spChg>
        <pc:picChg chg="add mod">
          <ac:chgData name="Katie Preedy" userId="6c2a2f5a-370b-4489-849e-84e5afeeff01" providerId="ADAL" clId="{DF9C95D7-B5EA-43A0-AD58-E2AE106C755F}" dt="2023-02-13T07:54:04.997" v="51"/>
          <ac:picMkLst>
            <pc:docMk/>
            <pc:sldMk cId="0" sldId="262"/>
            <ac:picMk id="2" creationId="{1A18D258-C938-F6D1-52A9-9F5AD16702D4}"/>
          </ac:picMkLst>
        </pc:picChg>
        <pc:picChg chg="add mod">
          <ac:chgData name="Katie Preedy" userId="6c2a2f5a-370b-4489-849e-84e5afeeff01" providerId="ADAL" clId="{DF9C95D7-B5EA-43A0-AD58-E2AE106C755F}" dt="2023-02-13T09:02:59.667" v="407"/>
          <ac:picMkLst>
            <pc:docMk/>
            <pc:sldMk cId="0" sldId="262"/>
            <ac:picMk id="4" creationId="{81FDFA4B-C2DF-DDCA-00CD-FA6F90FFD23E}"/>
          </ac:picMkLst>
        </pc:picChg>
        <pc:picChg chg="del">
          <ac:chgData name="Katie Preedy" userId="6c2a2f5a-370b-4489-849e-84e5afeeff01" providerId="ADAL" clId="{DF9C95D7-B5EA-43A0-AD58-E2AE106C755F}" dt="2023-02-13T07:54:04.803" v="50" actId="478"/>
          <ac:picMkLst>
            <pc:docMk/>
            <pc:sldMk cId="0" sldId="262"/>
            <ac:picMk id="122" creationId="{00000000-0000-0000-0000-000000000000}"/>
          </ac:picMkLst>
        </pc:picChg>
      </pc:sldChg>
      <pc:sldChg chg="addSp delSp modSp mod modAnim">
        <pc:chgData name="Katie Preedy" userId="6c2a2f5a-370b-4489-849e-84e5afeeff01" providerId="ADAL" clId="{DF9C95D7-B5EA-43A0-AD58-E2AE106C755F}" dt="2023-02-13T10:27:45.336" v="1062"/>
        <pc:sldMkLst>
          <pc:docMk/>
          <pc:sldMk cId="0" sldId="263"/>
        </pc:sldMkLst>
        <pc:spChg chg="add mod">
          <ac:chgData name="Katie Preedy" userId="6c2a2f5a-370b-4489-849e-84e5afeeff01" providerId="ADAL" clId="{DF9C95D7-B5EA-43A0-AD58-E2AE106C755F}" dt="2023-02-13T08:50:02.100" v="261" actId="1076"/>
          <ac:spMkLst>
            <pc:docMk/>
            <pc:sldMk cId="0" sldId="263"/>
            <ac:spMk id="3" creationId="{2C983D9C-4750-438F-EB93-64CE812A879C}"/>
          </ac:spMkLst>
        </pc:spChg>
        <pc:spChg chg="mod">
          <ac:chgData name="Katie Preedy" userId="6c2a2f5a-370b-4489-849e-84e5afeeff01" providerId="ADAL" clId="{DF9C95D7-B5EA-43A0-AD58-E2AE106C755F}" dt="2023-02-13T08:50:09.347" v="262" actId="207"/>
          <ac:spMkLst>
            <pc:docMk/>
            <pc:sldMk cId="0" sldId="263"/>
            <ac:spMk id="133" creationId="{00000000-0000-0000-0000-000000000000}"/>
          </ac:spMkLst>
        </pc:spChg>
        <pc:spChg chg="del">
          <ac:chgData name="Katie Preedy" userId="6c2a2f5a-370b-4489-849e-84e5afeeff01" providerId="ADAL" clId="{DF9C95D7-B5EA-43A0-AD58-E2AE106C755F}" dt="2023-02-13T08:49:57.689" v="259" actId="478"/>
          <ac:spMkLst>
            <pc:docMk/>
            <pc:sldMk cId="0" sldId="263"/>
            <ac:spMk id="135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50:35.713" v="268" actId="207"/>
          <ac:spMkLst>
            <pc:docMk/>
            <pc:sldMk cId="0" sldId="263"/>
            <ac:spMk id="136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50:14.483" v="263" actId="207"/>
          <ac:spMkLst>
            <pc:docMk/>
            <pc:sldMk cId="0" sldId="263"/>
            <ac:spMk id="137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50:16.899" v="264" actId="207"/>
          <ac:spMkLst>
            <pc:docMk/>
            <pc:sldMk cId="0" sldId="263"/>
            <ac:spMk id="138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50:31.971" v="267" actId="207"/>
          <ac:spMkLst>
            <pc:docMk/>
            <pc:sldMk cId="0" sldId="263"/>
            <ac:spMk id="139" creationId="{00000000-0000-0000-0000-000000000000}"/>
          </ac:spMkLst>
        </pc:spChg>
        <pc:picChg chg="add mod">
          <ac:chgData name="Katie Preedy" userId="6c2a2f5a-370b-4489-849e-84e5afeeff01" providerId="ADAL" clId="{DF9C95D7-B5EA-43A0-AD58-E2AE106C755F}" dt="2023-02-13T07:54:07.689" v="53"/>
          <ac:picMkLst>
            <pc:docMk/>
            <pc:sldMk cId="0" sldId="263"/>
            <ac:picMk id="2" creationId="{110FA353-E0CF-438D-3257-68123E298CFB}"/>
          </ac:picMkLst>
        </pc:picChg>
        <pc:picChg chg="add mod">
          <ac:chgData name="Katie Preedy" userId="6c2a2f5a-370b-4489-849e-84e5afeeff01" providerId="ADAL" clId="{DF9C95D7-B5EA-43A0-AD58-E2AE106C755F}" dt="2023-02-13T09:03:02.083" v="408"/>
          <ac:picMkLst>
            <pc:docMk/>
            <pc:sldMk cId="0" sldId="263"/>
            <ac:picMk id="4" creationId="{348DDDCB-9B27-1BC1-0F4A-DE39E3930D2B}"/>
          </ac:picMkLst>
        </pc:picChg>
        <pc:picChg chg="del">
          <ac:chgData name="Katie Preedy" userId="6c2a2f5a-370b-4489-849e-84e5afeeff01" providerId="ADAL" clId="{DF9C95D7-B5EA-43A0-AD58-E2AE106C755F}" dt="2023-02-13T07:54:07.523" v="52" actId="478"/>
          <ac:picMkLst>
            <pc:docMk/>
            <pc:sldMk cId="0" sldId="263"/>
            <ac:picMk id="134" creationId="{00000000-0000-0000-0000-000000000000}"/>
          </ac:picMkLst>
        </pc:picChg>
      </pc:sldChg>
      <pc:sldChg chg="addSp delSp modSp mod">
        <pc:chgData name="Katie Preedy" userId="6c2a2f5a-370b-4489-849e-84e5afeeff01" providerId="ADAL" clId="{DF9C95D7-B5EA-43A0-AD58-E2AE106C755F}" dt="2023-02-13T09:23:49.095" v="563" actId="1076"/>
        <pc:sldMkLst>
          <pc:docMk/>
          <pc:sldMk cId="0" sldId="264"/>
        </pc:sldMkLst>
        <pc:spChg chg="mod">
          <ac:chgData name="Katie Preedy" userId="6c2a2f5a-370b-4489-849e-84e5afeeff01" providerId="ADAL" clId="{DF9C95D7-B5EA-43A0-AD58-E2AE106C755F}" dt="2023-02-13T08:50:49.811" v="269" actId="207"/>
          <ac:spMkLst>
            <pc:docMk/>
            <pc:sldMk cId="0" sldId="264"/>
            <ac:spMk id="145" creationId="{00000000-0000-0000-0000-000000000000}"/>
          </ac:spMkLst>
        </pc:spChg>
        <pc:spChg chg="del">
          <ac:chgData name="Katie Preedy" userId="6c2a2f5a-370b-4489-849e-84e5afeeff01" providerId="ADAL" clId="{DF9C95D7-B5EA-43A0-AD58-E2AE106C755F}" dt="2023-02-13T08:51:24.788" v="300" actId="478"/>
          <ac:spMkLst>
            <pc:docMk/>
            <pc:sldMk cId="0" sldId="264"/>
            <ac:spMk id="147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51:43.686" v="310" actId="1076"/>
          <ac:spMkLst>
            <pc:docMk/>
            <pc:sldMk cId="0" sldId="264"/>
            <ac:spMk id="148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52:42.572" v="323" actId="14100"/>
          <ac:spMkLst>
            <pc:docMk/>
            <pc:sldMk cId="0" sldId="264"/>
            <ac:spMk id="149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52:52.899" v="328" actId="207"/>
          <ac:spMkLst>
            <pc:docMk/>
            <pc:sldMk cId="0" sldId="264"/>
            <ac:spMk id="150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52:54.486" v="329" actId="207"/>
          <ac:spMkLst>
            <pc:docMk/>
            <pc:sldMk cId="0" sldId="264"/>
            <ac:spMk id="151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52:56.238" v="330" actId="207"/>
          <ac:spMkLst>
            <pc:docMk/>
            <pc:sldMk cId="0" sldId="264"/>
            <ac:spMk id="152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53:02" v="331" actId="1076"/>
          <ac:spMkLst>
            <pc:docMk/>
            <pc:sldMk cId="0" sldId="264"/>
            <ac:spMk id="154" creationId="{00000000-0000-0000-0000-000000000000}"/>
          </ac:spMkLst>
        </pc:spChg>
        <pc:picChg chg="add mod">
          <ac:chgData name="Katie Preedy" userId="6c2a2f5a-370b-4489-849e-84e5afeeff01" providerId="ADAL" clId="{DF9C95D7-B5EA-43A0-AD58-E2AE106C755F}" dt="2023-02-13T07:54:10.992" v="55"/>
          <ac:picMkLst>
            <pc:docMk/>
            <pc:sldMk cId="0" sldId="264"/>
            <ac:picMk id="2" creationId="{86342CC4-5967-52EF-92F7-FF31695E5A3A}"/>
          </ac:picMkLst>
        </pc:picChg>
        <pc:picChg chg="add mod">
          <ac:chgData name="Katie Preedy" userId="6c2a2f5a-370b-4489-849e-84e5afeeff01" providerId="ADAL" clId="{DF9C95D7-B5EA-43A0-AD58-E2AE106C755F}" dt="2023-02-13T09:23:49.095" v="563" actId="1076"/>
          <ac:picMkLst>
            <pc:docMk/>
            <pc:sldMk cId="0" sldId="264"/>
            <ac:picMk id="3" creationId="{71C5E231-5250-4290-49AC-01C24A9BA442}"/>
          </ac:picMkLst>
        </pc:picChg>
        <pc:picChg chg="del">
          <ac:chgData name="Katie Preedy" userId="6c2a2f5a-370b-4489-849e-84e5afeeff01" providerId="ADAL" clId="{DF9C95D7-B5EA-43A0-AD58-E2AE106C755F}" dt="2023-02-13T07:54:10.792" v="54" actId="478"/>
          <ac:picMkLst>
            <pc:docMk/>
            <pc:sldMk cId="0" sldId="264"/>
            <ac:picMk id="146" creationId="{00000000-0000-0000-0000-000000000000}"/>
          </ac:picMkLst>
        </pc:picChg>
        <pc:picChg chg="del">
          <ac:chgData name="Katie Preedy" userId="6c2a2f5a-370b-4489-849e-84e5afeeff01" providerId="ADAL" clId="{DF9C95D7-B5EA-43A0-AD58-E2AE106C755F}" dt="2023-02-13T09:23:45.794" v="562" actId="478"/>
          <ac:picMkLst>
            <pc:docMk/>
            <pc:sldMk cId="0" sldId="264"/>
            <ac:picMk id="159" creationId="{00000000-0000-0000-0000-000000000000}"/>
          </ac:picMkLst>
        </pc:picChg>
      </pc:sldChg>
      <pc:sldChg chg="addSp delSp modSp mod">
        <pc:chgData name="Katie Preedy" userId="6c2a2f5a-370b-4489-849e-84e5afeeff01" providerId="ADAL" clId="{DF9C95D7-B5EA-43A0-AD58-E2AE106C755F}" dt="2023-02-14T10:00:25.718" v="1101" actId="20577"/>
        <pc:sldMkLst>
          <pc:docMk/>
          <pc:sldMk cId="0" sldId="265"/>
        </pc:sldMkLst>
        <pc:spChg chg="mod">
          <ac:chgData name="Katie Preedy" userId="6c2a2f5a-370b-4489-849e-84e5afeeff01" providerId="ADAL" clId="{DF9C95D7-B5EA-43A0-AD58-E2AE106C755F}" dt="2023-02-14T10:00:25.718" v="1101" actId="20577"/>
          <ac:spMkLst>
            <pc:docMk/>
            <pc:sldMk cId="0" sldId="265"/>
            <ac:spMk id="166" creationId="{00000000-0000-0000-0000-000000000000}"/>
          </ac:spMkLst>
        </pc:spChg>
        <pc:picChg chg="add mod">
          <ac:chgData name="Katie Preedy" userId="6c2a2f5a-370b-4489-849e-84e5afeeff01" providerId="ADAL" clId="{DF9C95D7-B5EA-43A0-AD58-E2AE106C755F}" dt="2023-02-13T07:54:17.381" v="57"/>
          <ac:picMkLst>
            <pc:docMk/>
            <pc:sldMk cId="0" sldId="265"/>
            <ac:picMk id="2" creationId="{F2B69F0A-65E4-32FF-16E3-49FBFE7DF31D}"/>
          </ac:picMkLst>
        </pc:picChg>
        <pc:picChg chg="add mod">
          <ac:chgData name="Katie Preedy" userId="6c2a2f5a-370b-4489-849e-84e5afeeff01" providerId="ADAL" clId="{DF9C95D7-B5EA-43A0-AD58-E2AE106C755F}" dt="2023-02-13T09:03:07.314" v="410"/>
          <ac:picMkLst>
            <pc:docMk/>
            <pc:sldMk cId="0" sldId="265"/>
            <ac:picMk id="3" creationId="{AD7011C9-D07A-7EC0-FAD3-63BD95CDDDF7}"/>
          </ac:picMkLst>
        </pc:picChg>
        <pc:picChg chg="mod">
          <ac:chgData name="Katie Preedy" userId="6c2a2f5a-370b-4489-849e-84e5afeeff01" providerId="ADAL" clId="{DF9C95D7-B5EA-43A0-AD58-E2AE106C755F}" dt="2023-02-13T11:52:15.511" v="1084" actId="1076"/>
          <ac:picMkLst>
            <pc:docMk/>
            <pc:sldMk cId="0" sldId="265"/>
            <ac:picMk id="4" creationId="{63FAC188-9F08-7EA0-D4B7-17CE8499FF57}"/>
          </ac:picMkLst>
        </pc:picChg>
        <pc:picChg chg="del">
          <ac:chgData name="Katie Preedy" userId="6c2a2f5a-370b-4489-849e-84e5afeeff01" providerId="ADAL" clId="{DF9C95D7-B5EA-43A0-AD58-E2AE106C755F}" dt="2023-02-13T07:54:17.201" v="56" actId="478"/>
          <ac:picMkLst>
            <pc:docMk/>
            <pc:sldMk cId="0" sldId="265"/>
            <ac:picMk id="164" creationId="{00000000-0000-0000-0000-000000000000}"/>
          </ac:picMkLst>
        </pc:picChg>
      </pc:sldChg>
      <pc:sldChg chg="addSp delSp modSp mod">
        <pc:chgData name="Katie Preedy" userId="6c2a2f5a-370b-4489-849e-84e5afeeff01" providerId="ADAL" clId="{DF9C95D7-B5EA-43A0-AD58-E2AE106C755F}" dt="2023-02-13T09:37:18.479" v="590" actId="207"/>
        <pc:sldMkLst>
          <pc:docMk/>
          <pc:sldMk cId="0" sldId="266"/>
        </pc:sldMkLst>
        <pc:spChg chg="mod">
          <ac:chgData name="Katie Preedy" userId="6c2a2f5a-370b-4489-849e-84e5afeeff01" providerId="ADAL" clId="{DF9C95D7-B5EA-43A0-AD58-E2AE106C755F}" dt="2023-02-13T09:37:18.479" v="590" actId="207"/>
          <ac:spMkLst>
            <pc:docMk/>
            <pc:sldMk cId="0" sldId="266"/>
            <ac:spMk id="175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8:56:25.608" v="351" actId="207"/>
          <ac:spMkLst>
            <pc:docMk/>
            <pc:sldMk cId="0" sldId="266"/>
            <ac:spMk id="176" creationId="{00000000-0000-0000-0000-000000000000}"/>
          </ac:spMkLst>
        </pc:spChg>
        <pc:picChg chg="add del mod">
          <ac:chgData name="Katie Preedy" userId="6c2a2f5a-370b-4489-849e-84e5afeeff01" providerId="ADAL" clId="{DF9C95D7-B5EA-43A0-AD58-E2AE106C755F}" dt="2023-02-13T09:37:15.780" v="588" actId="478"/>
          <ac:picMkLst>
            <pc:docMk/>
            <pc:sldMk cId="0" sldId="266"/>
            <ac:picMk id="2" creationId="{89632647-E266-4A72-86E0-1D86E4595110}"/>
          </ac:picMkLst>
        </pc:picChg>
        <pc:picChg chg="add mod">
          <ac:chgData name="Katie Preedy" userId="6c2a2f5a-370b-4489-849e-84e5afeeff01" providerId="ADAL" clId="{DF9C95D7-B5EA-43A0-AD58-E2AE106C755F}" dt="2023-02-13T09:03:09.938" v="411"/>
          <ac:picMkLst>
            <pc:docMk/>
            <pc:sldMk cId="0" sldId="266"/>
            <ac:picMk id="3" creationId="{9EC83CDF-E58C-7CD8-F218-CA83F17D6C8E}"/>
          </ac:picMkLst>
        </pc:picChg>
        <pc:picChg chg="add del mod">
          <ac:chgData name="Katie Preedy" userId="6c2a2f5a-370b-4489-849e-84e5afeeff01" providerId="ADAL" clId="{DF9C95D7-B5EA-43A0-AD58-E2AE106C755F}" dt="2023-02-13T09:37:14.634" v="587" actId="478"/>
          <ac:picMkLst>
            <pc:docMk/>
            <pc:sldMk cId="0" sldId="266"/>
            <ac:picMk id="4" creationId="{C5234202-9426-D78D-8576-C95D36BD85AD}"/>
          </ac:picMkLst>
        </pc:picChg>
        <pc:picChg chg="add mod">
          <ac:chgData name="Katie Preedy" userId="6c2a2f5a-370b-4489-849e-84e5afeeff01" providerId="ADAL" clId="{DF9C95D7-B5EA-43A0-AD58-E2AE106C755F}" dt="2023-02-13T09:37:16.055" v="589"/>
          <ac:picMkLst>
            <pc:docMk/>
            <pc:sldMk cId="0" sldId="266"/>
            <ac:picMk id="5" creationId="{E63D1AAA-9E2D-7463-3C52-F5F4C9D99DF0}"/>
          </ac:picMkLst>
        </pc:picChg>
        <pc:picChg chg="del">
          <ac:chgData name="Katie Preedy" userId="6c2a2f5a-370b-4489-849e-84e5afeeff01" providerId="ADAL" clId="{DF9C95D7-B5EA-43A0-AD58-E2AE106C755F}" dt="2023-02-13T07:54:23.620" v="58" actId="478"/>
          <ac:picMkLst>
            <pc:docMk/>
            <pc:sldMk cId="0" sldId="266"/>
            <ac:picMk id="174" creationId="{00000000-0000-0000-0000-000000000000}"/>
          </ac:picMkLst>
        </pc:picChg>
      </pc:sldChg>
      <pc:sldChg chg="addSp delSp modSp mod">
        <pc:chgData name="Katie Preedy" userId="6c2a2f5a-370b-4489-849e-84e5afeeff01" providerId="ADAL" clId="{DF9C95D7-B5EA-43A0-AD58-E2AE106C755F}" dt="2023-02-13T11:52:26.475" v="1086"/>
        <pc:sldMkLst>
          <pc:docMk/>
          <pc:sldMk cId="0" sldId="267"/>
        </pc:sldMkLst>
        <pc:spChg chg="mod">
          <ac:chgData name="Katie Preedy" userId="6c2a2f5a-370b-4489-849e-84e5afeeff01" providerId="ADAL" clId="{DF9C95D7-B5EA-43A0-AD58-E2AE106C755F}" dt="2023-02-13T07:54:28.985" v="60" actId="1076"/>
          <ac:spMkLst>
            <pc:docMk/>
            <pc:sldMk cId="0" sldId="267"/>
            <ac:spMk id="189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9:03:22.906" v="414" actId="1076"/>
          <ac:spMkLst>
            <pc:docMk/>
            <pc:sldMk cId="0" sldId="267"/>
            <ac:spMk id="190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9:03:25.073" v="415" actId="14100"/>
          <ac:spMkLst>
            <pc:docMk/>
            <pc:sldMk cId="0" sldId="267"/>
            <ac:spMk id="193" creationId="{00000000-0000-0000-0000-000000000000}"/>
          </ac:spMkLst>
        </pc:spChg>
        <pc:picChg chg="add del mod">
          <ac:chgData name="Katie Preedy" userId="6c2a2f5a-370b-4489-849e-84e5afeeff01" providerId="ADAL" clId="{DF9C95D7-B5EA-43A0-AD58-E2AE106C755F}" dt="2023-02-13T11:52:26.287" v="1085" actId="478"/>
          <ac:picMkLst>
            <pc:docMk/>
            <pc:sldMk cId="0" sldId="267"/>
            <ac:picMk id="2" creationId="{2D3DCC29-802F-84A6-4664-56F04DBB12FD}"/>
          </ac:picMkLst>
        </pc:picChg>
        <pc:picChg chg="add mod">
          <ac:chgData name="Katie Preedy" userId="6c2a2f5a-370b-4489-849e-84e5afeeff01" providerId="ADAL" clId="{DF9C95D7-B5EA-43A0-AD58-E2AE106C755F}" dt="2023-02-13T09:03:32.843" v="418" actId="1076"/>
          <ac:picMkLst>
            <pc:docMk/>
            <pc:sldMk cId="0" sldId="267"/>
            <ac:picMk id="3" creationId="{6A0B15B4-BE2C-6E64-F933-EC6F473E6B3E}"/>
          </ac:picMkLst>
        </pc:picChg>
        <pc:picChg chg="add mod">
          <ac:chgData name="Katie Preedy" userId="6c2a2f5a-370b-4489-849e-84e5afeeff01" providerId="ADAL" clId="{DF9C95D7-B5EA-43A0-AD58-E2AE106C755F}" dt="2023-02-13T11:52:26.475" v="1086"/>
          <ac:picMkLst>
            <pc:docMk/>
            <pc:sldMk cId="0" sldId="267"/>
            <ac:picMk id="3" creationId="{F60DA718-0FB4-8748-5556-69B24DDDD169}"/>
          </ac:picMkLst>
        </pc:picChg>
        <pc:picChg chg="del">
          <ac:chgData name="Katie Preedy" userId="6c2a2f5a-370b-4489-849e-84e5afeeff01" providerId="ADAL" clId="{DF9C95D7-B5EA-43A0-AD58-E2AE106C755F}" dt="2023-02-13T09:03:30.691" v="417" actId="478"/>
          <ac:picMkLst>
            <pc:docMk/>
            <pc:sldMk cId="0" sldId="267"/>
            <ac:picMk id="187" creationId="{00000000-0000-0000-0000-000000000000}"/>
          </ac:picMkLst>
        </pc:picChg>
        <pc:picChg chg="del">
          <ac:chgData name="Katie Preedy" userId="6c2a2f5a-370b-4489-849e-84e5afeeff01" providerId="ADAL" clId="{DF9C95D7-B5EA-43A0-AD58-E2AE106C755F}" dt="2023-02-13T07:54:30.674" v="61" actId="478"/>
          <ac:picMkLst>
            <pc:docMk/>
            <pc:sldMk cId="0" sldId="267"/>
            <ac:picMk id="188" creationId="{00000000-0000-0000-0000-000000000000}"/>
          </ac:picMkLst>
        </pc:picChg>
        <pc:picChg chg="mod modCrop">
          <ac:chgData name="Katie Preedy" userId="6c2a2f5a-370b-4489-849e-84e5afeeff01" providerId="ADAL" clId="{DF9C95D7-B5EA-43A0-AD58-E2AE106C755F}" dt="2023-02-13T08:56:24.872" v="350" actId="732"/>
          <ac:picMkLst>
            <pc:docMk/>
            <pc:sldMk cId="0" sldId="267"/>
            <ac:picMk id="192" creationId="{00000000-0000-0000-0000-000000000000}"/>
          </ac:picMkLst>
        </pc:picChg>
      </pc:sldChg>
      <pc:sldChg chg="addSp delSp modSp mod">
        <pc:chgData name="Katie Preedy" userId="6c2a2f5a-370b-4489-849e-84e5afeeff01" providerId="ADAL" clId="{DF9C95D7-B5EA-43A0-AD58-E2AE106C755F}" dt="2023-02-13T10:29:04.219" v="1067" actId="1076"/>
        <pc:sldMkLst>
          <pc:docMk/>
          <pc:sldMk cId="0" sldId="268"/>
        </pc:sldMkLst>
        <pc:spChg chg="mod">
          <ac:chgData name="Katie Preedy" userId="6c2a2f5a-370b-4489-849e-84e5afeeff01" providerId="ADAL" clId="{DF9C95D7-B5EA-43A0-AD58-E2AE106C755F}" dt="2023-02-13T09:36:54.783" v="582" actId="207"/>
          <ac:spMkLst>
            <pc:docMk/>
            <pc:sldMk cId="0" sldId="268"/>
            <ac:spMk id="199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10:28:28.209" v="1063" actId="1076"/>
          <ac:spMkLst>
            <pc:docMk/>
            <pc:sldMk cId="0" sldId="268"/>
            <ac:spMk id="201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10:28:49.804" v="1066" actId="207"/>
          <ac:spMkLst>
            <pc:docMk/>
            <pc:sldMk cId="0" sldId="268"/>
            <ac:spMk id="203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10:29:04.219" v="1067" actId="1076"/>
          <ac:spMkLst>
            <pc:docMk/>
            <pc:sldMk cId="0" sldId="268"/>
            <ac:spMk id="204" creationId="{00000000-0000-0000-0000-000000000000}"/>
          </ac:spMkLst>
        </pc:spChg>
        <pc:picChg chg="add del mod">
          <ac:chgData name="Katie Preedy" userId="6c2a2f5a-370b-4489-849e-84e5afeeff01" providerId="ADAL" clId="{DF9C95D7-B5EA-43A0-AD58-E2AE106C755F}" dt="2023-02-13T09:36:57.712" v="583" actId="478"/>
          <ac:picMkLst>
            <pc:docMk/>
            <pc:sldMk cId="0" sldId="268"/>
            <ac:picMk id="2" creationId="{220B4F5B-61FF-6299-3862-33100F3C3E80}"/>
          </ac:picMkLst>
        </pc:picChg>
        <pc:picChg chg="add mod">
          <ac:chgData name="Katie Preedy" userId="6c2a2f5a-370b-4489-849e-84e5afeeff01" providerId="ADAL" clId="{DF9C95D7-B5EA-43A0-AD58-E2AE106C755F}" dt="2023-02-13T09:03:36.598" v="420" actId="1076"/>
          <ac:picMkLst>
            <pc:docMk/>
            <pc:sldMk cId="0" sldId="268"/>
            <ac:picMk id="3" creationId="{506ECA78-CF23-6119-7720-27DE7E758B52}"/>
          </ac:picMkLst>
        </pc:picChg>
        <pc:picChg chg="del">
          <ac:chgData name="Katie Preedy" userId="6c2a2f5a-370b-4489-849e-84e5afeeff01" providerId="ADAL" clId="{DF9C95D7-B5EA-43A0-AD58-E2AE106C755F}" dt="2023-02-13T07:54:35.302" v="63" actId="478"/>
          <ac:picMkLst>
            <pc:docMk/>
            <pc:sldMk cId="0" sldId="268"/>
            <ac:picMk id="198" creationId="{00000000-0000-0000-0000-000000000000}"/>
          </ac:picMkLst>
        </pc:picChg>
      </pc:sldChg>
      <pc:sldChg chg="addSp delSp modSp mod">
        <pc:chgData name="Katie Preedy" userId="6c2a2f5a-370b-4489-849e-84e5afeeff01" providerId="ADAL" clId="{DF9C95D7-B5EA-43A0-AD58-E2AE106C755F}" dt="2023-02-13T11:52:38.962" v="1090"/>
        <pc:sldMkLst>
          <pc:docMk/>
          <pc:sldMk cId="0" sldId="269"/>
        </pc:sldMkLst>
        <pc:picChg chg="add del mod">
          <ac:chgData name="Katie Preedy" userId="6c2a2f5a-370b-4489-849e-84e5afeeff01" providerId="ADAL" clId="{DF9C95D7-B5EA-43A0-AD58-E2AE106C755F}" dt="2023-02-13T11:52:31.071" v="1087" actId="478"/>
          <ac:picMkLst>
            <pc:docMk/>
            <pc:sldMk cId="0" sldId="269"/>
            <ac:picMk id="2" creationId="{DE28A44F-A787-4477-055D-3DE087288BB8}"/>
          </ac:picMkLst>
        </pc:picChg>
        <pc:picChg chg="add mod">
          <ac:chgData name="Katie Preedy" userId="6c2a2f5a-370b-4489-849e-84e5afeeff01" providerId="ADAL" clId="{DF9C95D7-B5EA-43A0-AD58-E2AE106C755F}" dt="2023-02-13T11:52:31.236" v="1088"/>
          <ac:picMkLst>
            <pc:docMk/>
            <pc:sldMk cId="0" sldId="269"/>
            <ac:picMk id="3" creationId="{59BE6A66-FF9F-403E-48C6-961669959A8C}"/>
          </ac:picMkLst>
        </pc:picChg>
        <pc:picChg chg="add mod">
          <ac:chgData name="Katie Preedy" userId="6c2a2f5a-370b-4489-849e-84e5afeeff01" providerId="ADAL" clId="{DF9C95D7-B5EA-43A0-AD58-E2AE106C755F}" dt="2023-02-13T09:03:38.953" v="421"/>
          <ac:picMkLst>
            <pc:docMk/>
            <pc:sldMk cId="0" sldId="269"/>
            <ac:picMk id="3" creationId="{7BD15B03-C11D-A950-F55D-35AAE81FE22F}"/>
          </ac:picMkLst>
        </pc:picChg>
        <pc:picChg chg="add del mod">
          <ac:chgData name="Katie Preedy" userId="6c2a2f5a-370b-4489-849e-84e5afeeff01" providerId="ADAL" clId="{DF9C95D7-B5EA-43A0-AD58-E2AE106C755F}" dt="2023-02-13T11:52:38.962" v="1090"/>
          <ac:picMkLst>
            <pc:docMk/>
            <pc:sldMk cId="0" sldId="269"/>
            <ac:picMk id="4" creationId="{443A4216-0B4A-24FD-291E-030A84AC458E}"/>
          </ac:picMkLst>
        </pc:picChg>
        <pc:picChg chg="del">
          <ac:chgData name="Katie Preedy" userId="6c2a2f5a-370b-4489-849e-84e5afeeff01" providerId="ADAL" clId="{DF9C95D7-B5EA-43A0-AD58-E2AE106C755F}" dt="2023-02-13T07:54:39.770" v="65" actId="478"/>
          <ac:picMkLst>
            <pc:docMk/>
            <pc:sldMk cId="0" sldId="269"/>
            <ac:picMk id="212" creationId="{00000000-0000-0000-0000-000000000000}"/>
          </ac:picMkLst>
        </pc:picChg>
      </pc:sldChg>
      <pc:sldChg chg="addSp delSp modSp del mod">
        <pc:chgData name="Katie Preedy" userId="6c2a2f5a-370b-4489-849e-84e5afeeff01" providerId="ADAL" clId="{DF9C95D7-B5EA-43A0-AD58-E2AE106C755F}" dt="2023-02-13T08:44:55.658" v="208" actId="47"/>
        <pc:sldMkLst>
          <pc:docMk/>
          <pc:sldMk cId="0" sldId="270"/>
        </pc:sldMkLst>
        <pc:picChg chg="add mod">
          <ac:chgData name="Katie Preedy" userId="6c2a2f5a-370b-4489-849e-84e5afeeff01" providerId="ADAL" clId="{DF9C95D7-B5EA-43A0-AD58-E2AE106C755F}" dt="2023-02-13T07:54:47.688" v="68"/>
          <ac:picMkLst>
            <pc:docMk/>
            <pc:sldMk cId="0" sldId="270"/>
            <ac:picMk id="2" creationId="{976A0E9F-8D3F-06E1-8C47-B708488EE205}"/>
          </ac:picMkLst>
        </pc:picChg>
        <pc:picChg chg="del">
          <ac:chgData name="Katie Preedy" userId="6c2a2f5a-370b-4489-849e-84e5afeeff01" providerId="ADAL" clId="{DF9C95D7-B5EA-43A0-AD58-E2AE106C755F}" dt="2023-02-13T07:54:47.477" v="67" actId="478"/>
          <ac:picMkLst>
            <pc:docMk/>
            <pc:sldMk cId="0" sldId="270"/>
            <ac:picMk id="225" creationId="{00000000-0000-0000-0000-000000000000}"/>
          </ac:picMkLst>
        </pc:picChg>
        <pc:picChg chg="mod">
          <ac:chgData name="Katie Preedy" userId="6c2a2f5a-370b-4489-849e-84e5afeeff01" providerId="ADAL" clId="{DF9C95D7-B5EA-43A0-AD58-E2AE106C755F}" dt="2023-02-13T08:37:05.220" v="143" actId="1076"/>
          <ac:picMkLst>
            <pc:docMk/>
            <pc:sldMk cId="0" sldId="270"/>
            <ac:picMk id="226" creationId="{00000000-0000-0000-0000-000000000000}"/>
          </ac:picMkLst>
        </pc:picChg>
      </pc:sldChg>
      <pc:sldChg chg="addSp delSp modSp mod">
        <pc:chgData name="Katie Preedy" userId="6c2a2f5a-370b-4489-849e-84e5afeeff01" providerId="ADAL" clId="{DF9C95D7-B5EA-43A0-AD58-E2AE106C755F}" dt="2023-02-13T10:29:46.858" v="1070" actId="2085"/>
        <pc:sldMkLst>
          <pc:docMk/>
          <pc:sldMk cId="0" sldId="271"/>
        </pc:sldMkLst>
        <pc:spChg chg="mod">
          <ac:chgData name="Katie Preedy" userId="6c2a2f5a-370b-4489-849e-84e5afeeff01" providerId="ADAL" clId="{DF9C95D7-B5EA-43A0-AD58-E2AE106C755F}" dt="2023-02-13T10:29:38.970" v="1068" actId="2085"/>
          <ac:spMkLst>
            <pc:docMk/>
            <pc:sldMk cId="0" sldId="271"/>
            <ac:spMk id="239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10:29:46.858" v="1070" actId="2085"/>
          <ac:spMkLst>
            <pc:docMk/>
            <pc:sldMk cId="0" sldId="271"/>
            <ac:spMk id="243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10:19:42.881" v="970" actId="207"/>
          <ac:spMkLst>
            <pc:docMk/>
            <pc:sldMk cId="0" sldId="271"/>
            <ac:spMk id="244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10:19:44.754" v="971" actId="207"/>
          <ac:spMkLst>
            <pc:docMk/>
            <pc:sldMk cId="0" sldId="271"/>
            <ac:spMk id="245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10:19:47.985" v="972" actId="207"/>
          <ac:spMkLst>
            <pc:docMk/>
            <pc:sldMk cId="0" sldId="271"/>
            <ac:spMk id="246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10:19:52.705" v="973" actId="1076"/>
          <ac:spMkLst>
            <pc:docMk/>
            <pc:sldMk cId="0" sldId="271"/>
            <ac:spMk id="247" creationId="{00000000-0000-0000-0000-000000000000}"/>
          </ac:spMkLst>
        </pc:spChg>
        <pc:picChg chg="add mod">
          <ac:chgData name="Katie Preedy" userId="6c2a2f5a-370b-4489-849e-84e5afeeff01" providerId="ADAL" clId="{DF9C95D7-B5EA-43A0-AD58-E2AE106C755F}" dt="2023-02-13T07:54:55.557" v="70"/>
          <ac:picMkLst>
            <pc:docMk/>
            <pc:sldMk cId="0" sldId="271"/>
            <ac:picMk id="2" creationId="{64B2BC32-18F2-DC2C-1964-FF8CBB9035F7}"/>
          </ac:picMkLst>
        </pc:picChg>
        <pc:picChg chg="add del mod">
          <ac:chgData name="Katie Preedy" userId="6c2a2f5a-370b-4489-849e-84e5afeeff01" providerId="ADAL" clId="{DF9C95D7-B5EA-43A0-AD58-E2AE106C755F}" dt="2023-02-13T09:04:09.110" v="427" actId="22"/>
          <ac:picMkLst>
            <pc:docMk/>
            <pc:sldMk cId="0" sldId="271"/>
            <ac:picMk id="4" creationId="{0F91111C-3BA0-E9A5-7451-E6C4027217F3}"/>
          </ac:picMkLst>
        </pc:picChg>
        <pc:picChg chg="add del">
          <ac:chgData name="Katie Preedy" userId="6c2a2f5a-370b-4489-849e-84e5afeeff01" providerId="ADAL" clId="{DF9C95D7-B5EA-43A0-AD58-E2AE106C755F}" dt="2023-02-13T09:04:11.724" v="429" actId="22"/>
          <ac:picMkLst>
            <pc:docMk/>
            <pc:sldMk cId="0" sldId="271"/>
            <ac:picMk id="6" creationId="{4F73B2CB-0402-494E-FFF3-53D1650B392E}"/>
          </ac:picMkLst>
        </pc:picChg>
        <pc:picChg chg="add mod">
          <ac:chgData name="Katie Preedy" userId="6c2a2f5a-370b-4489-849e-84e5afeeff01" providerId="ADAL" clId="{DF9C95D7-B5EA-43A0-AD58-E2AE106C755F}" dt="2023-02-13T09:04:17.055" v="432" actId="1076"/>
          <ac:picMkLst>
            <pc:docMk/>
            <pc:sldMk cId="0" sldId="271"/>
            <ac:picMk id="8" creationId="{60A3C4D3-7AA5-22E5-B5ED-46A01985C780}"/>
          </ac:picMkLst>
        </pc:picChg>
        <pc:picChg chg="del">
          <ac:chgData name="Katie Preedy" userId="6c2a2f5a-370b-4489-849e-84e5afeeff01" providerId="ADAL" clId="{DF9C95D7-B5EA-43A0-AD58-E2AE106C755F}" dt="2023-02-13T07:54:55.279" v="69" actId="478"/>
          <ac:picMkLst>
            <pc:docMk/>
            <pc:sldMk cId="0" sldId="271"/>
            <ac:picMk id="236" creationId="{00000000-0000-0000-0000-000000000000}"/>
          </ac:picMkLst>
        </pc:picChg>
        <pc:picChg chg="add del">
          <ac:chgData name="Katie Preedy" userId="6c2a2f5a-370b-4489-849e-84e5afeeff01" providerId="ADAL" clId="{DF9C95D7-B5EA-43A0-AD58-E2AE106C755F}" dt="2023-02-13T09:04:12.868" v="430" actId="478"/>
          <ac:picMkLst>
            <pc:docMk/>
            <pc:sldMk cId="0" sldId="271"/>
            <ac:picMk id="250" creationId="{00000000-0000-0000-0000-000000000000}"/>
          </ac:picMkLst>
        </pc:picChg>
      </pc:sldChg>
      <pc:sldChg chg="addSp delSp modSp mod">
        <pc:chgData name="Katie Preedy" userId="6c2a2f5a-370b-4489-849e-84e5afeeff01" providerId="ADAL" clId="{DF9C95D7-B5EA-43A0-AD58-E2AE106C755F}" dt="2023-02-13T09:04:21.654" v="433"/>
        <pc:sldMkLst>
          <pc:docMk/>
          <pc:sldMk cId="0" sldId="272"/>
        </pc:sldMkLst>
        <pc:picChg chg="add mod">
          <ac:chgData name="Katie Preedy" userId="6c2a2f5a-370b-4489-849e-84e5afeeff01" providerId="ADAL" clId="{DF9C95D7-B5EA-43A0-AD58-E2AE106C755F}" dt="2023-02-13T07:54:58.434" v="72"/>
          <ac:picMkLst>
            <pc:docMk/>
            <pc:sldMk cId="0" sldId="272"/>
            <ac:picMk id="2" creationId="{83E3578D-9A2E-34F7-F713-7AF561872E29}"/>
          </ac:picMkLst>
        </pc:picChg>
        <pc:picChg chg="add mod">
          <ac:chgData name="Katie Preedy" userId="6c2a2f5a-370b-4489-849e-84e5afeeff01" providerId="ADAL" clId="{DF9C95D7-B5EA-43A0-AD58-E2AE106C755F}" dt="2023-02-13T09:04:21.654" v="433"/>
          <ac:picMkLst>
            <pc:docMk/>
            <pc:sldMk cId="0" sldId="272"/>
            <ac:picMk id="3" creationId="{2BBDB7B1-BA87-321C-CEC7-2F3D1C058A9A}"/>
          </ac:picMkLst>
        </pc:picChg>
        <pc:picChg chg="del">
          <ac:chgData name="Katie Preedy" userId="6c2a2f5a-370b-4489-849e-84e5afeeff01" providerId="ADAL" clId="{DF9C95D7-B5EA-43A0-AD58-E2AE106C755F}" dt="2023-02-13T07:54:58.267" v="71" actId="478"/>
          <ac:picMkLst>
            <pc:docMk/>
            <pc:sldMk cId="0" sldId="272"/>
            <ac:picMk id="256" creationId="{00000000-0000-0000-0000-000000000000}"/>
          </ac:picMkLst>
        </pc:picChg>
      </pc:sldChg>
      <pc:sldChg chg="addSp delSp modSp mod">
        <pc:chgData name="Katie Preedy" userId="6c2a2f5a-370b-4489-849e-84e5afeeff01" providerId="ADAL" clId="{DF9C95D7-B5EA-43A0-AD58-E2AE106C755F}" dt="2023-02-13T10:20:27.784" v="981" actId="1076"/>
        <pc:sldMkLst>
          <pc:docMk/>
          <pc:sldMk cId="0" sldId="273"/>
        </pc:sldMkLst>
        <pc:picChg chg="add mod">
          <ac:chgData name="Katie Preedy" userId="6c2a2f5a-370b-4489-849e-84e5afeeff01" providerId="ADAL" clId="{DF9C95D7-B5EA-43A0-AD58-E2AE106C755F}" dt="2023-02-13T07:55:01.962" v="74"/>
          <ac:picMkLst>
            <pc:docMk/>
            <pc:sldMk cId="0" sldId="273"/>
            <ac:picMk id="2" creationId="{B6FE80A5-5015-D3A9-DDF1-EE9839EA9FD8}"/>
          </ac:picMkLst>
        </pc:picChg>
        <pc:picChg chg="add del mod modCrop">
          <ac:chgData name="Katie Preedy" userId="6c2a2f5a-370b-4489-849e-84e5afeeff01" providerId="ADAL" clId="{DF9C95D7-B5EA-43A0-AD58-E2AE106C755F}" dt="2023-02-13T10:05:10.179" v="599" actId="22"/>
          <ac:picMkLst>
            <pc:docMk/>
            <pc:sldMk cId="0" sldId="273"/>
            <ac:picMk id="3" creationId="{0B41C212-66F4-7D70-1BAB-7D2D2D72967B}"/>
          </ac:picMkLst>
        </pc:picChg>
        <pc:picChg chg="add del mod">
          <ac:chgData name="Katie Preedy" userId="6c2a2f5a-370b-4489-849e-84e5afeeff01" providerId="ADAL" clId="{DF9C95D7-B5EA-43A0-AD58-E2AE106C755F}" dt="2023-02-13T10:20:27.784" v="981" actId="1076"/>
          <ac:picMkLst>
            <pc:docMk/>
            <pc:sldMk cId="0" sldId="273"/>
            <ac:picMk id="265" creationId="{00000000-0000-0000-0000-000000000000}"/>
          </ac:picMkLst>
        </pc:picChg>
        <pc:picChg chg="del">
          <ac:chgData name="Katie Preedy" userId="6c2a2f5a-370b-4489-849e-84e5afeeff01" providerId="ADAL" clId="{DF9C95D7-B5EA-43A0-AD58-E2AE106C755F}" dt="2023-02-13T07:55:01.770" v="73" actId="478"/>
          <ac:picMkLst>
            <pc:docMk/>
            <pc:sldMk cId="0" sldId="273"/>
            <ac:picMk id="267" creationId="{00000000-0000-0000-0000-000000000000}"/>
          </ac:picMkLst>
        </pc:picChg>
        <pc:picChg chg="add del mod">
          <ac:chgData name="Katie Preedy" userId="6c2a2f5a-370b-4489-849e-84e5afeeff01" providerId="ADAL" clId="{DF9C95D7-B5EA-43A0-AD58-E2AE106C755F}" dt="2023-02-13T10:20:15.376" v="975" actId="1076"/>
          <ac:picMkLst>
            <pc:docMk/>
            <pc:sldMk cId="0" sldId="273"/>
            <ac:picMk id="270" creationId="{00000000-0000-0000-0000-000000000000}"/>
          </ac:picMkLst>
        </pc:picChg>
        <pc:picChg chg="mod">
          <ac:chgData name="Katie Preedy" userId="6c2a2f5a-370b-4489-849e-84e5afeeff01" providerId="ADAL" clId="{DF9C95D7-B5EA-43A0-AD58-E2AE106C755F}" dt="2023-02-13T10:20:19.618" v="977" actId="1076"/>
          <ac:picMkLst>
            <pc:docMk/>
            <pc:sldMk cId="0" sldId="273"/>
            <ac:picMk id="271" creationId="{00000000-0000-0000-0000-000000000000}"/>
          </ac:picMkLst>
        </pc:picChg>
      </pc:sldChg>
      <pc:sldChg chg="addSp delSp modSp mod">
        <pc:chgData name="Katie Preedy" userId="6c2a2f5a-370b-4489-849e-84e5afeeff01" providerId="ADAL" clId="{DF9C95D7-B5EA-43A0-AD58-E2AE106C755F}" dt="2023-02-13T09:04:23.848" v="434"/>
        <pc:sldMkLst>
          <pc:docMk/>
          <pc:sldMk cId="0" sldId="274"/>
        </pc:sldMkLst>
        <pc:picChg chg="add mod">
          <ac:chgData name="Katie Preedy" userId="6c2a2f5a-370b-4489-849e-84e5afeeff01" providerId="ADAL" clId="{DF9C95D7-B5EA-43A0-AD58-E2AE106C755F}" dt="2023-02-13T07:55:04.755" v="76"/>
          <ac:picMkLst>
            <pc:docMk/>
            <pc:sldMk cId="0" sldId="274"/>
            <ac:picMk id="2" creationId="{9784BA8D-BD23-6853-F646-FDA7B4D6622D}"/>
          </ac:picMkLst>
        </pc:picChg>
        <pc:picChg chg="add mod">
          <ac:chgData name="Katie Preedy" userId="6c2a2f5a-370b-4489-849e-84e5afeeff01" providerId="ADAL" clId="{DF9C95D7-B5EA-43A0-AD58-E2AE106C755F}" dt="2023-02-13T09:04:23.848" v="434"/>
          <ac:picMkLst>
            <pc:docMk/>
            <pc:sldMk cId="0" sldId="274"/>
            <ac:picMk id="3" creationId="{6CB035F5-DB7F-731D-2D54-F66FDD17956B}"/>
          </ac:picMkLst>
        </pc:picChg>
        <pc:picChg chg="del">
          <ac:chgData name="Katie Preedy" userId="6c2a2f5a-370b-4489-849e-84e5afeeff01" providerId="ADAL" clId="{DF9C95D7-B5EA-43A0-AD58-E2AE106C755F}" dt="2023-02-13T07:55:04.564" v="75" actId="478"/>
          <ac:picMkLst>
            <pc:docMk/>
            <pc:sldMk cId="0" sldId="274"/>
            <ac:picMk id="280" creationId="{00000000-0000-0000-0000-000000000000}"/>
          </ac:picMkLst>
        </pc:picChg>
      </pc:sldChg>
      <pc:sldChg chg="addSp delSp modSp mod">
        <pc:chgData name="Katie Preedy" userId="6c2a2f5a-370b-4489-849e-84e5afeeff01" providerId="ADAL" clId="{DF9C95D7-B5EA-43A0-AD58-E2AE106C755F}" dt="2023-02-13T09:04:33.293" v="439"/>
        <pc:sldMkLst>
          <pc:docMk/>
          <pc:sldMk cId="0" sldId="275"/>
        </pc:sldMkLst>
        <pc:picChg chg="add mod">
          <ac:chgData name="Katie Preedy" userId="6c2a2f5a-370b-4489-849e-84e5afeeff01" providerId="ADAL" clId="{DF9C95D7-B5EA-43A0-AD58-E2AE106C755F}" dt="2023-02-13T07:55:12.130" v="78"/>
          <ac:picMkLst>
            <pc:docMk/>
            <pc:sldMk cId="0" sldId="275"/>
            <ac:picMk id="2" creationId="{83786302-B28E-84C4-285B-721E64E512C6}"/>
          </ac:picMkLst>
        </pc:picChg>
        <pc:picChg chg="add del mod">
          <ac:chgData name="Katie Preedy" userId="6c2a2f5a-370b-4489-849e-84e5afeeff01" providerId="ADAL" clId="{DF9C95D7-B5EA-43A0-AD58-E2AE106C755F}" dt="2023-02-13T09:04:33.029" v="438" actId="478"/>
          <ac:picMkLst>
            <pc:docMk/>
            <pc:sldMk cId="0" sldId="275"/>
            <ac:picMk id="3" creationId="{E0ECCD05-3BD2-D4BE-60C5-9DC37D8A5D99}"/>
          </ac:picMkLst>
        </pc:picChg>
        <pc:picChg chg="add del mod">
          <ac:chgData name="Katie Preedy" userId="6c2a2f5a-370b-4489-849e-84e5afeeff01" providerId="ADAL" clId="{DF9C95D7-B5EA-43A0-AD58-E2AE106C755F}" dt="2023-02-13T09:04:31.800" v="437" actId="478"/>
          <ac:picMkLst>
            <pc:docMk/>
            <pc:sldMk cId="0" sldId="275"/>
            <ac:picMk id="4" creationId="{67548D60-A807-0DF5-0E14-3CDE0F14EA72}"/>
          </ac:picMkLst>
        </pc:picChg>
        <pc:picChg chg="add mod">
          <ac:chgData name="Katie Preedy" userId="6c2a2f5a-370b-4489-849e-84e5afeeff01" providerId="ADAL" clId="{DF9C95D7-B5EA-43A0-AD58-E2AE106C755F}" dt="2023-02-13T09:04:33.293" v="439"/>
          <ac:picMkLst>
            <pc:docMk/>
            <pc:sldMk cId="0" sldId="275"/>
            <ac:picMk id="5" creationId="{2AD28C87-163D-36F3-AF62-93A8A932EF25}"/>
          </ac:picMkLst>
        </pc:picChg>
        <pc:picChg chg="del">
          <ac:chgData name="Katie Preedy" userId="6c2a2f5a-370b-4489-849e-84e5afeeff01" providerId="ADAL" clId="{DF9C95D7-B5EA-43A0-AD58-E2AE106C755F}" dt="2023-02-13T07:55:11.979" v="77" actId="478"/>
          <ac:picMkLst>
            <pc:docMk/>
            <pc:sldMk cId="0" sldId="275"/>
            <ac:picMk id="290" creationId="{00000000-0000-0000-0000-000000000000}"/>
          </ac:picMkLst>
        </pc:picChg>
      </pc:sldChg>
      <pc:sldChg chg="addSp delSp modSp mod">
        <pc:chgData name="Katie Preedy" userId="6c2a2f5a-370b-4489-849e-84e5afeeff01" providerId="ADAL" clId="{DF9C95D7-B5EA-43A0-AD58-E2AE106C755F}" dt="2023-02-14T10:01:59.047" v="1103" actId="207"/>
        <pc:sldMkLst>
          <pc:docMk/>
          <pc:sldMk cId="0" sldId="276"/>
        </pc:sldMkLst>
        <pc:spChg chg="mod">
          <ac:chgData name="Katie Preedy" userId="6c2a2f5a-370b-4489-849e-84e5afeeff01" providerId="ADAL" clId="{DF9C95D7-B5EA-43A0-AD58-E2AE106C755F}" dt="2023-02-13T10:20:47.274" v="984" actId="207"/>
          <ac:spMkLst>
            <pc:docMk/>
            <pc:sldMk cId="0" sldId="276"/>
            <ac:spMk id="301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4T10:01:59.047" v="1103" actId="207"/>
          <ac:spMkLst>
            <pc:docMk/>
            <pc:sldMk cId="0" sldId="276"/>
            <ac:spMk id="304" creationId="{00000000-0000-0000-0000-000000000000}"/>
          </ac:spMkLst>
        </pc:spChg>
        <pc:picChg chg="add mod">
          <ac:chgData name="Katie Preedy" userId="6c2a2f5a-370b-4489-849e-84e5afeeff01" providerId="ADAL" clId="{DF9C95D7-B5EA-43A0-AD58-E2AE106C755F}" dt="2023-02-13T07:55:18.193" v="80"/>
          <ac:picMkLst>
            <pc:docMk/>
            <pc:sldMk cId="0" sldId="276"/>
            <ac:picMk id="2" creationId="{10ECE848-00CE-A507-8D41-3BAD40BD22F1}"/>
          </ac:picMkLst>
        </pc:picChg>
        <pc:picChg chg="add mod">
          <ac:chgData name="Katie Preedy" userId="6c2a2f5a-370b-4489-849e-84e5afeeff01" providerId="ADAL" clId="{DF9C95D7-B5EA-43A0-AD58-E2AE106C755F}" dt="2023-02-13T11:52:45.981" v="1091"/>
          <ac:picMkLst>
            <pc:docMk/>
            <pc:sldMk cId="0" sldId="276"/>
            <ac:picMk id="3" creationId="{06AC58B3-F456-03B8-7B80-2232DD633E26}"/>
          </ac:picMkLst>
        </pc:picChg>
        <pc:picChg chg="add mod">
          <ac:chgData name="Katie Preedy" userId="6c2a2f5a-370b-4489-849e-84e5afeeff01" providerId="ADAL" clId="{DF9C95D7-B5EA-43A0-AD58-E2AE106C755F}" dt="2023-02-13T09:04:36.825" v="440"/>
          <ac:picMkLst>
            <pc:docMk/>
            <pc:sldMk cId="0" sldId="276"/>
            <ac:picMk id="3" creationId="{2BE3BD2A-1D11-F167-D841-F3F433E0327C}"/>
          </ac:picMkLst>
        </pc:picChg>
        <pc:picChg chg="add mod">
          <ac:chgData name="Katie Preedy" userId="6c2a2f5a-370b-4489-849e-84e5afeeff01" providerId="ADAL" clId="{DF9C95D7-B5EA-43A0-AD58-E2AE106C755F}" dt="2023-02-13T09:35:44.518" v="574" actId="1582"/>
          <ac:picMkLst>
            <pc:docMk/>
            <pc:sldMk cId="0" sldId="276"/>
            <ac:picMk id="5" creationId="{AFE36AFA-3D8D-4D24-697D-E28DEB73D6AF}"/>
          </ac:picMkLst>
        </pc:picChg>
        <pc:picChg chg="del">
          <ac:chgData name="Katie Preedy" userId="6c2a2f5a-370b-4489-849e-84e5afeeff01" providerId="ADAL" clId="{DF9C95D7-B5EA-43A0-AD58-E2AE106C755F}" dt="2023-02-13T07:55:17.986" v="79" actId="478"/>
          <ac:picMkLst>
            <pc:docMk/>
            <pc:sldMk cId="0" sldId="276"/>
            <ac:picMk id="299" creationId="{00000000-0000-0000-0000-000000000000}"/>
          </ac:picMkLst>
        </pc:picChg>
        <pc:picChg chg="del">
          <ac:chgData name="Katie Preedy" userId="6c2a2f5a-370b-4489-849e-84e5afeeff01" providerId="ADAL" clId="{DF9C95D7-B5EA-43A0-AD58-E2AE106C755F}" dt="2023-02-13T08:57:49.431" v="366" actId="478"/>
          <ac:picMkLst>
            <pc:docMk/>
            <pc:sldMk cId="0" sldId="276"/>
            <ac:picMk id="303" creationId="{00000000-0000-0000-0000-000000000000}"/>
          </ac:picMkLst>
        </pc:picChg>
      </pc:sldChg>
      <pc:sldChg chg="addSp delSp modSp del mod">
        <pc:chgData name="Katie Preedy" userId="6c2a2f5a-370b-4489-849e-84e5afeeff01" providerId="ADAL" clId="{DF9C95D7-B5EA-43A0-AD58-E2AE106C755F}" dt="2023-02-13T08:45:18.256" v="213" actId="47"/>
        <pc:sldMkLst>
          <pc:docMk/>
          <pc:sldMk cId="0" sldId="277"/>
        </pc:sldMkLst>
        <pc:picChg chg="add mod">
          <ac:chgData name="Katie Preedy" userId="6c2a2f5a-370b-4489-849e-84e5afeeff01" providerId="ADAL" clId="{DF9C95D7-B5EA-43A0-AD58-E2AE106C755F}" dt="2023-02-13T07:55:22.484" v="82"/>
          <ac:picMkLst>
            <pc:docMk/>
            <pc:sldMk cId="0" sldId="277"/>
            <ac:picMk id="2" creationId="{0B6FC8C1-421A-423C-83CD-7E407BCCB6E0}"/>
          </ac:picMkLst>
        </pc:picChg>
        <pc:picChg chg="del">
          <ac:chgData name="Katie Preedy" userId="6c2a2f5a-370b-4489-849e-84e5afeeff01" providerId="ADAL" clId="{DF9C95D7-B5EA-43A0-AD58-E2AE106C755F}" dt="2023-02-13T07:55:22.305" v="81" actId="478"/>
          <ac:picMkLst>
            <pc:docMk/>
            <pc:sldMk cId="0" sldId="277"/>
            <ac:picMk id="311" creationId="{00000000-0000-0000-0000-000000000000}"/>
          </ac:picMkLst>
        </pc:picChg>
      </pc:sldChg>
      <pc:sldChg chg="addSp delSp modSp mod modAnim">
        <pc:chgData name="Katie Preedy" userId="6c2a2f5a-370b-4489-849e-84e5afeeff01" providerId="ADAL" clId="{DF9C95D7-B5EA-43A0-AD58-E2AE106C755F}" dt="2023-02-13T10:30:23.261" v="1080" actId="20577"/>
        <pc:sldMkLst>
          <pc:docMk/>
          <pc:sldMk cId="0" sldId="278"/>
        </pc:sldMkLst>
        <pc:spChg chg="add del">
          <ac:chgData name="Katie Preedy" userId="6c2a2f5a-370b-4489-849e-84e5afeeff01" providerId="ADAL" clId="{DF9C95D7-B5EA-43A0-AD58-E2AE106C755F}" dt="2023-02-13T09:05:20.684" v="442" actId="22"/>
          <ac:spMkLst>
            <pc:docMk/>
            <pc:sldMk cId="0" sldId="278"/>
            <ac:spMk id="4" creationId="{DCFE2809-31D1-FF24-6919-97DCAC0DDDDF}"/>
          </ac:spMkLst>
        </pc:spChg>
        <pc:spChg chg="add del">
          <ac:chgData name="Katie Preedy" userId="6c2a2f5a-370b-4489-849e-84e5afeeff01" providerId="ADAL" clId="{DF9C95D7-B5EA-43A0-AD58-E2AE106C755F}" dt="2023-02-13T09:05:22.162" v="444" actId="22"/>
          <ac:spMkLst>
            <pc:docMk/>
            <pc:sldMk cId="0" sldId="278"/>
            <ac:spMk id="6" creationId="{33C99B07-9DA6-C7DC-0336-2B5A10988B9F}"/>
          </ac:spMkLst>
        </pc:spChg>
        <pc:spChg chg="mod">
          <ac:chgData name="Katie Preedy" userId="6c2a2f5a-370b-4489-849e-84e5afeeff01" providerId="ADAL" clId="{DF9C95D7-B5EA-43A0-AD58-E2AE106C755F}" dt="2023-02-13T10:30:23.261" v="1080" actId="20577"/>
          <ac:spMkLst>
            <pc:docMk/>
            <pc:sldMk cId="0" sldId="278"/>
            <ac:spMk id="328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10:21:24.775" v="992" actId="1076"/>
          <ac:spMkLst>
            <pc:docMk/>
            <pc:sldMk cId="0" sldId="278"/>
            <ac:spMk id="330" creationId="{00000000-0000-0000-0000-000000000000}"/>
          </ac:spMkLst>
        </pc:spChg>
        <pc:picChg chg="add mod">
          <ac:chgData name="Katie Preedy" userId="6c2a2f5a-370b-4489-849e-84e5afeeff01" providerId="ADAL" clId="{DF9C95D7-B5EA-43A0-AD58-E2AE106C755F}" dt="2023-02-13T07:55:27.824" v="84"/>
          <ac:picMkLst>
            <pc:docMk/>
            <pc:sldMk cId="0" sldId="278"/>
            <ac:picMk id="2" creationId="{71884312-1491-D563-38A0-91E51E1AE7DF}"/>
          </ac:picMkLst>
        </pc:picChg>
        <pc:picChg chg="add mod">
          <ac:chgData name="Katie Preedy" userId="6c2a2f5a-370b-4489-849e-84e5afeeff01" providerId="ADAL" clId="{DF9C95D7-B5EA-43A0-AD58-E2AE106C755F}" dt="2023-02-13T09:05:30.711" v="446" actId="1076"/>
          <ac:picMkLst>
            <pc:docMk/>
            <pc:sldMk cId="0" sldId="278"/>
            <ac:picMk id="8" creationId="{58DC7BAA-4DF9-DFA6-0BCC-DDD6D8E5690C}"/>
          </ac:picMkLst>
        </pc:picChg>
        <pc:picChg chg="del">
          <ac:chgData name="Katie Preedy" userId="6c2a2f5a-370b-4489-849e-84e5afeeff01" providerId="ADAL" clId="{DF9C95D7-B5EA-43A0-AD58-E2AE106C755F}" dt="2023-02-13T07:55:27.639" v="83" actId="478"/>
          <ac:picMkLst>
            <pc:docMk/>
            <pc:sldMk cId="0" sldId="278"/>
            <ac:picMk id="321" creationId="{00000000-0000-0000-0000-000000000000}"/>
          </ac:picMkLst>
        </pc:picChg>
      </pc:sldChg>
      <pc:sldChg chg="addSp delSp modSp mod">
        <pc:chgData name="Katie Preedy" userId="6c2a2f5a-370b-4489-849e-84e5afeeff01" providerId="ADAL" clId="{DF9C95D7-B5EA-43A0-AD58-E2AE106C755F}" dt="2023-02-13T09:33:41.015" v="565" actId="1076"/>
        <pc:sldMkLst>
          <pc:docMk/>
          <pc:sldMk cId="0" sldId="279"/>
        </pc:sldMkLst>
        <pc:spChg chg="mod">
          <ac:chgData name="Katie Preedy" userId="6c2a2f5a-370b-4489-849e-84e5afeeff01" providerId="ADAL" clId="{DF9C95D7-B5EA-43A0-AD58-E2AE106C755F}" dt="2023-02-13T09:33:41.015" v="565" actId="1076"/>
          <ac:spMkLst>
            <pc:docMk/>
            <pc:sldMk cId="0" sldId="279"/>
            <ac:spMk id="341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09:33:40.213" v="564" actId="1076"/>
          <ac:spMkLst>
            <pc:docMk/>
            <pc:sldMk cId="0" sldId="279"/>
            <ac:spMk id="343" creationId="{00000000-0000-0000-0000-000000000000}"/>
          </ac:spMkLst>
        </pc:spChg>
        <pc:picChg chg="add mod">
          <ac:chgData name="Katie Preedy" userId="6c2a2f5a-370b-4489-849e-84e5afeeff01" providerId="ADAL" clId="{DF9C95D7-B5EA-43A0-AD58-E2AE106C755F}" dt="2023-02-13T07:55:34.335" v="86"/>
          <ac:picMkLst>
            <pc:docMk/>
            <pc:sldMk cId="0" sldId="279"/>
            <ac:picMk id="2" creationId="{A468F8B2-D0F9-3885-DEE6-57FC22384CD2}"/>
          </ac:picMkLst>
        </pc:picChg>
        <pc:picChg chg="add mod">
          <ac:chgData name="Katie Preedy" userId="6c2a2f5a-370b-4489-849e-84e5afeeff01" providerId="ADAL" clId="{DF9C95D7-B5EA-43A0-AD58-E2AE106C755F}" dt="2023-02-13T09:05:37.776" v="449" actId="1076"/>
          <ac:picMkLst>
            <pc:docMk/>
            <pc:sldMk cId="0" sldId="279"/>
            <ac:picMk id="4" creationId="{27DC893C-A371-EA48-C7DE-5553C2AA8263}"/>
          </ac:picMkLst>
        </pc:picChg>
        <pc:picChg chg="del">
          <ac:chgData name="Katie Preedy" userId="6c2a2f5a-370b-4489-849e-84e5afeeff01" providerId="ADAL" clId="{DF9C95D7-B5EA-43A0-AD58-E2AE106C755F}" dt="2023-02-13T07:55:34.160" v="85" actId="478"/>
          <ac:picMkLst>
            <pc:docMk/>
            <pc:sldMk cId="0" sldId="279"/>
            <ac:picMk id="336" creationId="{00000000-0000-0000-0000-000000000000}"/>
          </ac:picMkLst>
        </pc:picChg>
        <pc:picChg chg="del">
          <ac:chgData name="Katie Preedy" userId="6c2a2f5a-370b-4489-849e-84e5afeeff01" providerId="ADAL" clId="{DF9C95D7-B5EA-43A0-AD58-E2AE106C755F}" dt="2023-02-13T09:05:33.964" v="447" actId="478"/>
          <ac:picMkLst>
            <pc:docMk/>
            <pc:sldMk cId="0" sldId="279"/>
            <ac:picMk id="339" creationId="{00000000-0000-0000-0000-000000000000}"/>
          </ac:picMkLst>
        </pc:picChg>
      </pc:sldChg>
      <pc:sldChg chg="addSp delSp modSp mod">
        <pc:chgData name="Katie Preedy" userId="6c2a2f5a-370b-4489-849e-84e5afeeff01" providerId="ADAL" clId="{DF9C95D7-B5EA-43A0-AD58-E2AE106C755F}" dt="2023-02-13T11:54:00.002" v="1092"/>
        <pc:sldMkLst>
          <pc:docMk/>
          <pc:sldMk cId="0" sldId="280"/>
        </pc:sldMkLst>
        <pc:spChg chg="mod">
          <ac:chgData name="Katie Preedy" userId="6c2a2f5a-370b-4489-849e-84e5afeeff01" providerId="ADAL" clId="{DF9C95D7-B5EA-43A0-AD58-E2AE106C755F}" dt="2023-02-13T09:06:04.612" v="457" actId="1076"/>
          <ac:spMkLst>
            <pc:docMk/>
            <pc:sldMk cId="0" sldId="280"/>
            <ac:spMk id="357" creationId="{00000000-0000-0000-0000-000000000000}"/>
          </ac:spMkLst>
        </pc:spChg>
        <pc:picChg chg="add mod">
          <ac:chgData name="Katie Preedy" userId="6c2a2f5a-370b-4489-849e-84e5afeeff01" providerId="ADAL" clId="{DF9C95D7-B5EA-43A0-AD58-E2AE106C755F}" dt="2023-02-13T07:55:40.728" v="88"/>
          <ac:picMkLst>
            <pc:docMk/>
            <pc:sldMk cId="0" sldId="280"/>
            <ac:picMk id="2" creationId="{5C9AA6DA-46DB-C51F-3060-20379D901797}"/>
          </ac:picMkLst>
        </pc:picChg>
        <pc:picChg chg="add mod">
          <ac:chgData name="Katie Preedy" userId="6c2a2f5a-370b-4489-849e-84e5afeeff01" providerId="ADAL" clId="{DF9C95D7-B5EA-43A0-AD58-E2AE106C755F}" dt="2023-02-13T11:54:00.002" v="1092"/>
          <ac:picMkLst>
            <pc:docMk/>
            <pc:sldMk cId="0" sldId="280"/>
            <ac:picMk id="3" creationId="{52F88AB7-1519-C04F-E437-52513552D096}"/>
          </ac:picMkLst>
        </pc:picChg>
        <pc:picChg chg="add del">
          <ac:chgData name="Katie Preedy" userId="6c2a2f5a-370b-4489-849e-84e5afeeff01" providerId="ADAL" clId="{DF9C95D7-B5EA-43A0-AD58-E2AE106C755F}" dt="2023-02-13T09:05:43.180" v="451" actId="478"/>
          <ac:picMkLst>
            <pc:docMk/>
            <pc:sldMk cId="0" sldId="280"/>
            <ac:picMk id="4" creationId="{45A68DB5-BE46-E54F-A9DD-83C2AADCAE81}"/>
          </ac:picMkLst>
        </pc:picChg>
        <pc:picChg chg="add mod">
          <ac:chgData name="Katie Preedy" userId="6c2a2f5a-370b-4489-849e-84e5afeeff01" providerId="ADAL" clId="{DF9C95D7-B5EA-43A0-AD58-E2AE106C755F}" dt="2023-02-13T09:05:50.378" v="455" actId="1076"/>
          <ac:picMkLst>
            <pc:docMk/>
            <pc:sldMk cId="0" sldId="280"/>
            <ac:picMk id="6" creationId="{D7B2DBEE-A202-6AED-9189-2942B6FAADA2}"/>
          </ac:picMkLst>
        </pc:picChg>
        <pc:picChg chg="del">
          <ac:chgData name="Katie Preedy" userId="6c2a2f5a-370b-4489-849e-84e5afeeff01" providerId="ADAL" clId="{DF9C95D7-B5EA-43A0-AD58-E2AE106C755F}" dt="2023-02-13T07:55:40.510" v="87" actId="478"/>
          <ac:picMkLst>
            <pc:docMk/>
            <pc:sldMk cId="0" sldId="280"/>
            <ac:picMk id="350" creationId="{00000000-0000-0000-0000-000000000000}"/>
          </ac:picMkLst>
        </pc:picChg>
        <pc:picChg chg="del">
          <ac:chgData name="Katie Preedy" userId="6c2a2f5a-370b-4489-849e-84e5afeeff01" providerId="ADAL" clId="{DF9C95D7-B5EA-43A0-AD58-E2AE106C755F}" dt="2023-02-13T09:05:46.182" v="453" actId="478"/>
          <ac:picMkLst>
            <pc:docMk/>
            <pc:sldMk cId="0" sldId="280"/>
            <ac:picMk id="351" creationId="{00000000-0000-0000-0000-000000000000}"/>
          </ac:picMkLst>
        </pc:picChg>
        <pc:picChg chg="del">
          <ac:chgData name="Katie Preedy" userId="6c2a2f5a-370b-4489-849e-84e5afeeff01" providerId="ADAL" clId="{DF9C95D7-B5EA-43A0-AD58-E2AE106C755F}" dt="2023-02-13T09:05:45.060" v="452" actId="478"/>
          <ac:picMkLst>
            <pc:docMk/>
            <pc:sldMk cId="0" sldId="280"/>
            <ac:picMk id="353" creationId="{00000000-0000-0000-0000-000000000000}"/>
          </ac:picMkLst>
        </pc:picChg>
        <pc:picChg chg="mod">
          <ac:chgData name="Katie Preedy" userId="6c2a2f5a-370b-4489-849e-84e5afeeff01" providerId="ADAL" clId="{DF9C95D7-B5EA-43A0-AD58-E2AE106C755F}" dt="2023-02-13T09:05:59.756" v="456" actId="1076"/>
          <ac:picMkLst>
            <pc:docMk/>
            <pc:sldMk cId="0" sldId="280"/>
            <ac:picMk id="356" creationId="{00000000-0000-0000-0000-000000000000}"/>
          </ac:picMkLst>
        </pc:picChg>
      </pc:sldChg>
      <pc:sldChg chg="addSp delSp modSp mod">
        <pc:chgData name="Katie Preedy" userId="6c2a2f5a-370b-4489-849e-84e5afeeff01" providerId="ADAL" clId="{DF9C95D7-B5EA-43A0-AD58-E2AE106C755F}" dt="2023-02-13T07:55:57.780" v="91" actId="1076"/>
        <pc:sldMkLst>
          <pc:docMk/>
          <pc:sldMk cId="0" sldId="281"/>
        </pc:sldMkLst>
        <pc:picChg chg="add mod">
          <ac:chgData name="Katie Preedy" userId="6c2a2f5a-370b-4489-849e-84e5afeeff01" providerId="ADAL" clId="{DF9C95D7-B5EA-43A0-AD58-E2AE106C755F}" dt="2023-02-13T07:55:57.780" v="91" actId="1076"/>
          <ac:picMkLst>
            <pc:docMk/>
            <pc:sldMk cId="0" sldId="281"/>
            <ac:picMk id="3" creationId="{828F33FF-EABA-AF21-6F2B-9804BE9C1D6C}"/>
          </ac:picMkLst>
        </pc:picChg>
        <pc:picChg chg="del">
          <ac:chgData name="Katie Preedy" userId="6c2a2f5a-370b-4489-849e-84e5afeeff01" providerId="ADAL" clId="{DF9C95D7-B5EA-43A0-AD58-E2AE106C755F}" dt="2023-02-13T07:55:54.668" v="89" actId="478"/>
          <ac:picMkLst>
            <pc:docMk/>
            <pc:sldMk cId="0" sldId="281"/>
            <ac:picMk id="367" creationId="{00000000-0000-0000-0000-000000000000}"/>
          </ac:picMkLst>
        </pc:picChg>
      </pc:sldChg>
      <pc:sldChg chg="add del setBg">
        <pc:chgData name="Katie Preedy" userId="6c2a2f5a-370b-4489-849e-84e5afeeff01" providerId="ADAL" clId="{DF9C95D7-B5EA-43A0-AD58-E2AE106C755F}" dt="2023-02-13T08:44:28.944" v="201"/>
        <pc:sldMkLst>
          <pc:docMk/>
          <pc:sldMk cId="2858906387" sldId="282"/>
        </pc:sldMkLst>
      </pc:sldChg>
      <pc:sldChg chg="addSp delSp modSp add mod ord">
        <pc:chgData name="Katie Preedy" userId="6c2a2f5a-370b-4489-849e-84e5afeeff01" providerId="ADAL" clId="{DF9C95D7-B5EA-43A0-AD58-E2AE106C755F}" dt="2023-02-13T10:26:16.664" v="1058" actId="1076"/>
        <pc:sldMkLst>
          <pc:docMk/>
          <pc:sldMk cId="3369972519" sldId="282"/>
        </pc:sldMkLst>
        <pc:spChg chg="del">
          <ac:chgData name="Katie Preedy" userId="6c2a2f5a-370b-4489-849e-84e5afeeff01" providerId="ADAL" clId="{DF9C95D7-B5EA-43A0-AD58-E2AE106C755F}" dt="2023-02-13T08:44:46.276" v="205" actId="478"/>
          <ac:spMkLst>
            <pc:docMk/>
            <pc:sldMk cId="3369972519" sldId="282"/>
            <ac:spMk id="2" creationId="{A256F3FF-E55D-D1F1-4CD4-BC9FD5AC488B}"/>
          </ac:spMkLst>
        </pc:spChg>
        <pc:spChg chg="mod">
          <ac:chgData name="Katie Preedy" userId="6c2a2f5a-370b-4489-849e-84e5afeeff01" providerId="ADAL" clId="{DF9C95D7-B5EA-43A0-AD58-E2AE106C755F}" dt="2023-02-13T08:44:51.862" v="207" actId="1076"/>
          <ac:spMkLst>
            <pc:docMk/>
            <pc:sldMk cId="3369972519" sldId="282"/>
            <ac:spMk id="74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10:26:14.856" v="1057" actId="1076"/>
          <ac:spMkLst>
            <pc:docMk/>
            <pc:sldMk cId="3369972519" sldId="282"/>
            <ac:spMk id="77" creationId="{00000000-0000-0000-0000-000000000000}"/>
          </ac:spMkLst>
        </pc:spChg>
        <pc:picChg chg="add mod">
          <ac:chgData name="Katie Preedy" userId="6c2a2f5a-370b-4489-849e-84e5afeeff01" providerId="ADAL" clId="{DF9C95D7-B5EA-43A0-AD58-E2AE106C755F}" dt="2023-02-13T09:37:04.167" v="585"/>
          <ac:picMkLst>
            <pc:docMk/>
            <pc:sldMk cId="3369972519" sldId="282"/>
            <ac:picMk id="2" creationId="{BC24C295-8F1F-B9B6-D2DF-517F566ECB87}"/>
          </ac:picMkLst>
        </pc:picChg>
        <pc:picChg chg="del">
          <ac:chgData name="Katie Preedy" userId="6c2a2f5a-370b-4489-849e-84e5afeeff01" providerId="ADAL" clId="{DF9C95D7-B5EA-43A0-AD58-E2AE106C755F}" dt="2023-02-13T09:37:03.996" v="584" actId="478"/>
          <ac:picMkLst>
            <pc:docMk/>
            <pc:sldMk cId="3369972519" sldId="282"/>
            <ac:picMk id="3" creationId="{440F9DE6-1222-2713-525F-87015E41FD1A}"/>
          </ac:picMkLst>
        </pc:picChg>
        <pc:picChg chg="mod">
          <ac:chgData name="Katie Preedy" userId="6c2a2f5a-370b-4489-849e-84e5afeeff01" providerId="ADAL" clId="{DF9C95D7-B5EA-43A0-AD58-E2AE106C755F}" dt="2023-02-13T10:26:16.664" v="1058" actId="1076"/>
          <ac:picMkLst>
            <pc:docMk/>
            <pc:sldMk cId="3369972519" sldId="282"/>
            <ac:picMk id="5" creationId="{97788421-D41D-0A8C-AFBA-5E85E5333086}"/>
          </ac:picMkLst>
        </pc:picChg>
      </pc:sldChg>
      <pc:sldChg chg="addSp delSp modSp add mod ord">
        <pc:chgData name="Katie Preedy" userId="6c2a2f5a-370b-4489-849e-84e5afeeff01" providerId="ADAL" clId="{DF9C95D7-B5EA-43A0-AD58-E2AE106C755F}" dt="2023-02-13T10:26:23.775" v="1060" actId="1076"/>
        <pc:sldMkLst>
          <pc:docMk/>
          <pc:sldMk cId="1346301847" sldId="283"/>
        </pc:sldMkLst>
        <pc:spChg chg="mod">
          <ac:chgData name="Katie Preedy" userId="6c2a2f5a-370b-4489-849e-84e5afeeff01" providerId="ADAL" clId="{DF9C95D7-B5EA-43A0-AD58-E2AE106C755F}" dt="2023-02-13T09:34:00.031" v="569" actId="403"/>
          <ac:spMkLst>
            <pc:docMk/>
            <pc:sldMk cId="1346301847" sldId="283"/>
            <ac:spMk id="74" creationId="{00000000-0000-0000-0000-000000000000}"/>
          </ac:spMkLst>
        </pc:spChg>
        <pc:spChg chg="mod">
          <ac:chgData name="Katie Preedy" userId="6c2a2f5a-370b-4489-849e-84e5afeeff01" providerId="ADAL" clId="{DF9C95D7-B5EA-43A0-AD58-E2AE106C755F}" dt="2023-02-13T10:26:22.136" v="1059" actId="1076"/>
          <ac:spMkLst>
            <pc:docMk/>
            <pc:sldMk cId="1346301847" sldId="283"/>
            <ac:spMk id="77" creationId="{00000000-0000-0000-0000-000000000000}"/>
          </ac:spMkLst>
        </pc:spChg>
        <pc:picChg chg="add mod">
          <ac:chgData name="Katie Preedy" userId="6c2a2f5a-370b-4489-849e-84e5afeeff01" providerId="ADAL" clId="{DF9C95D7-B5EA-43A0-AD58-E2AE106C755F}" dt="2023-02-13T09:33:55.837" v="567"/>
          <ac:picMkLst>
            <pc:docMk/>
            <pc:sldMk cId="1346301847" sldId="283"/>
            <ac:picMk id="2" creationId="{26D3C711-44A5-E915-6A73-6CF61670BD91}"/>
          </ac:picMkLst>
        </pc:picChg>
        <pc:picChg chg="del">
          <ac:chgData name="Katie Preedy" userId="6c2a2f5a-370b-4489-849e-84e5afeeff01" providerId="ADAL" clId="{DF9C95D7-B5EA-43A0-AD58-E2AE106C755F}" dt="2023-02-13T09:33:55.581" v="566" actId="478"/>
          <ac:picMkLst>
            <pc:docMk/>
            <pc:sldMk cId="1346301847" sldId="283"/>
            <ac:picMk id="3" creationId="{440F9DE6-1222-2713-525F-87015E41FD1A}"/>
          </ac:picMkLst>
        </pc:picChg>
        <pc:picChg chg="mod">
          <ac:chgData name="Katie Preedy" userId="6c2a2f5a-370b-4489-849e-84e5afeeff01" providerId="ADAL" clId="{DF9C95D7-B5EA-43A0-AD58-E2AE106C755F}" dt="2023-02-13T10:26:23.775" v="1060" actId="1076"/>
          <ac:picMkLst>
            <pc:docMk/>
            <pc:sldMk cId="1346301847" sldId="283"/>
            <ac:picMk id="5" creationId="{97788421-D41D-0A8C-AFBA-5E85E5333086}"/>
          </ac:picMkLst>
        </pc:picChg>
      </pc:sldChg>
      <pc:sldChg chg="addSp delSp modSp add mod modAnim">
        <pc:chgData name="Katie Preedy" userId="6c2a2f5a-370b-4489-849e-84e5afeeff01" providerId="ADAL" clId="{DF9C95D7-B5EA-43A0-AD58-E2AE106C755F}" dt="2023-02-13T10:18:13.229" v="965"/>
        <pc:sldMkLst>
          <pc:docMk/>
          <pc:sldMk cId="1817864827" sldId="284"/>
        </pc:sldMkLst>
        <pc:spChg chg="mod">
          <ac:chgData name="Katie Preedy" userId="6c2a2f5a-370b-4489-849e-84e5afeeff01" providerId="ADAL" clId="{DF9C95D7-B5EA-43A0-AD58-E2AE106C755F}" dt="2023-02-13T09:13:23.356" v="560" actId="207"/>
          <ac:spMkLst>
            <pc:docMk/>
            <pc:sldMk cId="1817864827" sldId="284"/>
            <ac:spMk id="352" creationId="{00000000-0000-0000-0000-000000000000}"/>
          </ac:spMkLst>
        </pc:spChg>
        <pc:spChg chg="del mod">
          <ac:chgData name="Katie Preedy" userId="6c2a2f5a-370b-4489-849e-84e5afeeff01" providerId="ADAL" clId="{DF9C95D7-B5EA-43A0-AD58-E2AE106C755F}" dt="2023-02-13T09:06:44.516" v="509" actId="478"/>
          <ac:spMkLst>
            <pc:docMk/>
            <pc:sldMk cId="1817864827" sldId="284"/>
            <ac:spMk id="354" creationId="{00000000-0000-0000-0000-000000000000}"/>
          </ac:spMkLst>
        </pc:spChg>
        <pc:spChg chg="del mod">
          <ac:chgData name="Katie Preedy" userId="6c2a2f5a-370b-4489-849e-84e5afeeff01" providerId="ADAL" clId="{DF9C95D7-B5EA-43A0-AD58-E2AE106C755F}" dt="2023-02-13T09:06:49.679" v="513" actId="478"/>
          <ac:spMkLst>
            <pc:docMk/>
            <pc:sldMk cId="1817864827" sldId="284"/>
            <ac:spMk id="357" creationId="{00000000-0000-0000-0000-000000000000}"/>
          </ac:spMkLst>
        </pc:spChg>
        <pc:picChg chg="add mod">
          <ac:chgData name="Katie Preedy" userId="6c2a2f5a-370b-4489-849e-84e5afeeff01" providerId="ADAL" clId="{DF9C95D7-B5EA-43A0-AD58-E2AE106C755F}" dt="2023-02-13T09:13:14.169" v="556" actId="1076"/>
          <ac:picMkLst>
            <pc:docMk/>
            <pc:sldMk cId="1817864827" sldId="284"/>
            <ac:picMk id="4" creationId="{DE57D1CE-20E7-C4EA-7505-E228BC2E983C}"/>
          </ac:picMkLst>
        </pc:picChg>
        <pc:picChg chg="add mod">
          <ac:chgData name="Katie Preedy" userId="6c2a2f5a-370b-4489-849e-84e5afeeff01" providerId="ADAL" clId="{DF9C95D7-B5EA-43A0-AD58-E2AE106C755F}" dt="2023-02-13T10:15:55.900" v="946" actId="1076"/>
          <ac:picMkLst>
            <pc:docMk/>
            <pc:sldMk cId="1817864827" sldId="284"/>
            <ac:picMk id="6" creationId="{4988BF09-F362-650B-C857-A8320511D5FD}"/>
          </ac:picMkLst>
        </pc:picChg>
        <pc:picChg chg="add mod">
          <ac:chgData name="Katie Preedy" userId="6c2a2f5a-370b-4489-849e-84e5afeeff01" providerId="ADAL" clId="{DF9C95D7-B5EA-43A0-AD58-E2AE106C755F}" dt="2023-02-13T09:13:15.421" v="557" actId="1076"/>
          <ac:picMkLst>
            <pc:docMk/>
            <pc:sldMk cId="1817864827" sldId="284"/>
            <ac:picMk id="7" creationId="{00D32F41-D14A-C596-4C7B-3852A3299C24}"/>
          </ac:picMkLst>
        </pc:picChg>
        <pc:picChg chg="add mod">
          <ac:chgData name="Katie Preedy" userId="6c2a2f5a-370b-4489-849e-84e5afeeff01" providerId="ADAL" clId="{DF9C95D7-B5EA-43A0-AD58-E2AE106C755F}" dt="2023-02-13T09:13:17.292" v="558" actId="1076"/>
          <ac:picMkLst>
            <pc:docMk/>
            <pc:sldMk cId="1817864827" sldId="284"/>
            <ac:picMk id="9" creationId="{38AB664E-7DFF-0055-C2B7-65CE4EB1F888}"/>
          </ac:picMkLst>
        </pc:picChg>
        <pc:picChg chg="add mod">
          <ac:chgData name="Katie Preedy" userId="6c2a2f5a-370b-4489-849e-84e5afeeff01" providerId="ADAL" clId="{DF9C95D7-B5EA-43A0-AD58-E2AE106C755F}" dt="2023-02-13T10:16:38.225" v="953" actId="1076"/>
          <ac:picMkLst>
            <pc:docMk/>
            <pc:sldMk cId="1817864827" sldId="284"/>
            <ac:picMk id="10" creationId="{D65E640B-3A9E-7651-EAAC-4EC4F16A26E8}"/>
          </ac:picMkLst>
        </pc:picChg>
        <pc:picChg chg="add mod">
          <ac:chgData name="Katie Preedy" userId="6c2a2f5a-370b-4489-849e-84e5afeeff01" providerId="ADAL" clId="{DF9C95D7-B5EA-43A0-AD58-E2AE106C755F}" dt="2023-02-13T09:13:18.749" v="559" actId="1076"/>
          <ac:picMkLst>
            <pc:docMk/>
            <pc:sldMk cId="1817864827" sldId="284"/>
            <ac:picMk id="11" creationId="{92AB3A01-B0AF-C572-2BCD-3CA79DEC119C}"/>
          </ac:picMkLst>
        </pc:picChg>
        <pc:picChg chg="add mod">
          <ac:chgData name="Katie Preedy" userId="6c2a2f5a-370b-4489-849e-84e5afeeff01" providerId="ADAL" clId="{DF9C95D7-B5EA-43A0-AD58-E2AE106C755F}" dt="2023-02-13T10:17:14.387" v="959" actId="14100"/>
          <ac:picMkLst>
            <pc:docMk/>
            <pc:sldMk cId="1817864827" sldId="284"/>
            <ac:picMk id="13" creationId="{210722DE-64B7-8953-E822-77BC748AA12D}"/>
          </ac:picMkLst>
        </pc:picChg>
        <pc:picChg chg="add mod">
          <ac:chgData name="Katie Preedy" userId="6c2a2f5a-370b-4489-849e-84e5afeeff01" providerId="ADAL" clId="{DF9C95D7-B5EA-43A0-AD58-E2AE106C755F}" dt="2023-02-13T10:17:58.233" v="963" actId="14100"/>
          <ac:picMkLst>
            <pc:docMk/>
            <pc:sldMk cId="1817864827" sldId="284"/>
            <ac:picMk id="15" creationId="{A7AC2E7A-8E15-1024-DCF3-EA24639825E6}"/>
          </ac:picMkLst>
        </pc:picChg>
        <pc:picChg chg="del">
          <ac:chgData name="Katie Preedy" userId="6c2a2f5a-370b-4489-849e-84e5afeeff01" providerId="ADAL" clId="{DF9C95D7-B5EA-43A0-AD58-E2AE106C755F}" dt="2023-02-13T09:06:45.744" v="510" actId="478"/>
          <ac:picMkLst>
            <pc:docMk/>
            <pc:sldMk cId="1817864827" sldId="284"/>
            <ac:picMk id="355" creationId="{00000000-0000-0000-0000-000000000000}"/>
          </ac:picMkLst>
        </pc:picChg>
        <pc:picChg chg="del">
          <ac:chgData name="Katie Preedy" userId="6c2a2f5a-370b-4489-849e-84e5afeeff01" providerId="ADAL" clId="{DF9C95D7-B5EA-43A0-AD58-E2AE106C755F}" dt="2023-02-13T09:06:53.212" v="518" actId="478"/>
          <ac:picMkLst>
            <pc:docMk/>
            <pc:sldMk cId="1817864827" sldId="284"/>
            <ac:picMk id="356" creationId="{00000000-0000-0000-0000-000000000000}"/>
          </ac:picMkLst>
        </pc:picChg>
        <pc:picChg chg="del">
          <ac:chgData name="Katie Preedy" userId="6c2a2f5a-370b-4489-849e-84e5afeeff01" providerId="ADAL" clId="{DF9C95D7-B5EA-43A0-AD58-E2AE106C755F}" dt="2023-02-13T09:06:50.488" v="514" actId="478"/>
          <ac:picMkLst>
            <pc:docMk/>
            <pc:sldMk cId="1817864827" sldId="284"/>
            <ac:picMk id="358" creationId="{00000000-0000-0000-0000-000000000000}"/>
          </ac:picMkLst>
        </pc:picChg>
        <pc:picChg chg="del">
          <ac:chgData name="Katie Preedy" userId="6c2a2f5a-370b-4489-849e-84e5afeeff01" providerId="ADAL" clId="{DF9C95D7-B5EA-43A0-AD58-E2AE106C755F}" dt="2023-02-13T09:06:51.547" v="516" actId="478"/>
          <ac:picMkLst>
            <pc:docMk/>
            <pc:sldMk cId="1817864827" sldId="284"/>
            <ac:picMk id="359" creationId="{00000000-0000-0000-0000-000000000000}"/>
          </ac:picMkLst>
        </pc:picChg>
        <pc:picChg chg="del">
          <ac:chgData name="Katie Preedy" userId="6c2a2f5a-370b-4489-849e-84e5afeeff01" providerId="ADAL" clId="{DF9C95D7-B5EA-43A0-AD58-E2AE106C755F}" dt="2023-02-13T09:06:52.232" v="517" actId="478"/>
          <ac:picMkLst>
            <pc:docMk/>
            <pc:sldMk cId="1817864827" sldId="284"/>
            <ac:picMk id="360" creationId="{00000000-0000-0000-0000-000000000000}"/>
          </ac:picMkLst>
        </pc:picChg>
        <pc:picChg chg="del">
          <ac:chgData name="Katie Preedy" userId="6c2a2f5a-370b-4489-849e-84e5afeeff01" providerId="ADAL" clId="{DF9C95D7-B5EA-43A0-AD58-E2AE106C755F}" dt="2023-02-13T09:06:51.108" v="515" actId="478"/>
          <ac:picMkLst>
            <pc:docMk/>
            <pc:sldMk cId="1817864827" sldId="284"/>
            <ac:picMk id="361" creationId="{00000000-0000-0000-0000-000000000000}"/>
          </ac:picMkLst>
        </pc:picChg>
      </pc:sldChg>
      <pc:sldChg chg="new del">
        <pc:chgData name="Katie Preedy" userId="6c2a2f5a-370b-4489-849e-84e5afeeff01" providerId="ADAL" clId="{DF9C95D7-B5EA-43A0-AD58-E2AE106C755F}" dt="2023-02-13T09:06:25.786" v="459" actId="47"/>
        <pc:sldMkLst>
          <pc:docMk/>
          <pc:sldMk cId="2783771669" sldId="284"/>
        </pc:sldMkLst>
      </pc:sldChg>
      <pc:sldChg chg="modAnim">
        <pc:chgData name="Katie Preedy" userId="6c2a2f5a-370b-4489-849e-84e5afeeff01" providerId="ADAL" clId="{DF9C95D7-B5EA-43A0-AD58-E2AE106C755F}" dt="2023-02-14T10:19:18.558" v="1104"/>
        <pc:sldMkLst>
          <pc:docMk/>
          <pc:sldMk cId="2596556327" sldId="286"/>
        </pc:sldMkLst>
      </pc:sldChg>
    </pc:docChg>
  </pc:docChgLst>
  <pc:docChgLst>
    <pc:chgData name="Katie Preedy" userId="S::k.preedy@ucas.ac.uk::6c2a2f5a-370b-4489-849e-84e5afeeff01" providerId="AD" clId="Web-{F6E69EB5-7B9F-07F7-C86E-E9D9C6DB3206}"/>
    <pc:docChg chg="modSld">
      <pc:chgData name="Katie Preedy" userId="S::k.preedy@ucas.ac.uk::6c2a2f5a-370b-4489-849e-84e5afeeff01" providerId="AD" clId="Web-{F6E69EB5-7B9F-07F7-C86E-E9D9C6DB3206}" dt="2023-02-13T09:01:03.608" v="1" actId="20577"/>
      <pc:docMkLst>
        <pc:docMk/>
      </pc:docMkLst>
      <pc:sldChg chg="modSp mod setBg">
        <pc:chgData name="Katie Preedy" userId="S::k.preedy@ucas.ac.uk::6c2a2f5a-370b-4489-849e-84e5afeeff01" providerId="AD" clId="Web-{F6E69EB5-7B9F-07F7-C86E-E9D9C6DB3206}" dt="2023-02-13T09:01:03.608" v="1" actId="20577"/>
        <pc:sldMkLst>
          <pc:docMk/>
          <pc:sldMk cId="0" sldId="259"/>
        </pc:sldMkLst>
        <pc:spChg chg="mod">
          <ac:chgData name="Katie Preedy" userId="S::k.preedy@ucas.ac.uk::6c2a2f5a-370b-4489-849e-84e5afeeff01" providerId="AD" clId="Web-{F6E69EB5-7B9F-07F7-C86E-E9D9C6DB3206}" dt="2023-02-13T09:01:03.608" v="1" actId="20577"/>
          <ac:spMkLst>
            <pc:docMk/>
            <pc:sldMk cId="0" sldId="259"/>
            <ac:spMk id="82" creationId="{00000000-0000-0000-0000-000000000000}"/>
          </ac:spMkLst>
        </pc:spChg>
      </pc:sldChg>
    </pc:docChg>
  </pc:docChgLst>
  <pc:docChgLst>
    <pc:chgData name="Katie Preedy" userId="S::k.preedy@ucas.ac.uk::6c2a2f5a-370b-4489-849e-84e5afeeff01" providerId="AD" clId="Web-{5CF18D4E-8A8F-D860-9888-905D45CDFD97}"/>
    <pc:docChg chg="modSld">
      <pc:chgData name="Katie Preedy" userId="S::k.preedy@ucas.ac.uk::6c2a2f5a-370b-4489-849e-84e5afeeff01" providerId="AD" clId="Web-{5CF18D4E-8A8F-D860-9888-905D45CDFD97}" dt="2023-02-13T08:34:45.466" v="244" actId="14100"/>
      <pc:docMkLst>
        <pc:docMk/>
      </pc:docMkLst>
      <pc:sldChg chg="addSp delSp modSp mod setBg">
        <pc:chgData name="Katie Preedy" userId="S::k.preedy@ucas.ac.uk::6c2a2f5a-370b-4489-849e-84e5afeeff01" providerId="AD" clId="Web-{5CF18D4E-8A8F-D860-9888-905D45CDFD97}" dt="2023-02-13T08:30:06.582" v="215" actId="1076"/>
        <pc:sldMkLst>
          <pc:docMk/>
          <pc:sldMk cId="0" sldId="256"/>
        </pc:sldMkLst>
        <pc:spChg chg="add mod">
          <ac:chgData name="Katie Preedy" userId="S::k.preedy@ucas.ac.uk::6c2a2f5a-370b-4489-849e-84e5afeeff01" providerId="AD" clId="Web-{5CF18D4E-8A8F-D860-9888-905D45CDFD97}" dt="2023-02-13T08:30:06.582" v="215" actId="1076"/>
          <ac:spMkLst>
            <pc:docMk/>
            <pc:sldMk cId="0" sldId="256"/>
            <ac:spMk id="2" creationId="{423CFC4F-262A-F6AD-22A7-134C5907AE67}"/>
          </ac:spMkLst>
        </pc:spChg>
        <pc:picChg chg="del">
          <ac:chgData name="Katie Preedy" userId="S::k.preedy@ucas.ac.uk::6c2a2f5a-370b-4489-849e-84e5afeeff01" providerId="AD" clId="Web-{5CF18D4E-8A8F-D860-9888-905D45CDFD97}" dt="2023-02-13T08:26:37.513" v="172"/>
          <ac:picMkLst>
            <pc:docMk/>
            <pc:sldMk cId="0" sldId="256"/>
            <ac:picMk id="3" creationId="{C914F4AA-A66C-E800-5D47-4061F98EAD0D}"/>
          </ac:picMkLst>
        </pc:picChg>
        <pc:picChg chg="add del mod">
          <ac:chgData name="Katie Preedy" userId="S::k.preedy@ucas.ac.uk::6c2a2f5a-370b-4489-849e-84e5afeeff01" providerId="AD" clId="Web-{5CF18D4E-8A8F-D860-9888-905D45CDFD97}" dt="2023-02-13T08:28:54.721" v="199"/>
          <ac:picMkLst>
            <pc:docMk/>
            <pc:sldMk cId="0" sldId="256"/>
            <ac:picMk id="4" creationId="{99E3A1AE-2CE0-F989-F8ED-48040674549B}"/>
          </ac:picMkLst>
        </pc:picChg>
        <pc:picChg chg="add mod">
          <ac:chgData name="Katie Preedy" userId="S::k.preedy@ucas.ac.uk::6c2a2f5a-370b-4489-849e-84e5afeeff01" providerId="AD" clId="Web-{5CF18D4E-8A8F-D860-9888-905D45CDFD97}" dt="2023-02-13T08:29:59.520" v="213" actId="1076"/>
          <ac:picMkLst>
            <pc:docMk/>
            <pc:sldMk cId="0" sldId="256"/>
            <ac:picMk id="5" creationId="{5576A168-F709-37BD-729B-2C84D1C57732}"/>
          </ac:picMkLst>
        </pc:picChg>
      </pc:sldChg>
      <pc:sldChg chg="addSp delSp modSp mod setBg">
        <pc:chgData name="Katie Preedy" userId="S::k.preedy@ucas.ac.uk::6c2a2f5a-370b-4489-849e-84e5afeeff01" providerId="AD" clId="Web-{5CF18D4E-8A8F-D860-9888-905D45CDFD97}" dt="2023-02-13T08:34:45.466" v="244" actId="14100"/>
        <pc:sldMkLst>
          <pc:docMk/>
          <pc:sldMk cId="0" sldId="257"/>
        </pc:sldMkLst>
        <pc:spChg chg="mod">
          <ac:chgData name="Katie Preedy" userId="S::k.preedy@ucas.ac.uk::6c2a2f5a-370b-4489-849e-84e5afeeff01" providerId="AD" clId="Web-{5CF18D4E-8A8F-D860-9888-905D45CDFD97}" dt="2023-02-13T08:32:45.697" v="221" actId="20577"/>
          <ac:spMkLst>
            <pc:docMk/>
            <pc:sldMk cId="0" sldId="257"/>
            <ac:spMk id="60" creationId="{00000000-0000-0000-0000-000000000000}"/>
          </ac:spMkLst>
        </pc:spChg>
        <pc:spChg chg="del">
          <ac:chgData name="Katie Preedy" userId="S::k.preedy@ucas.ac.uk::6c2a2f5a-370b-4489-849e-84e5afeeff01" providerId="AD" clId="Web-{5CF18D4E-8A8F-D860-9888-905D45CDFD97}" dt="2023-02-13T08:33:28.182" v="225"/>
          <ac:spMkLst>
            <pc:docMk/>
            <pc:sldMk cId="0" sldId="257"/>
            <ac:spMk id="63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33:42.011" v="237" actId="20577"/>
          <ac:spMkLst>
            <pc:docMk/>
            <pc:sldMk cId="0" sldId="257"/>
            <ac:spMk id="64" creationId="{00000000-0000-0000-0000-000000000000}"/>
          </ac:spMkLst>
        </pc:spChg>
        <pc:picChg chg="add mod">
          <ac:chgData name="Katie Preedy" userId="S::k.preedy@ucas.ac.uk::6c2a2f5a-370b-4489-849e-84e5afeeff01" providerId="AD" clId="Web-{5CF18D4E-8A8F-D860-9888-905D45CDFD97}" dt="2023-02-13T08:34:45.466" v="244" actId="14100"/>
          <ac:picMkLst>
            <pc:docMk/>
            <pc:sldMk cId="0" sldId="257"/>
            <ac:picMk id="2" creationId="{0045FB59-8F25-8758-D4E8-5F5FB5341D0D}"/>
          </ac:picMkLst>
        </pc:picChg>
        <pc:picChg chg="del">
          <ac:chgData name="Katie Preedy" userId="S::k.preedy@ucas.ac.uk::6c2a2f5a-370b-4489-849e-84e5afeeff01" providerId="AD" clId="Web-{5CF18D4E-8A8F-D860-9888-905D45CDFD97}" dt="2023-02-13T08:34:02.965" v="238"/>
          <ac:picMkLst>
            <pc:docMk/>
            <pc:sldMk cId="0" sldId="257"/>
            <ac:picMk id="3" creationId="{29CB6D07-7EC2-279B-18FE-6535F7AEAE9C}"/>
          </ac:picMkLst>
        </pc:picChg>
      </pc:sldChg>
      <pc:sldChg chg="modSp">
        <pc:chgData name="Katie Preedy" userId="S::k.preedy@ucas.ac.uk::6c2a2f5a-370b-4489-849e-84e5afeeff01" providerId="AD" clId="Web-{5CF18D4E-8A8F-D860-9888-905D45CDFD97}" dt="2023-02-13T08:06:38.554" v="2" actId="20577"/>
        <pc:sldMkLst>
          <pc:docMk/>
          <pc:sldMk cId="0" sldId="258"/>
        </pc:sldMkLst>
        <pc:spChg chg="mod">
          <ac:chgData name="Katie Preedy" userId="S::k.preedy@ucas.ac.uk::6c2a2f5a-370b-4489-849e-84e5afeeff01" providerId="AD" clId="Web-{5CF18D4E-8A8F-D860-9888-905D45CDFD97}" dt="2023-02-13T08:06:34.991" v="1" actId="20577"/>
          <ac:spMkLst>
            <pc:docMk/>
            <pc:sldMk cId="0" sldId="258"/>
            <ac:spMk id="69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6:38.554" v="2" actId="20577"/>
          <ac:spMkLst>
            <pc:docMk/>
            <pc:sldMk cId="0" sldId="258"/>
            <ac:spMk id="77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5CF18D4E-8A8F-D860-9888-905D45CDFD97}" dt="2023-02-13T08:07:14.977" v="8" actId="20577"/>
        <pc:sldMkLst>
          <pc:docMk/>
          <pc:sldMk cId="0" sldId="260"/>
        </pc:sldMkLst>
        <pc:spChg chg="mod">
          <ac:chgData name="Katie Preedy" userId="S::k.preedy@ucas.ac.uk::6c2a2f5a-370b-4489-849e-84e5afeeff01" providerId="AD" clId="Web-{5CF18D4E-8A8F-D860-9888-905D45CDFD97}" dt="2023-02-13T08:06:54.523" v="3" actId="20577"/>
          <ac:spMkLst>
            <pc:docMk/>
            <pc:sldMk cId="0" sldId="260"/>
            <ac:spMk id="97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6:57.351" v="4" actId="20577"/>
          <ac:spMkLst>
            <pc:docMk/>
            <pc:sldMk cId="0" sldId="260"/>
            <ac:spMk id="99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7:05.148" v="6" actId="20577"/>
          <ac:spMkLst>
            <pc:docMk/>
            <pc:sldMk cId="0" sldId="260"/>
            <ac:spMk id="100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7:14.977" v="8" actId="20577"/>
          <ac:spMkLst>
            <pc:docMk/>
            <pc:sldMk cId="0" sldId="260"/>
            <ac:spMk id="101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7:01.789" v="5" actId="20577"/>
          <ac:spMkLst>
            <pc:docMk/>
            <pc:sldMk cId="0" sldId="260"/>
            <ac:spMk id="102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7:10.492" v="7" actId="20577"/>
          <ac:spMkLst>
            <pc:docMk/>
            <pc:sldMk cId="0" sldId="260"/>
            <ac:spMk id="103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5CF18D4E-8A8F-D860-9888-905D45CDFD97}" dt="2023-02-13T08:07:39.352" v="13" actId="20577"/>
        <pc:sldMkLst>
          <pc:docMk/>
          <pc:sldMk cId="0" sldId="261"/>
        </pc:sldMkLst>
        <pc:spChg chg="mod">
          <ac:chgData name="Katie Preedy" userId="S::k.preedy@ucas.ac.uk::6c2a2f5a-370b-4489-849e-84e5afeeff01" providerId="AD" clId="Web-{5CF18D4E-8A8F-D860-9888-905D45CDFD97}" dt="2023-02-13T08:07:23.602" v="9" actId="20577"/>
          <ac:spMkLst>
            <pc:docMk/>
            <pc:sldMk cId="0" sldId="261"/>
            <ac:spMk id="111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7:35.446" v="12" actId="20577"/>
          <ac:spMkLst>
            <pc:docMk/>
            <pc:sldMk cId="0" sldId="261"/>
            <ac:spMk id="112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7:27.539" v="10" actId="20577"/>
          <ac:spMkLst>
            <pc:docMk/>
            <pc:sldMk cId="0" sldId="261"/>
            <ac:spMk id="113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7:39.352" v="13" actId="20577"/>
          <ac:spMkLst>
            <pc:docMk/>
            <pc:sldMk cId="0" sldId="261"/>
            <ac:spMk id="114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7:31.415" v="11" actId="20577"/>
          <ac:spMkLst>
            <pc:docMk/>
            <pc:sldMk cId="0" sldId="261"/>
            <ac:spMk id="115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5CF18D4E-8A8F-D860-9888-905D45CDFD97}" dt="2023-02-13T08:08:08.134" v="20" actId="20577"/>
        <pc:sldMkLst>
          <pc:docMk/>
          <pc:sldMk cId="0" sldId="262"/>
        </pc:sldMkLst>
        <pc:spChg chg="mod">
          <ac:chgData name="Katie Preedy" userId="S::k.preedy@ucas.ac.uk::6c2a2f5a-370b-4489-849e-84e5afeeff01" providerId="AD" clId="Web-{5CF18D4E-8A8F-D860-9888-905D45CDFD97}" dt="2023-02-13T08:07:49.728" v="14" actId="20577"/>
          <ac:spMkLst>
            <pc:docMk/>
            <pc:sldMk cId="0" sldId="262"/>
            <ac:spMk id="121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7:54.697" v="15" actId="20577"/>
          <ac:spMkLst>
            <pc:docMk/>
            <pc:sldMk cId="0" sldId="262"/>
            <ac:spMk id="123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8:04.541" v="19" actId="20577"/>
          <ac:spMkLst>
            <pc:docMk/>
            <pc:sldMk cId="0" sldId="262"/>
            <ac:spMk id="124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7:58.353" v="16" actId="20577"/>
          <ac:spMkLst>
            <pc:docMk/>
            <pc:sldMk cId="0" sldId="262"/>
            <ac:spMk id="125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8:08.134" v="20" actId="20577"/>
          <ac:spMkLst>
            <pc:docMk/>
            <pc:sldMk cId="0" sldId="262"/>
            <ac:spMk id="126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8:01.900" v="18" actId="20577"/>
          <ac:spMkLst>
            <pc:docMk/>
            <pc:sldMk cId="0" sldId="262"/>
            <ac:spMk id="127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5CF18D4E-8A8F-D860-9888-905D45CDFD97}" dt="2023-02-13T08:09:08.527" v="35" actId="20577"/>
        <pc:sldMkLst>
          <pc:docMk/>
          <pc:sldMk cId="0" sldId="264"/>
        </pc:sldMkLst>
        <pc:spChg chg="mod">
          <ac:chgData name="Katie Preedy" userId="S::k.preedy@ucas.ac.uk::6c2a2f5a-370b-4489-849e-84e5afeeff01" providerId="AD" clId="Web-{5CF18D4E-8A8F-D860-9888-905D45CDFD97}" dt="2023-02-13T08:08:18.104" v="22" actId="20577"/>
          <ac:spMkLst>
            <pc:docMk/>
            <pc:sldMk cId="0" sldId="264"/>
            <ac:spMk id="148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8:13.338" v="21" actId="20577"/>
          <ac:spMkLst>
            <pc:docMk/>
            <pc:sldMk cId="0" sldId="264"/>
            <ac:spMk id="149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8:55.198" v="34" actId="20577"/>
          <ac:spMkLst>
            <pc:docMk/>
            <pc:sldMk cId="0" sldId="264"/>
            <ac:spMk id="150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8:46.526" v="28" actId="20577"/>
          <ac:spMkLst>
            <pc:docMk/>
            <pc:sldMk cId="0" sldId="264"/>
            <ac:spMk id="151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8:34.276" v="25" actId="20577"/>
          <ac:spMkLst>
            <pc:docMk/>
            <pc:sldMk cId="0" sldId="264"/>
            <ac:spMk id="152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9:08.527" v="35" actId="20577"/>
          <ac:spMkLst>
            <pc:docMk/>
            <pc:sldMk cId="0" sldId="264"/>
            <ac:spMk id="154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5CF18D4E-8A8F-D860-9888-905D45CDFD97}" dt="2023-02-13T08:09:13.433" v="36" actId="20577"/>
        <pc:sldMkLst>
          <pc:docMk/>
          <pc:sldMk cId="0" sldId="265"/>
        </pc:sldMkLst>
        <pc:spChg chg="mod">
          <ac:chgData name="Katie Preedy" userId="S::k.preedy@ucas.ac.uk::6c2a2f5a-370b-4489-849e-84e5afeeff01" providerId="AD" clId="Web-{5CF18D4E-8A8F-D860-9888-905D45CDFD97}" dt="2023-02-13T08:09:13.433" v="36" actId="20577"/>
          <ac:spMkLst>
            <pc:docMk/>
            <pc:sldMk cId="0" sldId="265"/>
            <ac:spMk id="166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5CF18D4E-8A8F-D860-9888-905D45CDFD97}" dt="2023-02-13T08:09:33.997" v="40" actId="20577"/>
        <pc:sldMkLst>
          <pc:docMk/>
          <pc:sldMk cId="0" sldId="266"/>
        </pc:sldMkLst>
        <pc:spChg chg="mod">
          <ac:chgData name="Katie Preedy" userId="S::k.preedy@ucas.ac.uk::6c2a2f5a-370b-4489-849e-84e5afeeff01" providerId="AD" clId="Web-{5CF18D4E-8A8F-D860-9888-905D45CDFD97}" dt="2023-02-13T08:09:25.387" v="38" actId="20577"/>
          <ac:spMkLst>
            <pc:docMk/>
            <pc:sldMk cId="0" sldId="266"/>
            <ac:spMk id="175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9:22.449" v="37" actId="20577"/>
          <ac:spMkLst>
            <pc:docMk/>
            <pc:sldMk cId="0" sldId="266"/>
            <ac:spMk id="177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9:33.997" v="40" actId="20577"/>
          <ac:spMkLst>
            <pc:docMk/>
            <pc:sldMk cId="0" sldId="266"/>
            <ac:spMk id="179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9:30.043" v="39" actId="20577"/>
          <ac:spMkLst>
            <pc:docMk/>
            <pc:sldMk cId="0" sldId="266"/>
            <ac:spMk id="180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5CF18D4E-8A8F-D860-9888-905D45CDFD97}" dt="2023-02-13T08:09:44.622" v="42" actId="20577"/>
        <pc:sldMkLst>
          <pc:docMk/>
          <pc:sldMk cId="0" sldId="267"/>
        </pc:sldMkLst>
        <pc:spChg chg="mod">
          <ac:chgData name="Katie Preedy" userId="S::k.preedy@ucas.ac.uk::6c2a2f5a-370b-4489-849e-84e5afeeff01" providerId="AD" clId="Web-{5CF18D4E-8A8F-D860-9888-905D45CDFD97}" dt="2023-02-13T08:09:44.622" v="42" actId="20577"/>
          <ac:spMkLst>
            <pc:docMk/>
            <pc:sldMk cId="0" sldId="267"/>
            <ac:spMk id="189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9:41.809" v="41" actId="20577"/>
          <ac:spMkLst>
            <pc:docMk/>
            <pc:sldMk cId="0" sldId="267"/>
            <ac:spMk id="190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5CF18D4E-8A8F-D860-9888-905D45CDFD97}" dt="2023-02-13T08:10:07.670" v="47" actId="20577"/>
        <pc:sldMkLst>
          <pc:docMk/>
          <pc:sldMk cId="0" sldId="268"/>
        </pc:sldMkLst>
        <pc:spChg chg="mod">
          <ac:chgData name="Katie Preedy" userId="S::k.preedy@ucas.ac.uk::6c2a2f5a-370b-4489-849e-84e5afeeff01" providerId="AD" clId="Web-{5CF18D4E-8A8F-D860-9888-905D45CDFD97}" dt="2023-02-13T08:09:51.216" v="43" actId="20577"/>
          <ac:spMkLst>
            <pc:docMk/>
            <pc:sldMk cId="0" sldId="268"/>
            <ac:spMk id="199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9:54.653" v="44" actId="20577"/>
          <ac:spMkLst>
            <pc:docMk/>
            <pc:sldMk cId="0" sldId="268"/>
            <ac:spMk id="201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0:04.279" v="46" actId="20577"/>
          <ac:spMkLst>
            <pc:docMk/>
            <pc:sldMk cId="0" sldId="268"/>
            <ac:spMk id="202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09:59.466" v="45" actId="20577"/>
          <ac:spMkLst>
            <pc:docMk/>
            <pc:sldMk cId="0" sldId="268"/>
            <ac:spMk id="204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0:07.670" v="47" actId="20577"/>
          <ac:spMkLst>
            <pc:docMk/>
            <pc:sldMk cId="0" sldId="268"/>
            <ac:spMk id="205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5CF18D4E-8A8F-D860-9888-905D45CDFD97}" dt="2023-02-13T08:10:39.780" v="53" actId="20577"/>
        <pc:sldMkLst>
          <pc:docMk/>
          <pc:sldMk cId="0" sldId="269"/>
        </pc:sldMkLst>
        <pc:spChg chg="mod">
          <ac:chgData name="Katie Preedy" userId="S::k.preedy@ucas.ac.uk::6c2a2f5a-370b-4489-849e-84e5afeeff01" providerId="AD" clId="Web-{5CF18D4E-8A8F-D860-9888-905D45CDFD97}" dt="2023-02-13T08:10:34.686" v="52" actId="20577"/>
          <ac:spMkLst>
            <pc:docMk/>
            <pc:sldMk cId="0" sldId="269"/>
            <ac:spMk id="213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0:12.935" v="48" actId="20577"/>
          <ac:spMkLst>
            <pc:docMk/>
            <pc:sldMk cId="0" sldId="269"/>
            <ac:spMk id="214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0:39.780" v="53" actId="20577"/>
          <ac:spMkLst>
            <pc:docMk/>
            <pc:sldMk cId="0" sldId="269"/>
            <ac:spMk id="216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5CF18D4E-8A8F-D860-9888-905D45CDFD97}" dt="2023-02-13T08:10:52.187" v="57" actId="20577"/>
        <pc:sldMkLst>
          <pc:docMk/>
          <pc:sldMk cId="0" sldId="270"/>
        </pc:sldMkLst>
        <pc:spChg chg="mod">
          <ac:chgData name="Katie Preedy" userId="S::k.preedy@ucas.ac.uk::6c2a2f5a-370b-4489-849e-84e5afeeff01" providerId="AD" clId="Web-{5CF18D4E-8A8F-D860-9888-905D45CDFD97}" dt="2023-02-13T08:10:52.187" v="57" actId="20577"/>
          <ac:spMkLst>
            <pc:docMk/>
            <pc:sldMk cId="0" sldId="270"/>
            <ac:spMk id="229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0:46.327" v="54" actId="20577"/>
          <ac:spMkLst>
            <pc:docMk/>
            <pc:sldMk cId="0" sldId="270"/>
            <ac:spMk id="230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5CF18D4E-8A8F-D860-9888-905D45CDFD97}" dt="2023-02-13T08:11:26.578" v="65" actId="20577"/>
        <pc:sldMkLst>
          <pc:docMk/>
          <pc:sldMk cId="0" sldId="271"/>
        </pc:sldMkLst>
        <pc:spChg chg="mod">
          <ac:chgData name="Katie Preedy" userId="S::k.preedy@ucas.ac.uk::6c2a2f5a-370b-4489-849e-84e5afeeff01" providerId="AD" clId="Web-{5CF18D4E-8A8F-D860-9888-905D45CDFD97}" dt="2023-02-13T08:11:00.952" v="58" actId="20577"/>
          <ac:spMkLst>
            <pc:docMk/>
            <pc:sldMk cId="0" sldId="271"/>
            <ac:spMk id="235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1:04.281" v="59" actId="20577"/>
          <ac:spMkLst>
            <pc:docMk/>
            <pc:sldMk cId="0" sldId="271"/>
            <ac:spMk id="238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1:13.500" v="61" actId="20577"/>
          <ac:spMkLst>
            <pc:docMk/>
            <pc:sldMk cId="0" sldId="271"/>
            <ac:spMk id="239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1:09.578" v="60" actId="20577"/>
          <ac:spMkLst>
            <pc:docMk/>
            <pc:sldMk cId="0" sldId="271"/>
            <ac:spMk id="241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1:16.656" v="62" actId="20577"/>
          <ac:spMkLst>
            <pc:docMk/>
            <pc:sldMk cId="0" sldId="271"/>
            <ac:spMk id="242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1:19.594" v="63" actId="20577"/>
          <ac:spMkLst>
            <pc:docMk/>
            <pc:sldMk cId="0" sldId="271"/>
            <ac:spMk id="243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1:22.484" v="64" actId="20577"/>
          <ac:spMkLst>
            <pc:docMk/>
            <pc:sldMk cId="0" sldId="271"/>
            <ac:spMk id="247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1:26.578" v="65" actId="20577"/>
          <ac:spMkLst>
            <pc:docMk/>
            <pc:sldMk cId="0" sldId="271"/>
            <ac:spMk id="249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5CF18D4E-8A8F-D860-9888-905D45CDFD97}" dt="2023-02-13T08:11:41.532" v="69" actId="20577"/>
        <pc:sldMkLst>
          <pc:docMk/>
          <pc:sldMk cId="0" sldId="272"/>
        </pc:sldMkLst>
        <pc:spChg chg="mod">
          <ac:chgData name="Katie Preedy" userId="S::k.preedy@ucas.ac.uk::6c2a2f5a-370b-4489-849e-84e5afeeff01" providerId="AD" clId="Web-{5CF18D4E-8A8F-D860-9888-905D45CDFD97}" dt="2023-02-13T08:11:35.360" v="67" actId="20577"/>
          <ac:spMkLst>
            <pc:docMk/>
            <pc:sldMk cId="0" sldId="272"/>
            <ac:spMk id="255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1:31.735" v="66" actId="20577"/>
          <ac:spMkLst>
            <pc:docMk/>
            <pc:sldMk cId="0" sldId="272"/>
            <ac:spMk id="257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1:41.532" v="69" actId="20577"/>
          <ac:spMkLst>
            <pc:docMk/>
            <pc:sldMk cId="0" sldId="272"/>
            <ac:spMk id="258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1:38.016" v="68" actId="20577"/>
          <ac:spMkLst>
            <pc:docMk/>
            <pc:sldMk cId="0" sldId="272"/>
            <ac:spMk id="259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5CF18D4E-8A8F-D860-9888-905D45CDFD97}" dt="2023-02-13T08:11:53.610" v="72" actId="20577"/>
        <pc:sldMkLst>
          <pc:docMk/>
          <pc:sldMk cId="0" sldId="273"/>
        </pc:sldMkLst>
        <pc:spChg chg="mod">
          <ac:chgData name="Katie Preedy" userId="S::k.preedy@ucas.ac.uk::6c2a2f5a-370b-4489-849e-84e5afeeff01" providerId="AD" clId="Web-{5CF18D4E-8A8F-D860-9888-905D45CDFD97}" dt="2023-02-13T08:11:45.657" v="70" actId="20577"/>
          <ac:spMkLst>
            <pc:docMk/>
            <pc:sldMk cId="0" sldId="273"/>
            <ac:spMk id="266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1:48.985" v="71" actId="20577"/>
          <ac:spMkLst>
            <pc:docMk/>
            <pc:sldMk cId="0" sldId="273"/>
            <ac:spMk id="269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1:53.610" v="72" actId="20577"/>
          <ac:spMkLst>
            <pc:docMk/>
            <pc:sldMk cId="0" sldId="273"/>
            <ac:spMk id="273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5CF18D4E-8A8F-D860-9888-905D45CDFD97}" dt="2023-02-13T08:12:10.595" v="76" actId="20577"/>
        <pc:sldMkLst>
          <pc:docMk/>
          <pc:sldMk cId="0" sldId="274"/>
        </pc:sldMkLst>
        <pc:spChg chg="mod">
          <ac:chgData name="Katie Preedy" userId="S::k.preedy@ucas.ac.uk::6c2a2f5a-370b-4489-849e-84e5afeeff01" providerId="AD" clId="Web-{5CF18D4E-8A8F-D860-9888-905D45CDFD97}" dt="2023-02-13T08:12:03.329" v="74" actId="20577"/>
          <ac:spMkLst>
            <pc:docMk/>
            <pc:sldMk cId="0" sldId="274"/>
            <ac:spMk id="279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2:00.079" v="73" actId="20577"/>
          <ac:spMkLst>
            <pc:docMk/>
            <pc:sldMk cId="0" sldId="274"/>
            <ac:spMk id="281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2:10.595" v="76" actId="20577"/>
          <ac:spMkLst>
            <pc:docMk/>
            <pc:sldMk cId="0" sldId="274"/>
            <ac:spMk id="282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2:07.267" v="75" actId="20577"/>
          <ac:spMkLst>
            <pc:docMk/>
            <pc:sldMk cId="0" sldId="274"/>
            <ac:spMk id="283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5CF18D4E-8A8F-D860-9888-905D45CDFD97}" dt="2023-02-13T08:12:28.721" v="80" actId="20577"/>
        <pc:sldMkLst>
          <pc:docMk/>
          <pc:sldMk cId="0" sldId="275"/>
        </pc:sldMkLst>
        <pc:spChg chg="mod">
          <ac:chgData name="Katie Preedy" userId="S::k.preedy@ucas.ac.uk::6c2a2f5a-370b-4489-849e-84e5afeeff01" providerId="AD" clId="Web-{5CF18D4E-8A8F-D860-9888-905D45CDFD97}" dt="2023-02-13T08:12:18.220" v="77" actId="20577"/>
          <ac:spMkLst>
            <pc:docMk/>
            <pc:sldMk cId="0" sldId="275"/>
            <ac:spMk id="289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2:21.627" v="78" actId="20577"/>
          <ac:spMkLst>
            <pc:docMk/>
            <pc:sldMk cId="0" sldId="275"/>
            <ac:spMk id="291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2:28.721" v="80" actId="20577"/>
          <ac:spMkLst>
            <pc:docMk/>
            <pc:sldMk cId="0" sldId="275"/>
            <ac:spMk id="292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2:24.830" v="79" actId="20577"/>
          <ac:spMkLst>
            <pc:docMk/>
            <pc:sldMk cId="0" sldId="275"/>
            <ac:spMk id="293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5CF18D4E-8A8F-D860-9888-905D45CDFD97}" dt="2023-02-13T08:12:43.596" v="83" actId="20577"/>
        <pc:sldMkLst>
          <pc:docMk/>
          <pc:sldMk cId="0" sldId="276"/>
        </pc:sldMkLst>
        <pc:spChg chg="mod">
          <ac:chgData name="Katie Preedy" userId="S::k.preedy@ucas.ac.uk::6c2a2f5a-370b-4489-849e-84e5afeeff01" providerId="AD" clId="Web-{5CF18D4E-8A8F-D860-9888-905D45CDFD97}" dt="2023-02-13T08:12:37.424" v="82" actId="20577"/>
          <ac:spMkLst>
            <pc:docMk/>
            <pc:sldMk cId="0" sldId="276"/>
            <ac:spMk id="300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2:34.924" v="81" actId="20577"/>
          <ac:spMkLst>
            <pc:docMk/>
            <pc:sldMk cId="0" sldId="276"/>
            <ac:spMk id="301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2:43.596" v="83" actId="20577"/>
          <ac:spMkLst>
            <pc:docMk/>
            <pc:sldMk cId="0" sldId="276"/>
            <ac:spMk id="304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5CF18D4E-8A8F-D860-9888-905D45CDFD97}" dt="2023-02-13T08:13:04.800" v="87" actId="20577"/>
        <pc:sldMkLst>
          <pc:docMk/>
          <pc:sldMk cId="0" sldId="277"/>
        </pc:sldMkLst>
        <pc:spChg chg="mod">
          <ac:chgData name="Katie Preedy" userId="S::k.preedy@ucas.ac.uk::6c2a2f5a-370b-4489-849e-84e5afeeff01" providerId="AD" clId="Web-{5CF18D4E-8A8F-D860-9888-905D45CDFD97}" dt="2023-02-13T08:13:01.472" v="86" actId="20577"/>
          <ac:spMkLst>
            <pc:docMk/>
            <pc:sldMk cId="0" sldId="277"/>
            <ac:spMk id="310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3:04.800" v="87" actId="20577"/>
          <ac:spMkLst>
            <pc:docMk/>
            <pc:sldMk cId="0" sldId="277"/>
            <ac:spMk id="315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2:59.019" v="84" actId="20577"/>
          <ac:spMkLst>
            <pc:docMk/>
            <pc:sldMk cId="0" sldId="277"/>
            <ac:spMk id="316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5CF18D4E-8A8F-D860-9888-905D45CDFD97}" dt="2023-02-13T08:13:19.941" v="91" actId="20577"/>
        <pc:sldMkLst>
          <pc:docMk/>
          <pc:sldMk cId="0" sldId="278"/>
        </pc:sldMkLst>
        <pc:spChg chg="mod">
          <ac:chgData name="Katie Preedy" userId="S::k.preedy@ucas.ac.uk::6c2a2f5a-370b-4489-849e-84e5afeeff01" providerId="AD" clId="Web-{5CF18D4E-8A8F-D860-9888-905D45CDFD97}" dt="2023-02-13T08:13:09.738" v="88" actId="20577"/>
          <ac:spMkLst>
            <pc:docMk/>
            <pc:sldMk cId="0" sldId="278"/>
            <ac:spMk id="323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3:12.957" v="89" actId="20577"/>
          <ac:spMkLst>
            <pc:docMk/>
            <pc:sldMk cId="0" sldId="278"/>
            <ac:spMk id="326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3:19.941" v="91" actId="20577"/>
          <ac:spMkLst>
            <pc:docMk/>
            <pc:sldMk cId="0" sldId="278"/>
            <ac:spMk id="328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13:16.222" v="90" actId="20577"/>
          <ac:spMkLst>
            <pc:docMk/>
            <pc:sldMk cId="0" sldId="278"/>
            <ac:spMk id="330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5CF18D4E-8A8F-D860-9888-905D45CDFD97}" dt="2023-02-13T08:26:16.309" v="171" actId="20577"/>
        <pc:sldMkLst>
          <pc:docMk/>
          <pc:sldMk cId="0" sldId="280"/>
        </pc:sldMkLst>
        <pc:spChg chg="mod">
          <ac:chgData name="Katie Preedy" userId="S::k.preedy@ucas.ac.uk::6c2a2f5a-370b-4489-849e-84e5afeeff01" providerId="AD" clId="Web-{5CF18D4E-8A8F-D860-9888-905D45CDFD97}" dt="2023-02-13T08:13:24.988" v="92" actId="20577"/>
          <ac:spMkLst>
            <pc:docMk/>
            <pc:sldMk cId="0" sldId="280"/>
            <ac:spMk id="354" creationId="{00000000-0000-0000-0000-000000000000}"/>
          </ac:spMkLst>
        </pc:spChg>
        <pc:spChg chg="mod">
          <ac:chgData name="Katie Preedy" userId="S::k.preedy@ucas.ac.uk::6c2a2f5a-370b-4489-849e-84e5afeeff01" providerId="AD" clId="Web-{5CF18D4E-8A8F-D860-9888-905D45CDFD97}" dt="2023-02-13T08:26:16.309" v="171" actId="20577"/>
          <ac:spMkLst>
            <pc:docMk/>
            <pc:sldMk cId="0" sldId="280"/>
            <ac:spMk id="357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5CF18D4E-8A8F-D860-9888-905D45CDFD97}" dt="2023-02-13T08:13:46.536" v="95" actId="20577"/>
        <pc:sldMkLst>
          <pc:docMk/>
          <pc:sldMk cId="0" sldId="281"/>
        </pc:sldMkLst>
        <pc:spChg chg="mod">
          <ac:chgData name="Katie Preedy" userId="S::k.preedy@ucas.ac.uk::6c2a2f5a-370b-4489-849e-84e5afeeff01" providerId="AD" clId="Web-{5CF18D4E-8A8F-D860-9888-905D45CDFD97}" dt="2023-02-13T08:13:46.536" v="95" actId="20577"/>
          <ac:spMkLst>
            <pc:docMk/>
            <pc:sldMk cId="0" sldId="281"/>
            <ac:spMk id="366" creationId="{00000000-0000-0000-0000-000000000000}"/>
          </ac:spMkLst>
        </pc:spChg>
      </pc:sldChg>
    </pc:docChg>
  </pc:docChgLst>
  <pc:docChgLst>
    <pc:chgData name="Katie Preedy" userId="S::k.preedy@ucas.ac.uk::6c2a2f5a-370b-4489-849e-84e5afeeff01" providerId="AD" clId="Web-{AF5C141D-7B3E-7B03-051A-71BD91F6C578}"/>
    <pc:docChg chg="modSld">
      <pc:chgData name="Katie Preedy" userId="S::k.preedy@ucas.ac.uk::6c2a2f5a-370b-4489-849e-84e5afeeff01" providerId="AD" clId="Web-{AF5C141D-7B3E-7B03-051A-71BD91F6C578}" dt="2023-02-13T10:14:32.039" v="6"/>
      <pc:docMkLst>
        <pc:docMk/>
      </pc:docMkLst>
      <pc:sldChg chg="modSp">
        <pc:chgData name="Katie Preedy" userId="S::k.preedy@ucas.ac.uk::6c2a2f5a-370b-4489-849e-84e5afeeff01" providerId="AD" clId="Web-{AF5C141D-7B3E-7B03-051A-71BD91F6C578}" dt="2023-02-13T10:14:09.398" v="2"/>
        <pc:sldMkLst>
          <pc:docMk/>
          <pc:sldMk cId="0" sldId="281"/>
        </pc:sldMkLst>
        <pc:spChg chg="mod">
          <ac:chgData name="Katie Preedy" userId="S::k.preedy@ucas.ac.uk::6c2a2f5a-370b-4489-849e-84e5afeeff01" providerId="AD" clId="Web-{AF5C141D-7B3E-7B03-051A-71BD91F6C578}" dt="2023-02-13T10:14:09.398" v="2"/>
          <ac:spMkLst>
            <pc:docMk/>
            <pc:sldMk cId="0" sldId="281"/>
            <ac:spMk id="5" creationId="{C63F8B42-02B7-3F86-AB60-94DE40796073}"/>
          </ac:spMkLst>
        </pc:spChg>
      </pc:sldChg>
      <pc:sldChg chg="addSp delSp modSp">
        <pc:chgData name="Katie Preedy" userId="S::k.preedy@ucas.ac.uk::6c2a2f5a-370b-4489-849e-84e5afeeff01" providerId="AD" clId="Web-{AF5C141D-7B3E-7B03-051A-71BD91F6C578}" dt="2023-02-13T10:14:32.039" v="6"/>
        <pc:sldMkLst>
          <pc:docMk/>
          <pc:sldMk cId="1817864827" sldId="284"/>
        </pc:sldMkLst>
        <pc:picChg chg="add del mod">
          <ac:chgData name="Katie Preedy" userId="S::k.preedy@ucas.ac.uk::6c2a2f5a-370b-4489-849e-84e5afeeff01" providerId="AD" clId="Web-{AF5C141D-7B3E-7B03-051A-71BD91F6C578}" dt="2023-02-13T10:14:32.039" v="6"/>
          <ac:picMkLst>
            <pc:docMk/>
            <pc:sldMk cId="1817864827" sldId="284"/>
            <ac:picMk id="6" creationId="{8FFF8EF1-4C68-2315-B353-44EDEC9AA7DC}"/>
          </ac:picMkLst>
        </pc:picChg>
      </pc:sldChg>
    </pc:docChg>
  </pc:docChgLst>
  <pc:docChgLst>
    <pc:chgData name="Katie Preedy" userId="S::k.preedy@ucas.ac.uk::6c2a2f5a-370b-4489-849e-84e5afeeff01" providerId="AD" clId="Web-{019EA64E-ABFE-FF87-98B8-EF3127F5B4F5}"/>
    <pc:docChg chg="modSld">
      <pc:chgData name="Katie Preedy" userId="S::k.preedy@ucas.ac.uk::6c2a2f5a-370b-4489-849e-84e5afeeff01" providerId="AD" clId="Web-{019EA64E-ABFE-FF87-98B8-EF3127F5B4F5}" dt="2023-02-13T07:47:48.405" v="22" actId="20577"/>
      <pc:docMkLst>
        <pc:docMk/>
      </pc:docMkLst>
      <pc:sldChg chg="addSp delSp modSp">
        <pc:chgData name="Katie Preedy" userId="S::k.preedy@ucas.ac.uk::6c2a2f5a-370b-4489-849e-84e5afeeff01" providerId="AD" clId="Web-{019EA64E-ABFE-FF87-98B8-EF3127F5B4F5}" dt="2023-02-13T07:44:58.104" v="19"/>
        <pc:sldMkLst>
          <pc:docMk/>
          <pc:sldMk cId="0" sldId="256"/>
        </pc:sldMkLst>
        <pc:spChg chg="mod">
          <ac:chgData name="Katie Preedy" userId="S::k.preedy@ucas.ac.uk::6c2a2f5a-370b-4489-849e-84e5afeeff01" providerId="AD" clId="Web-{019EA64E-ABFE-FF87-98B8-EF3127F5B4F5}" dt="2023-02-13T07:41:53.381" v="0" actId="20577"/>
          <ac:spMkLst>
            <pc:docMk/>
            <pc:sldMk cId="0" sldId="256"/>
            <ac:spMk id="54" creationId="{00000000-0000-0000-0000-000000000000}"/>
          </ac:spMkLst>
        </pc:spChg>
        <pc:picChg chg="add del mod">
          <ac:chgData name="Katie Preedy" userId="S::k.preedy@ucas.ac.uk::6c2a2f5a-370b-4489-849e-84e5afeeff01" providerId="AD" clId="Web-{019EA64E-ABFE-FF87-98B8-EF3127F5B4F5}" dt="2023-02-13T07:43:02.773" v="3"/>
          <ac:picMkLst>
            <pc:docMk/>
            <pc:sldMk cId="0" sldId="256"/>
            <ac:picMk id="2" creationId="{E04A2968-AC10-9626-61FA-2A6A51CA7859}"/>
          </ac:picMkLst>
        </pc:picChg>
        <pc:picChg chg="add mod ord modCrop">
          <ac:chgData name="Katie Preedy" userId="S::k.preedy@ucas.ac.uk::6c2a2f5a-370b-4489-849e-84e5afeeff01" providerId="AD" clId="Web-{019EA64E-ABFE-FF87-98B8-EF3127F5B4F5}" dt="2023-02-13T07:44:58.104" v="19"/>
          <ac:picMkLst>
            <pc:docMk/>
            <pc:sldMk cId="0" sldId="256"/>
            <ac:picMk id="3" creationId="{C914F4AA-A66C-E800-5D47-4061F98EAD0D}"/>
          </ac:picMkLst>
        </pc:picChg>
        <pc:picChg chg="del">
          <ac:chgData name="Katie Preedy" userId="S::k.preedy@ucas.ac.uk::6c2a2f5a-370b-4489-849e-84e5afeeff01" providerId="AD" clId="Web-{019EA64E-ABFE-FF87-98B8-EF3127F5B4F5}" dt="2023-02-13T07:41:54.287" v="1"/>
          <ac:picMkLst>
            <pc:docMk/>
            <pc:sldMk cId="0" sldId="256"/>
            <ac:picMk id="55" creationId="{00000000-0000-0000-0000-000000000000}"/>
          </ac:picMkLst>
        </pc:picChg>
      </pc:sldChg>
      <pc:sldChg chg="modSp">
        <pc:chgData name="Katie Preedy" userId="S::k.preedy@ucas.ac.uk::6c2a2f5a-370b-4489-849e-84e5afeeff01" providerId="AD" clId="Web-{019EA64E-ABFE-FF87-98B8-EF3127F5B4F5}" dt="2023-02-13T07:47:27.404" v="20" actId="20577"/>
        <pc:sldMkLst>
          <pc:docMk/>
          <pc:sldMk cId="0" sldId="257"/>
        </pc:sldMkLst>
        <pc:spChg chg="mod">
          <ac:chgData name="Katie Preedy" userId="S::k.preedy@ucas.ac.uk::6c2a2f5a-370b-4489-849e-84e5afeeff01" providerId="AD" clId="Web-{019EA64E-ABFE-FF87-98B8-EF3127F5B4F5}" dt="2023-02-13T07:47:27.404" v="20" actId="20577"/>
          <ac:spMkLst>
            <pc:docMk/>
            <pc:sldMk cId="0" sldId="257"/>
            <ac:spMk id="64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019EA64E-ABFE-FF87-98B8-EF3127F5B4F5}" dt="2023-02-13T07:47:48.405" v="22" actId="20577"/>
        <pc:sldMkLst>
          <pc:docMk/>
          <pc:sldMk cId="0" sldId="258"/>
        </pc:sldMkLst>
        <pc:spChg chg="mod">
          <ac:chgData name="Katie Preedy" userId="S::k.preedy@ucas.ac.uk::6c2a2f5a-370b-4489-849e-84e5afeeff01" providerId="AD" clId="Web-{019EA64E-ABFE-FF87-98B8-EF3127F5B4F5}" dt="2023-02-13T07:47:48.405" v="22" actId="20577"/>
          <ac:spMkLst>
            <pc:docMk/>
            <pc:sldMk cId="0" sldId="258"/>
            <ac:spMk id="74" creationId="{00000000-0000-0000-0000-000000000000}"/>
          </ac:spMkLst>
        </pc:spChg>
        <pc:spChg chg="mod">
          <ac:chgData name="Katie Preedy" userId="S::k.preedy@ucas.ac.uk::6c2a2f5a-370b-4489-849e-84e5afeeff01" providerId="AD" clId="Web-{019EA64E-ABFE-FF87-98B8-EF3127F5B4F5}" dt="2023-02-13T07:47:44.014" v="21" actId="20577"/>
          <ac:spMkLst>
            <pc:docMk/>
            <pc:sldMk cId="0" sldId="258"/>
            <ac:spMk id="76" creationId="{00000000-0000-0000-0000-000000000000}"/>
          </ac:spMkLst>
        </pc:spChg>
      </pc:sldChg>
    </pc:docChg>
  </pc:docChgLst>
  <pc:docChgLst>
    <pc:chgData name="Katie Preedy" userId="S::k.preedy@ucas.ac.uk::6c2a2f5a-370b-4489-849e-84e5afeeff01" providerId="AD" clId="Web-{94F8B427-0BD4-8B01-1229-08D37C39B883}"/>
    <pc:docChg chg="modSld">
      <pc:chgData name="Katie Preedy" userId="S::k.preedy@ucas.ac.uk::6c2a2f5a-370b-4489-849e-84e5afeeff01" providerId="AD" clId="Web-{94F8B427-0BD4-8B01-1229-08D37C39B883}" dt="2023-02-13T10:03:24.479" v="327" actId="1076"/>
      <pc:docMkLst>
        <pc:docMk/>
      </pc:docMkLst>
      <pc:sldChg chg="modSp">
        <pc:chgData name="Katie Preedy" userId="S::k.preedy@ucas.ac.uk::6c2a2f5a-370b-4489-849e-84e5afeeff01" providerId="AD" clId="Web-{94F8B427-0BD4-8B01-1229-08D37C39B883}" dt="2023-02-13T09:56:00.231" v="214" actId="20577"/>
        <pc:sldMkLst>
          <pc:docMk/>
          <pc:sldMk cId="0" sldId="257"/>
        </pc:sldMkLst>
        <pc:spChg chg="mod">
          <ac:chgData name="Katie Preedy" userId="S::k.preedy@ucas.ac.uk::6c2a2f5a-370b-4489-849e-84e5afeeff01" providerId="AD" clId="Web-{94F8B427-0BD4-8B01-1229-08D37C39B883}" dt="2023-02-13T09:56:00.231" v="214" actId="20577"/>
          <ac:spMkLst>
            <pc:docMk/>
            <pc:sldMk cId="0" sldId="257"/>
            <ac:spMk id="64" creationId="{00000000-0000-0000-0000-000000000000}"/>
          </ac:spMkLst>
        </pc:spChg>
      </pc:sldChg>
      <pc:sldChg chg="modSp">
        <pc:chgData name="Katie Preedy" userId="S::k.preedy@ucas.ac.uk::6c2a2f5a-370b-4489-849e-84e5afeeff01" providerId="AD" clId="Web-{94F8B427-0BD4-8B01-1229-08D37C39B883}" dt="2023-02-13T09:59:28.525" v="277" actId="20577"/>
        <pc:sldMkLst>
          <pc:docMk/>
          <pc:sldMk cId="0" sldId="259"/>
        </pc:sldMkLst>
        <pc:spChg chg="mod">
          <ac:chgData name="Katie Preedy" userId="S::k.preedy@ucas.ac.uk::6c2a2f5a-370b-4489-849e-84e5afeeff01" providerId="AD" clId="Web-{94F8B427-0BD4-8B01-1229-08D37C39B883}" dt="2023-02-13T09:59:25.713" v="276" actId="20577"/>
          <ac:spMkLst>
            <pc:docMk/>
            <pc:sldMk cId="0" sldId="259"/>
            <ac:spMk id="86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09:59:28.525" v="277" actId="20577"/>
          <ac:spMkLst>
            <pc:docMk/>
            <pc:sldMk cId="0" sldId="259"/>
            <ac:spMk id="91" creationId="{00000000-0000-0000-0000-000000000000}"/>
          </ac:spMkLst>
        </pc:spChg>
        <pc:picChg chg="mod">
          <ac:chgData name="Katie Preedy" userId="S::k.preedy@ucas.ac.uk::6c2a2f5a-370b-4489-849e-84e5afeeff01" providerId="AD" clId="Web-{94F8B427-0BD4-8B01-1229-08D37C39B883}" dt="2023-02-13T09:57:43.409" v="240" actId="14100"/>
          <ac:picMkLst>
            <pc:docMk/>
            <pc:sldMk cId="0" sldId="259"/>
            <ac:picMk id="8" creationId="{6630A8A0-F4F4-0140-6AF1-98343E32CAAC}"/>
          </ac:picMkLst>
        </pc:picChg>
      </pc:sldChg>
      <pc:sldChg chg="addSp delSp modSp">
        <pc:chgData name="Katie Preedy" userId="S::k.preedy@ucas.ac.uk::6c2a2f5a-370b-4489-849e-84e5afeeff01" providerId="AD" clId="Web-{94F8B427-0BD4-8B01-1229-08D37C39B883}" dt="2023-02-13T09:59:45.151" v="278" actId="20577"/>
        <pc:sldMkLst>
          <pc:docMk/>
          <pc:sldMk cId="0" sldId="260"/>
        </pc:sldMkLst>
        <pc:spChg chg="mod">
          <ac:chgData name="Katie Preedy" userId="S::k.preedy@ucas.ac.uk::6c2a2f5a-370b-4489-849e-84e5afeeff01" providerId="AD" clId="Web-{94F8B427-0BD4-8B01-1229-08D37C39B883}" dt="2023-02-13T09:59:45.151" v="278" actId="20577"/>
          <ac:spMkLst>
            <pc:docMk/>
            <pc:sldMk cId="0" sldId="260"/>
            <ac:spMk id="3" creationId="{F10C9832-368F-219B-817B-BA607704F19F}"/>
          </ac:spMkLst>
        </pc:spChg>
        <pc:picChg chg="del">
          <ac:chgData name="Katie Preedy" userId="S::k.preedy@ucas.ac.uk::6c2a2f5a-370b-4489-849e-84e5afeeff01" providerId="AD" clId="Web-{94F8B427-0BD4-8B01-1229-08D37C39B883}" dt="2023-02-13T09:57:46.674" v="241"/>
          <ac:picMkLst>
            <pc:docMk/>
            <pc:sldMk cId="0" sldId="260"/>
            <ac:picMk id="4" creationId="{244C2454-785D-8AF3-159D-AF8D1FA03657}"/>
          </ac:picMkLst>
        </pc:picChg>
        <pc:picChg chg="add">
          <ac:chgData name="Katie Preedy" userId="S::k.preedy@ucas.ac.uk::6c2a2f5a-370b-4489-849e-84e5afeeff01" providerId="AD" clId="Web-{94F8B427-0BD4-8B01-1229-08D37C39B883}" dt="2023-02-13T09:57:48.425" v="243"/>
          <ac:picMkLst>
            <pc:docMk/>
            <pc:sldMk cId="0" sldId="260"/>
            <ac:picMk id="5" creationId="{3E17F18E-FE91-0982-160F-BC9F044F06E4}"/>
          </ac:picMkLst>
        </pc:picChg>
        <pc:picChg chg="del">
          <ac:chgData name="Katie Preedy" userId="S::k.preedy@ucas.ac.uk::6c2a2f5a-370b-4489-849e-84e5afeeff01" providerId="AD" clId="Web-{94F8B427-0BD4-8B01-1229-08D37C39B883}" dt="2023-02-13T09:57:48.081" v="242"/>
          <ac:picMkLst>
            <pc:docMk/>
            <pc:sldMk cId="0" sldId="260"/>
            <ac:picMk id="104" creationId="{00000000-0000-0000-0000-000000000000}"/>
          </ac:picMkLst>
        </pc:picChg>
      </pc:sldChg>
      <pc:sldChg chg="addSp delSp">
        <pc:chgData name="Katie Preedy" userId="S::k.preedy@ucas.ac.uk::6c2a2f5a-370b-4489-849e-84e5afeeff01" providerId="AD" clId="Web-{94F8B427-0BD4-8B01-1229-08D37C39B883}" dt="2023-02-13T09:57:53.519" v="246"/>
        <pc:sldMkLst>
          <pc:docMk/>
          <pc:sldMk cId="0" sldId="261"/>
        </pc:sldMkLst>
        <pc:picChg chg="del">
          <ac:chgData name="Katie Preedy" userId="S::k.preedy@ucas.ac.uk::6c2a2f5a-370b-4489-849e-84e5afeeff01" providerId="AD" clId="Web-{94F8B427-0BD4-8B01-1229-08D37C39B883}" dt="2023-02-13T09:57:51.722" v="244"/>
          <ac:picMkLst>
            <pc:docMk/>
            <pc:sldMk cId="0" sldId="261"/>
            <ac:picMk id="4" creationId="{46234A78-710B-33C9-7EA9-2179EAC7B5E2}"/>
          </ac:picMkLst>
        </pc:picChg>
        <pc:picChg chg="add">
          <ac:chgData name="Katie Preedy" userId="S::k.preedy@ucas.ac.uk::6c2a2f5a-370b-4489-849e-84e5afeeff01" providerId="AD" clId="Web-{94F8B427-0BD4-8B01-1229-08D37C39B883}" dt="2023-02-13T09:57:53.519" v="246"/>
          <ac:picMkLst>
            <pc:docMk/>
            <pc:sldMk cId="0" sldId="261"/>
            <ac:picMk id="5" creationId="{9605B123-ABDA-6E1A-1177-3F80F8040F9A}"/>
          </ac:picMkLst>
        </pc:picChg>
        <pc:picChg chg="del">
          <ac:chgData name="Katie Preedy" userId="S::k.preedy@ucas.ac.uk::6c2a2f5a-370b-4489-849e-84e5afeeff01" providerId="AD" clId="Web-{94F8B427-0BD4-8B01-1229-08D37C39B883}" dt="2023-02-13T09:57:53.237" v="245"/>
          <ac:picMkLst>
            <pc:docMk/>
            <pc:sldMk cId="0" sldId="261"/>
            <ac:picMk id="116" creationId="{00000000-0000-0000-0000-000000000000}"/>
          </ac:picMkLst>
        </pc:picChg>
      </pc:sldChg>
      <pc:sldChg chg="addSp delSp">
        <pc:chgData name="Katie Preedy" userId="S::k.preedy@ucas.ac.uk::6c2a2f5a-370b-4489-849e-84e5afeeff01" providerId="AD" clId="Web-{94F8B427-0BD4-8B01-1229-08D37C39B883}" dt="2023-02-13T09:57:58.675" v="249"/>
        <pc:sldMkLst>
          <pc:docMk/>
          <pc:sldMk cId="0" sldId="262"/>
        </pc:sldMkLst>
        <pc:picChg chg="del">
          <ac:chgData name="Katie Preedy" userId="S::k.preedy@ucas.ac.uk::6c2a2f5a-370b-4489-849e-84e5afeeff01" providerId="AD" clId="Web-{94F8B427-0BD4-8B01-1229-08D37C39B883}" dt="2023-02-13T09:57:57.081" v="247"/>
          <ac:picMkLst>
            <pc:docMk/>
            <pc:sldMk cId="0" sldId="262"/>
            <ac:picMk id="4" creationId="{81FDFA4B-C2DF-DDCA-00CD-FA6F90FFD23E}"/>
          </ac:picMkLst>
        </pc:picChg>
        <pc:picChg chg="add">
          <ac:chgData name="Katie Preedy" userId="S::k.preedy@ucas.ac.uk::6c2a2f5a-370b-4489-849e-84e5afeeff01" providerId="AD" clId="Web-{94F8B427-0BD4-8B01-1229-08D37C39B883}" dt="2023-02-13T09:57:58.675" v="249"/>
          <ac:picMkLst>
            <pc:docMk/>
            <pc:sldMk cId="0" sldId="262"/>
            <ac:picMk id="5" creationId="{9779FDE8-BE70-C21F-55CD-1ACB16FAA327}"/>
          </ac:picMkLst>
        </pc:picChg>
        <pc:picChg chg="del">
          <ac:chgData name="Katie Preedy" userId="S::k.preedy@ucas.ac.uk::6c2a2f5a-370b-4489-849e-84e5afeeff01" providerId="AD" clId="Web-{94F8B427-0BD4-8B01-1229-08D37C39B883}" dt="2023-02-13T09:57:58.425" v="248"/>
          <ac:picMkLst>
            <pc:docMk/>
            <pc:sldMk cId="0" sldId="262"/>
            <ac:picMk id="128" creationId="{00000000-0000-0000-0000-000000000000}"/>
          </ac:picMkLst>
        </pc:picChg>
      </pc:sldChg>
      <pc:sldChg chg="addSp delSp">
        <pc:chgData name="Katie Preedy" userId="S::k.preedy@ucas.ac.uk::6c2a2f5a-370b-4489-849e-84e5afeeff01" providerId="AD" clId="Web-{94F8B427-0BD4-8B01-1229-08D37C39B883}" dt="2023-02-13T09:58:10.598" v="252"/>
        <pc:sldMkLst>
          <pc:docMk/>
          <pc:sldMk cId="0" sldId="263"/>
        </pc:sldMkLst>
        <pc:picChg chg="del">
          <ac:chgData name="Katie Preedy" userId="S::k.preedy@ucas.ac.uk::6c2a2f5a-370b-4489-849e-84e5afeeff01" providerId="AD" clId="Web-{94F8B427-0BD4-8B01-1229-08D37C39B883}" dt="2023-02-13T09:58:01.691" v="250"/>
          <ac:picMkLst>
            <pc:docMk/>
            <pc:sldMk cId="0" sldId="263"/>
            <ac:picMk id="4" creationId="{348DDDCB-9B27-1BC1-0F4A-DE39E3930D2B}"/>
          </ac:picMkLst>
        </pc:picChg>
        <pc:picChg chg="add">
          <ac:chgData name="Katie Preedy" userId="S::k.preedy@ucas.ac.uk::6c2a2f5a-370b-4489-849e-84e5afeeff01" providerId="AD" clId="Web-{94F8B427-0BD4-8B01-1229-08D37C39B883}" dt="2023-02-13T09:58:10.598" v="252"/>
          <ac:picMkLst>
            <pc:docMk/>
            <pc:sldMk cId="0" sldId="263"/>
            <ac:picMk id="5" creationId="{D7F3BBF2-4657-A3D0-383E-D4E1C08E90CB}"/>
          </ac:picMkLst>
        </pc:picChg>
        <pc:picChg chg="del">
          <ac:chgData name="Katie Preedy" userId="S::k.preedy@ucas.ac.uk::6c2a2f5a-370b-4489-849e-84e5afeeff01" providerId="AD" clId="Web-{94F8B427-0BD4-8B01-1229-08D37C39B883}" dt="2023-02-13T09:58:10.129" v="251"/>
          <ac:picMkLst>
            <pc:docMk/>
            <pc:sldMk cId="0" sldId="263"/>
            <ac:picMk id="140" creationId="{00000000-0000-0000-0000-000000000000}"/>
          </ac:picMkLst>
        </pc:picChg>
      </pc:sldChg>
      <pc:sldChg chg="addSp delSp modSp">
        <pc:chgData name="Katie Preedy" userId="S::k.preedy@ucas.ac.uk::6c2a2f5a-370b-4489-849e-84e5afeeff01" providerId="AD" clId="Web-{94F8B427-0BD4-8B01-1229-08D37C39B883}" dt="2023-02-13T10:00:07.934" v="282" actId="20577"/>
        <pc:sldMkLst>
          <pc:docMk/>
          <pc:sldMk cId="0" sldId="264"/>
        </pc:sldMkLst>
        <pc:spChg chg="mod">
          <ac:chgData name="Katie Preedy" userId="S::k.preedy@ucas.ac.uk::6c2a2f5a-370b-4489-849e-84e5afeeff01" providerId="AD" clId="Web-{94F8B427-0BD4-8B01-1229-08D37C39B883}" dt="2023-02-13T10:00:07.934" v="282" actId="20577"/>
          <ac:spMkLst>
            <pc:docMk/>
            <pc:sldMk cId="0" sldId="264"/>
            <ac:spMk id="148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09:59:56.637" v="279" actId="20577"/>
          <ac:spMkLst>
            <pc:docMk/>
            <pc:sldMk cId="0" sldId="264"/>
            <ac:spMk id="149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10:00:05.418" v="281" actId="20577"/>
          <ac:spMkLst>
            <pc:docMk/>
            <pc:sldMk cId="0" sldId="264"/>
            <ac:spMk id="154" creationId="{00000000-0000-0000-0000-000000000000}"/>
          </ac:spMkLst>
        </pc:spChg>
        <pc:picChg chg="del">
          <ac:chgData name="Katie Preedy" userId="S::k.preedy@ucas.ac.uk::6c2a2f5a-370b-4489-849e-84e5afeeff01" providerId="AD" clId="Web-{94F8B427-0BD4-8B01-1229-08D37C39B883}" dt="2023-02-13T09:58:13.911" v="253"/>
          <ac:picMkLst>
            <pc:docMk/>
            <pc:sldMk cId="0" sldId="264"/>
            <ac:picMk id="3" creationId="{71C5E231-5250-4290-49AC-01C24A9BA442}"/>
          </ac:picMkLst>
        </pc:picChg>
        <pc:picChg chg="add">
          <ac:chgData name="Katie Preedy" userId="S::k.preedy@ucas.ac.uk::6c2a2f5a-370b-4489-849e-84e5afeeff01" providerId="AD" clId="Web-{94F8B427-0BD4-8B01-1229-08D37C39B883}" dt="2023-02-13T09:58:14.208" v="254"/>
          <ac:picMkLst>
            <pc:docMk/>
            <pc:sldMk cId="0" sldId="264"/>
            <ac:picMk id="4" creationId="{9A1E13D4-1C9C-43EF-C935-3AE643DE792D}"/>
          </ac:picMkLst>
        </pc:picChg>
      </pc:sldChg>
      <pc:sldChg chg="addSp delSp modSp">
        <pc:chgData name="Katie Preedy" userId="S::k.preedy@ucas.ac.uk::6c2a2f5a-370b-4489-849e-84e5afeeff01" providerId="AD" clId="Web-{94F8B427-0BD4-8B01-1229-08D37C39B883}" dt="2023-02-13T10:00:12.388" v="283" actId="20577"/>
        <pc:sldMkLst>
          <pc:docMk/>
          <pc:sldMk cId="0" sldId="265"/>
        </pc:sldMkLst>
        <pc:spChg chg="mod">
          <ac:chgData name="Katie Preedy" userId="S::k.preedy@ucas.ac.uk::6c2a2f5a-370b-4489-849e-84e5afeeff01" providerId="AD" clId="Web-{94F8B427-0BD4-8B01-1229-08D37C39B883}" dt="2023-02-13T10:00:12.388" v="283" actId="20577"/>
          <ac:spMkLst>
            <pc:docMk/>
            <pc:sldMk cId="0" sldId="265"/>
            <ac:spMk id="166" creationId="{00000000-0000-0000-0000-000000000000}"/>
          </ac:spMkLst>
        </pc:spChg>
        <pc:picChg chg="del">
          <ac:chgData name="Katie Preedy" userId="S::k.preedy@ucas.ac.uk::6c2a2f5a-370b-4489-849e-84e5afeeff01" providerId="AD" clId="Web-{94F8B427-0BD4-8B01-1229-08D37C39B883}" dt="2023-02-13T09:58:17.661" v="255"/>
          <ac:picMkLst>
            <pc:docMk/>
            <pc:sldMk cId="0" sldId="265"/>
            <ac:picMk id="3" creationId="{AD7011C9-D07A-7EC0-FAD3-63BD95CDDDF7}"/>
          </ac:picMkLst>
        </pc:picChg>
        <pc:picChg chg="add">
          <ac:chgData name="Katie Preedy" userId="S::k.preedy@ucas.ac.uk::6c2a2f5a-370b-4489-849e-84e5afeeff01" providerId="AD" clId="Web-{94F8B427-0BD4-8B01-1229-08D37C39B883}" dt="2023-02-13T09:55:24.868" v="208"/>
          <ac:picMkLst>
            <pc:docMk/>
            <pc:sldMk cId="0" sldId="265"/>
            <ac:picMk id="4" creationId="{63FAC188-9F08-7EA0-D4B7-17CE8499FF57}"/>
          </ac:picMkLst>
        </pc:picChg>
        <pc:picChg chg="add">
          <ac:chgData name="Katie Preedy" userId="S::k.preedy@ucas.ac.uk::6c2a2f5a-370b-4489-849e-84e5afeeff01" providerId="AD" clId="Web-{94F8B427-0BD4-8B01-1229-08D37C39B883}" dt="2023-02-13T09:58:19.458" v="257"/>
          <ac:picMkLst>
            <pc:docMk/>
            <pc:sldMk cId="0" sldId="265"/>
            <ac:picMk id="7" creationId="{A6FFDDE3-363F-FCE4-6103-54E18DAFBC63}"/>
          </ac:picMkLst>
        </pc:picChg>
        <pc:picChg chg="del">
          <ac:chgData name="Katie Preedy" userId="S::k.preedy@ucas.ac.uk::6c2a2f5a-370b-4489-849e-84e5afeeff01" providerId="AD" clId="Web-{94F8B427-0BD4-8B01-1229-08D37C39B883}" dt="2023-02-13T09:58:18.208" v="256"/>
          <ac:picMkLst>
            <pc:docMk/>
            <pc:sldMk cId="0" sldId="265"/>
            <ac:picMk id="169" creationId="{00000000-0000-0000-0000-000000000000}"/>
          </ac:picMkLst>
        </pc:picChg>
      </pc:sldChg>
      <pc:sldChg chg="addSp delSp modSp mod setBg">
        <pc:chgData name="Katie Preedy" userId="S::k.preedy@ucas.ac.uk::6c2a2f5a-370b-4489-849e-84e5afeeff01" providerId="AD" clId="Web-{94F8B427-0BD4-8B01-1229-08D37C39B883}" dt="2023-02-13T10:00:22.826" v="285" actId="20577"/>
        <pc:sldMkLst>
          <pc:docMk/>
          <pc:sldMk cId="0" sldId="266"/>
        </pc:sldMkLst>
        <pc:spChg chg="mod">
          <ac:chgData name="Katie Preedy" userId="S::k.preedy@ucas.ac.uk::6c2a2f5a-370b-4489-849e-84e5afeeff01" providerId="AD" clId="Web-{94F8B427-0BD4-8B01-1229-08D37C39B883}" dt="2023-02-13T09:38:01.593" v="1" actId="1076"/>
          <ac:spMkLst>
            <pc:docMk/>
            <pc:sldMk cId="0" sldId="266"/>
            <ac:spMk id="176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10:00:19.904" v="284" actId="20577"/>
          <ac:spMkLst>
            <pc:docMk/>
            <pc:sldMk cId="0" sldId="266"/>
            <ac:spMk id="177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10:00:22.826" v="285" actId="20577"/>
          <ac:spMkLst>
            <pc:docMk/>
            <pc:sldMk cId="0" sldId="266"/>
            <ac:spMk id="180" creationId="{00000000-0000-0000-0000-000000000000}"/>
          </ac:spMkLst>
        </pc:spChg>
        <pc:picChg chg="del">
          <ac:chgData name="Katie Preedy" userId="S::k.preedy@ucas.ac.uk::6c2a2f5a-370b-4489-849e-84e5afeeff01" providerId="AD" clId="Web-{94F8B427-0BD4-8B01-1229-08D37C39B883}" dt="2023-02-13T09:58:23.036" v="258"/>
          <ac:picMkLst>
            <pc:docMk/>
            <pc:sldMk cId="0" sldId="266"/>
            <ac:picMk id="3" creationId="{9EC83CDF-E58C-7CD8-F218-CA83F17D6C8E}"/>
          </ac:picMkLst>
        </pc:picChg>
        <pc:picChg chg="add">
          <ac:chgData name="Katie Preedy" userId="S::k.preedy@ucas.ac.uk::6c2a2f5a-370b-4489-849e-84e5afeeff01" providerId="AD" clId="Web-{94F8B427-0BD4-8B01-1229-08D37C39B883}" dt="2023-02-13T09:58:23.271" v="259"/>
          <ac:picMkLst>
            <pc:docMk/>
            <pc:sldMk cId="0" sldId="266"/>
            <ac:picMk id="4" creationId="{CF8718DF-D201-AC77-B50D-805DFBC82B3F}"/>
          </ac:picMkLst>
        </pc:picChg>
      </pc:sldChg>
      <pc:sldChg chg="addSp delSp modSp mod setBg">
        <pc:chgData name="Katie Preedy" userId="S::k.preedy@ucas.ac.uk::6c2a2f5a-370b-4489-849e-84e5afeeff01" providerId="AD" clId="Web-{94F8B427-0BD4-8B01-1229-08D37C39B883}" dt="2023-02-13T10:00:30.858" v="288" actId="20577"/>
        <pc:sldMkLst>
          <pc:docMk/>
          <pc:sldMk cId="0" sldId="267"/>
        </pc:sldMkLst>
        <pc:spChg chg="mod">
          <ac:chgData name="Katie Preedy" userId="S::k.preedy@ucas.ac.uk::6c2a2f5a-370b-4489-849e-84e5afeeff01" providerId="AD" clId="Web-{94F8B427-0BD4-8B01-1229-08D37C39B883}" dt="2023-02-13T10:00:30.858" v="288" actId="20577"/>
          <ac:spMkLst>
            <pc:docMk/>
            <pc:sldMk cId="0" sldId="267"/>
            <ac:spMk id="189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10:00:28.420" v="287" actId="20577"/>
          <ac:spMkLst>
            <pc:docMk/>
            <pc:sldMk cId="0" sldId="267"/>
            <ac:spMk id="190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10:00:25.920" v="286" actId="20577"/>
          <ac:spMkLst>
            <pc:docMk/>
            <pc:sldMk cId="0" sldId="267"/>
            <ac:spMk id="193" creationId="{00000000-0000-0000-0000-000000000000}"/>
          </ac:spMkLst>
        </pc:spChg>
        <pc:picChg chg="del">
          <ac:chgData name="Katie Preedy" userId="S::k.preedy@ucas.ac.uk::6c2a2f5a-370b-4489-849e-84e5afeeff01" providerId="AD" clId="Web-{94F8B427-0BD4-8B01-1229-08D37C39B883}" dt="2023-02-13T09:58:27.287" v="260"/>
          <ac:picMkLst>
            <pc:docMk/>
            <pc:sldMk cId="0" sldId="267"/>
            <ac:picMk id="3" creationId="{6A0B15B4-BE2C-6E64-F933-EC6F473E6B3E}"/>
          </ac:picMkLst>
        </pc:picChg>
        <pc:picChg chg="add">
          <ac:chgData name="Katie Preedy" userId="S::k.preedy@ucas.ac.uk::6c2a2f5a-370b-4489-849e-84e5afeeff01" providerId="AD" clId="Web-{94F8B427-0BD4-8B01-1229-08D37C39B883}" dt="2023-02-13T09:58:27.537" v="261"/>
          <ac:picMkLst>
            <pc:docMk/>
            <pc:sldMk cId="0" sldId="267"/>
            <ac:picMk id="5" creationId="{722B37BD-2B1F-1AB9-26EC-E3CFB7463DD8}"/>
          </ac:picMkLst>
        </pc:picChg>
      </pc:sldChg>
      <pc:sldChg chg="addSp delSp modSp mod setBg">
        <pc:chgData name="Katie Preedy" userId="S::k.preedy@ucas.ac.uk::6c2a2f5a-370b-4489-849e-84e5afeeff01" providerId="AD" clId="Web-{94F8B427-0BD4-8B01-1229-08D37C39B883}" dt="2023-02-13T10:00:48.703" v="292" actId="20577"/>
        <pc:sldMkLst>
          <pc:docMk/>
          <pc:sldMk cId="0" sldId="268"/>
        </pc:sldMkLst>
        <pc:spChg chg="mod">
          <ac:chgData name="Katie Preedy" userId="S::k.preedy@ucas.ac.uk::6c2a2f5a-370b-4489-849e-84e5afeeff01" providerId="AD" clId="Web-{94F8B427-0BD4-8B01-1229-08D37C39B883}" dt="2023-02-13T10:00:42.218" v="290" actId="20577"/>
          <ac:spMkLst>
            <pc:docMk/>
            <pc:sldMk cId="0" sldId="268"/>
            <ac:spMk id="201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10:00:38.921" v="289" actId="20577"/>
          <ac:spMkLst>
            <pc:docMk/>
            <pc:sldMk cId="0" sldId="268"/>
            <ac:spMk id="202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10:00:44.593" v="291" actId="20577"/>
          <ac:spMkLst>
            <pc:docMk/>
            <pc:sldMk cId="0" sldId="268"/>
            <ac:spMk id="204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10:00:48.703" v="292" actId="20577"/>
          <ac:spMkLst>
            <pc:docMk/>
            <pc:sldMk cId="0" sldId="268"/>
            <ac:spMk id="205" creationId="{00000000-0000-0000-0000-000000000000}"/>
          </ac:spMkLst>
        </pc:spChg>
        <pc:picChg chg="del mod">
          <ac:chgData name="Katie Preedy" userId="S::k.preedy@ucas.ac.uk::6c2a2f5a-370b-4489-849e-84e5afeeff01" providerId="AD" clId="Web-{94F8B427-0BD4-8B01-1229-08D37C39B883}" dt="2023-02-13T09:58:32.475" v="262"/>
          <ac:picMkLst>
            <pc:docMk/>
            <pc:sldMk cId="0" sldId="268"/>
            <ac:picMk id="3" creationId="{506ECA78-CF23-6119-7720-27DE7E758B52}"/>
          </ac:picMkLst>
        </pc:picChg>
        <pc:picChg chg="add">
          <ac:chgData name="Katie Preedy" userId="S::k.preedy@ucas.ac.uk::6c2a2f5a-370b-4489-849e-84e5afeeff01" providerId="AD" clId="Web-{94F8B427-0BD4-8B01-1229-08D37C39B883}" dt="2023-02-13T09:39:25.599" v="16"/>
          <ac:picMkLst>
            <pc:docMk/>
            <pc:sldMk cId="0" sldId="268"/>
            <ac:picMk id="4" creationId="{90D8FD69-584F-8571-0214-8134FE7913ED}"/>
          </ac:picMkLst>
        </pc:picChg>
        <pc:picChg chg="add del">
          <ac:chgData name="Katie Preedy" userId="S::k.preedy@ucas.ac.uk::6c2a2f5a-370b-4489-849e-84e5afeeff01" providerId="AD" clId="Web-{94F8B427-0BD4-8B01-1229-08D37C39B883}" dt="2023-02-13T09:58:32.850" v="264"/>
          <ac:picMkLst>
            <pc:docMk/>
            <pc:sldMk cId="0" sldId="268"/>
            <ac:picMk id="6" creationId="{16137AFF-3363-BEF1-88AC-E5C8AA3DC390}"/>
          </ac:picMkLst>
        </pc:picChg>
        <pc:picChg chg="add mod">
          <ac:chgData name="Katie Preedy" userId="S::k.preedy@ucas.ac.uk::6c2a2f5a-370b-4489-849e-84e5afeeff01" providerId="AD" clId="Web-{94F8B427-0BD4-8B01-1229-08D37C39B883}" dt="2023-02-13T09:58:36.756" v="268" actId="1076"/>
          <ac:picMkLst>
            <pc:docMk/>
            <pc:sldMk cId="0" sldId="268"/>
            <ac:picMk id="8" creationId="{2812926C-5222-48A0-95B1-2918232BB33A}"/>
          </ac:picMkLst>
        </pc:picChg>
        <pc:picChg chg="del">
          <ac:chgData name="Katie Preedy" userId="S::k.preedy@ucas.ac.uk::6c2a2f5a-370b-4489-849e-84e5afeeff01" providerId="AD" clId="Web-{94F8B427-0BD4-8B01-1229-08D37C39B883}" dt="2023-02-13T09:58:34.147" v="265"/>
          <ac:picMkLst>
            <pc:docMk/>
            <pc:sldMk cId="0" sldId="268"/>
            <ac:picMk id="206" creationId="{00000000-0000-0000-0000-000000000000}"/>
          </ac:picMkLst>
        </pc:picChg>
      </pc:sldChg>
      <pc:sldChg chg="addSp delSp modSp">
        <pc:chgData name="Katie Preedy" userId="S::k.preedy@ucas.ac.uk::6c2a2f5a-370b-4489-849e-84e5afeeff01" providerId="AD" clId="Web-{94F8B427-0BD4-8B01-1229-08D37C39B883}" dt="2023-02-13T10:00:54.953" v="294" actId="20577"/>
        <pc:sldMkLst>
          <pc:docMk/>
          <pc:sldMk cId="0" sldId="269"/>
        </pc:sldMkLst>
        <pc:spChg chg="mod">
          <ac:chgData name="Katie Preedy" userId="S::k.preedy@ucas.ac.uk::6c2a2f5a-370b-4489-849e-84e5afeeff01" providerId="AD" clId="Web-{94F8B427-0BD4-8B01-1229-08D37C39B883}" dt="2023-02-13T10:00:51.812" v="293" actId="20577"/>
          <ac:spMkLst>
            <pc:docMk/>
            <pc:sldMk cId="0" sldId="269"/>
            <ac:spMk id="214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10:00:54.953" v="294" actId="20577"/>
          <ac:spMkLst>
            <pc:docMk/>
            <pc:sldMk cId="0" sldId="269"/>
            <ac:spMk id="216" creationId="{00000000-0000-0000-0000-000000000000}"/>
          </ac:spMkLst>
        </pc:spChg>
        <pc:picChg chg="del">
          <ac:chgData name="Katie Preedy" userId="S::k.preedy@ucas.ac.uk::6c2a2f5a-370b-4489-849e-84e5afeeff01" providerId="AD" clId="Web-{94F8B427-0BD4-8B01-1229-08D37C39B883}" dt="2023-02-13T09:58:41.710" v="269"/>
          <ac:picMkLst>
            <pc:docMk/>
            <pc:sldMk cId="0" sldId="269"/>
            <ac:picMk id="3" creationId="{7BD15B03-C11D-A950-F55D-35AAE81FE22F}"/>
          </ac:picMkLst>
        </pc:picChg>
        <pc:picChg chg="add">
          <ac:chgData name="Katie Preedy" userId="S::k.preedy@ucas.ac.uk::6c2a2f5a-370b-4489-849e-84e5afeeff01" providerId="AD" clId="Web-{94F8B427-0BD4-8B01-1229-08D37C39B883}" dt="2023-02-13T09:58:43.335" v="271"/>
          <ac:picMkLst>
            <pc:docMk/>
            <pc:sldMk cId="0" sldId="269"/>
            <ac:picMk id="5" creationId="{219D2283-19F8-5800-C855-58FE29DABA09}"/>
          </ac:picMkLst>
        </pc:picChg>
        <pc:picChg chg="del">
          <ac:chgData name="Katie Preedy" userId="S::k.preedy@ucas.ac.uk::6c2a2f5a-370b-4489-849e-84e5afeeff01" providerId="AD" clId="Web-{94F8B427-0BD4-8B01-1229-08D37C39B883}" dt="2023-02-13T09:58:42.913" v="270"/>
          <ac:picMkLst>
            <pc:docMk/>
            <pc:sldMk cId="0" sldId="269"/>
            <ac:picMk id="219" creationId="{00000000-0000-0000-0000-000000000000}"/>
          </ac:picMkLst>
        </pc:picChg>
      </pc:sldChg>
      <pc:sldChg chg="addSp delSp modSp mod setBg">
        <pc:chgData name="Katie Preedy" userId="S::k.preedy@ucas.ac.uk::6c2a2f5a-370b-4489-849e-84e5afeeff01" providerId="AD" clId="Web-{94F8B427-0BD4-8B01-1229-08D37C39B883}" dt="2023-02-13T10:02:38.085" v="317" actId="20577"/>
        <pc:sldMkLst>
          <pc:docMk/>
          <pc:sldMk cId="0" sldId="271"/>
        </pc:sldMkLst>
        <pc:spChg chg="mod">
          <ac:chgData name="Katie Preedy" userId="S::k.preedy@ucas.ac.uk::6c2a2f5a-370b-4489-849e-84e5afeeff01" providerId="AD" clId="Web-{94F8B427-0BD4-8B01-1229-08D37C39B883}" dt="2023-02-13T09:41:14.607" v="31" actId="20577"/>
          <ac:spMkLst>
            <pc:docMk/>
            <pc:sldMk cId="0" sldId="271"/>
            <ac:spMk id="235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10:01:03.532" v="296"/>
          <ac:spMkLst>
            <pc:docMk/>
            <pc:sldMk cId="0" sldId="271"/>
            <ac:spMk id="238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10:02:23.303" v="310" actId="20577"/>
          <ac:spMkLst>
            <pc:docMk/>
            <pc:sldMk cId="0" sldId="271"/>
            <ac:spMk id="239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09:41:27.826" v="33" actId="1076"/>
          <ac:spMkLst>
            <pc:docMk/>
            <pc:sldMk cId="0" sldId="271"/>
            <ac:spMk id="241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10:02:35.491" v="315" actId="20577"/>
          <ac:spMkLst>
            <pc:docMk/>
            <pc:sldMk cId="0" sldId="271"/>
            <ac:spMk id="242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10:02:38.085" v="317" actId="20577"/>
          <ac:spMkLst>
            <pc:docMk/>
            <pc:sldMk cId="0" sldId="271"/>
            <ac:spMk id="243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10:00:59.500" v="295" actId="20577"/>
          <ac:spMkLst>
            <pc:docMk/>
            <pc:sldMk cId="0" sldId="271"/>
            <ac:spMk id="247" creationId="{00000000-0000-0000-0000-000000000000}"/>
          </ac:spMkLst>
        </pc:spChg>
        <pc:spChg chg="del">
          <ac:chgData name="Katie Preedy" userId="S::k.preedy@ucas.ac.uk::6c2a2f5a-370b-4489-849e-84e5afeeff01" providerId="AD" clId="Web-{94F8B427-0BD4-8B01-1229-08D37C39B883}" dt="2023-02-13T10:01:19.408" v="301"/>
          <ac:spMkLst>
            <pc:docMk/>
            <pc:sldMk cId="0" sldId="271"/>
            <ac:spMk id="248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10:01:22.767" v="302" actId="1076"/>
          <ac:spMkLst>
            <pc:docMk/>
            <pc:sldMk cId="0" sldId="271"/>
            <ac:spMk id="249" creationId="{00000000-0000-0000-0000-000000000000}"/>
          </ac:spMkLst>
        </pc:spChg>
        <pc:picChg chg="del">
          <ac:chgData name="Katie Preedy" userId="S::k.preedy@ucas.ac.uk::6c2a2f5a-370b-4489-849e-84e5afeeff01" providerId="AD" clId="Web-{94F8B427-0BD4-8B01-1229-08D37C39B883}" dt="2023-02-13T09:41:04.090" v="29"/>
          <ac:picMkLst>
            <pc:docMk/>
            <pc:sldMk cId="0" sldId="271"/>
            <ac:picMk id="2" creationId="{64B2BC32-18F2-DC2C-1964-FF8CBB9035F7}"/>
          </ac:picMkLst>
        </pc:picChg>
        <pc:picChg chg="add del">
          <ac:chgData name="Katie Preedy" userId="S::k.preedy@ucas.ac.uk::6c2a2f5a-370b-4489-849e-84e5afeeff01" providerId="AD" clId="Web-{94F8B427-0BD4-8B01-1229-08D37C39B883}" dt="2023-02-13T09:41:02.715" v="28"/>
          <ac:picMkLst>
            <pc:docMk/>
            <pc:sldMk cId="0" sldId="271"/>
            <ac:picMk id="4" creationId="{A83AD34A-25DC-8A60-265A-D71F3C69BB78}"/>
          </ac:picMkLst>
        </pc:picChg>
        <pc:picChg chg="add">
          <ac:chgData name="Katie Preedy" userId="S::k.preedy@ucas.ac.uk::6c2a2f5a-370b-4489-849e-84e5afeeff01" providerId="AD" clId="Web-{94F8B427-0BD4-8B01-1229-08D37C39B883}" dt="2023-02-13T09:41:04.356" v="30"/>
          <ac:picMkLst>
            <pc:docMk/>
            <pc:sldMk cId="0" sldId="271"/>
            <ac:picMk id="6" creationId="{7837B184-1F58-4127-54D8-FC73BC95547C}"/>
          </ac:picMkLst>
        </pc:picChg>
        <pc:picChg chg="mod">
          <ac:chgData name="Katie Preedy" userId="S::k.preedy@ucas.ac.uk::6c2a2f5a-370b-4489-849e-84e5afeeff01" providerId="AD" clId="Web-{94F8B427-0BD4-8B01-1229-08D37C39B883}" dt="2023-02-13T09:56:35.670" v="216" actId="1076"/>
          <ac:picMkLst>
            <pc:docMk/>
            <pc:sldMk cId="0" sldId="271"/>
            <ac:picMk id="8" creationId="{60A3C4D3-7AA5-22E5-B5ED-46A01985C780}"/>
          </ac:picMkLst>
        </pc:picChg>
        <pc:picChg chg="mod">
          <ac:chgData name="Katie Preedy" userId="S::k.preedy@ucas.ac.uk::6c2a2f5a-370b-4489-849e-84e5afeeff01" providerId="AD" clId="Web-{94F8B427-0BD4-8B01-1229-08D37C39B883}" dt="2023-02-13T09:41:33.655" v="36" actId="1076"/>
          <ac:picMkLst>
            <pc:docMk/>
            <pc:sldMk cId="0" sldId="271"/>
            <ac:picMk id="240" creationId="{00000000-0000-0000-0000-000000000000}"/>
          </ac:picMkLst>
        </pc:picChg>
      </pc:sldChg>
      <pc:sldChg chg="addSp delSp modSp">
        <pc:chgData name="Katie Preedy" userId="S::k.preedy@ucas.ac.uk::6c2a2f5a-370b-4489-849e-84e5afeeff01" providerId="AD" clId="Web-{94F8B427-0BD4-8B01-1229-08D37C39B883}" dt="2023-02-13T09:59:07.211" v="275" actId="20577"/>
        <pc:sldMkLst>
          <pc:docMk/>
          <pc:sldMk cId="0" sldId="272"/>
        </pc:sldMkLst>
        <pc:spChg chg="mod">
          <ac:chgData name="Katie Preedy" userId="S::k.preedy@ucas.ac.uk::6c2a2f5a-370b-4489-849e-84e5afeeff01" providerId="AD" clId="Web-{94F8B427-0BD4-8B01-1229-08D37C39B883}" dt="2023-02-13T09:59:07.211" v="275" actId="20577"/>
          <ac:spMkLst>
            <pc:docMk/>
            <pc:sldMk cId="0" sldId="272"/>
            <ac:spMk id="257" creationId="{00000000-0000-0000-0000-000000000000}"/>
          </ac:spMkLst>
        </pc:spChg>
        <pc:picChg chg="del">
          <ac:chgData name="Katie Preedy" userId="S::k.preedy@ucas.ac.uk::6c2a2f5a-370b-4489-849e-84e5afeeff01" providerId="AD" clId="Web-{94F8B427-0BD4-8B01-1229-08D37C39B883}" dt="2023-02-13T09:56:44.092" v="219"/>
          <ac:picMkLst>
            <pc:docMk/>
            <pc:sldMk cId="0" sldId="272"/>
            <ac:picMk id="3" creationId="{2BBDB7B1-BA87-321C-CEC7-2F3D1C058A9A}"/>
          </ac:picMkLst>
        </pc:picChg>
        <pc:picChg chg="add del">
          <ac:chgData name="Katie Preedy" userId="S::k.preedy@ucas.ac.uk::6c2a2f5a-370b-4489-849e-84e5afeeff01" providerId="AD" clId="Web-{94F8B427-0BD4-8B01-1229-08D37C39B883}" dt="2023-02-13T09:56:42.483" v="218"/>
          <ac:picMkLst>
            <pc:docMk/>
            <pc:sldMk cId="0" sldId="272"/>
            <ac:picMk id="4" creationId="{3968B726-BFD0-1928-97E8-41DF02D45401}"/>
          </ac:picMkLst>
        </pc:picChg>
        <pc:picChg chg="add mod">
          <ac:chgData name="Katie Preedy" userId="S::k.preedy@ucas.ac.uk::6c2a2f5a-370b-4489-849e-84e5afeeff01" providerId="AD" clId="Web-{94F8B427-0BD4-8B01-1229-08D37C39B883}" dt="2023-02-13T09:56:50.483" v="223" actId="1076"/>
          <ac:picMkLst>
            <pc:docMk/>
            <pc:sldMk cId="0" sldId="272"/>
            <ac:picMk id="7" creationId="{2D483989-7564-395B-BD68-003BCD8AD367}"/>
          </ac:picMkLst>
        </pc:picChg>
        <pc:picChg chg="del">
          <ac:chgData name="Katie Preedy" userId="S::k.preedy@ucas.ac.uk::6c2a2f5a-370b-4489-849e-84e5afeeff01" providerId="AD" clId="Web-{94F8B427-0BD4-8B01-1229-08D37C39B883}" dt="2023-02-13T09:56:46.764" v="222"/>
          <ac:picMkLst>
            <pc:docMk/>
            <pc:sldMk cId="0" sldId="272"/>
            <ac:picMk id="260" creationId="{00000000-0000-0000-0000-000000000000}"/>
          </ac:picMkLst>
        </pc:picChg>
      </pc:sldChg>
      <pc:sldChg chg="addSp delSp modSp mod setBg">
        <pc:chgData name="Katie Preedy" userId="S::k.preedy@ucas.ac.uk::6c2a2f5a-370b-4489-849e-84e5afeeff01" providerId="AD" clId="Web-{94F8B427-0BD4-8B01-1229-08D37C39B883}" dt="2023-02-13T10:03:24.479" v="327" actId="1076"/>
        <pc:sldMkLst>
          <pc:docMk/>
          <pc:sldMk cId="0" sldId="273"/>
        </pc:sldMkLst>
        <pc:spChg chg="mod">
          <ac:chgData name="Katie Preedy" userId="S::k.preedy@ucas.ac.uk::6c2a2f5a-370b-4489-849e-84e5afeeff01" providerId="AD" clId="Web-{94F8B427-0BD4-8B01-1229-08D37C39B883}" dt="2023-02-13T10:02:49.445" v="318" actId="20577"/>
          <ac:spMkLst>
            <pc:docMk/>
            <pc:sldMk cId="0" sldId="273"/>
            <ac:spMk id="266" creationId="{00000000-0000-0000-0000-000000000000}"/>
          </ac:spMkLst>
        </pc:spChg>
        <pc:picChg chg="add del">
          <ac:chgData name="Katie Preedy" userId="S::k.preedy@ucas.ac.uk::6c2a2f5a-370b-4489-849e-84e5afeeff01" providerId="AD" clId="Web-{94F8B427-0BD4-8B01-1229-08D37C39B883}" dt="2023-02-13T10:03:06.931" v="323"/>
          <ac:picMkLst>
            <pc:docMk/>
            <pc:sldMk cId="0" sldId="273"/>
            <ac:picMk id="2" creationId="{B6FE80A5-5015-D3A9-DDF1-EE9839EA9FD8}"/>
          </ac:picMkLst>
        </pc:picChg>
        <pc:picChg chg="add">
          <ac:chgData name="Katie Preedy" userId="S::k.preedy@ucas.ac.uk::6c2a2f5a-370b-4489-849e-84e5afeeff01" providerId="AD" clId="Web-{94F8B427-0BD4-8B01-1229-08D37C39B883}" dt="2023-02-13T09:56:54.890" v="225"/>
          <ac:picMkLst>
            <pc:docMk/>
            <pc:sldMk cId="0" sldId="273"/>
            <ac:picMk id="4" creationId="{6B56CF1A-9536-B4BC-7247-06DF2A089626}"/>
          </ac:picMkLst>
        </pc:picChg>
        <pc:picChg chg="add del">
          <ac:chgData name="Katie Preedy" userId="S::k.preedy@ucas.ac.uk::6c2a2f5a-370b-4489-849e-84e5afeeff01" providerId="AD" clId="Web-{94F8B427-0BD4-8B01-1229-08D37C39B883}" dt="2023-02-13T10:02:57.274" v="320"/>
          <ac:picMkLst>
            <pc:docMk/>
            <pc:sldMk cId="0" sldId="273"/>
            <ac:picMk id="6" creationId="{A665B7C4-AA6D-0394-A424-A42CDBEF5D93}"/>
          </ac:picMkLst>
        </pc:picChg>
        <pc:picChg chg="add">
          <ac:chgData name="Katie Preedy" userId="S::k.preedy@ucas.ac.uk::6c2a2f5a-370b-4489-849e-84e5afeeff01" providerId="AD" clId="Web-{94F8B427-0BD4-8B01-1229-08D37C39B883}" dt="2023-02-13T10:03:10.228" v="324"/>
          <ac:picMkLst>
            <pc:docMk/>
            <pc:sldMk cId="0" sldId="273"/>
            <ac:picMk id="8" creationId="{B303919F-437E-4EC4-F303-02D5BF6A7F11}"/>
          </ac:picMkLst>
        </pc:picChg>
        <pc:picChg chg="mod">
          <ac:chgData name="Katie Preedy" userId="S::k.preedy@ucas.ac.uk::6c2a2f5a-370b-4489-849e-84e5afeeff01" providerId="AD" clId="Web-{94F8B427-0BD4-8B01-1229-08D37C39B883}" dt="2023-02-13T10:03:24.479" v="327" actId="1076"/>
          <ac:picMkLst>
            <pc:docMk/>
            <pc:sldMk cId="0" sldId="273"/>
            <ac:picMk id="268" creationId="{00000000-0000-0000-0000-000000000000}"/>
          </ac:picMkLst>
        </pc:picChg>
        <pc:picChg chg="del">
          <ac:chgData name="Katie Preedy" userId="S::k.preedy@ucas.ac.uk::6c2a2f5a-370b-4489-849e-84e5afeeff01" providerId="AD" clId="Web-{94F8B427-0BD4-8B01-1229-08D37C39B883}" dt="2023-02-13T09:56:54.390" v="224"/>
          <ac:picMkLst>
            <pc:docMk/>
            <pc:sldMk cId="0" sldId="273"/>
            <ac:picMk id="274" creationId="{00000000-0000-0000-0000-000000000000}"/>
          </ac:picMkLst>
        </pc:picChg>
      </pc:sldChg>
      <pc:sldChg chg="addSp delSp">
        <pc:chgData name="Katie Preedy" userId="S::k.preedy@ucas.ac.uk::6c2a2f5a-370b-4489-849e-84e5afeeff01" providerId="AD" clId="Web-{94F8B427-0BD4-8B01-1229-08D37C39B883}" dt="2023-02-13T09:56:59.093" v="227"/>
        <pc:sldMkLst>
          <pc:docMk/>
          <pc:sldMk cId="0" sldId="274"/>
        </pc:sldMkLst>
        <pc:picChg chg="del">
          <ac:chgData name="Katie Preedy" userId="S::k.preedy@ucas.ac.uk::6c2a2f5a-370b-4489-849e-84e5afeeff01" providerId="AD" clId="Web-{94F8B427-0BD4-8B01-1229-08D37C39B883}" dt="2023-02-13T09:56:58.734" v="226"/>
          <ac:picMkLst>
            <pc:docMk/>
            <pc:sldMk cId="0" sldId="274"/>
            <ac:picMk id="3" creationId="{6CB035F5-DB7F-731D-2D54-F66FDD17956B}"/>
          </ac:picMkLst>
        </pc:picChg>
        <pc:picChg chg="add">
          <ac:chgData name="Katie Preedy" userId="S::k.preedy@ucas.ac.uk::6c2a2f5a-370b-4489-849e-84e5afeeff01" providerId="AD" clId="Web-{94F8B427-0BD4-8B01-1229-08D37C39B883}" dt="2023-02-13T09:56:59.093" v="227"/>
          <ac:picMkLst>
            <pc:docMk/>
            <pc:sldMk cId="0" sldId="274"/>
            <ac:picMk id="4" creationId="{364616F2-3C02-57B4-1935-FF574AEA54A0}"/>
          </ac:picMkLst>
        </pc:picChg>
      </pc:sldChg>
      <pc:sldChg chg="modSp">
        <pc:chgData name="Katie Preedy" userId="S::k.preedy@ucas.ac.uk::6c2a2f5a-370b-4489-849e-84e5afeeff01" providerId="AD" clId="Web-{94F8B427-0BD4-8B01-1229-08D37C39B883}" dt="2023-02-13T09:49:29.234" v="129" actId="20577"/>
        <pc:sldMkLst>
          <pc:docMk/>
          <pc:sldMk cId="0" sldId="275"/>
        </pc:sldMkLst>
        <pc:spChg chg="mod">
          <ac:chgData name="Katie Preedy" userId="S::k.preedy@ucas.ac.uk::6c2a2f5a-370b-4489-849e-84e5afeeff01" providerId="AD" clId="Web-{94F8B427-0BD4-8B01-1229-08D37C39B883}" dt="2023-02-13T09:49:29.234" v="129" actId="20577"/>
          <ac:spMkLst>
            <pc:docMk/>
            <pc:sldMk cId="0" sldId="275"/>
            <ac:spMk id="292" creationId="{00000000-0000-0000-0000-000000000000}"/>
          </ac:spMkLst>
        </pc:spChg>
      </pc:sldChg>
      <pc:sldChg chg="addSp delSp modSp">
        <pc:chgData name="Katie Preedy" userId="S::k.preedy@ucas.ac.uk::6c2a2f5a-370b-4489-849e-84e5afeeff01" providerId="AD" clId="Web-{94F8B427-0BD4-8B01-1229-08D37C39B883}" dt="2023-02-13T09:57:02.922" v="229"/>
        <pc:sldMkLst>
          <pc:docMk/>
          <pc:sldMk cId="0" sldId="276"/>
        </pc:sldMkLst>
        <pc:spChg chg="mod">
          <ac:chgData name="Katie Preedy" userId="S::k.preedy@ucas.ac.uk::6c2a2f5a-370b-4489-849e-84e5afeeff01" providerId="AD" clId="Web-{94F8B427-0BD4-8B01-1229-08D37C39B883}" dt="2023-02-13T09:42:28.393" v="39" actId="20577"/>
          <ac:spMkLst>
            <pc:docMk/>
            <pc:sldMk cId="0" sldId="276"/>
            <ac:spMk id="304" creationId="{00000000-0000-0000-0000-000000000000}"/>
          </ac:spMkLst>
        </pc:spChg>
        <pc:picChg chg="del">
          <ac:chgData name="Katie Preedy" userId="S::k.preedy@ucas.ac.uk::6c2a2f5a-370b-4489-849e-84e5afeeff01" providerId="AD" clId="Web-{94F8B427-0BD4-8B01-1229-08D37C39B883}" dt="2023-02-13T09:57:02.609" v="228"/>
          <ac:picMkLst>
            <pc:docMk/>
            <pc:sldMk cId="0" sldId="276"/>
            <ac:picMk id="3" creationId="{2BE3BD2A-1D11-F167-D841-F3F433E0327C}"/>
          </ac:picMkLst>
        </pc:picChg>
        <pc:picChg chg="add">
          <ac:chgData name="Katie Preedy" userId="S::k.preedy@ucas.ac.uk::6c2a2f5a-370b-4489-849e-84e5afeeff01" providerId="AD" clId="Web-{94F8B427-0BD4-8B01-1229-08D37C39B883}" dt="2023-02-13T09:57:02.922" v="229"/>
          <ac:picMkLst>
            <pc:docMk/>
            <pc:sldMk cId="0" sldId="276"/>
            <ac:picMk id="6" creationId="{5C437D58-D6F0-D32E-9849-EE0C8BEC08DB}"/>
          </ac:picMkLst>
        </pc:picChg>
      </pc:sldChg>
      <pc:sldChg chg="addSp delSp modSp mod setBg">
        <pc:chgData name="Katie Preedy" userId="S::k.preedy@ucas.ac.uk::6c2a2f5a-370b-4489-849e-84e5afeeff01" providerId="AD" clId="Web-{94F8B427-0BD4-8B01-1229-08D37C39B883}" dt="2023-02-13T09:57:14.547" v="230" actId="14100"/>
        <pc:sldMkLst>
          <pc:docMk/>
          <pc:sldMk cId="0" sldId="278"/>
        </pc:sldMkLst>
        <pc:spChg chg="add mod">
          <ac:chgData name="Katie Preedy" userId="S::k.preedy@ucas.ac.uk::6c2a2f5a-370b-4489-849e-84e5afeeff01" providerId="AD" clId="Web-{94F8B427-0BD4-8B01-1229-08D37C39B883}" dt="2023-02-13T09:45:14.967" v="80" actId="14100"/>
          <ac:spMkLst>
            <pc:docMk/>
            <pc:sldMk cId="0" sldId="278"/>
            <ac:spMk id="5" creationId="{39A92C20-55F6-F5C8-FFBF-DD3892C91117}"/>
          </ac:spMkLst>
        </pc:spChg>
        <pc:spChg chg="add del mod">
          <ac:chgData name="Katie Preedy" userId="S::k.preedy@ucas.ac.uk::6c2a2f5a-370b-4489-849e-84e5afeeff01" providerId="AD" clId="Web-{94F8B427-0BD4-8B01-1229-08D37C39B883}" dt="2023-02-13T09:44:34.167" v="72"/>
          <ac:spMkLst>
            <pc:docMk/>
            <pc:sldMk cId="0" sldId="278"/>
            <ac:spMk id="11" creationId="{9CF77BA7-9A23-FE49-6CAA-880033838882}"/>
          </ac:spMkLst>
        </pc:spChg>
        <pc:spChg chg="add del mod">
          <ac:chgData name="Katie Preedy" userId="S::k.preedy@ucas.ac.uk::6c2a2f5a-370b-4489-849e-84e5afeeff01" providerId="AD" clId="Web-{94F8B427-0BD4-8B01-1229-08D37C39B883}" dt="2023-02-13T09:45:28.499" v="85"/>
          <ac:spMkLst>
            <pc:docMk/>
            <pc:sldMk cId="0" sldId="278"/>
            <ac:spMk id="12" creationId="{F844E4CF-0863-EF47-70A5-69AFA35405F7}"/>
          </ac:spMkLst>
        </pc:spChg>
        <pc:spChg chg="add mod">
          <ac:chgData name="Katie Preedy" userId="S::k.preedy@ucas.ac.uk::6c2a2f5a-370b-4489-849e-84e5afeeff01" providerId="AD" clId="Web-{94F8B427-0BD4-8B01-1229-08D37C39B883}" dt="2023-02-13T09:45:38.375" v="88" actId="14100"/>
          <ac:spMkLst>
            <pc:docMk/>
            <pc:sldMk cId="0" sldId="278"/>
            <ac:spMk id="13" creationId="{161532F9-1EA5-4496-D856-20CC15128C93}"/>
          </ac:spMkLst>
        </pc:spChg>
        <pc:spChg chg="add mod">
          <ac:chgData name="Katie Preedy" userId="S::k.preedy@ucas.ac.uk::6c2a2f5a-370b-4489-849e-84e5afeeff01" providerId="AD" clId="Web-{94F8B427-0BD4-8B01-1229-08D37C39B883}" dt="2023-02-13T09:45:34.249" v="87" actId="1076"/>
          <ac:spMkLst>
            <pc:docMk/>
            <pc:sldMk cId="0" sldId="278"/>
            <ac:spMk id="14" creationId="{9C982E49-BD64-4412-7E1C-E0C70BB6CF31}"/>
          </ac:spMkLst>
        </pc:spChg>
        <pc:spChg chg="mod">
          <ac:chgData name="Katie Preedy" userId="S::k.preedy@ucas.ac.uk::6c2a2f5a-370b-4489-849e-84e5afeeff01" providerId="AD" clId="Web-{94F8B427-0BD4-8B01-1229-08D37C39B883}" dt="2023-02-13T09:42:44.581" v="41" actId="20577"/>
          <ac:spMkLst>
            <pc:docMk/>
            <pc:sldMk cId="0" sldId="278"/>
            <ac:spMk id="323" creationId="{00000000-0000-0000-0000-000000000000}"/>
          </ac:spMkLst>
        </pc:spChg>
        <pc:spChg chg="add del">
          <ac:chgData name="Katie Preedy" userId="S::k.preedy@ucas.ac.uk::6c2a2f5a-370b-4489-849e-84e5afeeff01" providerId="AD" clId="Web-{94F8B427-0BD4-8B01-1229-08D37C39B883}" dt="2023-02-13T09:46:09.846" v="99"/>
          <ac:spMkLst>
            <pc:docMk/>
            <pc:sldMk cId="0" sldId="278"/>
            <ac:spMk id="327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09:46:14.174" v="100"/>
          <ac:spMkLst>
            <pc:docMk/>
            <pc:sldMk cId="0" sldId="278"/>
            <ac:spMk id="328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09:43:12.287" v="48" actId="14100"/>
          <ac:spMkLst>
            <pc:docMk/>
            <pc:sldMk cId="0" sldId="278"/>
            <ac:spMk id="330" creationId="{00000000-0000-0000-0000-000000000000}"/>
          </ac:spMkLst>
        </pc:spChg>
        <pc:picChg chg="del">
          <ac:chgData name="Katie Preedy" userId="S::k.preedy@ucas.ac.uk::6c2a2f5a-370b-4489-849e-84e5afeeff01" providerId="AD" clId="Web-{94F8B427-0BD4-8B01-1229-08D37C39B883}" dt="2023-02-13T09:42:52.098" v="42"/>
          <ac:picMkLst>
            <pc:docMk/>
            <pc:sldMk cId="0" sldId="278"/>
            <ac:picMk id="2" creationId="{71884312-1491-D563-38A0-91E51E1AE7DF}"/>
          </ac:picMkLst>
        </pc:picChg>
        <pc:picChg chg="add">
          <ac:chgData name="Katie Preedy" userId="S::k.preedy@ucas.ac.uk::6c2a2f5a-370b-4489-849e-84e5afeeff01" providerId="AD" clId="Web-{94F8B427-0BD4-8B01-1229-08D37C39B883}" dt="2023-02-13T09:42:52.379" v="43"/>
          <ac:picMkLst>
            <pc:docMk/>
            <pc:sldMk cId="0" sldId="278"/>
            <ac:picMk id="4" creationId="{1F031CF1-7379-AEA6-EF25-B918FD4E48A2}"/>
          </ac:picMkLst>
        </pc:picChg>
        <pc:picChg chg="add del">
          <ac:chgData name="Katie Preedy" userId="S::k.preedy@ucas.ac.uk::6c2a2f5a-370b-4489-849e-84e5afeeff01" providerId="AD" clId="Web-{94F8B427-0BD4-8B01-1229-08D37C39B883}" dt="2023-02-13T09:44:01.931" v="64"/>
          <ac:picMkLst>
            <pc:docMk/>
            <pc:sldMk cId="0" sldId="278"/>
            <ac:picMk id="7" creationId="{9168D71B-C957-5B57-D830-0A7A3C948B41}"/>
          </ac:picMkLst>
        </pc:picChg>
        <pc:picChg chg="mod">
          <ac:chgData name="Katie Preedy" userId="S::k.preedy@ucas.ac.uk::6c2a2f5a-370b-4489-849e-84e5afeeff01" providerId="AD" clId="Web-{94F8B427-0BD4-8B01-1229-08D37C39B883}" dt="2023-02-13T09:57:14.547" v="230" actId="14100"/>
          <ac:picMkLst>
            <pc:docMk/>
            <pc:sldMk cId="0" sldId="278"/>
            <ac:picMk id="8" creationId="{58DC7BAA-4DF9-DFA6-0BCC-DDD6D8E5690C}"/>
          </ac:picMkLst>
        </pc:picChg>
        <pc:picChg chg="add del">
          <ac:chgData name="Katie Preedy" userId="S::k.preedy@ucas.ac.uk::6c2a2f5a-370b-4489-849e-84e5afeeff01" providerId="AD" clId="Web-{94F8B427-0BD4-8B01-1229-08D37C39B883}" dt="2023-02-13T09:44:07.415" v="66"/>
          <ac:picMkLst>
            <pc:docMk/>
            <pc:sldMk cId="0" sldId="278"/>
            <ac:picMk id="10" creationId="{586618B6-8EA2-6B10-6884-71965DF64453}"/>
          </ac:picMkLst>
        </pc:picChg>
        <pc:picChg chg="del">
          <ac:chgData name="Katie Preedy" userId="S::k.preedy@ucas.ac.uk::6c2a2f5a-370b-4489-849e-84e5afeeff01" providerId="AD" clId="Web-{94F8B427-0BD4-8B01-1229-08D37C39B883}" dt="2023-02-13T09:45:45.094" v="91"/>
          <ac:picMkLst>
            <pc:docMk/>
            <pc:sldMk cId="0" sldId="278"/>
            <ac:picMk id="322" creationId="{00000000-0000-0000-0000-000000000000}"/>
          </ac:picMkLst>
        </pc:picChg>
        <pc:picChg chg="del">
          <ac:chgData name="Katie Preedy" userId="S::k.preedy@ucas.ac.uk::6c2a2f5a-370b-4489-849e-84e5afeeff01" providerId="AD" clId="Web-{94F8B427-0BD4-8B01-1229-08D37C39B883}" dt="2023-02-13T09:45:43.047" v="90"/>
          <ac:picMkLst>
            <pc:docMk/>
            <pc:sldMk cId="0" sldId="278"/>
            <ac:picMk id="324" creationId="{00000000-0000-0000-0000-000000000000}"/>
          </ac:picMkLst>
        </pc:picChg>
        <pc:picChg chg="mod">
          <ac:chgData name="Katie Preedy" userId="S::k.preedy@ucas.ac.uk::6c2a2f5a-370b-4489-849e-84e5afeeff01" providerId="AD" clId="Web-{94F8B427-0BD4-8B01-1229-08D37C39B883}" dt="2023-02-13T09:46:22.018" v="102" actId="1076"/>
          <ac:picMkLst>
            <pc:docMk/>
            <pc:sldMk cId="0" sldId="278"/>
            <ac:picMk id="325" creationId="{00000000-0000-0000-0000-000000000000}"/>
          </ac:picMkLst>
        </pc:picChg>
        <pc:picChg chg="add del">
          <ac:chgData name="Katie Preedy" userId="S::k.preedy@ucas.ac.uk::6c2a2f5a-370b-4489-849e-84e5afeeff01" providerId="AD" clId="Web-{94F8B427-0BD4-8B01-1229-08D37C39B883}" dt="2023-02-13T09:43:20.709" v="50"/>
          <ac:picMkLst>
            <pc:docMk/>
            <pc:sldMk cId="0" sldId="278"/>
            <ac:picMk id="331" creationId="{00000000-0000-0000-0000-000000000000}"/>
          </ac:picMkLst>
        </pc:picChg>
      </pc:sldChg>
      <pc:sldChg chg="addSp delSp modSp mod setBg">
        <pc:chgData name="Katie Preedy" userId="S::k.preedy@ucas.ac.uk::6c2a2f5a-370b-4489-849e-84e5afeeff01" providerId="AD" clId="Web-{94F8B427-0BD4-8B01-1229-08D37C39B883}" dt="2023-02-13T09:57:25.236" v="235"/>
        <pc:sldMkLst>
          <pc:docMk/>
          <pc:sldMk cId="0" sldId="279"/>
        </pc:sldMkLst>
        <pc:spChg chg="mod">
          <ac:chgData name="Katie Preedy" userId="S::k.preedy@ucas.ac.uk::6c2a2f5a-370b-4489-849e-84e5afeeff01" providerId="AD" clId="Web-{94F8B427-0BD4-8B01-1229-08D37C39B883}" dt="2023-02-13T09:46:28.878" v="103" actId="20577"/>
          <ac:spMkLst>
            <pc:docMk/>
            <pc:sldMk cId="0" sldId="279"/>
            <ac:spMk id="338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09:47:19.350" v="117" actId="1076"/>
          <ac:spMkLst>
            <pc:docMk/>
            <pc:sldMk cId="0" sldId="279"/>
            <ac:spMk id="340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09:47:22.147" v="118" actId="1076"/>
          <ac:spMkLst>
            <pc:docMk/>
            <pc:sldMk cId="0" sldId="279"/>
            <ac:spMk id="341" creationId="{00000000-0000-0000-0000-000000000000}"/>
          </ac:spMkLst>
        </pc:spChg>
        <pc:spChg chg="mod">
          <ac:chgData name="Katie Preedy" userId="S::k.preedy@ucas.ac.uk::6c2a2f5a-370b-4489-849e-84e5afeeff01" providerId="AD" clId="Web-{94F8B427-0BD4-8B01-1229-08D37C39B883}" dt="2023-02-13T09:47:25.788" v="119" actId="1076"/>
          <ac:spMkLst>
            <pc:docMk/>
            <pc:sldMk cId="0" sldId="279"/>
            <ac:spMk id="344" creationId="{00000000-0000-0000-0000-000000000000}"/>
          </ac:spMkLst>
        </pc:spChg>
        <pc:picChg chg="del">
          <ac:chgData name="Katie Preedy" userId="S::k.preedy@ucas.ac.uk::6c2a2f5a-370b-4489-849e-84e5afeeff01" providerId="AD" clId="Web-{94F8B427-0BD4-8B01-1229-08D37C39B883}" dt="2023-02-13T09:46:34.082" v="104"/>
          <ac:picMkLst>
            <pc:docMk/>
            <pc:sldMk cId="0" sldId="279"/>
            <ac:picMk id="2" creationId="{A468F8B2-D0F9-3885-DEE6-57FC22384CD2}"/>
          </ac:picMkLst>
        </pc:picChg>
        <pc:picChg chg="del mod">
          <ac:chgData name="Katie Preedy" userId="S::k.preedy@ucas.ac.uk::6c2a2f5a-370b-4489-849e-84e5afeeff01" providerId="AD" clId="Web-{94F8B427-0BD4-8B01-1229-08D37C39B883}" dt="2023-02-13T09:57:23.001" v="233"/>
          <ac:picMkLst>
            <pc:docMk/>
            <pc:sldMk cId="0" sldId="279"/>
            <ac:picMk id="4" creationId="{27DC893C-A371-EA48-C7DE-5553C2AA8263}"/>
          </ac:picMkLst>
        </pc:picChg>
        <pc:picChg chg="add">
          <ac:chgData name="Katie Preedy" userId="S::k.preedy@ucas.ac.uk::6c2a2f5a-370b-4489-849e-84e5afeeff01" providerId="AD" clId="Web-{94F8B427-0BD4-8B01-1229-08D37C39B883}" dt="2023-02-13T09:46:34.363" v="105"/>
          <ac:picMkLst>
            <pc:docMk/>
            <pc:sldMk cId="0" sldId="279"/>
            <ac:picMk id="5" creationId="{B6FB923C-050B-9AAC-28BE-0534200FF5A6}"/>
          </ac:picMkLst>
        </pc:picChg>
        <pc:picChg chg="add del">
          <ac:chgData name="Katie Preedy" userId="S::k.preedy@ucas.ac.uk::6c2a2f5a-370b-4489-849e-84e5afeeff01" providerId="AD" clId="Web-{94F8B427-0BD4-8B01-1229-08D37C39B883}" dt="2023-02-13T09:57:21.501" v="232"/>
          <ac:picMkLst>
            <pc:docMk/>
            <pc:sldMk cId="0" sldId="279"/>
            <ac:picMk id="7" creationId="{7A0A4910-435D-7038-02BC-0A7D7260D447}"/>
          </ac:picMkLst>
        </pc:picChg>
        <pc:picChg chg="add">
          <ac:chgData name="Katie Preedy" userId="S::k.preedy@ucas.ac.uk::6c2a2f5a-370b-4489-849e-84e5afeeff01" providerId="AD" clId="Web-{94F8B427-0BD4-8B01-1229-08D37C39B883}" dt="2023-02-13T09:57:25.236" v="235"/>
          <ac:picMkLst>
            <pc:docMk/>
            <pc:sldMk cId="0" sldId="279"/>
            <ac:picMk id="9" creationId="{093BDD1A-4374-37F9-FC45-B350DBD8040F}"/>
          </ac:picMkLst>
        </pc:picChg>
        <pc:picChg chg="del">
          <ac:chgData name="Katie Preedy" userId="S::k.preedy@ucas.ac.uk::6c2a2f5a-370b-4489-849e-84e5afeeff01" providerId="AD" clId="Web-{94F8B427-0BD4-8B01-1229-08D37C39B883}" dt="2023-02-13T09:57:24.798" v="234"/>
          <ac:picMkLst>
            <pc:docMk/>
            <pc:sldMk cId="0" sldId="279"/>
            <ac:picMk id="337" creationId="{00000000-0000-0000-0000-000000000000}"/>
          </ac:picMkLst>
        </pc:picChg>
        <pc:picChg chg="mod">
          <ac:chgData name="Katie Preedy" userId="S::k.preedy@ucas.ac.uk::6c2a2f5a-370b-4489-849e-84e5afeeff01" providerId="AD" clId="Web-{94F8B427-0BD4-8B01-1229-08D37C39B883}" dt="2023-02-13T09:47:30.226" v="120" actId="14100"/>
          <ac:picMkLst>
            <pc:docMk/>
            <pc:sldMk cId="0" sldId="279"/>
            <ac:picMk id="342" creationId="{00000000-0000-0000-0000-000000000000}"/>
          </ac:picMkLst>
        </pc:picChg>
      </pc:sldChg>
      <pc:sldChg chg="addSp delSp">
        <pc:chgData name="Katie Preedy" userId="S::k.preedy@ucas.ac.uk::6c2a2f5a-370b-4489-849e-84e5afeeff01" providerId="AD" clId="Web-{94F8B427-0BD4-8B01-1229-08D37C39B883}" dt="2023-02-13T09:57:30.783" v="237"/>
        <pc:sldMkLst>
          <pc:docMk/>
          <pc:sldMk cId="0" sldId="280"/>
        </pc:sldMkLst>
        <pc:picChg chg="add">
          <ac:chgData name="Katie Preedy" userId="S::k.preedy@ucas.ac.uk::6c2a2f5a-370b-4489-849e-84e5afeeff01" providerId="AD" clId="Web-{94F8B427-0BD4-8B01-1229-08D37C39B883}" dt="2023-02-13T09:57:30.783" v="237"/>
          <ac:picMkLst>
            <pc:docMk/>
            <pc:sldMk cId="0" sldId="280"/>
            <ac:picMk id="4" creationId="{AAA09703-B92E-17D7-6F0B-F3FBCEAE24F5}"/>
          </ac:picMkLst>
        </pc:picChg>
        <pc:picChg chg="del">
          <ac:chgData name="Katie Preedy" userId="S::k.preedy@ucas.ac.uk::6c2a2f5a-370b-4489-849e-84e5afeeff01" providerId="AD" clId="Web-{94F8B427-0BD4-8B01-1229-08D37C39B883}" dt="2023-02-13T09:57:30.283" v="236"/>
          <ac:picMkLst>
            <pc:docMk/>
            <pc:sldMk cId="0" sldId="280"/>
            <ac:picMk id="6" creationId="{D7B2DBEE-A202-6AED-9189-2942B6FAADA2}"/>
          </ac:picMkLst>
        </pc:picChg>
      </pc:sldChg>
      <pc:sldChg chg="addSp delSp modSp">
        <pc:chgData name="Katie Preedy" userId="S::k.preedy@ucas.ac.uk::6c2a2f5a-370b-4489-849e-84e5afeeff01" providerId="AD" clId="Web-{94F8B427-0BD4-8B01-1229-08D37C39B883}" dt="2023-02-13T09:55:04.304" v="207" actId="1076"/>
        <pc:sldMkLst>
          <pc:docMk/>
          <pc:sldMk cId="0" sldId="281"/>
        </pc:sldMkLst>
        <pc:spChg chg="add mod">
          <ac:chgData name="Katie Preedy" userId="S::k.preedy@ucas.ac.uk::6c2a2f5a-370b-4489-849e-84e5afeeff01" providerId="AD" clId="Web-{94F8B427-0BD4-8B01-1229-08D37C39B883}" dt="2023-02-13T09:55:04.304" v="207" actId="1076"/>
          <ac:spMkLst>
            <pc:docMk/>
            <pc:sldMk cId="0" sldId="281"/>
            <ac:spMk id="5" creationId="{C63F8B42-02B7-3F86-AB60-94DE40796073}"/>
          </ac:spMkLst>
        </pc:spChg>
        <pc:spChg chg="add del">
          <ac:chgData name="Katie Preedy" userId="S::k.preedy@ucas.ac.uk::6c2a2f5a-370b-4489-849e-84e5afeeff01" providerId="AD" clId="Web-{94F8B427-0BD4-8B01-1229-08D37C39B883}" dt="2023-02-13T09:54:44.756" v="200"/>
          <ac:spMkLst>
            <pc:docMk/>
            <pc:sldMk cId="0" sldId="281"/>
            <ac:spMk id="6" creationId="{49AADDB2-E25B-8790-6E00-599ECDCC83D2}"/>
          </ac:spMkLst>
        </pc:spChg>
        <pc:spChg chg="del">
          <ac:chgData name="Katie Preedy" userId="S::k.preedy@ucas.ac.uk::6c2a2f5a-370b-4489-849e-84e5afeeff01" providerId="AD" clId="Web-{94F8B427-0BD4-8B01-1229-08D37C39B883}" dt="2023-02-13T09:47:54.650" v="124"/>
          <ac:spMkLst>
            <pc:docMk/>
            <pc:sldMk cId="0" sldId="281"/>
            <ac:spMk id="366" creationId="{00000000-0000-0000-0000-000000000000}"/>
          </ac:spMkLst>
        </pc:spChg>
        <pc:grpChg chg="del">
          <ac:chgData name="Katie Preedy" userId="S::k.preedy@ucas.ac.uk::6c2a2f5a-370b-4489-849e-84e5afeeff01" providerId="AD" clId="Web-{94F8B427-0BD4-8B01-1229-08D37C39B883}" dt="2023-02-13T09:47:47.509" v="122"/>
          <ac:grpSpMkLst>
            <pc:docMk/>
            <pc:sldMk cId="0" sldId="281"/>
            <ac:grpSpMk id="368" creationId="{00000000-0000-0000-0000-000000000000}"/>
          </ac:grpSpMkLst>
        </pc:grpChg>
        <pc:picChg chg="add del mod modCrop">
          <ac:chgData name="Katie Preedy" userId="S::k.preedy@ucas.ac.uk::6c2a2f5a-370b-4489-849e-84e5afeeff01" providerId="AD" clId="Web-{94F8B427-0BD4-8B01-1229-08D37C39B883}" dt="2023-02-13T09:52:18.933" v="144"/>
          <ac:picMkLst>
            <pc:docMk/>
            <pc:sldMk cId="0" sldId="281"/>
            <ac:picMk id="2" creationId="{3123E78B-BB75-F33A-5DAC-F5913911EC27}"/>
          </ac:picMkLst>
        </pc:picChg>
        <pc:picChg chg="del">
          <ac:chgData name="Katie Preedy" userId="S::k.preedy@ucas.ac.uk::6c2a2f5a-370b-4489-849e-84e5afeeff01" providerId="AD" clId="Web-{94F8B427-0BD4-8B01-1229-08D37C39B883}" dt="2023-02-13T09:47:52.571" v="123"/>
          <ac:picMkLst>
            <pc:docMk/>
            <pc:sldMk cId="0" sldId="281"/>
            <ac:picMk id="3" creationId="{828F33FF-EABA-AF21-6F2B-9804BE9C1D6C}"/>
          </ac:picMkLst>
        </pc:picChg>
        <pc:picChg chg="add mod modCrop">
          <ac:chgData name="Katie Preedy" userId="S::k.preedy@ucas.ac.uk::6c2a2f5a-370b-4489-849e-84e5afeeff01" providerId="AD" clId="Web-{94F8B427-0BD4-8B01-1229-08D37C39B883}" dt="2023-02-13T09:53:31.579" v="154"/>
          <ac:picMkLst>
            <pc:docMk/>
            <pc:sldMk cId="0" sldId="281"/>
            <ac:picMk id="4" creationId="{9686E1F2-5884-6B90-1A23-F875471B83C4}"/>
          </ac:picMkLst>
        </pc:picChg>
      </pc:sldChg>
      <pc:sldChg chg="addSp delSp">
        <pc:chgData name="Katie Preedy" userId="S::k.preedy@ucas.ac.uk::6c2a2f5a-370b-4489-849e-84e5afeeff01" providerId="AD" clId="Web-{94F8B427-0BD4-8B01-1229-08D37C39B883}" dt="2023-02-13T09:57:34.674" v="239"/>
        <pc:sldMkLst>
          <pc:docMk/>
          <pc:sldMk cId="1817864827" sldId="284"/>
        </pc:sldMkLst>
        <pc:picChg chg="add">
          <ac:chgData name="Katie Preedy" userId="S::k.preedy@ucas.ac.uk::6c2a2f5a-370b-4489-849e-84e5afeeff01" providerId="AD" clId="Web-{94F8B427-0BD4-8B01-1229-08D37C39B883}" dt="2023-02-13T09:57:34.674" v="239"/>
          <ac:picMkLst>
            <pc:docMk/>
            <pc:sldMk cId="1817864827" sldId="284"/>
            <ac:picMk id="5" creationId="{8861A302-8F36-745B-F3D6-DB4EEE747CC3}"/>
          </ac:picMkLst>
        </pc:picChg>
        <pc:picChg chg="del">
          <ac:chgData name="Katie Preedy" userId="S::k.preedy@ucas.ac.uk::6c2a2f5a-370b-4489-849e-84e5afeeff01" providerId="AD" clId="Web-{94F8B427-0BD4-8B01-1229-08D37C39B883}" dt="2023-02-13T09:57:34.314" v="238"/>
          <ac:picMkLst>
            <pc:docMk/>
            <pc:sldMk cId="1817864827" sldId="284"/>
            <ac:picMk id="6" creationId="{D7B2DBEE-A202-6AED-9189-2942B6FAADA2}"/>
          </ac:picMkLst>
        </pc:picChg>
      </pc:sldChg>
    </pc:docChg>
  </pc:docChgLst>
  <pc:docChgLst>
    <pc:chgData name="Katie Preedy" userId="S::k.preedy@ucas.ac.uk::6c2a2f5a-370b-4489-849e-84e5afeeff01" providerId="AD" clId="Web-{A68BF977-C873-00AB-BF7D-A1D8536A4AD2}"/>
    <pc:docChg chg="modSld">
      <pc:chgData name="Katie Preedy" userId="S::k.preedy@ucas.ac.uk::6c2a2f5a-370b-4489-849e-84e5afeeff01" providerId="AD" clId="Web-{A68BF977-C873-00AB-BF7D-A1D8536A4AD2}" dt="2023-02-13T09:22:50.791" v="138"/>
      <pc:docMkLst>
        <pc:docMk/>
      </pc:docMkLst>
      <pc:sldChg chg="addSp delSp">
        <pc:chgData name="Katie Preedy" userId="S::k.preedy@ucas.ac.uk::6c2a2f5a-370b-4489-849e-84e5afeeff01" providerId="AD" clId="Web-{A68BF977-C873-00AB-BF7D-A1D8536A4AD2}" dt="2023-02-13T09:14:16.562" v="4"/>
        <pc:sldMkLst>
          <pc:docMk/>
          <pc:sldMk cId="0" sldId="258"/>
        </pc:sldMkLst>
        <pc:picChg chg="del">
          <ac:chgData name="Katie Preedy" userId="S::k.preedy@ucas.ac.uk::6c2a2f5a-370b-4489-849e-84e5afeeff01" providerId="AD" clId="Web-{A68BF977-C873-00AB-BF7D-A1D8536A4AD2}" dt="2023-02-13T09:14:14.186" v="3"/>
          <ac:picMkLst>
            <pc:docMk/>
            <pc:sldMk cId="0" sldId="258"/>
            <ac:picMk id="3" creationId="{440F9DE6-1222-2713-525F-87015E41FD1A}"/>
          </ac:picMkLst>
        </pc:picChg>
        <pc:picChg chg="add del">
          <ac:chgData name="Katie Preedy" userId="S::k.preedy@ucas.ac.uk::6c2a2f5a-370b-4489-849e-84e5afeeff01" providerId="AD" clId="Web-{A68BF977-C873-00AB-BF7D-A1D8536A4AD2}" dt="2023-02-13T09:14:13.577" v="2"/>
          <ac:picMkLst>
            <pc:docMk/>
            <pc:sldMk cId="0" sldId="258"/>
            <ac:picMk id="7" creationId="{97AB9D2F-C158-864C-00FA-A5863C09B16C}"/>
          </ac:picMkLst>
        </pc:picChg>
        <pc:picChg chg="add">
          <ac:chgData name="Katie Preedy" userId="S::k.preedy@ucas.ac.uk::6c2a2f5a-370b-4489-849e-84e5afeeff01" providerId="AD" clId="Web-{A68BF977-C873-00AB-BF7D-A1D8536A4AD2}" dt="2023-02-13T09:14:16.562" v="4"/>
          <ac:picMkLst>
            <pc:docMk/>
            <pc:sldMk cId="0" sldId="258"/>
            <ac:picMk id="9" creationId="{B1FF1FB5-134B-9AB8-005F-8527B4ADFA02}"/>
          </ac:picMkLst>
        </pc:picChg>
      </pc:sldChg>
      <pc:sldChg chg="addSp delSp">
        <pc:chgData name="Katie Preedy" userId="S::k.preedy@ucas.ac.uk::6c2a2f5a-370b-4489-849e-84e5afeeff01" providerId="AD" clId="Web-{A68BF977-C873-00AB-BF7D-A1D8536A4AD2}" dt="2023-02-13T09:14:21.077" v="6"/>
        <pc:sldMkLst>
          <pc:docMk/>
          <pc:sldMk cId="0" sldId="259"/>
        </pc:sldMkLst>
        <pc:picChg chg="del">
          <ac:chgData name="Katie Preedy" userId="S::k.preedy@ucas.ac.uk::6c2a2f5a-370b-4489-849e-84e5afeeff01" providerId="AD" clId="Web-{A68BF977-C873-00AB-BF7D-A1D8536A4AD2}" dt="2023-02-13T09:14:20.718" v="5"/>
          <ac:picMkLst>
            <pc:docMk/>
            <pc:sldMk cId="0" sldId="259"/>
            <ac:picMk id="2" creationId="{791E8B35-AC46-5C8B-247D-A11CACCEE6AD}"/>
          </ac:picMkLst>
        </pc:picChg>
        <pc:picChg chg="add">
          <ac:chgData name="Katie Preedy" userId="S::k.preedy@ucas.ac.uk::6c2a2f5a-370b-4489-849e-84e5afeeff01" providerId="AD" clId="Web-{A68BF977-C873-00AB-BF7D-A1D8536A4AD2}" dt="2023-02-13T09:14:21.077" v="6"/>
          <ac:picMkLst>
            <pc:docMk/>
            <pc:sldMk cId="0" sldId="259"/>
            <ac:picMk id="4" creationId="{7DBEF909-550F-F0D5-468C-584699508CF0}"/>
          </ac:picMkLst>
        </pc:picChg>
      </pc:sldChg>
      <pc:sldChg chg="addSp delSp mod setBg">
        <pc:chgData name="Katie Preedy" userId="S::k.preedy@ucas.ac.uk::6c2a2f5a-370b-4489-849e-84e5afeeff01" providerId="AD" clId="Web-{A68BF977-C873-00AB-BF7D-A1D8536A4AD2}" dt="2023-02-13T09:14:35.062" v="11"/>
        <pc:sldMkLst>
          <pc:docMk/>
          <pc:sldMk cId="0" sldId="260"/>
        </pc:sldMkLst>
        <pc:picChg chg="del">
          <ac:chgData name="Katie Preedy" userId="S::k.preedy@ucas.ac.uk::6c2a2f5a-370b-4489-849e-84e5afeeff01" providerId="AD" clId="Web-{A68BF977-C873-00AB-BF7D-A1D8536A4AD2}" dt="2023-02-13T09:14:30.187" v="9"/>
          <ac:picMkLst>
            <pc:docMk/>
            <pc:sldMk cId="0" sldId="260"/>
            <ac:picMk id="2" creationId="{C9890D2F-F731-A81F-EA09-F9B18669F2A0}"/>
          </ac:picMkLst>
        </pc:picChg>
        <pc:picChg chg="add del">
          <ac:chgData name="Katie Preedy" userId="S::k.preedy@ucas.ac.uk::6c2a2f5a-370b-4489-849e-84e5afeeff01" providerId="AD" clId="Web-{A68BF977-C873-00AB-BF7D-A1D8536A4AD2}" dt="2023-02-13T09:14:29.656" v="8"/>
          <ac:picMkLst>
            <pc:docMk/>
            <pc:sldMk cId="0" sldId="260"/>
            <ac:picMk id="6" creationId="{7E475E0C-A7BB-E6DB-E714-9FF3A56D7C4F}"/>
          </ac:picMkLst>
        </pc:picChg>
        <pc:picChg chg="add">
          <ac:chgData name="Katie Preedy" userId="S::k.preedy@ucas.ac.uk::6c2a2f5a-370b-4489-849e-84e5afeeff01" providerId="AD" clId="Web-{A68BF977-C873-00AB-BF7D-A1D8536A4AD2}" dt="2023-02-13T09:14:31.625" v="10"/>
          <ac:picMkLst>
            <pc:docMk/>
            <pc:sldMk cId="0" sldId="260"/>
            <ac:picMk id="8" creationId="{3A234282-35C5-3528-4C4E-DB167E4AF17E}"/>
          </ac:picMkLst>
        </pc:picChg>
      </pc:sldChg>
      <pc:sldChg chg="addSp delSp mod setBg">
        <pc:chgData name="Katie Preedy" userId="S::k.preedy@ucas.ac.uk::6c2a2f5a-370b-4489-849e-84e5afeeff01" providerId="AD" clId="Web-{A68BF977-C873-00AB-BF7D-A1D8536A4AD2}" dt="2023-02-13T09:14:46.875" v="14"/>
        <pc:sldMkLst>
          <pc:docMk/>
          <pc:sldMk cId="0" sldId="261"/>
        </pc:sldMkLst>
        <pc:picChg chg="del">
          <ac:chgData name="Katie Preedy" userId="S::k.preedy@ucas.ac.uk::6c2a2f5a-370b-4489-849e-84e5afeeff01" providerId="AD" clId="Web-{A68BF977-C873-00AB-BF7D-A1D8536A4AD2}" dt="2023-02-13T09:14:43.687" v="12"/>
          <ac:picMkLst>
            <pc:docMk/>
            <pc:sldMk cId="0" sldId="261"/>
            <ac:picMk id="2" creationId="{1FEDCB83-1BE5-1BFA-2F3C-E7DED678C185}"/>
          </ac:picMkLst>
        </pc:picChg>
        <pc:picChg chg="add">
          <ac:chgData name="Katie Preedy" userId="S::k.preedy@ucas.ac.uk::6c2a2f5a-370b-4489-849e-84e5afeeff01" providerId="AD" clId="Web-{A68BF977-C873-00AB-BF7D-A1D8536A4AD2}" dt="2023-02-13T09:14:43.953" v="13"/>
          <ac:picMkLst>
            <pc:docMk/>
            <pc:sldMk cId="0" sldId="261"/>
            <ac:picMk id="6" creationId="{79431012-7B95-D168-F087-EEE8C7DBCE5F}"/>
          </ac:picMkLst>
        </pc:picChg>
      </pc:sldChg>
      <pc:sldChg chg="addSp delSp modSp mod setBg">
        <pc:chgData name="Katie Preedy" userId="S::k.preedy@ucas.ac.uk::6c2a2f5a-370b-4489-849e-84e5afeeff01" providerId="AD" clId="Web-{A68BF977-C873-00AB-BF7D-A1D8536A4AD2}" dt="2023-02-13T09:15:01.578" v="18" actId="1076"/>
        <pc:sldMkLst>
          <pc:docMk/>
          <pc:sldMk cId="0" sldId="262"/>
        </pc:sldMkLst>
        <pc:spChg chg="mod">
          <ac:chgData name="Katie Preedy" userId="S::k.preedy@ucas.ac.uk::6c2a2f5a-370b-4489-849e-84e5afeeff01" providerId="AD" clId="Web-{A68BF977-C873-00AB-BF7D-A1D8536A4AD2}" dt="2023-02-13T09:15:01.578" v="18" actId="1076"/>
          <ac:spMkLst>
            <pc:docMk/>
            <pc:sldMk cId="0" sldId="262"/>
            <ac:spMk id="126" creationId="{00000000-0000-0000-0000-000000000000}"/>
          </ac:spMkLst>
        </pc:spChg>
        <pc:picChg chg="del">
          <ac:chgData name="Katie Preedy" userId="S::k.preedy@ucas.ac.uk::6c2a2f5a-370b-4489-849e-84e5afeeff01" providerId="AD" clId="Web-{A68BF977-C873-00AB-BF7D-A1D8536A4AD2}" dt="2023-02-13T09:14:52.890" v="15"/>
          <ac:picMkLst>
            <pc:docMk/>
            <pc:sldMk cId="0" sldId="262"/>
            <ac:picMk id="2" creationId="{1A18D258-C938-F6D1-52A9-9F5AD16702D4}"/>
          </ac:picMkLst>
        </pc:picChg>
        <pc:picChg chg="add">
          <ac:chgData name="Katie Preedy" userId="S::k.preedy@ucas.ac.uk::6c2a2f5a-370b-4489-849e-84e5afeeff01" providerId="AD" clId="Web-{A68BF977-C873-00AB-BF7D-A1D8536A4AD2}" dt="2023-02-13T09:14:53.109" v="16"/>
          <ac:picMkLst>
            <pc:docMk/>
            <pc:sldMk cId="0" sldId="262"/>
            <ac:picMk id="6" creationId="{DCFB2F73-9DD6-961A-601A-9E391C2DB5CB}"/>
          </ac:picMkLst>
        </pc:picChg>
      </pc:sldChg>
      <pc:sldChg chg="addSp delSp mod setBg">
        <pc:chgData name="Katie Preedy" userId="S::k.preedy@ucas.ac.uk::6c2a2f5a-370b-4489-849e-84e5afeeff01" providerId="AD" clId="Web-{A68BF977-C873-00AB-BF7D-A1D8536A4AD2}" dt="2023-02-13T09:15:09.406" v="21"/>
        <pc:sldMkLst>
          <pc:docMk/>
          <pc:sldMk cId="0" sldId="263"/>
        </pc:sldMkLst>
        <pc:picChg chg="del">
          <ac:chgData name="Katie Preedy" userId="S::k.preedy@ucas.ac.uk::6c2a2f5a-370b-4489-849e-84e5afeeff01" providerId="AD" clId="Web-{A68BF977-C873-00AB-BF7D-A1D8536A4AD2}" dt="2023-02-13T09:15:06.359" v="19"/>
          <ac:picMkLst>
            <pc:docMk/>
            <pc:sldMk cId="0" sldId="263"/>
            <ac:picMk id="2" creationId="{110FA353-E0CF-438D-3257-68123E298CFB}"/>
          </ac:picMkLst>
        </pc:picChg>
        <pc:picChg chg="add">
          <ac:chgData name="Katie Preedy" userId="S::k.preedy@ucas.ac.uk::6c2a2f5a-370b-4489-849e-84e5afeeff01" providerId="AD" clId="Web-{A68BF977-C873-00AB-BF7D-A1D8536A4AD2}" dt="2023-02-13T09:15:06.594" v="20"/>
          <ac:picMkLst>
            <pc:docMk/>
            <pc:sldMk cId="0" sldId="263"/>
            <ac:picMk id="6" creationId="{FE047C58-CE9D-CA6C-560B-E31C3AC69542}"/>
          </ac:picMkLst>
        </pc:picChg>
      </pc:sldChg>
      <pc:sldChg chg="addSp delSp modSp mod setBg">
        <pc:chgData name="Katie Preedy" userId="S::k.preedy@ucas.ac.uk::6c2a2f5a-370b-4489-849e-84e5afeeff01" providerId="AD" clId="Web-{A68BF977-C873-00AB-BF7D-A1D8536A4AD2}" dt="2023-02-13T09:15:21.563" v="25" actId="1076"/>
        <pc:sldMkLst>
          <pc:docMk/>
          <pc:sldMk cId="0" sldId="264"/>
        </pc:sldMkLst>
        <pc:spChg chg="mod">
          <ac:chgData name="Katie Preedy" userId="S::k.preedy@ucas.ac.uk::6c2a2f5a-370b-4489-849e-84e5afeeff01" providerId="AD" clId="Web-{A68BF977-C873-00AB-BF7D-A1D8536A4AD2}" dt="2023-02-13T09:15:21.563" v="25" actId="1076"/>
          <ac:spMkLst>
            <pc:docMk/>
            <pc:sldMk cId="0" sldId="264"/>
            <ac:spMk id="154" creationId="{00000000-0000-0000-0000-000000000000}"/>
          </ac:spMkLst>
        </pc:spChg>
        <pc:picChg chg="del">
          <ac:chgData name="Katie Preedy" userId="S::k.preedy@ucas.ac.uk::6c2a2f5a-370b-4489-849e-84e5afeeff01" providerId="AD" clId="Web-{A68BF977-C873-00AB-BF7D-A1D8536A4AD2}" dt="2023-02-13T09:15:14.047" v="22"/>
          <ac:picMkLst>
            <pc:docMk/>
            <pc:sldMk cId="0" sldId="264"/>
            <ac:picMk id="2" creationId="{86342CC4-5967-52EF-92F7-FF31695E5A3A}"/>
          </ac:picMkLst>
        </pc:picChg>
        <pc:picChg chg="add">
          <ac:chgData name="Katie Preedy" userId="S::k.preedy@ucas.ac.uk::6c2a2f5a-370b-4489-849e-84e5afeeff01" providerId="AD" clId="Web-{A68BF977-C873-00AB-BF7D-A1D8536A4AD2}" dt="2023-02-13T09:15:15.235" v="23"/>
          <ac:picMkLst>
            <pc:docMk/>
            <pc:sldMk cId="0" sldId="264"/>
            <ac:picMk id="5" creationId="{03DD6BEC-6040-F278-8D75-4E459CC825CC}"/>
          </ac:picMkLst>
        </pc:picChg>
      </pc:sldChg>
      <pc:sldChg chg="addSp delSp modSp mod setBg">
        <pc:chgData name="Katie Preedy" userId="S::k.preedy@ucas.ac.uk::6c2a2f5a-370b-4489-849e-84e5afeeff01" providerId="AD" clId="Web-{A68BF977-C873-00AB-BF7D-A1D8536A4AD2}" dt="2023-02-13T09:16:11.861" v="40" actId="20577"/>
        <pc:sldMkLst>
          <pc:docMk/>
          <pc:sldMk cId="0" sldId="265"/>
        </pc:sldMkLst>
        <pc:spChg chg="mod">
          <ac:chgData name="Katie Preedy" userId="S::k.preedy@ucas.ac.uk::6c2a2f5a-370b-4489-849e-84e5afeeff01" providerId="AD" clId="Web-{A68BF977-C873-00AB-BF7D-A1D8536A4AD2}" dt="2023-02-13T09:16:11.861" v="40" actId="20577"/>
          <ac:spMkLst>
            <pc:docMk/>
            <pc:sldMk cId="0" sldId="265"/>
            <ac:spMk id="165" creationId="{00000000-0000-0000-0000-000000000000}"/>
          </ac:spMkLst>
        </pc:spChg>
        <pc:picChg chg="del">
          <ac:chgData name="Katie Preedy" userId="S::k.preedy@ucas.ac.uk::6c2a2f5a-370b-4489-849e-84e5afeeff01" providerId="AD" clId="Web-{A68BF977-C873-00AB-BF7D-A1D8536A4AD2}" dt="2023-02-13T09:15:25.391" v="26"/>
          <ac:picMkLst>
            <pc:docMk/>
            <pc:sldMk cId="0" sldId="265"/>
            <ac:picMk id="2" creationId="{F2B69F0A-65E4-32FF-16E3-49FBFE7DF31D}"/>
          </ac:picMkLst>
        </pc:picChg>
        <pc:picChg chg="mod">
          <ac:chgData name="Katie Preedy" userId="S::k.preedy@ucas.ac.uk::6c2a2f5a-370b-4489-849e-84e5afeeff01" providerId="AD" clId="Web-{A68BF977-C873-00AB-BF7D-A1D8536A4AD2}" dt="2023-02-13T09:16:00.970" v="37" actId="1076"/>
          <ac:picMkLst>
            <pc:docMk/>
            <pc:sldMk cId="0" sldId="265"/>
            <ac:picMk id="3" creationId="{AD7011C9-D07A-7EC0-FAD3-63BD95CDDDF7}"/>
          </ac:picMkLst>
        </pc:picChg>
        <pc:picChg chg="add">
          <ac:chgData name="Katie Preedy" userId="S::k.preedy@ucas.ac.uk::6c2a2f5a-370b-4489-849e-84e5afeeff01" providerId="AD" clId="Web-{A68BF977-C873-00AB-BF7D-A1D8536A4AD2}" dt="2023-02-13T09:15:25.735" v="27"/>
          <ac:picMkLst>
            <pc:docMk/>
            <pc:sldMk cId="0" sldId="265"/>
            <ac:picMk id="5" creationId="{B35CA744-EFFC-79B7-8E8D-591A43D759A2}"/>
          </ac:picMkLst>
        </pc:picChg>
        <pc:picChg chg="mod">
          <ac:chgData name="Katie Preedy" userId="S::k.preedy@ucas.ac.uk::6c2a2f5a-370b-4489-849e-84e5afeeff01" providerId="AD" clId="Web-{A68BF977-C873-00AB-BF7D-A1D8536A4AD2}" dt="2023-02-13T09:15:56.642" v="34" actId="1076"/>
          <ac:picMkLst>
            <pc:docMk/>
            <pc:sldMk cId="0" sldId="265"/>
            <ac:picMk id="167" creationId="{00000000-0000-0000-0000-000000000000}"/>
          </ac:picMkLst>
        </pc:picChg>
        <pc:picChg chg="add del">
          <ac:chgData name="Katie Preedy" userId="S::k.preedy@ucas.ac.uk::6c2a2f5a-370b-4489-849e-84e5afeeff01" providerId="AD" clId="Web-{A68BF977-C873-00AB-BF7D-A1D8536A4AD2}" dt="2023-02-13T09:16:00.032" v="36"/>
          <ac:picMkLst>
            <pc:docMk/>
            <pc:sldMk cId="0" sldId="265"/>
            <ac:picMk id="169" creationId="{00000000-0000-0000-0000-000000000000}"/>
          </ac:picMkLst>
        </pc:picChg>
      </pc:sldChg>
      <pc:sldChg chg="addSp delSp modSp">
        <pc:chgData name="Katie Preedy" userId="S::k.preedy@ucas.ac.uk::6c2a2f5a-370b-4489-849e-84e5afeeff01" providerId="AD" clId="Web-{A68BF977-C873-00AB-BF7D-A1D8536A4AD2}" dt="2023-02-13T09:17:52.347" v="89" actId="1076"/>
        <pc:sldMkLst>
          <pc:docMk/>
          <pc:sldMk cId="0" sldId="266"/>
        </pc:sldMkLst>
        <pc:spChg chg="mod">
          <ac:chgData name="Katie Preedy" userId="S::k.preedy@ucas.ac.uk::6c2a2f5a-370b-4489-849e-84e5afeeff01" providerId="AD" clId="Web-{A68BF977-C873-00AB-BF7D-A1D8536A4AD2}" dt="2023-02-13T09:16:33.033" v="45"/>
          <ac:spMkLst>
            <pc:docMk/>
            <pc:sldMk cId="0" sldId="266"/>
            <ac:spMk id="176" creationId="{00000000-0000-0000-0000-000000000000}"/>
          </ac:spMkLst>
        </pc:spChg>
        <pc:spChg chg="mod">
          <ac:chgData name="Katie Preedy" userId="S::k.preedy@ucas.ac.uk::6c2a2f5a-370b-4489-849e-84e5afeeff01" providerId="AD" clId="Web-{A68BF977-C873-00AB-BF7D-A1D8536A4AD2}" dt="2023-02-13T09:17:46.160" v="88" actId="20577"/>
          <ac:spMkLst>
            <pc:docMk/>
            <pc:sldMk cId="0" sldId="266"/>
            <ac:spMk id="177" creationId="{00000000-0000-0000-0000-000000000000}"/>
          </ac:spMkLst>
        </pc:spChg>
        <pc:spChg chg="mod">
          <ac:chgData name="Katie Preedy" userId="S::k.preedy@ucas.ac.uk::6c2a2f5a-370b-4489-849e-84e5afeeff01" providerId="AD" clId="Web-{A68BF977-C873-00AB-BF7D-A1D8536A4AD2}" dt="2023-02-13T09:17:52.347" v="89" actId="1076"/>
          <ac:spMkLst>
            <pc:docMk/>
            <pc:sldMk cId="0" sldId="266"/>
            <ac:spMk id="179" creationId="{00000000-0000-0000-0000-000000000000}"/>
          </ac:spMkLst>
        </pc:spChg>
        <pc:spChg chg="add del mod">
          <ac:chgData name="Katie Preedy" userId="S::k.preedy@ucas.ac.uk::6c2a2f5a-370b-4489-849e-84e5afeeff01" providerId="AD" clId="Web-{A68BF977-C873-00AB-BF7D-A1D8536A4AD2}" dt="2023-02-13T09:17:39.628" v="84" actId="20577"/>
          <ac:spMkLst>
            <pc:docMk/>
            <pc:sldMk cId="0" sldId="266"/>
            <ac:spMk id="180" creationId="{00000000-0000-0000-0000-000000000000}"/>
          </ac:spMkLst>
        </pc:spChg>
        <pc:picChg chg="mod">
          <ac:chgData name="Katie Preedy" userId="S::k.preedy@ucas.ac.uk::6c2a2f5a-370b-4489-849e-84e5afeeff01" providerId="AD" clId="Web-{A68BF977-C873-00AB-BF7D-A1D8536A4AD2}" dt="2023-02-13T09:16:20.564" v="43" actId="1076"/>
          <ac:picMkLst>
            <pc:docMk/>
            <pc:sldMk cId="0" sldId="266"/>
            <ac:picMk id="3" creationId="{9EC83CDF-E58C-7CD8-F218-CA83F17D6C8E}"/>
          </ac:picMkLst>
        </pc:picChg>
        <pc:picChg chg="del">
          <ac:chgData name="Katie Preedy" userId="S::k.preedy@ucas.ac.uk::6c2a2f5a-370b-4489-849e-84e5afeeff01" providerId="AD" clId="Web-{A68BF977-C873-00AB-BF7D-A1D8536A4AD2}" dt="2023-02-13T09:16:18.095" v="42"/>
          <ac:picMkLst>
            <pc:docMk/>
            <pc:sldMk cId="0" sldId="266"/>
            <ac:picMk id="182" creationId="{00000000-0000-0000-0000-000000000000}"/>
          </ac:picMkLst>
        </pc:picChg>
      </pc:sldChg>
      <pc:sldChg chg="addSp delSp modSp mod setBg">
        <pc:chgData name="Katie Preedy" userId="S::k.preedy@ucas.ac.uk::6c2a2f5a-370b-4489-849e-84e5afeeff01" providerId="AD" clId="Web-{A68BF977-C873-00AB-BF7D-A1D8536A4AD2}" dt="2023-02-13T09:19:41.928" v="103" actId="1076"/>
        <pc:sldMkLst>
          <pc:docMk/>
          <pc:sldMk cId="0" sldId="272"/>
        </pc:sldMkLst>
        <pc:spChg chg="mod">
          <ac:chgData name="Katie Preedy" userId="S::k.preedy@ucas.ac.uk::6c2a2f5a-370b-4489-849e-84e5afeeff01" providerId="AD" clId="Web-{A68BF977-C873-00AB-BF7D-A1D8536A4AD2}" dt="2023-02-13T09:18:27.458" v="90" actId="20577"/>
          <ac:spMkLst>
            <pc:docMk/>
            <pc:sldMk cId="0" sldId="272"/>
            <ac:spMk id="255" creationId="{00000000-0000-0000-0000-000000000000}"/>
          </ac:spMkLst>
        </pc:spChg>
        <pc:spChg chg="mod">
          <ac:chgData name="Katie Preedy" userId="S::k.preedy@ucas.ac.uk::6c2a2f5a-370b-4489-849e-84e5afeeff01" providerId="AD" clId="Web-{A68BF977-C873-00AB-BF7D-A1D8536A4AD2}" dt="2023-02-13T09:18:39.286" v="93"/>
          <ac:spMkLst>
            <pc:docMk/>
            <pc:sldMk cId="0" sldId="272"/>
            <ac:spMk id="257" creationId="{00000000-0000-0000-0000-000000000000}"/>
          </ac:spMkLst>
        </pc:spChg>
        <pc:spChg chg="mod">
          <ac:chgData name="Katie Preedy" userId="S::k.preedy@ucas.ac.uk::6c2a2f5a-370b-4489-849e-84e5afeeff01" providerId="AD" clId="Web-{A68BF977-C873-00AB-BF7D-A1D8536A4AD2}" dt="2023-02-13T09:19:41.928" v="103" actId="1076"/>
          <ac:spMkLst>
            <pc:docMk/>
            <pc:sldMk cId="0" sldId="272"/>
            <ac:spMk id="258" creationId="{00000000-0000-0000-0000-000000000000}"/>
          </ac:spMkLst>
        </pc:spChg>
        <pc:spChg chg="mod">
          <ac:chgData name="Katie Preedy" userId="S::k.preedy@ucas.ac.uk::6c2a2f5a-370b-4489-849e-84e5afeeff01" providerId="AD" clId="Web-{A68BF977-C873-00AB-BF7D-A1D8536A4AD2}" dt="2023-02-13T09:18:45.598" v="94" actId="20577"/>
          <ac:spMkLst>
            <pc:docMk/>
            <pc:sldMk cId="0" sldId="272"/>
            <ac:spMk id="259" creationId="{00000000-0000-0000-0000-000000000000}"/>
          </ac:spMkLst>
        </pc:spChg>
        <pc:picChg chg="del">
          <ac:chgData name="Katie Preedy" userId="S::k.preedy@ucas.ac.uk::6c2a2f5a-370b-4489-849e-84e5afeeff01" providerId="AD" clId="Web-{A68BF977-C873-00AB-BF7D-A1D8536A4AD2}" dt="2023-02-13T09:19:20.833" v="99"/>
          <ac:picMkLst>
            <pc:docMk/>
            <pc:sldMk cId="0" sldId="272"/>
            <ac:picMk id="2" creationId="{83E3578D-9A2E-34F7-F713-7AF561872E29}"/>
          </ac:picMkLst>
        </pc:picChg>
        <pc:picChg chg="add">
          <ac:chgData name="Katie Preedy" userId="S::k.preedy@ucas.ac.uk::6c2a2f5a-370b-4489-849e-84e5afeeff01" providerId="AD" clId="Web-{A68BF977-C873-00AB-BF7D-A1D8536A4AD2}" dt="2023-02-13T09:19:31.787" v="100"/>
          <ac:picMkLst>
            <pc:docMk/>
            <pc:sldMk cId="0" sldId="272"/>
            <ac:picMk id="5" creationId="{BB50E361-A436-0C77-5FA4-850475404BE6}"/>
          </ac:picMkLst>
        </pc:picChg>
      </pc:sldChg>
      <pc:sldChg chg="addSp delSp modSp">
        <pc:chgData name="Katie Preedy" userId="S::k.preedy@ucas.ac.uk::6c2a2f5a-370b-4489-849e-84e5afeeff01" providerId="AD" clId="Web-{A68BF977-C873-00AB-BF7D-A1D8536A4AD2}" dt="2023-02-13T09:20:14.366" v="110" actId="1076"/>
        <pc:sldMkLst>
          <pc:docMk/>
          <pc:sldMk cId="0" sldId="273"/>
        </pc:sldMkLst>
        <pc:spChg chg="del">
          <ac:chgData name="Katie Preedy" userId="S::k.preedy@ucas.ac.uk::6c2a2f5a-370b-4489-849e-84e5afeeff01" providerId="AD" clId="Web-{A68BF977-C873-00AB-BF7D-A1D8536A4AD2}" dt="2023-02-13T09:20:11.209" v="109"/>
          <ac:spMkLst>
            <pc:docMk/>
            <pc:sldMk cId="0" sldId="273"/>
            <ac:spMk id="272" creationId="{00000000-0000-0000-0000-000000000000}"/>
          </ac:spMkLst>
        </pc:spChg>
        <pc:spChg chg="add del mod">
          <ac:chgData name="Katie Preedy" userId="S::k.preedy@ucas.ac.uk::6c2a2f5a-370b-4489-849e-84e5afeeff01" providerId="AD" clId="Web-{A68BF977-C873-00AB-BF7D-A1D8536A4AD2}" dt="2023-02-13T09:20:14.366" v="110" actId="1076"/>
          <ac:spMkLst>
            <pc:docMk/>
            <pc:sldMk cId="0" sldId="273"/>
            <ac:spMk id="273" creationId="{00000000-0000-0000-0000-000000000000}"/>
          </ac:spMkLst>
        </pc:spChg>
        <pc:picChg chg="mod">
          <ac:chgData name="Katie Preedy" userId="S::k.preedy@ucas.ac.uk::6c2a2f5a-370b-4489-849e-84e5afeeff01" providerId="AD" clId="Web-{A68BF977-C873-00AB-BF7D-A1D8536A4AD2}" dt="2023-02-13T09:19:47.068" v="104" actId="1076"/>
          <ac:picMkLst>
            <pc:docMk/>
            <pc:sldMk cId="0" sldId="273"/>
            <ac:picMk id="268" creationId="{00000000-0000-0000-0000-000000000000}"/>
          </ac:picMkLst>
        </pc:picChg>
      </pc:sldChg>
      <pc:sldChg chg="addSp delSp modSp mod setBg">
        <pc:chgData name="Katie Preedy" userId="S::k.preedy@ucas.ac.uk::6c2a2f5a-370b-4489-849e-84e5afeeff01" providerId="AD" clId="Web-{A68BF977-C873-00AB-BF7D-A1D8536A4AD2}" dt="2023-02-13T09:21:23.570" v="128" actId="14100"/>
        <pc:sldMkLst>
          <pc:docMk/>
          <pc:sldMk cId="0" sldId="274"/>
        </pc:sldMkLst>
        <pc:spChg chg="mod">
          <ac:chgData name="Katie Preedy" userId="S::k.preedy@ucas.ac.uk::6c2a2f5a-370b-4489-849e-84e5afeeff01" providerId="AD" clId="Web-{A68BF977-C873-00AB-BF7D-A1D8536A4AD2}" dt="2023-02-13T09:20:25.663" v="111" actId="20577"/>
          <ac:spMkLst>
            <pc:docMk/>
            <pc:sldMk cId="0" sldId="274"/>
            <ac:spMk id="279" creationId="{00000000-0000-0000-0000-000000000000}"/>
          </ac:spMkLst>
        </pc:spChg>
        <pc:spChg chg="mod">
          <ac:chgData name="Katie Preedy" userId="S::k.preedy@ucas.ac.uk::6c2a2f5a-370b-4489-849e-84e5afeeff01" providerId="AD" clId="Web-{A68BF977-C873-00AB-BF7D-A1D8536A4AD2}" dt="2023-02-13T09:21:23.570" v="128" actId="14100"/>
          <ac:spMkLst>
            <pc:docMk/>
            <pc:sldMk cId="0" sldId="274"/>
            <ac:spMk id="281" creationId="{00000000-0000-0000-0000-000000000000}"/>
          </ac:spMkLst>
        </pc:spChg>
        <pc:spChg chg="mod">
          <ac:chgData name="Katie Preedy" userId="S::k.preedy@ucas.ac.uk::6c2a2f5a-370b-4489-849e-84e5afeeff01" providerId="AD" clId="Web-{A68BF977-C873-00AB-BF7D-A1D8536A4AD2}" dt="2023-02-13T09:20:48.460" v="117" actId="20577"/>
          <ac:spMkLst>
            <pc:docMk/>
            <pc:sldMk cId="0" sldId="274"/>
            <ac:spMk id="282" creationId="{00000000-0000-0000-0000-000000000000}"/>
          </ac:spMkLst>
        </pc:spChg>
        <pc:spChg chg="mod">
          <ac:chgData name="Katie Preedy" userId="S::k.preedy@ucas.ac.uk::6c2a2f5a-370b-4489-849e-84e5afeeff01" providerId="AD" clId="Web-{A68BF977-C873-00AB-BF7D-A1D8536A4AD2}" dt="2023-02-13T09:20:51.288" v="118" actId="20577"/>
          <ac:spMkLst>
            <pc:docMk/>
            <pc:sldMk cId="0" sldId="274"/>
            <ac:spMk id="283" creationId="{00000000-0000-0000-0000-000000000000}"/>
          </ac:spMkLst>
        </pc:spChg>
        <pc:picChg chg="del">
          <ac:chgData name="Katie Preedy" userId="S::k.preedy@ucas.ac.uk::6c2a2f5a-370b-4489-849e-84e5afeeff01" providerId="AD" clId="Web-{A68BF977-C873-00AB-BF7D-A1D8536A4AD2}" dt="2023-02-13T09:20:54.429" v="119"/>
          <ac:picMkLst>
            <pc:docMk/>
            <pc:sldMk cId="0" sldId="274"/>
            <ac:picMk id="2" creationId="{9784BA8D-BD23-6853-F646-FDA7B4D6622D}"/>
          </ac:picMkLst>
        </pc:picChg>
        <pc:picChg chg="mod">
          <ac:chgData name="Katie Preedy" userId="S::k.preedy@ucas.ac.uk::6c2a2f5a-370b-4489-849e-84e5afeeff01" providerId="AD" clId="Web-{A68BF977-C873-00AB-BF7D-A1D8536A4AD2}" dt="2023-02-13T09:21:19.742" v="127" actId="1076"/>
          <ac:picMkLst>
            <pc:docMk/>
            <pc:sldMk cId="0" sldId="274"/>
            <ac:picMk id="3" creationId="{6CB035F5-DB7F-731D-2D54-F66FDD17956B}"/>
          </ac:picMkLst>
        </pc:picChg>
        <pc:picChg chg="add">
          <ac:chgData name="Katie Preedy" userId="S::k.preedy@ucas.ac.uk::6c2a2f5a-370b-4489-849e-84e5afeeff01" providerId="AD" clId="Web-{A68BF977-C873-00AB-BF7D-A1D8536A4AD2}" dt="2023-02-13T09:20:59.367" v="120"/>
          <ac:picMkLst>
            <pc:docMk/>
            <pc:sldMk cId="0" sldId="274"/>
            <ac:picMk id="5" creationId="{84A1DC9C-AA30-EA65-39AD-D9A2E2FD0BC7}"/>
          </ac:picMkLst>
        </pc:picChg>
        <pc:picChg chg="del">
          <ac:chgData name="Katie Preedy" userId="S::k.preedy@ucas.ac.uk::6c2a2f5a-370b-4489-849e-84e5afeeff01" providerId="AD" clId="Web-{A68BF977-C873-00AB-BF7D-A1D8536A4AD2}" dt="2023-02-13T09:21:16.851" v="126"/>
          <ac:picMkLst>
            <pc:docMk/>
            <pc:sldMk cId="0" sldId="274"/>
            <ac:picMk id="284" creationId="{00000000-0000-0000-0000-000000000000}"/>
          </ac:picMkLst>
        </pc:picChg>
      </pc:sldChg>
      <pc:sldChg chg="addSp delSp modSp mod setBg">
        <pc:chgData name="Katie Preedy" userId="S::k.preedy@ucas.ac.uk::6c2a2f5a-370b-4489-849e-84e5afeeff01" providerId="AD" clId="Web-{A68BF977-C873-00AB-BF7D-A1D8536A4AD2}" dt="2023-02-13T09:22:50.791" v="138"/>
        <pc:sldMkLst>
          <pc:docMk/>
          <pc:sldMk cId="0" sldId="275"/>
        </pc:sldMkLst>
        <pc:spChg chg="mod">
          <ac:chgData name="Katie Preedy" userId="S::k.preedy@ucas.ac.uk::6c2a2f5a-370b-4489-849e-84e5afeeff01" providerId="AD" clId="Web-{A68BF977-C873-00AB-BF7D-A1D8536A4AD2}" dt="2023-02-13T09:22:31.215" v="133" actId="20577"/>
          <ac:spMkLst>
            <pc:docMk/>
            <pc:sldMk cId="0" sldId="275"/>
            <ac:spMk id="289" creationId="{00000000-0000-0000-0000-000000000000}"/>
          </ac:spMkLst>
        </pc:spChg>
        <pc:spChg chg="mod">
          <ac:chgData name="Katie Preedy" userId="S::k.preedy@ucas.ac.uk::6c2a2f5a-370b-4489-849e-84e5afeeff01" providerId="AD" clId="Web-{A68BF977-C873-00AB-BF7D-A1D8536A4AD2}" dt="2023-02-13T09:21:43.165" v="130"/>
          <ac:spMkLst>
            <pc:docMk/>
            <pc:sldMk cId="0" sldId="275"/>
            <ac:spMk id="291" creationId="{00000000-0000-0000-0000-000000000000}"/>
          </ac:spMkLst>
        </pc:spChg>
        <pc:spChg chg="mod">
          <ac:chgData name="Katie Preedy" userId="S::k.preedy@ucas.ac.uk::6c2a2f5a-370b-4489-849e-84e5afeeff01" providerId="AD" clId="Web-{A68BF977-C873-00AB-BF7D-A1D8536A4AD2}" dt="2023-02-13T09:22:20.775" v="131"/>
          <ac:spMkLst>
            <pc:docMk/>
            <pc:sldMk cId="0" sldId="275"/>
            <ac:spMk id="292" creationId="{00000000-0000-0000-0000-000000000000}"/>
          </ac:spMkLst>
        </pc:spChg>
        <pc:spChg chg="mod">
          <ac:chgData name="Katie Preedy" userId="S::k.preedy@ucas.ac.uk::6c2a2f5a-370b-4489-849e-84e5afeeff01" providerId="AD" clId="Web-{A68BF977-C873-00AB-BF7D-A1D8536A4AD2}" dt="2023-02-13T09:22:27.931" v="132" actId="20577"/>
          <ac:spMkLst>
            <pc:docMk/>
            <pc:sldMk cId="0" sldId="275"/>
            <ac:spMk id="293" creationId="{00000000-0000-0000-0000-000000000000}"/>
          </ac:spMkLst>
        </pc:spChg>
        <pc:picChg chg="del">
          <ac:chgData name="Katie Preedy" userId="S::k.preedy@ucas.ac.uk::6c2a2f5a-370b-4489-849e-84e5afeeff01" providerId="AD" clId="Web-{A68BF977-C873-00AB-BF7D-A1D8536A4AD2}" dt="2023-02-13T09:22:38.619" v="136"/>
          <ac:picMkLst>
            <pc:docMk/>
            <pc:sldMk cId="0" sldId="275"/>
            <ac:picMk id="2" creationId="{83786302-B28E-84C4-285B-721E64E512C6}"/>
          </ac:picMkLst>
        </pc:picChg>
        <pc:picChg chg="add del">
          <ac:chgData name="Katie Preedy" userId="S::k.preedy@ucas.ac.uk::6c2a2f5a-370b-4489-849e-84e5afeeff01" providerId="AD" clId="Web-{A68BF977-C873-00AB-BF7D-A1D8536A4AD2}" dt="2023-02-13T09:22:36.791" v="135"/>
          <ac:picMkLst>
            <pc:docMk/>
            <pc:sldMk cId="0" sldId="275"/>
            <ac:picMk id="4" creationId="{69451B51-1391-9230-554C-0B4875035427}"/>
          </ac:picMkLst>
        </pc:picChg>
        <pc:picChg chg="add">
          <ac:chgData name="Katie Preedy" userId="S::k.preedy@ucas.ac.uk::6c2a2f5a-370b-4489-849e-84e5afeeff01" providerId="AD" clId="Web-{A68BF977-C873-00AB-BF7D-A1D8536A4AD2}" dt="2023-02-13T09:22:38.682" v="137"/>
          <ac:picMkLst>
            <pc:docMk/>
            <pc:sldMk cId="0" sldId="275"/>
            <ac:picMk id="7" creationId="{AAB3046B-0D5D-963C-7298-47B9AC37A13B}"/>
          </ac:picMkLst>
        </pc:picChg>
      </pc:sldChg>
      <pc:sldChg chg="mod setBg">
        <pc:chgData name="Katie Preedy" userId="S::k.preedy@ucas.ac.uk::6c2a2f5a-370b-4489-849e-84e5afeeff01" providerId="AD" clId="Web-{A68BF977-C873-00AB-BF7D-A1D8536A4AD2}" dt="2023-02-13T09:14:00.046" v="0"/>
        <pc:sldMkLst>
          <pc:docMk/>
          <pc:sldMk cId="1817864827" sldId="284"/>
        </pc:sldMkLst>
      </pc:sldChg>
    </pc:docChg>
  </pc:docChgLst>
  <pc:docChgLst>
    <pc:chgData name="Katie Preedy" userId="S::k.preedy@ucas.ac.uk::6c2a2f5a-370b-4489-849e-84e5afeeff01" providerId="AD" clId="Web-{6FF79939-0166-4AB4-78C4-AA5882782179}"/>
    <pc:docChg chg="modSld">
      <pc:chgData name="Katie Preedy" userId="S::k.preedy@ucas.ac.uk::6c2a2f5a-370b-4489-849e-84e5afeeff01" providerId="AD" clId="Web-{6FF79939-0166-4AB4-78C4-AA5882782179}" dt="2023-02-13T08:42:25.559" v="52" actId="20577"/>
      <pc:docMkLst>
        <pc:docMk/>
      </pc:docMkLst>
      <pc:sldChg chg="addSp delSp modSp mod setBg">
        <pc:chgData name="Katie Preedy" userId="S::k.preedy@ucas.ac.uk::6c2a2f5a-370b-4489-849e-84e5afeeff01" providerId="AD" clId="Web-{6FF79939-0166-4AB4-78C4-AA5882782179}" dt="2023-02-13T08:42:25.559" v="52" actId="20577"/>
        <pc:sldMkLst>
          <pc:docMk/>
          <pc:sldMk cId="0" sldId="258"/>
        </pc:sldMkLst>
        <pc:spChg chg="mod">
          <ac:chgData name="Katie Preedy" userId="S::k.preedy@ucas.ac.uk::6c2a2f5a-370b-4489-849e-84e5afeeff01" providerId="AD" clId="Web-{6FF79939-0166-4AB4-78C4-AA5882782179}" dt="2023-02-13T08:41:24.135" v="31" actId="20577"/>
          <ac:spMkLst>
            <pc:docMk/>
            <pc:sldMk cId="0" sldId="258"/>
            <ac:spMk id="69" creationId="{00000000-0000-0000-0000-000000000000}"/>
          </ac:spMkLst>
        </pc:spChg>
        <pc:spChg chg="del">
          <ac:chgData name="Katie Preedy" userId="S::k.preedy@ucas.ac.uk::6c2a2f5a-370b-4489-849e-84e5afeeff01" providerId="AD" clId="Web-{6FF79939-0166-4AB4-78C4-AA5882782179}" dt="2023-02-13T08:41:05.463" v="24"/>
          <ac:spMkLst>
            <pc:docMk/>
            <pc:sldMk cId="0" sldId="258"/>
            <ac:spMk id="72" creationId="{00000000-0000-0000-0000-000000000000}"/>
          </ac:spMkLst>
        </pc:spChg>
        <pc:spChg chg="del">
          <ac:chgData name="Katie Preedy" userId="S::k.preedy@ucas.ac.uk::6c2a2f5a-370b-4489-849e-84e5afeeff01" providerId="AD" clId="Web-{6FF79939-0166-4AB4-78C4-AA5882782179}" dt="2023-02-13T08:41:02.041" v="23"/>
          <ac:spMkLst>
            <pc:docMk/>
            <pc:sldMk cId="0" sldId="258"/>
            <ac:spMk id="73" creationId="{00000000-0000-0000-0000-000000000000}"/>
          </ac:spMkLst>
        </pc:spChg>
        <pc:spChg chg="mod">
          <ac:chgData name="Katie Preedy" userId="S::k.preedy@ucas.ac.uk::6c2a2f5a-370b-4489-849e-84e5afeeff01" providerId="AD" clId="Web-{6FF79939-0166-4AB4-78C4-AA5882782179}" dt="2023-02-13T08:41:16.744" v="26" actId="20577"/>
          <ac:spMkLst>
            <pc:docMk/>
            <pc:sldMk cId="0" sldId="258"/>
            <ac:spMk id="74" creationId="{00000000-0000-0000-0000-000000000000}"/>
          </ac:spMkLst>
        </pc:spChg>
        <pc:spChg chg="del">
          <ac:chgData name="Katie Preedy" userId="S::k.preedy@ucas.ac.uk::6c2a2f5a-370b-4489-849e-84e5afeeff01" providerId="AD" clId="Web-{6FF79939-0166-4AB4-78C4-AA5882782179}" dt="2023-02-13T08:40:54.931" v="21"/>
          <ac:spMkLst>
            <pc:docMk/>
            <pc:sldMk cId="0" sldId="258"/>
            <ac:spMk id="75" creationId="{00000000-0000-0000-0000-000000000000}"/>
          </ac:spMkLst>
        </pc:spChg>
        <pc:spChg chg="mod">
          <ac:chgData name="Katie Preedy" userId="S::k.preedy@ucas.ac.uk::6c2a2f5a-370b-4489-849e-84e5afeeff01" providerId="AD" clId="Web-{6FF79939-0166-4AB4-78C4-AA5882782179}" dt="2023-02-13T08:42:25.559" v="52" actId="20577"/>
          <ac:spMkLst>
            <pc:docMk/>
            <pc:sldMk cId="0" sldId="258"/>
            <ac:spMk id="76" creationId="{00000000-0000-0000-0000-000000000000}"/>
          </ac:spMkLst>
        </pc:spChg>
        <pc:spChg chg="mod">
          <ac:chgData name="Katie Preedy" userId="S::k.preedy@ucas.ac.uk::6c2a2f5a-370b-4489-849e-84e5afeeff01" providerId="AD" clId="Web-{6FF79939-0166-4AB4-78C4-AA5882782179}" dt="2023-02-13T08:42:14.481" v="50" actId="1076"/>
          <ac:spMkLst>
            <pc:docMk/>
            <pc:sldMk cId="0" sldId="258"/>
            <ac:spMk id="77" creationId="{00000000-0000-0000-0000-000000000000}"/>
          </ac:spMkLst>
        </pc:spChg>
        <pc:picChg chg="add mod">
          <ac:chgData name="Katie Preedy" userId="S::k.preedy@ucas.ac.uk::6c2a2f5a-370b-4489-849e-84e5afeeff01" providerId="AD" clId="Web-{6FF79939-0166-4AB4-78C4-AA5882782179}" dt="2023-02-13T08:42:17.309" v="51" actId="1076"/>
          <ac:picMkLst>
            <pc:docMk/>
            <pc:sldMk cId="0" sldId="258"/>
            <ac:picMk id="5" creationId="{97788421-D41D-0A8C-AFBA-5E85E5333086}"/>
          </ac:picMkLst>
        </pc:picChg>
        <pc:picChg chg="del">
          <ac:chgData name="Katie Preedy" userId="S::k.preedy@ucas.ac.uk::6c2a2f5a-370b-4489-849e-84e5afeeff01" providerId="AD" clId="Web-{6FF79939-0166-4AB4-78C4-AA5882782179}" dt="2023-02-13T08:40:37.306" v="14"/>
          <ac:picMkLst>
            <pc:docMk/>
            <pc:sldMk cId="0" sldId="258"/>
            <ac:picMk id="71" creationId="{00000000-0000-0000-0000-000000000000}"/>
          </ac:picMkLst>
        </pc:picChg>
      </pc:sldChg>
      <pc:sldChg chg="modSp">
        <pc:chgData name="Katie Preedy" userId="S::k.preedy@ucas.ac.uk::6c2a2f5a-370b-4489-849e-84e5afeeff01" providerId="AD" clId="Web-{6FF79939-0166-4AB4-78C4-AA5882782179}" dt="2023-02-13T08:40:28.149" v="13"/>
        <pc:sldMkLst>
          <pc:docMk/>
          <pc:sldMk cId="0" sldId="259"/>
        </pc:sldMkLst>
        <pc:spChg chg="mod">
          <ac:chgData name="Katie Preedy" userId="S::k.preedy@ucas.ac.uk::6c2a2f5a-370b-4489-849e-84e5afeeff01" providerId="AD" clId="Web-{6FF79939-0166-4AB4-78C4-AA5882782179}" dt="2023-02-13T08:40:15.227" v="10"/>
          <ac:spMkLst>
            <pc:docMk/>
            <pc:sldMk cId="0" sldId="259"/>
            <ac:spMk id="86" creationId="{00000000-0000-0000-0000-000000000000}"/>
          </ac:spMkLst>
        </pc:spChg>
        <pc:spChg chg="mod">
          <ac:chgData name="Katie Preedy" userId="S::k.preedy@ucas.ac.uk::6c2a2f5a-370b-4489-849e-84e5afeeff01" providerId="AD" clId="Web-{6FF79939-0166-4AB4-78C4-AA5882782179}" dt="2023-02-13T08:40:21.993" v="11"/>
          <ac:spMkLst>
            <pc:docMk/>
            <pc:sldMk cId="0" sldId="259"/>
            <ac:spMk id="87" creationId="{00000000-0000-0000-0000-000000000000}"/>
          </ac:spMkLst>
        </pc:spChg>
        <pc:spChg chg="mod">
          <ac:chgData name="Katie Preedy" userId="S::k.preedy@ucas.ac.uk::6c2a2f5a-370b-4489-849e-84e5afeeff01" providerId="AD" clId="Web-{6FF79939-0166-4AB4-78C4-AA5882782179}" dt="2023-02-13T08:40:25.024" v="12"/>
          <ac:spMkLst>
            <pc:docMk/>
            <pc:sldMk cId="0" sldId="259"/>
            <ac:spMk id="88" creationId="{00000000-0000-0000-0000-000000000000}"/>
          </ac:spMkLst>
        </pc:spChg>
        <pc:spChg chg="mod">
          <ac:chgData name="Katie Preedy" userId="S::k.preedy@ucas.ac.uk::6c2a2f5a-370b-4489-849e-84e5afeeff01" providerId="AD" clId="Web-{6FF79939-0166-4AB4-78C4-AA5882782179}" dt="2023-02-13T08:40:28.149" v="13"/>
          <ac:spMkLst>
            <pc:docMk/>
            <pc:sldMk cId="0" sldId="259"/>
            <ac:spMk id="8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43c51bef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43c51bef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78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043c51bef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043c51bef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43c51bef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43c51bef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619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43c51bef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43c51bef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81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43c51bef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43c51bef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043c51bef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043c51bef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61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043c51bef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043c51bef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43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11700" y="21541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r>
              <a:rPr lang="en" sz="2800" b="1" dirty="0">
                <a:solidFill>
                  <a:schemeClr val="bg1"/>
                </a:solidFill>
                <a:latin typeface="Roboto"/>
              </a:rPr>
              <a:t>Weighing up your options</a:t>
            </a:r>
            <a:endParaRPr lang="en-US" sz="2800" b="1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851581" y="982092"/>
            <a:ext cx="5120639" cy="738633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800" b="1" dirty="0" err="1">
                <a:solidFill>
                  <a:schemeClr val="tx1"/>
                </a:solidFill>
                <a:latin typeface="Roboto"/>
              </a:rPr>
              <a:t>Familiarise</a:t>
            </a:r>
            <a:r>
              <a:rPr lang="en" sz="1800" b="1" dirty="0">
                <a:solidFill>
                  <a:schemeClr val="tx1"/>
                </a:solidFill>
                <a:latin typeface="Roboto"/>
              </a:rPr>
              <a:t> yourself with course entry requirements and UCAS Tariff points </a:t>
            </a:r>
          </a:p>
        </p:txBody>
      </p:sp>
      <p:pic>
        <p:nvPicPr>
          <p:cNvPr id="2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045FB59-8F25-8758-D4E8-5F5FB5341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305" y="215413"/>
            <a:ext cx="1665112" cy="504000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F843986-7004-01E1-4688-419244A57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093" y="1965839"/>
            <a:ext cx="3436858" cy="27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3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311700" y="18106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latin typeface="Roboto"/>
              </a:rPr>
              <a:t>Weighing up your options</a:t>
            </a:r>
            <a:endParaRPr lang="en-US" sz="2800" b="1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2263450" y="1217050"/>
            <a:ext cx="6678600" cy="505200"/>
          </a:xfrm>
          <a:prstGeom prst="rect">
            <a:avLst/>
          </a:prstGeom>
          <a:solidFill>
            <a:srgbClr val="EABE6A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22432"/>
                </a:solidFill>
                <a:latin typeface="+mn-lt"/>
              </a:rPr>
              <a:t>1. Go to your UCAS Hub – </a:t>
            </a:r>
            <a:r>
              <a:rPr lang="en" b="1" dirty="0" err="1">
                <a:solidFill>
                  <a:srgbClr val="122432"/>
                </a:solidFill>
                <a:latin typeface="+mn-lt"/>
              </a:rPr>
              <a:t>www.ucas.com</a:t>
            </a:r>
            <a:r>
              <a:rPr lang="en" b="1" dirty="0">
                <a:solidFill>
                  <a:srgbClr val="122432"/>
                </a:solidFill>
                <a:latin typeface="+mn-lt"/>
              </a:rPr>
              <a:t>/dashboard</a:t>
            </a:r>
            <a:endParaRPr lang="en-US" dirty="0">
              <a:solidFill>
                <a:srgbClr val="122432"/>
              </a:solidFill>
              <a:latin typeface="+mn-lt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2263450" y="2018950"/>
            <a:ext cx="6678600" cy="505200"/>
          </a:xfrm>
          <a:prstGeom prst="rect">
            <a:avLst/>
          </a:prstGeom>
          <a:solidFill>
            <a:srgbClr val="5082B4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/>
                </a:solidFill>
                <a:latin typeface="+mn-lt"/>
              </a:rPr>
              <a:t>2. Use the Tariff Point Calculator to work out your points and write them down in your worksheet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30A8A0-F4F4-0140-6AF1-98343E32C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287" y="4320144"/>
            <a:ext cx="642938" cy="703263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BEF909-550F-F0D5-468C-584699508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305" y="215413"/>
            <a:ext cx="1665112" cy="5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43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11700" y="21541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r>
              <a:rPr lang="en" sz="2800" b="1" dirty="0">
                <a:solidFill>
                  <a:schemeClr val="bg1"/>
                </a:solidFill>
                <a:latin typeface="Roboto"/>
              </a:rPr>
              <a:t>Weighing up your options</a:t>
            </a:r>
            <a:endParaRPr lang="en-US" sz="2800" b="1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707776" y="1036411"/>
            <a:ext cx="6005775" cy="738633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800" b="1" dirty="0">
                <a:solidFill>
                  <a:schemeClr val="tx1"/>
                </a:solidFill>
                <a:latin typeface="Roboto"/>
              </a:rPr>
              <a:t>Use the ’Entry requirements’ filter on course search and </a:t>
            </a:r>
            <a:r>
              <a:rPr lang="en" sz="1800" b="1" dirty="0" err="1">
                <a:solidFill>
                  <a:schemeClr val="tx1"/>
                </a:solidFill>
                <a:latin typeface="Roboto"/>
              </a:rPr>
              <a:t>favourite</a:t>
            </a:r>
            <a:r>
              <a:rPr lang="en" sz="1800" b="1" dirty="0">
                <a:solidFill>
                  <a:schemeClr val="tx1"/>
                </a:solidFill>
                <a:latin typeface="Roboto"/>
              </a:rPr>
              <a:t> at least 5 courses you might be eligible for.</a:t>
            </a:r>
          </a:p>
        </p:txBody>
      </p:sp>
      <p:pic>
        <p:nvPicPr>
          <p:cNvPr id="2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045FB59-8F25-8758-D4E8-5F5FB5341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305" y="215413"/>
            <a:ext cx="1665112" cy="504000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F2FF9F8-632A-F34C-B21A-E4093ADC0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021" y="2023342"/>
            <a:ext cx="5676126" cy="27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43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11700" y="21541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r>
              <a:rPr lang="en" sz="2800" b="1" dirty="0">
                <a:solidFill>
                  <a:schemeClr val="bg1"/>
                </a:solidFill>
                <a:latin typeface="Roboto"/>
              </a:rPr>
              <a:t>Weighing up your options</a:t>
            </a:r>
            <a:endParaRPr lang="en-US" sz="2800" b="1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671564" y="1036411"/>
            <a:ext cx="6313594" cy="1292631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800" b="1" dirty="0">
                <a:solidFill>
                  <a:schemeClr val="tx1"/>
                </a:solidFill>
                <a:latin typeface="Roboto"/>
              </a:rPr>
              <a:t>Go to UCAS </a:t>
            </a:r>
            <a:r>
              <a:rPr lang="en" sz="1800" b="1" dirty="0" err="1">
                <a:solidFill>
                  <a:schemeClr val="tx1"/>
                </a:solidFill>
                <a:latin typeface="Roboto"/>
              </a:rPr>
              <a:t>CareerFinder</a:t>
            </a:r>
            <a:r>
              <a:rPr lang="en" sz="1800" b="1" dirty="0">
                <a:solidFill>
                  <a:schemeClr val="tx1"/>
                </a:solidFill>
                <a:latin typeface="Roboto"/>
              </a:rPr>
              <a:t> to see qualifications you may need for apprenticeships. </a:t>
            </a:r>
          </a:p>
          <a:p>
            <a:pPr algn="ctr"/>
            <a:endParaRPr lang="en" sz="1800" b="1" dirty="0">
              <a:solidFill>
                <a:schemeClr val="tx1"/>
              </a:solidFill>
              <a:latin typeface="Roboto"/>
            </a:endParaRPr>
          </a:p>
          <a:p>
            <a:pPr algn="ctr"/>
            <a:r>
              <a:rPr lang="en" sz="1800" b="1" dirty="0">
                <a:solidFill>
                  <a:schemeClr val="tx1"/>
                </a:solidFill>
                <a:latin typeface="Roboto"/>
              </a:rPr>
              <a:t>List at least 2 apprenticeships you would be interested in.</a:t>
            </a:r>
          </a:p>
        </p:txBody>
      </p:sp>
      <p:pic>
        <p:nvPicPr>
          <p:cNvPr id="2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045FB59-8F25-8758-D4E8-5F5FB5341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305" y="215413"/>
            <a:ext cx="1665112" cy="504000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18CE705-3600-381E-C0E8-0471FE485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564" y="2410327"/>
            <a:ext cx="6313594" cy="24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/>
        </p:nvSpPr>
        <p:spPr>
          <a:xfrm>
            <a:off x="293950" y="26148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EABE6A"/>
                </a:solidFill>
                <a:latin typeface="Roboto"/>
              </a:rPr>
              <a:t>Weighing up your options</a:t>
            </a:r>
            <a:endParaRPr lang="en-US" sz="2800" b="1" dirty="0">
              <a:solidFill>
                <a:srgbClr val="EABE6A"/>
              </a:solidFill>
              <a:latin typeface="Roboto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670352" y="2043856"/>
            <a:ext cx="3468000" cy="25737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EABE6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122432"/>
                </a:solidFill>
                <a:latin typeface="Roboto"/>
              </a:rPr>
              <a:t>“Do you want to live cl</a:t>
            </a:r>
            <a:r>
              <a:rPr lang="en-GB" dirty="0" err="1">
                <a:solidFill>
                  <a:srgbClr val="122432"/>
                </a:solidFill>
                <a:latin typeface="Roboto"/>
              </a:rPr>
              <a:t>os</a:t>
            </a:r>
            <a:r>
              <a:rPr lang="en" dirty="0">
                <a:solidFill>
                  <a:srgbClr val="122432"/>
                </a:solidFill>
                <a:latin typeface="Roboto"/>
              </a:rPr>
              <a:t>e to home when you leave school / college?”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dirty="0">
              <a:solidFill>
                <a:srgbClr val="122432"/>
              </a:solidFill>
              <a:latin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122432"/>
                </a:solidFill>
                <a:latin typeface="Roboto"/>
              </a:rPr>
              <a:t>“Do you want to move aw</a:t>
            </a:r>
            <a:r>
              <a:rPr lang="en-GB" dirty="0">
                <a:solidFill>
                  <a:srgbClr val="122432"/>
                </a:solidFill>
                <a:latin typeface="Roboto"/>
              </a:rPr>
              <a:t>ay</a:t>
            </a:r>
            <a:r>
              <a:rPr lang="en" dirty="0">
                <a:solidFill>
                  <a:srgbClr val="122432"/>
                </a:solidFill>
                <a:latin typeface="Roboto"/>
              </a:rPr>
              <a:t>?”</a:t>
            </a:r>
            <a:endParaRPr dirty="0">
              <a:solidFill>
                <a:srgbClr val="122432"/>
              </a:solidFill>
              <a:latin typeface="Roboto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5005649" y="1998675"/>
            <a:ext cx="3154916" cy="2566316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ABE6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22432"/>
                </a:solidFill>
                <a:latin typeface="Roboto"/>
              </a:rPr>
              <a:t>“Do you like the idea of being independent?”</a:t>
            </a:r>
            <a:endParaRPr dirty="0">
              <a:solidFill>
                <a:srgbClr val="122432"/>
              </a:solidFill>
              <a:latin typeface="Roboto"/>
            </a:endParaRPr>
          </a:p>
        </p:txBody>
      </p:sp>
      <p:sp>
        <p:nvSpPr>
          <p:cNvPr id="3" name="Google Shape;86;p16">
            <a:extLst>
              <a:ext uri="{FF2B5EF4-FFF2-40B4-BE49-F238E27FC236}">
                <a16:creationId xmlns:a16="http://schemas.microsoft.com/office/drawing/2014/main" id="{F10C9832-368F-219B-817B-BA607704F19F}"/>
              </a:ext>
            </a:extLst>
          </p:cNvPr>
          <p:cNvSpPr/>
          <p:nvPr/>
        </p:nvSpPr>
        <p:spPr>
          <a:xfrm>
            <a:off x="348925" y="1037897"/>
            <a:ext cx="6976380" cy="672031"/>
          </a:xfrm>
          <a:prstGeom prst="rect">
            <a:avLst/>
          </a:prstGeom>
          <a:solidFill>
            <a:srgbClr val="EABE6A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122432"/>
                </a:solidFill>
                <a:latin typeface="+mn-lt"/>
              </a:rPr>
              <a:t>Write down the answers to these questions.</a:t>
            </a:r>
            <a:endParaRPr lang="en-US" dirty="0">
              <a:solidFill>
                <a:srgbClr val="122432"/>
              </a:solidFill>
              <a:latin typeface="+mn-lt"/>
            </a:endParaRPr>
          </a:p>
        </p:txBody>
      </p:sp>
      <p:pic>
        <p:nvPicPr>
          <p:cNvPr id="8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234282-35C5-3528-4C4E-DB167E4AF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305" y="215413"/>
            <a:ext cx="1665112" cy="50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17F18E-FE91-0982-160F-BC9F044F0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287" y="4320144"/>
            <a:ext cx="642938" cy="703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311700" y="18106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latin typeface="Roboto"/>
              </a:rPr>
              <a:t>Weighing up your options</a:t>
            </a:r>
            <a:endParaRPr lang="en-US" sz="2800" b="1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2263450" y="1217050"/>
            <a:ext cx="6678600" cy="505200"/>
          </a:xfrm>
          <a:prstGeom prst="rect">
            <a:avLst/>
          </a:prstGeom>
          <a:solidFill>
            <a:srgbClr val="EABE6A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22432"/>
                </a:solidFill>
                <a:latin typeface="+mn-lt"/>
              </a:rPr>
              <a:t>1. Go to the UCAS location guides – </a:t>
            </a:r>
            <a:r>
              <a:rPr lang="en" b="1" dirty="0" err="1">
                <a:solidFill>
                  <a:srgbClr val="122432"/>
                </a:solidFill>
                <a:latin typeface="+mn-lt"/>
              </a:rPr>
              <a:t>www.ucas.com</a:t>
            </a:r>
            <a:r>
              <a:rPr lang="en" b="1" dirty="0">
                <a:solidFill>
                  <a:srgbClr val="122432"/>
                </a:solidFill>
                <a:latin typeface="+mn-lt"/>
              </a:rPr>
              <a:t>/explore/search/location</a:t>
            </a:r>
            <a:endParaRPr lang="en-US" dirty="0">
              <a:solidFill>
                <a:srgbClr val="122432"/>
              </a:solidFill>
              <a:latin typeface="+mn-lt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2263450" y="2018950"/>
            <a:ext cx="6678600" cy="505200"/>
          </a:xfrm>
          <a:prstGeom prst="rect">
            <a:avLst/>
          </a:prstGeom>
          <a:solidFill>
            <a:srgbClr val="5082B4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/>
                </a:solidFill>
                <a:latin typeface="+mn-lt"/>
              </a:rPr>
              <a:t>2. Read 2 or 3 location guides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30A8A0-F4F4-0140-6AF1-98343E32C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287" y="4320144"/>
            <a:ext cx="642938" cy="703263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BEF909-550F-F0D5-468C-584699508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305" y="215413"/>
            <a:ext cx="1665112" cy="504000"/>
          </a:xfrm>
          <a:prstGeom prst="rect">
            <a:avLst/>
          </a:prstGeom>
        </p:spPr>
      </p:pic>
      <p:sp>
        <p:nvSpPr>
          <p:cNvPr id="2" name="Google Shape;89;p16">
            <a:extLst>
              <a:ext uri="{FF2B5EF4-FFF2-40B4-BE49-F238E27FC236}">
                <a16:creationId xmlns:a16="http://schemas.microsoft.com/office/drawing/2014/main" id="{FE8C352B-53DE-7922-6AF0-5CE8DFBE4DAC}"/>
              </a:ext>
            </a:extLst>
          </p:cNvPr>
          <p:cNvSpPr/>
          <p:nvPr/>
        </p:nvSpPr>
        <p:spPr>
          <a:xfrm>
            <a:off x="2263450" y="2768597"/>
            <a:ext cx="6678600" cy="505200"/>
          </a:xfrm>
          <a:prstGeom prst="rect">
            <a:avLst/>
          </a:prstGeom>
          <a:solidFill>
            <a:srgbClr val="6DB48C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/>
                </a:solidFill>
              </a:rPr>
              <a:t>3. </a:t>
            </a:r>
            <a:r>
              <a:rPr lang="en" b="1" dirty="0" err="1">
                <a:solidFill>
                  <a:schemeClr val="bg1"/>
                </a:solidFill>
              </a:rPr>
              <a:t>Favourite</a:t>
            </a:r>
            <a:r>
              <a:rPr lang="en" b="1" dirty="0">
                <a:solidFill>
                  <a:schemeClr val="bg1"/>
                </a:solidFill>
              </a:rPr>
              <a:t> at least 1 location you would be interested in studying in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311700" y="18106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latin typeface="Roboto"/>
              </a:rPr>
              <a:t>Weighing up your options</a:t>
            </a:r>
            <a:endParaRPr lang="en-US" sz="2800" b="1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2263450" y="1217050"/>
            <a:ext cx="6678600" cy="505200"/>
          </a:xfrm>
          <a:prstGeom prst="rect">
            <a:avLst/>
          </a:prstGeom>
          <a:solidFill>
            <a:srgbClr val="EABE6A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22432"/>
                </a:solidFill>
                <a:latin typeface="+mn-lt"/>
              </a:rPr>
              <a:t>1. Go to your UCAS Hub – </a:t>
            </a:r>
            <a:r>
              <a:rPr lang="en" b="1" dirty="0" err="1">
                <a:solidFill>
                  <a:srgbClr val="122432"/>
                </a:solidFill>
                <a:latin typeface="+mn-lt"/>
              </a:rPr>
              <a:t>www.ucas.com</a:t>
            </a:r>
            <a:r>
              <a:rPr lang="en" b="1" dirty="0">
                <a:solidFill>
                  <a:srgbClr val="122432"/>
                </a:solidFill>
                <a:latin typeface="+mn-lt"/>
              </a:rPr>
              <a:t>/dashboard</a:t>
            </a:r>
            <a:endParaRPr lang="en-US" dirty="0">
              <a:solidFill>
                <a:srgbClr val="122432"/>
              </a:solidFill>
              <a:latin typeface="+mn-lt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2263450" y="2018950"/>
            <a:ext cx="6678600" cy="505200"/>
          </a:xfrm>
          <a:prstGeom prst="rect">
            <a:avLst/>
          </a:prstGeom>
          <a:solidFill>
            <a:srgbClr val="5082B4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/>
                </a:solidFill>
                <a:latin typeface="+mn-lt"/>
              </a:rPr>
              <a:t>2. Using the ‘For you’ recommendations, </a:t>
            </a:r>
            <a:r>
              <a:rPr lang="en" b="1" dirty="0" err="1">
                <a:solidFill>
                  <a:schemeClr val="bg1"/>
                </a:solidFill>
                <a:latin typeface="+mn-lt"/>
              </a:rPr>
              <a:t>favourite</a:t>
            </a:r>
            <a:r>
              <a:rPr lang="en" b="1" dirty="0">
                <a:solidFill>
                  <a:schemeClr val="bg1"/>
                </a:solidFill>
                <a:latin typeface="+mn-lt"/>
              </a:rPr>
              <a:t> at least 5 courses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30A8A0-F4F4-0140-6AF1-98343E32C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287" y="4320144"/>
            <a:ext cx="642938" cy="703263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BEF909-550F-F0D5-468C-584699508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305" y="215413"/>
            <a:ext cx="166511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531903316C3B4A95AF25E63117132B" ma:contentTypeVersion="15" ma:contentTypeDescription="Create a new document." ma:contentTypeScope="" ma:versionID="9acf7ed314dafaa09844041811163aad">
  <xsd:schema xmlns:xsd="http://www.w3.org/2001/XMLSchema" xmlns:xs="http://www.w3.org/2001/XMLSchema" xmlns:p="http://schemas.microsoft.com/office/2006/metadata/properties" xmlns:ns2="d13b8c52-6bee-460d-8dcb-5a880ff207d2" xmlns:ns3="740fb414-8359-4047-b027-84fccb4a7d5f" xmlns:ns4="55603442-09ec-4cf3-b21f-b1c3f828b53a" targetNamespace="http://schemas.microsoft.com/office/2006/metadata/properties" ma:root="true" ma:fieldsID="ce3ca60fe85409c1bfa58c567b0b10a3" ns2:_="" ns3:_="" ns4:_="">
    <xsd:import namespace="d13b8c52-6bee-460d-8dcb-5a880ff207d2"/>
    <xsd:import namespace="740fb414-8359-4047-b027-84fccb4a7d5f"/>
    <xsd:import namespace="55603442-09ec-4cf3-b21f-b1c3f828b5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b8c52-6bee-460d-8dcb-5a880ff20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80052e2-7a6d-497f-9711-5471179560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fb414-8359-4047-b027-84fccb4a7d5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03442-09ec-4cf3-b21f-b1c3f828b53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456e132c-9d94-45f2-9b52-65cfcca5ab82}" ma:internalName="TaxCatchAll" ma:showField="CatchAllData" ma:web="740fb414-8359-4047-b027-84fccb4a7d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3b8c52-6bee-460d-8dcb-5a880ff207d2">
      <Terms xmlns="http://schemas.microsoft.com/office/infopath/2007/PartnerControls"/>
    </lcf76f155ced4ddcb4097134ff3c332f>
    <TaxCatchAll xmlns="55603442-09ec-4cf3-b21f-b1c3f828b53a" xsi:nil="true"/>
  </documentManagement>
</p:properties>
</file>

<file path=customXml/itemProps1.xml><?xml version="1.0" encoding="utf-8"?>
<ds:datastoreItem xmlns:ds="http://schemas.openxmlformats.org/officeDocument/2006/customXml" ds:itemID="{984BF7ED-B0B3-4D40-8C41-7EAC0FC50396}"/>
</file>

<file path=customXml/itemProps2.xml><?xml version="1.0" encoding="utf-8"?>
<ds:datastoreItem xmlns:ds="http://schemas.openxmlformats.org/officeDocument/2006/customXml" ds:itemID="{EE444FA4-E81E-4121-81C1-F42ACE184260}"/>
</file>

<file path=customXml/itemProps3.xml><?xml version="1.0" encoding="utf-8"?>
<ds:datastoreItem xmlns:ds="http://schemas.openxmlformats.org/officeDocument/2006/customXml" ds:itemID="{8649CCDD-2517-41EC-A987-92D94728768A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234</Words>
  <Application>Microsoft Macintosh PowerPoint</Application>
  <PresentationFormat>On-screen Show (16:9)</PresentationFormat>
  <Paragraphs>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Roboto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Daniel Pilkington</cp:lastModifiedBy>
  <cp:revision>55</cp:revision>
  <dcterms:modified xsi:type="dcterms:W3CDTF">2023-02-25T18:16:23Z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9c747e-0609-44bc-a84a-379ba7e92455_Enabled">
    <vt:lpwstr>true</vt:lpwstr>
  </property>
  <property fmtid="{D5CDD505-2E9C-101B-9397-08002B2CF9AE}" pid="3" name="MSIP_Label_119c747e-0609-44bc-a84a-379ba7e92455_SetDate">
    <vt:lpwstr>2023-02-03T17:10:52Z</vt:lpwstr>
  </property>
  <property fmtid="{D5CDD505-2E9C-101B-9397-08002B2CF9AE}" pid="4" name="MSIP_Label_119c747e-0609-44bc-a84a-379ba7e92455_Method">
    <vt:lpwstr>Standard</vt:lpwstr>
  </property>
  <property fmtid="{D5CDD505-2E9C-101B-9397-08002B2CF9AE}" pid="5" name="MSIP_Label_119c747e-0609-44bc-a84a-379ba7e92455_Name">
    <vt:lpwstr>Confidential</vt:lpwstr>
  </property>
  <property fmtid="{D5CDD505-2E9C-101B-9397-08002B2CF9AE}" pid="6" name="MSIP_Label_119c747e-0609-44bc-a84a-379ba7e92455_SiteId">
    <vt:lpwstr>c62bca44-70cb-457b-a355-deaa5cb7e689</vt:lpwstr>
  </property>
  <property fmtid="{D5CDD505-2E9C-101B-9397-08002B2CF9AE}" pid="7" name="MSIP_Label_119c747e-0609-44bc-a84a-379ba7e92455_ActionId">
    <vt:lpwstr>dc1d8c5d-6b4b-47d3-94dd-fd418db99b65</vt:lpwstr>
  </property>
  <property fmtid="{D5CDD505-2E9C-101B-9397-08002B2CF9AE}" pid="8" name="MSIP_Label_119c747e-0609-44bc-a84a-379ba7e92455_ContentBits">
    <vt:lpwstr>0</vt:lpwstr>
  </property>
  <property fmtid="{D5CDD505-2E9C-101B-9397-08002B2CF9AE}" pid="9" name="ContentTypeId">
    <vt:lpwstr>0x01010094531903316C3B4A95AF25E63117132B</vt:lpwstr>
  </property>
</Properties>
</file>