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65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06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B09F83-1883-7E64-33D2-7B2E1A6B779F}" name="Becka Horsley" initials="BH" userId="S::b.horsley@ucas.ac.uk::3a642a61-7d1a-4b9b-a3a4-29a1ce2ec2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31447F-DF7F-31FC-8BFF-36D28B70D377}" v="1" dt="2024-09-03T13:47:25.145"/>
    <p1510:client id="{8009AC2F-3EDC-4E21-AEB1-FE56128D0B2D}" v="314" dt="2024-09-02T15:52:52.658"/>
    <p1510:client id="{85075836-EA80-006A-C32B-60E147CB90E9}" v="105" dt="2024-09-02T14:12:56.493"/>
    <p1510:client id="{92C77BC2-9635-D4F1-BD2D-CEEC09B56596}" v="2" dt="2024-09-02T14:21:11.228"/>
  </p1510:revLst>
</p1510:revInfo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  <p:guide pos="506"/>
        <p:guide orient="horz" pos="436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Sykes" userId="90c81e61-1625-4134-9dba-bbafe25093fa" providerId="ADAL" clId="{8009AC2F-3EDC-4E21-AEB1-FE56128D0B2D}"/>
    <pc:docChg chg="custSel addSld modSld">
      <pc:chgData name="Samantha Sykes" userId="90c81e61-1625-4134-9dba-bbafe25093fa" providerId="ADAL" clId="{8009AC2F-3EDC-4E21-AEB1-FE56128D0B2D}" dt="2024-09-02T15:52:52.658" v="469" actId="1076"/>
      <pc:docMkLst>
        <pc:docMk/>
      </pc:docMkLst>
      <pc:sldChg chg="modSp mod">
        <pc:chgData name="Samantha Sykes" userId="90c81e61-1625-4134-9dba-bbafe25093fa" providerId="ADAL" clId="{8009AC2F-3EDC-4E21-AEB1-FE56128D0B2D}" dt="2024-09-02T15:50:06.882" v="447" actId="120"/>
        <pc:sldMkLst>
          <pc:docMk/>
          <pc:sldMk cId="43589253" sldId="257"/>
        </pc:sldMkLst>
        <pc:spChg chg="mod">
          <ac:chgData name="Samantha Sykes" userId="90c81e61-1625-4134-9dba-bbafe25093fa" providerId="ADAL" clId="{8009AC2F-3EDC-4E21-AEB1-FE56128D0B2D}" dt="2024-09-02T15:50:06.882" v="447" actId="120"/>
          <ac:spMkLst>
            <pc:docMk/>
            <pc:sldMk cId="43589253" sldId="257"/>
            <ac:spMk id="6" creationId="{E0F00FEE-1D9A-E37B-D818-CD6A92D61F6B}"/>
          </ac:spMkLst>
        </pc:spChg>
        <pc:picChg chg="mod">
          <ac:chgData name="Samantha Sykes" userId="90c81e61-1625-4134-9dba-bbafe25093fa" providerId="ADAL" clId="{8009AC2F-3EDC-4E21-AEB1-FE56128D0B2D}" dt="2024-09-02T15:21:51.922" v="341" actId="1076"/>
          <ac:picMkLst>
            <pc:docMk/>
            <pc:sldMk cId="43589253" sldId="257"/>
            <ac:picMk id="16" creationId="{6047DFBD-7CA7-C3B5-0315-EA0486AB243E}"/>
          </ac:picMkLst>
        </pc:picChg>
      </pc:sldChg>
      <pc:sldChg chg="modSp mod">
        <pc:chgData name="Samantha Sykes" userId="90c81e61-1625-4134-9dba-bbafe25093fa" providerId="ADAL" clId="{8009AC2F-3EDC-4E21-AEB1-FE56128D0B2D}" dt="2024-09-02T15:48:01.197" v="396" actId="33524"/>
        <pc:sldMkLst>
          <pc:docMk/>
          <pc:sldMk cId="2706949143" sldId="258"/>
        </pc:sldMkLst>
        <pc:spChg chg="mod">
          <ac:chgData name="Samantha Sykes" userId="90c81e61-1625-4134-9dba-bbafe25093fa" providerId="ADAL" clId="{8009AC2F-3EDC-4E21-AEB1-FE56128D0B2D}" dt="2024-09-02T15:22:50.129" v="390" actId="1076"/>
          <ac:spMkLst>
            <pc:docMk/>
            <pc:sldMk cId="2706949143" sldId="258"/>
            <ac:spMk id="7" creationId="{67669FD4-8A92-812A-33AD-B1CA09251FF7}"/>
          </ac:spMkLst>
        </pc:spChg>
        <pc:spChg chg="mod">
          <ac:chgData name="Samantha Sykes" userId="90c81e61-1625-4134-9dba-bbafe25093fa" providerId="ADAL" clId="{8009AC2F-3EDC-4E21-AEB1-FE56128D0B2D}" dt="2024-09-02T15:48:01.197" v="396" actId="33524"/>
          <ac:spMkLst>
            <pc:docMk/>
            <pc:sldMk cId="2706949143" sldId="258"/>
            <ac:spMk id="8" creationId="{3D89D67C-0363-1AFF-26DE-6B1C48D1606D}"/>
          </ac:spMkLst>
        </pc:spChg>
      </pc:sldChg>
      <pc:sldChg chg="modSp mod">
        <pc:chgData name="Samantha Sykes" userId="90c81e61-1625-4134-9dba-bbafe25093fa" providerId="ADAL" clId="{8009AC2F-3EDC-4E21-AEB1-FE56128D0B2D}" dt="2024-09-02T13:50:21.665" v="65" actId="404"/>
        <pc:sldMkLst>
          <pc:docMk/>
          <pc:sldMk cId="1832062886" sldId="259"/>
        </pc:sldMkLst>
        <pc:spChg chg="mod">
          <ac:chgData name="Samantha Sykes" userId="90c81e61-1625-4134-9dba-bbafe25093fa" providerId="ADAL" clId="{8009AC2F-3EDC-4E21-AEB1-FE56128D0B2D}" dt="2024-09-02T13:50:21.665" v="65" actId="404"/>
          <ac:spMkLst>
            <pc:docMk/>
            <pc:sldMk cId="1832062886" sldId="259"/>
            <ac:spMk id="6" creationId="{681EC906-1693-71AB-DD1B-A14F0CD24751}"/>
          </ac:spMkLst>
        </pc:spChg>
      </pc:sldChg>
      <pc:sldChg chg="modSp mod">
        <pc:chgData name="Samantha Sykes" userId="90c81e61-1625-4134-9dba-bbafe25093fa" providerId="ADAL" clId="{8009AC2F-3EDC-4E21-AEB1-FE56128D0B2D}" dt="2024-09-02T13:50:58.823" v="70" actId="20577"/>
        <pc:sldMkLst>
          <pc:docMk/>
          <pc:sldMk cId="1256288788" sldId="262"/>
        </pc:sldMkLst>
        <pc:spChg chg="mod">
          <ac:chgData name="Samantha Sykes" userId="90c81e61-1625-4134-9dba-bbafe25093fa" providerId="ADAL" clId="{8009AC2F-3EDC-4E21-AEB1-FE56128D0B2D}" dt="2024-09-02T13:50:58.823" v="70" actId="20577"/>
          <ac:spMkLst>
            <pc:docMk/>
            <pc:sldMk cId="1256288788" sldId="262"/>
            <ac:spMk id="5" creationId="{622A8326-23CD-69CA-D527-2FE9ADB6CD8A}"/>
          </ac:spMkLst>
        </pc:spChg>
      </pc:sldChg>
      <pc:sldChg chg="modSp add mod">
        <pc:chgData name="Samantha Sykes" userId="90c81e61-1625-4134-9dba-bbafe25093fa" providerId="ADAL" clId="{8009AC2F-3EDC-4E21-AEB1-FE56128D0B2D}" dt="2024-09-02T15:52:52.658" v="469" actId="1076"/>
        <pc:sldMkLst>
          <pc:docMk/>
          <pc:sldMk cId="533158729" sldId="265"/>
        </pc:sldMkLst>
        <pc:spChg chg="mod">
          <ac:chgData name="Samantha Sykes" userId="90c81e61-1625-4134-9dba-bbafe25093fa" providerId="ADAL" clId="{8009AC2F-3EDC-4E21-AEB1-FE56128D0B2D}" dt="2024-09-02T15:52:52.658" v="469" actId="1076"/>
          <ac:spMkLst>
            <pc:docMk/>
            <pc:sldMk cId="533158729" sldId="265"/>
            <ac:spMk id="3" creationId="{3C7B67A4-7699-CB3C-D00D-804DBA371541}"/>
          </ac:spMkLst>
        </pc:spChg>
        <pc:spChg chg="mod">
          <ac:chgData name="Samantha Sykes" userId="90c81e61-1625-4134-9dba-bbafe25093fa" providerId="ADAL" clId="{8009AC2F-3EDC-4E21-AEB1-FE56128D0B2D}" dt="2024-09-02T15:49:00.568" v="422" actId="403"/>
          <ac:spMkLst>
            <pc:docMk/>
            <pc:sldMk cId="533158729" sldId="265"/>
            <ac:spMk id="7" creationId="{67669FD4-8A92-812A-33AD-B1CA09251FF7}"/>
          </ac:spMkLst>
        </pc:spChg>
      </pc:sldChg>
    </pc:docChg>
  </pc:docChgLst>
  <pc:docChgLst>
    <pc:chgData name="Carolyn Mindos" userId="S::c.mindos@ucas.ac.uk::ac0edad5-4cfa-41dc-9089-1ac7cc35338f" providerId="AD" clId="Web-{85075836-EA80-006A-C32B-60E147CB90E9}"/>
    <pc:docChg chg="modSld">
      <pc:chgData name="Carolyn Mindos" userId="S::c.mindos@ucas.ac.uk::ac0edad5-4cfa-41dc-9089-1ac7cc35338f" providerId="AD" clId="Web-{85075836-EA80-006A-C32B-60E147CB90E9}" dt="2024-09-02T14:12:56.258" v="53" actId="20577"/>
      <pc:docMkLst>
        <pc:docMk/>
      </pc:docMkLst>
      <pc:sldChg chg="modSp">
        <pc:chgData name="Carolyn Mindos" userId="S::c.mindos@ucas.ac.uk::ac0edad5-4cfa-41dc-9089-1ac7cc35338f" providerId="AD" clId="Web-{85075836-EA80-006A-C32B-60E147CB90E9}" dt="2024-09-02T14:12:56.258" v="53" actId="20577"/>
        <pc:sldMkLst>
          <pc:docMk/>
          <pc:sldMk cId="1256288788" sldId="262"/>
        </pc:sldMkLst>
        <pc:spChg chg="mod">
          <ac:chgData name="Carolyn Mindos" userId="S::c.mindos@ucas.ac.uk::ac0edad5-4cfa-41dc-9089-1ac7cc35338f" providerId="AD" clId="Web-{85075836-EA80-006A-C32B-60E147CB90E9}" dt="2024-09-02T14:12:56.258" v="53" actId="20577"/>
          <ac:spMkLst>
            <pc:docMk/>
            <pc:sldMk cId="1256288788" sldId="262"/>
            <ac:spMk id="6" creationId="{73A6F4D1-3262-CA7E-15C6-ED883D4F32E2}"/>
          </ac:spMkLst>
        </pc:spChg>
      </pc:sldChg>
    </pc:docChg>
  </pc:docChgLst>
  <pc:docChgLst>
    <pc:chgData name="Maria Gould" userId="S::m.gould@ucas.ac.uk::071805da-f85c-4d7c-b98c-e964c5e9fc9e" providerId="AD" clId="Web-{0E9458C4-04C1-61FF-585A-0F4002581C33}"/>
    <pc:docChg chg="modSld">
      <pc:chgData name="Maria Gould" userId="S::m.gould@ucas.ac.uk::071805da-f85c-4d7c-b98c-e964c5e9fc9e" providerId="AD" clId="Web-{0E9458C4-04C1-61FF-585A-0F4002581C33}" dt="2024-09-02T14:40:01.759" v="12"/>
      <pc:docMkLst>
        <pc:docMk/>
      </pc:docMkLst>
      <pc:sldChg chg="modNotes">
        <pc:chgData name="Maria Gould" userId="S::m.gould@ucas.ac.uk::071805da-f85c-4d7c-b98c-e964c5e9fc9e" providerId="AD" clId="Web-{0E9458C4-04C1-61FF-585A-0F4002581C33}" dt="2024-09-02T14:40:01.759" v="12"/>
        <pc:sldMkLst>
          <pc:docMk/>
          <pc:sldMk cId="1256288788" sldId="262"/>
        </pc:sldMkLst>
      </pc:sldChg>
    </pc:docChg>
  </pc:docChgLst>
  <pc:docChgLst>
    <pc:chgData name="Francis Bacon" userId="38f67018-5b88-4c19-aab1-ebd14c8bf1ad" providerId="ADAL" clId="{ACDA4E61-8E04-6C4C-849D-04AE29F318EC}"/>
    <pc:docChg chg="undo redo custSel addSld delSld modSld">
      <pc:chgData name="Francis Bacon" userId="38f67018-5b88-4c19-aab1-ebd14c8bf1ad" providerId="ADAL" clId="{ACDA4E61-8E04-6C4C-849D-04AE29F318EC}" dt="2024-08-29T11:59:45.077" v="1432" actId="1036"/>
      <pc:docMkLst>
        <pc:docMk/>
      </pc:docMkLst>
      <pc:sldChg chg="addSp delSp modSp add del mod">
        <pc:chgData name="Francis Bacon" userId="38f67018-5b88-4c19-aab1-ebd14c8bf1ad" providerId="ADAL" clId="{ACDA4E61-8E04-6C4C-849D-04AE29F318EC}" dt="2024-08-29T10:09:12.423" v="1329" actId="1036"/>
        <pc:sldMkLst>
          <pc:docMk/>
          <pc:sldMk cId="441267365" sldId="256"/>
        </pc:sldMkLst>
        <pc:spChg chg="mod">
          <ac:chgData name="Francis Bacon" userId="38f67018-5b88-4c19-aab1-ebd14c8bf1ad" providerId="ADAL" clId="{ACDA4E61-8E04-6C4C-849D-04AE29F318EC}" dt="2024-08-29T10:09:12.423" v="1329" actId="1036"/>
          <ac:spMkLst>
            <pc:docMk/>
            <pc:sldMk cId="441267365" sldId="256"/>
            <ac:spMk id="8" creationId="{3884B934-24B2-9727-E825-10791A65199D}"/>
          </ac:spMkLst>
        </pc:spChg>
        <pc:picChg chg="add mod modCrop">
          <ac:chgData name="Francis Bacon" userId="38f67018-5b88-4c19-aab1-ebd14c8bf1ad" providerId="ADAL" clId="{ACDA4E61-8E04-6C4C-849D-04AE29F318EC}" dt="2024-08-29T08:10:54.380" v="39" actId="18131"/>
          <ac:picMkLst>
            <pc:docMk/>
            <pc:sldMk cId="441267365" sldId="256"/>
            <ac:picMk id="3" creationId="{08D3D84F-4D89-AF63-3EF4-8CC2EC746E20}"/>
          </ac:picMkLst>
        </pc:picChg>
        <pc:picChg chg="del">
          <ac:chgData name="Francis Bacon" userId="38f67018-5b88-4c19-aab1-ebd14c8bf1ad" providerId="ADAL" clId="{ACDA4E61-8E04-6C4C-849D-04AE29F318EC}" dt="2024-08-29T08:07:44.365" v="0" actId="478"/>
          <ac:picMkLst>
            <pc:docMk/>
            <pc:sldMk cId="441267365" sldId="256"/>
            <ac:picMk id="14" creationId="{616CBA5F-381B-03A7-6E22-DA62890FFC27}"/>
          </ac:picMkLst>
        </pc:picChg>
      </pc:sldChg>
      <pc:sldChg chg="addSp delSp modSp mod">
        <pc:chgData name="Francis Bacon" userId="38f67018-5b88-4c19-aab1-ebd14c8bf1ad" providerId="ADAL" clId="{ACDA4E61-8E04-6C4C-849D-04AE29F318EC}" dt="2024-08-29T09:58:49.520" v="1199" actId="14100"/>
        <pc:sldMkLst>
          <pc:docMk/>
          <pc:sldMk cId="43589253" sldId="257"/>
        </pc:sldMkLst>
        <pc:spChg chg="del">
          <ac:chgData name="Francis Bacon" userId="38f67018-5b88-4c19-aab1-ebd14c8bf1ad" providerId="ADAL" clId="{ACDA4E61-8E04-6C4C-849D-04AE29F318EC}" dt="2024-08-29T08:13:22.303" v="43" actId="478"/>
          <ac:spMkLst>
            <pc:docMk/>
            <pc:sldMk cId="43589253" sldId="257"/>
            <ac:spMk id="2" creationId="{C2CC6F3C-937B-3730-0813-2D33EACD5B84}"/>
          </ac:spMkLst>
        </pc:spChg>
        <pc:spChg chg="del">
          <ac:chgData name="Francis Bacon" userId="38f67018-5b88-4c19-aab1-ebd14c8bf1ad" providerId="ADAL" clId="{ACDA4E61-8E04-6C4C-849D-04AE29F318EC}" dt="2024-08-29T08:13:38.736" v="45" actId="478"/>
          <ac:spMkLst>
            <pc:docMk/>
            <pc:sldMk cId="43589253" sldId="257"/>
            <ac:spMk id="3" creationId="{0B2A2976-2348-F0D6-2727-2F5C8DCDE871}"/>
          </ac:spMkLst>
        </pc:spChg>
        <pc:spChg chg="add mod">
          <ac:chgData name="Francis Bacon" userId="38f67018-5b88-4c19-aab1-ebd14c8bf1ad" providerId="ADAL" clId="{ACDA4E61-8E04-6C4C-849D-04AE29F318EC}" dt="2024-08-29T08:13:46.373" v="57" actId="20577"/>
          <ac:spMkLst>
            <pc:docMk/>
            <pc:sldMk cId="43589253" sldId="257"/>
            <ac:spMk id="4" creationId="{51145AD0-9FED-9E9C-6694-EED1796CB8C2}"/>
          </ac:spMkLst>
        </pc:spChg>
        <pc:spChg chg="add mod">
          <ac:chgData name="Francis Bacon" userId="38f67018-5b88-4c19-aab1-ebd14c8bf1ad" providerId="ADAL" clId="{ACDA4E61-8E04-6C4C-849D-04AE29F318EC}" dt="2024-08-29T09:58:49.520" v="1199" actId="14100"/>
          <ac:spMkLst>
            <pc:docMk/>
            <pc:sldMk cId="43589253" sldId="257"/>
            <ac:spMk id="6" creationId="{E0F00FEE-1D9A-E37B-D818-CD6A92D61F6B}"/>
          </ac:spMkLst>
        </pc:spChg>
        <pc:spChg chg="mod">
          <ac:chgData name="Francis Bacon" userId="38f67018-5b88-4c19-aab1-ebd14c8bf1ad" providerId="ADAL" clId="{ACDA4E61-8E04-6C4C-849D-04AE29F318EC}" dt="2024-08-29T08:14:00.310" v="58" actId="164"/>
          <ac:spMkLst>
            <pc:docMk/>
            <pc:sldMk cId="43589253" sldId="257"/>
            <ac:spMk id="8" creationId="{6440CCBE-C080-8A84-ED45-C8876A4214D1}"/>
          </ac:spMkLst>
        </pc:spChg>
        <pc:spChg chg="add mod">
          <ac:chgData name="Francis Bacon" userId="38f67018-5b88-4c19-aab1-ebd14c8bf1ad" providerId="ADAL" clId="{ACDA4E61-8E04-6C4C-849D-04AE29F318EC}" dt="2024-08-29T08:33:36.922" v="301" actId="1076"/>
          <ac:spMkLst>
            <pc:docMk/>
            <pc:sldMk cId="43589253" sldId="257"/>
            <ac:spMk id="9" creationId="{1FE87F5A-5D57-C746-0E6F-97BC8576BF8F}"/>
          </ac:spMkLst>
        </pc:spChg>
        <pc:spChg chg="add mod">
          <ac:chgData name="Francis Bacon" userId="38f67018-5b88-4c19-aab1-ebd14c8bf1ad" providerId="ADAL" clId="{ACDA4E61-8E04-6C4C-849D-04AE29F318EC}" dt="2024-08-29T08:33:36.922" v="301" actId="1076"/>
          <ac:spMkLst>
            <pc:docMk/>
            <pc:sldMk cId="43589253" sldId="257"/>
            <ac:spMk id="10" creationId="{E68AC9A4-7372-6B93-0652-2FA78F727192}"/>
          </ac:spMkLst>
        </pc:spChg>
        <pc:spChg chg="add mod">
          <ac:chgData name="Francis Bacon" userId="38f67018-5b88-4c19-aab1-ebd14c8bf1ad" providerId="ADAL" clId="{ACDA4E61-8E04-6C4C-849D-04AE29F318EC}" dt="2024-08-29T08:30:14.076" v="266" actId="1076"/>
          <ac:spMkLst>
            <pc:docMk/>
            <pc:sldMk cId="43589253" sldId="257"/>
            <ac:spMk id="11" creationId="{24EFCFDC-3B18-7B52-5802-120336443977}"/>
          </ac:spMkLst>
        </pc:spChg>
        <pc:spChg chg="add del mod">
          <ac:chgData name="Francis Bacon" userId="38f67018-5b88-4c19-aab1-ebd14c8bf1ad" providerId="ADAL" clId="{ACDA4E61-8E04-6C4C-849D-04AE29F318EC}" dt="2024-08-29T08:30:17.800" v="267" actId="478"/>
          <ac:spMkLst>
            <pc:docMk/>
            <pc:sldMk cId="43589253" sldId="257"/>
            <ac:spMk id="12" creationId="{8AC16795-FB6B-1C16-02E4-D7F7F24BEAA5}"/>
          </ac:spMkLst>
        </pc:spChg>
        <pc:spChg chg="add mod">
          <ac:chgData name="Francis Bacon" userId="38f67018-5b88-4c19-aab1-ebd14c8bf1ad" providerId="ADAL" clId="{ACDA4E61-8E04-6C4C-849D-04AE29F318EC}" dt="2024-08-29T08:30:57.227" v="273" actId="1076"/>
          <ac:spMkLst>
            <pc:docMk/>
            <pc:sldMk cId="43589253" sldId="257"/>
            <ac:spMk id="17" creationId="{F322F55B-E5FE-F7A8-0243-65E157C75626}"/>
          </ac:spMkLst>
        </pc:spChg>
        <pc:grpChg chg="add del mod">
          <ac:chgData name="Francis Bacon" userId="38f67018-5b88-4c19-aab1-ebd14c8bf1ad" providerId="ADAL" clId="{ACDA4E61-8E04-6C4C-849D-04AE29F318EC}" dt="2024-08-29T08:21:51.875" v="218" actId="478"/>
          <ac:grpSpMkLst>
            <pc:docMk/>
            <pc:sldMk cId="43589253" sldId="257"/>
            <ac:grpSpMk id="5" creationId="{576A6AE9-DD19-D703-885E-6DEDDDBA4681}"/>
          </ac:grpSpMkLst>
        </pc:grpChg>
        <pc:picChg chg="mod">
          <ac:chgData name="Francis Bacon" userId="38f67018-5b88-4c19-aab1-ebd14c8bf1ad" providerId="ADAL" clId="{ACDA4E61-8E04-6C4C-849D-04AE29F318EC}" dt="2024-08-29T08:14:00.310" v="58" actId="164"/>
          <ac:picMkLst>
            <pc:docMk/>
            <pc:sldMk cId="43589253" sldId="257"/>
            <ac:picMk id="7" creationId="{3A56AE8A-5BD2-4303-659C-8F89F07ED18D}"/>
          </ac:picMkLst>
        </pc:picChg>
        <pc:picChg chg="add del mod">
          <ac:chgData name="Francis Bacon" userId="38f67018-5b88-4c19-aab1-ebd14c8bf1ad" providerId="ADAL" clId="{ACDA4E61-8E04-6C4C-849D-04AE29F318EC}" dt="2024-08-29T08:26:55.714" v="234" actId="478"/>
          <ac:picMkLst>
            <pc:docMk/>
            <pc:sldMk cId="43589253" sldId="257"/>
            <ac:picMk id="14" creationId="{95411DEA-03F4-6EBF-6DA9-2BC0359F2D4C}"/>
          </ac:picMkLst>
        </pc:picChg>
        <pc:picChg chg="add mod">
          <ac:chgData name="Francis Bacon" userId="38f67018-5b88-4c19-aab1-ebd14c8bf1ad" providerId="ADAL" clId="{ACDA4E61-8E04-6C4C-849D-04AE29F318EC}" dt="2024-08-29T09:58:29.921" v="1196" actId="688"/>
          <ac:picMkLst>
            <pc:docMk/>
            <pc:sldMk cId="43589253" sldId="257"/>
            <ac:picMk id="16" creationId="{6047DFBD-7CA7-C3B5-0315-EA0486AB243E}"/>
          </ac:picMkLst>
        </pc:picChg>
      </pc:sldChg>
      <pc:sldChg chg="addSp delSp modSp mod">
        <pc:chgData name="Francis Bacon" userId="38f67018-5b88-4c19-aab1-ebd14c8bf1ad" providerId="ADAL" clId="{ACDA4E61-8E04-6C4C-849D-04AE29F318EC}" dt="2024-08-29T09:46:23.364" v="870" actId="207"/>
        <pc:sldMkLst>
          <pc:docMk/>
          <pc:sldMk cId="2706949143" sldId="258"/>
        </pc:sldMkLst>
        <pc:spChg chg="del">
          <ac:chgData name="Francis Bacon" userId="38f67018-5b88-4c19-aab1-ebd14c8bf1ad" providerId="ADAL" clId="{ACDA4E61-8E04-6C4C-849D-04AE29F318EC}" dt="2024-08-29T08:31:47.663" v="286" actId="478"/>
          <ac:spMkLst>
            <pc:docMk/>
            <pc:sldMk cId="2706949143" sldId="258"/>
            <ac:spMk id="2" creationId="{407F0F18-42A5-137A-0920-38D83CCC4499}"/>
          </ac:spMkLst>
        </pc:spChg>
        <pc:spChg chg="del">
          <ac:chgData name="Francis Bacon" userId="38f67018-5b88-4c19-aab1-ebd14c8bf1ad" providerId="ADAL" clId="{ACDA4E61-8E04-6C4C-849D-04AE29F318EC}" dt="2024-08-29T08:31:47.663" v="286" actId="478"/>
          <ac:spMkLst>
            <pc:docMk/>
            <pc:sldMk cId="2706949143" sldId="258"/>
            <ac:spMk id="3" creationId="{638E5FEA-35F0-4100-2DA9-4D3D6871EB1A}"/>
          </ac:spMkLst>
        </pc:spChg>
        <pc:spChg chg="add mod">
          <ac:chgData name="Francis Bacon" userId="38f67018-5b88-4c19-aab1-ebd14c8bf1ad" providerId="ADAL" clId="{ACDA4E61-8E04-6C4C-849D-04AE29F318EC}" dt="2024-08-29T08:31:57.190" v="288"/>
          <ac:spMkLst>
            <pc:docMk/>
            <pc:sldMk cId="2706949143" sldId="258"/>
            <ac:spMk id="4" creationId="{4DFB5369-5B17-FEF4-3E76-365C250ACAB7}"/>
          </ac:spMkLst>
        </pc:spChg>
        <pc:spChg chg="del">
          <ac:chgData name="Francis Bacon" userId="38f67018-5b88-4c19-aab1-ebd14c8bf1ad" providerId="ADAL" clId="{ACDA4E61-8E04-6C4C-849D-04AE29F318EC}" dt="2024-08-29T08:31:47.663" v="286" actId="478"/>
          <ac:spMkLst>
            <pc:docMk/>
            <pc:sldMk cId="2706949143" sldId="258"/>
            <ac:spMk id="5" creationId="{D8E40D68-03FC-2C06-9EBC-479181D18DC2}"/>
          </ac:spMkLst>
        </pc:spChg>
        <pc:spChg chg="add mod">
          <ac:chgData name="Francis Bacon" userId="38f67018-5b88-4c19-aab1-ebd14c8bf1ad" providerId="ADAL" clId="{ACDA4E61-8E04-6C4C-849D-04AE29F318EC}" dt="2024-08-29T08:34:22.510" v="312" actId="1076"/>
          <ac:spMkLst>
            <pc:docMk/>
            <pc:sldMk cId="2706949143" sldId="258"/>
            <ac:spMk id="6" creationId="{46107082-A001-E27C-0DA1-B7F23E021F7B}"/>
          </ac:spMkLst>
        </pc:spChg>
        <pc:spChg chg="add mod">
          <ac:chgData name="Francis Bacon" userId="38f67018-5b88-4c19-aab1-ebd14c8bf1ad" providerId="ADAL" clId="{ACDA4E61-8E04-6C4C-849D-04AE29F318EC}" dt="2024-08-29T08:34:22.510" v="312" actId="1076"/>
          <ac:spMkLst>
            <pc:docMk/>
            <pc:sldMk cId="2706949143" sldId="258"/>
            <ac:spMk id="7" creationId="{67669FD4-8A92-812A-33AD-B1CA09251FF7}"/>
          </ac:spMkLst>
        </pc:spChg>
        <pc:spChg chg="add mod">
          <ac:chgData name="Francis Bacon" userId="38f67018-5b88-4c19-aab1-ebd14c8bf1ad" providerId="ADAL" clId="{ACDA4E61-8E04-6C4C-849D-04AE29F318EC}" dt="2024-08-29T09:46:23.364" v="870" actId="207"/>
          <ac:spMkLst>
            <pc:docMk/>
            <pc:sldMk cId="2706949143" sldId="258"/>
            <ac:spMk id="8" creationId="{3D89D67C-0363-1AFF-26DE-6B1C48D1606D}"/>
          </ac:spMkLst>
        </pc:spChg>
        <pc:spChg chg="del">
          <ac:chgData name="Francis Bacon" userId="38f67018-5b88-4c19-aab1-ebd14c8bf1ad" providerId="ADAL" clId="{ACDA4E61-8E04-6C4C-849D-04AE29F318EC}" dt="2024-08-29T08:31:47.663" v="286" actId="478"/>
          <ac:spMkLst>
            <pc:docMk/>
            <pc:sldMk cId="2706949143" sldId="258"/>
            <ac:spMk id="11" creationId="{1770869B-766D-C127-F212-B5298D6EB377}"/>
          </ac:spMkLst>
        </pc:spChg>
        <pc:spChg chg="del">
          <ac:chgData name="Francis Bacon" userId="38f67018-5b88-4c19-aab1-ebd14c8bf1ad" providerId="ADAL" clId="{ACDA4E61-8E04-6C4C-849D-04AE29F318EC}" dt="2024-08-29T08:31:47.663" v="286" actId="478"/>
          <ac:spMkLst>
            <pc:docMk/>
            <pc:sldMk cId="2706949143" sldId="258"/>
            <ac:spMk id="13" creationId="{59CF000B-3550-0F2A-A268-1E80B98301DC}"/>
          </ac:spMkLst>
        </pc:spChg>
        <pc:spChg chg="del">
          <ac:chgData name="Francis Bacon" userId="38f67018-5b88-4c19-aab1-ebd14c8bf1ad" providerId="ADAL" clId="{ACDA4E61-8E04-6C4C-849D-04AE29F318EC}" dt="2024-08-29T08:31:47.663" v="286" actId="478"/>
          <ac:spMkLst>
            <pc:docMk/>
            <pc:sldMk cId="2706949143" sldId="258"/>
            <ac:spMk id="27" creationId="{12EAD51D-55B6-C054-D7BB-D56EA0FF7C26}"/>
          </ac:spMkLst>
        </pc:spChg>
        <pc:picChg chg="del">
          <ac:chgData name="Francis Bacon" userId="38f67018-5b88-4c19-aab1-ebd14c8bf1ad" providerId="ADAL" clId="{ACDA4E61-8E04-6C4C-849D-04AE29F318EC}" dt="2024-08-29T08:31:49.484" v="287" actId="478"/>
          <ac:picMkLst>
            <pc:docMk/>
            <pc:sldMk cId="2706949143" sldId="258"/>
            <ac:picMk id="10" creationId="{E0F74ED8-1F99-278C-FF66-E45EB70EAB1D}"/>
          </ac:picMkLst>
        </pc:picChg>
        <pc:picChg chg="add mod">
          <ac:chgData name="Francis Bacon" userId="38f67018-5b88-4c19-aab1-ebd14c8bf1ad" providerId="ADAL" clId="{ACDA4E61-8E04-6C4C-849D-04AE29F318EC}" dt="2024-08-29T08:39:20.499" v="349" actId="14100"/>
          <ac:picMkLst>
            <pc:docMk/>
            <pc:sldMk cId="2706949143" sldId="258"/>
            <ac:picMk id="12" creationId="{5B0977F9-F05F-2170-1FD7-F3B8A22F7AE6}"/>
          </ac:picMkLst>
        </pc:picChg>
        <pc:cxnChg chg="del mod">
          <ac:chgData name="Francis Bacon" userId="38f67018-5b88-4c19-aab1-ebd14c8bf1ad" providerId="ADAL" clId="{ACDA4E61-8E04-6C4C-849D-04AE29F318EC}" dt="2024-08-29T08:31:47.663" v="286" actId="478"/>
          <ac:cxnSpMkLst>
            <pc:docMk/>
            <pc:sldMk cId="2706949143" sldId="258"/>
            <ac:cxnSpMk id="15" creationId="{06B96A02-3900-FB5B-6378-28B543FA8CEE}"/>
          </ac:cxnSpMkLst>
        </pc:cxnChg>
        <pc:cxnChg chg="del">
          <ac:chgData name="Francis Bacon" userId="38f67018-5b88-4c19-aab1-ebd14c8bf1ad" providerId="ADAL" clId="{ACDA4E61-8E04-6C4C-849D-04AE29F318EC}" dt="2024-08-29T08:31:47.663" v="286" actId="478"/>
          <ac:cxnSpMkLst>
            <pc:docMk/>
            <pc:sldMk cId="2706949143" sldId="258"/>
            <ac:cxnSpMk id="19" creationId="{7D8E9B67-6805-4269-4B1E-084BBEAAABEF}"/>
          </ac:cxnSpMkLst>
        </pc:cxnChg>
      </pc:sldChg>
      <pc:sldChg chg="addSp delSp modSp mod">
        <pc:chgData name="Francis Bacon" userId="38f67018-5b88-4c19-aab1-ebd14c8bf1ad" providerId="ADAL" clId="{ACDA4E61-8E04-6C4C-849D-04AE29F318EC}" dt="2024-08-29T09:45:39.468" v="860" actId="207"/>
        <pc:sldMkLst>
          <pc:docMk/>
          <pc:sldMk cId="1832062886" sldId="259"/>
        </pc:sldMkLst>
        <pc:spChg chg="del">
          <ac:chgData name="Francis Bacon" userId="38f67018-5b88-4c19-aab1-ebd14c8bf1ad" providerId="ADAL" clId="{ACDA4E61-8E04-6C4C-849D-04AE29F318EC}" dt="2024-08-29T08:39:50.951" v="350" actId="478"/>
          <ac:spMkLst>
            <pc:docMk/>
            <pc:sldMk cId="1832062886" sldId="259"/>
            <ac:spMk id="2" creationId="{395615D5-425F-E2DF-4C64-66BB94C6D5A9}"/>
          </ac:spMkLst>
        </pc:spChg>
        <pc:spChg chg="add mod">
          <ac:chgData name="Francis Bacon" userId="38f67018-5b88-4c19-aab1-ebd14c8bf1ad" providerId="ADAL" clId="{ACDA4E61-8E04-6C4C-849D-04AE29F318EC}" dt="2024-08-29T08:40:05.305" v="351"/>
          <ac:spMkLst>
            <pc:docMk/>
            <pc:sldMk cId="1832062886" sldId="259"/>
            <ac:spMk id="4" creationId="{B2FBAC20-A6DC-A5E5-8E31-FDCE65E20C37}"/>
          </ac:spMkLst>
        </pc:spChg>
        <pc:spChg chg="add mod">
          <ac:chgData name="Francis Bacon" userId="38f67018-5b88-4c19-aab1-ebd14c8bf1ad" providerId="ADAL" clId="{ACDA4E61-8E04-6C4C-849D-04AE29F318EC}" dt="2024-08-29T09:45:39.468" v="860" actId="207"/>
          <ac:spMkLst>
            <pc:docMk/>
            <pc:sldMk cId="1832062886" sldId="259"/>
            <ac:spMk id="5" creationId="{3687581E-90D1-F14B-CE83-8EFDE0D93C1A}"/>
          </ac:spMkLst>
        </pc:spChg>
        <pc:spChg chg="add mod">
          <ac:chgData name="Francis Bacon" userId="38f67018-5b88-4c19-aab1-ebd14c8bf1ad" providerId="ADAL" clId="{ACDA4E61-8E04-6C4C-849D-04AE29F318EC}" dt="2024-08-29T08:48:45.610" v="464" actId="1076"/>
          <ac:spMkLst>
            <pc:docMk/>
            <pc:sldMk cId="1832062886" sldId="259"/>
            <ac:spMk id="6" creationId="{681EC906-1693-71AB-DD1B-A14F0CD24751}"/>
          </ac:spMkLst>
        </pc:spChg>
        <pc:spChg chg="add mod">
          <ac:chgData name="Francis Bacon" userId="38f67018-5b88-4c19-aab1-ebd14c8bf1ad" providerId="ADAL" clId="{ACDA4E61-8E04-6C4C-849D-04AE29F318EC}" dt="2024-08-29T08:47:57.706" v="458" actId="14100"/>
          <ac:spMkLst>
            <pc:docMk/>
            <pc:sldMk cId="1832062886" sldId="259"/>
            <ac:spMk id="11" creationId="{A8F1A51E-A1F9-D646-07A8-84ADB9D1EC3D}"/>
          </ac:spMkLst>
        </pc:spChg>
        <pc:spChg chg="add mod">
          <ac:chgData name="Francis Bacon" userId="38f67018-5b88-4c19-aab1-ebd14c8bf1ad" providerId="ADAL" clId="{ACDA4E61-8E04-6C4C-849D-04AE29F318EC}" dt="2024-08-29T08:49:12.621" v="470" actId="1038"/>
          <ac:spMkLst>
            <pc:docMk/>
            <pc:sldMk cId="1832062886" sldId="259"/>
            <ac:spMk id="12" creationId="{A3033AB1-EBE3-0102-8955-2571B856020E}"/>
          </ac:spMkLst>
        </pc:spChg>
        <pc:spChg chg="add mod">
          <ac:chgData name="Francis Bacon" userId="38f67018-5b88-4c19-aab1-ebd14c8bf1ad" providerId="ADAL" clId="{ACDA4E61-8E04-6C4C-849D-04AE29F318EC}" dt="2024-08-29T08:48:11.848" v="461" actId="1076"/>
          <ac:spMkLst>
            <pc:docMk/>
            <pc:sldMk cId="1832062886" sldId="259"/>
            <ac:spMk id="13" creationId="{D0A604A8-32F9-3DF6-FC94-B3032CB97BF9}"/>
          </ac:spMkLst>
        </pc:spChg>
        <pc:graphicFrameChg chg="del">
          <ac:chgData name="Francis Bacon" userId="38f67018-5b88-4c19-aab1-ebd14c8bf1ad" providerId="ADAL" clId="{ACDA4E61-8E04-6C4C-849D-04AE29F318EC}" dt="2024-08-29T08:39:50.951" v="350" actId="478"/>
          <ac:graphicFrameMkLst>
            <pc:docMk/>
            <pc:sldMk cId="1832062886" sldId="259"/>
            <ac:graphicFrameMk id="3" creationId="{DF160EF6-325C-93C8-3ACA-4C6C32F120CE}"/>
          </ac:graphicFrameMkLst>
        </pc:graphicFrameChg>
        <pc:picChg chg="add mod">
          <ac:chgData name="Francis Bacon" userId="38f67018-5b88-4c19-aab1-ebd14c8bf1ad" providerId="ADAL" clId="{ACDA4E61-8E04-6C4C-849D-04AE29F318EC}" dt="2024-08-29T08:48:09.273" v="460" actId="1076"/>
          <ac:picMkLst>
            <pc:docMk/>
            <pc:sldMk cId="1832062886" sldId="259"/>
            <ac:picMk id="7" creationId="{F9145978-349D-0D89-1A6D-F595EF5AE4C8}"/>
          </ac:picMkLst>
        </pc:picChg>
        <pc:picChg chg="del">
          <ac:chgData name="Francis Bacon" userId="38f67018-5b88-4c19-aab1-ebd14c8bf1ad" providerId="ADAL" clId="{ACDA4E61-8E04-6C4C-849D-04AE29F318EC}" dt="2024-08-29T08:39:50.951" v="350" actId="478"/>
          <ac:picMkLst>
            <pc:docMk/>
            <pc:sldMk cId="1832062886" sldId="259"/>
            <ac:picMk id="8" creationId="{F8B40AED-815C-AE99-1C83-F0DA0FCB67CF}"/>
          </ac:picMkLst>
        </pc:picChg>
        <pc:cxnChg chg="add mod">
          <ac:chgData name="Francis Bacon" userId="38f67018-5b88-4c19-aab1-ebd14c8bf1ad" providerId="ADAL" clId="{ACDA4E61-8E04-6C4C-849D-04AE29F318EC}" dt="2024-08-29T08:48:03.390" v="459" actId="1076"/>
          <ac:cxnSpMkLst>
            <pc:docMk/>
            <pc:sldMk cId="1832062886" sldId="259"/>
            <ac:cxnSpMk id="9" creationId="{F7A8464F-74DC-4553-6BE7-F4F875E67EC8}"/>
          </ac:cxnSpMkLst>
        </pc:cxnChg>
        <pc:cxnChg chg="add mod">
          <ac:chgData name="Francis Bacon" userId="38f67018-5b88-4c19-aab1-ebd14c8bf1ad" providerId="ADAL" clId="{ACDA4E61-8E04-6C4C-849D-04AE29F318EC}" dt="2024-08-29T08:48:30.206" v="463" actId="14100"/>
          <ac:cxnSpMkLst>
            <pc:docMk/>
            <pc:sldMk cId="1832062886" sldId="259"/>
            <ac:cxnSpMk id="10" creationId="{C6D40F49-D738-E1C4-6A31-12A655FE141E}"/>
          </ac:cxnSpMkLst>
        </pc:cxnChg>
      </pc:sldChg>
      <pc:sldChg chg="addSp delSp modSp mod">
        <pc:chgData name="Francis Bacon" userId="38f67018-5b88-4c19-aab1-ebd14c8bf1ad" providerId="ADAL" clId="{ACDA4E61-8E04-6C4C-849D-04AE29F318EC}" dt="2024-08-29T08:59:21.878" v="738" actId="1076"/>
        <pc:sldMkLst>
          <pc:docMk/>
          <pc:sldMk cId="2174409051" sldId="260"/>
        </pc:sldMkLst>
        <pc:spChg chg="mod">
          <ac:chgData name="Francis Bacon" userId="38f67018-5b88-4c19-aab1-ebd14c8bf1ad" providerId="ADAL" clId="{ACDA4E61-8E04-6C4C-849D-04AE29F318EC}" dt="2024-08-29T08:52:00.093" v="627" actId="20577"/>
          <ac:spMkLst>
            <pc:docMk/>
            <pc:sldMk cId="2174409051" sldId="260"/>
            <ac:spMk id="2" creationId="{FADDC5D7-5E17-C262-4371-A47A628ECB9F}"/>
          </ac:spMkLst>
        </pc:spChg>
        <pc:spChg chg="add mod">
          <ac:chgData name="Francis Bacon" userId="38f67018-5b88-4c19-aab1-ebd14c8bf1ad" providerId="ADAL" clId="{ACDA4E61-8E04-6C4C-849D-04AE29F318EC}" dt="2024-08-29T08:52:12.017" v="629" actId="767"/>
          <ac:spMkLst>
            <pc:docMk/>
            <pc:sldMk cId="2174409051" sldId="260"/>
            <ac:spMk id="4" creationId="{3FFA662D-20EC-2F35-C198-6D4FE18FDB9F}"/>
          </ac:spMkLst>
        </pc:spChg>
        <pc:graphicFrameChg chg="del">
          <ac:chgData name="Francis Bacon" userId="38f67018-5b88-4c19-aab1-ebd14c8bf1ad" providerId="ADAL" clId="{ACDA4E61-8E04-6C4C-849D-04AE29F318EC}" dt="2024-08-29T08:51:51.025" v="608" actId="478"/>
          <ac:graphicFrameMkLst>
            <pc:docMk/>
            <pc:sldMk cId="2174409051" sldId="260"/>
            <ac:graphicFrameMk id="3" creationId="{60140652-6DA2-75AA-B33A-E4A6BB6A912D}"/>
          </ac:graphicFrameMkLst>
        </pc:graphicFrameChg>
        <pc:graphicFrameChg chg="add mod modGraphic">
          <ac:chgData name="Francis Bacon" userId="38f67018-5b88-4c19-aab1-ebd14c8bf1ad" providerId="ADAL" clId="{ACDA4E61-8E04-6C4C-849D-04AE29F318EC}" dt="2024-08-29T08:59:05.361" v="735" actId="14734"/>
          <ac:graphicFrameMkLst>
            <pc:docMk/>
            <pc:sldMk cId="2174409051" sldId="260"/>
            <ac:graphicFrameMk id="5" creationId="{EB81BE10-41C9-81BE-F6C6-DBF46F483395}"/>
          </ac:graphicFrameMkLst>
        </pc:graphicFrameChg>
        <pc:picChg chg="mod">
          <ac:chgData name="Francis Bacon" userId="38f67018-5b88-4c19-aab1-ebd14c8bf1ad" providerId="ADAL" clId="{ACDA4E61-8E04-6C4C-849D-04AE29F318EC}" dt="2024-08-29T08:59:21.878" v="738" actId="1076"/>
          <ac:picMkLst>
            <pc:docMk/>
            <pc:sldMk cId="2174409051" sldId="260"/>
            <ac:picMk id="9" creationId="{8DBF39F4-5744-8438-8B25-EAB4ECA49149}"/>
          </ac:picMkLst>
        </pc:picChg>
      </pc:sldChg>
      <pc:sldChg chg="addSp delSp modSp mod">
        <pc:chgData name="Francis Bacon" userId="38f67018-5b88-4c19-aab1-ebd14c8bf1ad" providerId="ADAL" clId="{ACDA4E61-8E04-6C4C-849D-04AE29F318EC}" dt="2024-08-29T11:59:45.077" v="1432" actId="1036"/>
        <pc:sldMkLst>
          <pc:docMk/>
          <pc:sldMk cId="4058701211" sldId="261"/>
        </pc:sldMkLst>
        <pc:spChg chg="del">
          <ac:chgData name="Francis Bacon" userId="38f67018-5b88-4c19-aab1-ebd14c8bf1ad" providerId="ADAL" clId="{ACDA4E61-8E04-6C4C-849D-04AE29F318EC}" dt="2024-08-29T09:00:47.733" v="741" actId="478"/>
          <ac:spMkLst>
            <pc:docMk/>
            <pc:sldMk cId="4058701211" sldId="261"/>
            <ac:spMk id="2" creationId="{C06DA9DB-342F-48BF-9F4F-9469622F3801}"/>
          </ac:spMkLst>
        </pc:spChg>
        <pc:spChg chg="add mod">
          <ac:chgData name="Francis Bacon" userId="38f67018-5b88-4c19-aab1-ebd14c8bf1ad" providerId="ADAL" clId="{ACDA4E61-8E04-6C4C-849D-04AE29F318EC}" dt="2024-08-29T11:59:33.170" v="1423" actId="1076"/>
          <ac:spMkLst>
            <pc:docMk/>
            <pc:sldMk cId="4058701211" sldId="261"/>
            <ac:spMk id="4" creationId="{0ECD3DFB-97E9-7CD8-73B1-FF895344B73A}"/>
          </ac:spMkLst>
        </pc:spChg>
        <pc:spChg chg="add mod">
          <ac:chgData name="Francis Bacon" userId="38f67018-5b88-4c19-aab1-ebd14c8bf1ad" providerId="ADAL" clId="{ACDA4E61-8E04-6C4C-849D-04AE29F318EC}" dt="2024-08-29T11:59:45.077" v="1432" actId="1036"/>
          <ac:spMkLst>
            <pc:docMk/>
            <pc:sldMk cId="4058701211" sldId="261"/>
            <ac:spMk id="5" creationId="{B3060632-5E27-5F0C-07DB-15631AA5C075}"/>
          </ac:spMkLst>
        </pc:spChg>
        <pc:spChg chg="add mod">
          <ac:chgData name="Francis Bacon" userId="38f67018-5b88-4c19-aab1-ebd14c8bf1ad" providerId="ADAL" clId="{ACDA4E61-8E04-6C4C-849D-04AE29F318EC}" dt="2024-08-29T11:59:45.077" v="1432" actId="1036"/>
          <ac:spMkLst>
            <pc:docMk/>
            <pc:sldMk cId="4058701211" sldId="261"/>
            <ac:spMk id="6" creationId="{CC97180B-C589-D69F-642A-A723505A353B}"/>
          </ac:spMkLst>
        </pc:spChg>
        <pc:graphicFrameChg chg="del">
          <ac:chgData name="Francis Bacon" userId="38f67018-5b88-4c19-aab1-ebd14c8bf1ad" providerId="ADAL" clId="{ACDA4E61-8E04-6C4C-849D-04AE29F318EC}" dt="2024-08-29T09:00:02.424" v="739" actId="478"/>
          <ac:graphicFrameMkLst>
            <pc:docMk/>
            <pc:sldMk cId="4058701211" sldId="261"/>
            <ac:graphicFrameMk id="3" creationId="{F53302C8-E138-4FA5-C243-2FF337C84FBF}"/>
          </ac:graphicFrameMkLst>
        </pc:graphicFrameChg>
        <pc:picChg chg="add del mod modCrop">
          <ac:chgData name="Francis Bacon" userId="38f67018-5b88-4c19-aab1-ebd14c8bf1ad" providerId="ADAL" clId="{ACDA4E61-8E04-6C4C-849D-04AE29F318EC}" dt="2024-08-29T11:59:13.368" v="1409" actId="478"/>
          <ac:picMkLst>
            <pc:docMk/>
            <pc:sldMk cId="4058701211" sldId="261"/>
            <ac:picMk id="3" creationId="{8161D85B-09C3-FFF9-664F-83B73DBCAC8C}"/>
          </ac:picMkLst>
        </pc:picChg>
        <pc:picChg chg="add mod">
          <ac:chgData name="Francis Bacon" userId="38f67018-5b88-4c19-aab1-ebd14c8bf1ad" providerId="ADAL" clId="{ACDA4E61-8E04-6C4C-849D-04AE29F318EC}" dt="2024-08-29T11:59:27.926" v="1421" actId="1035"/>
          <ac:picMkLst>
            <pc:docMk/>
            <pc:sldMk cId="4058701211" sldId="261"/>
            <ac:picMk id="8" creationId="{2A3456F8-6348-FA35-FD47-F6253208AFA2}"/>
          </ac:picMkLst>
        </pc:picChg>
        <pc:picChg chg="add del mod">
          <ac:chgData name="Francis Bacon" userId="38f67018-5b88-4c19-aab1-ebd14c8bf1ad" providerId="ADAL" clId="{ACDA4E61-8E04-6C4C-849D-04AE29F318EC}" dt="2024-08-29T09:07:13.247" v="821" actId="478"/>
          <ac:picMkLst>
            <pc:docMk/>
            <pc:sldMk cId="4058701211" sldId="261"/>
            <ac:picMk id="8" creationId="{439ECAD9-6A4D-4035-ED59-50552CF0BD5E}"/>
          </ac:picMkLst>
        </pc:picChg>
        <pc:picChg chg="add del mod">
          <ac:chgData name="Francis Bacon" userId="38f67018-5b88-4c19-aab1-ebd14c8bf1ad" providerId="ADAL" clId="{ACDA4E61-8E04-6C4C-849D-04AE29F318EC}" dt="2024-08-29T11:52:56.748" v="1356" actId="478"/>
          <ac:picMkLst>
            <pc:docMk/>
            <pc:sldMk cId="4058701211" sldId="261"/>
            <ac:picMk id="10" creationId="{0FB7EA12-C85D-4102-A4DA-3C1EB7C163D7}"/>
          </ac:picMkLst>
        </pc:picChg>
        <pc:picChg chg="del">
          <ac:chgData name="Francis Bacon" userId="38f67018-5b88-4c19-aab1-ebd14c8bf1ad" providerId="ADAL" clId="{ACDA4E61-8E04-6C4C-849D-04AE29F318EC}" dt="2024-08-29T09:00:06.153" v="740" actId="478"/>
          <ac:picMkLst>
            <pc:docMk/>
            <pc:sldMk cId="4058701211" sldId="261"/>
            <ac:picMk id="11" creationId="{7DA3F68A-AA1A-EE0E-4F16-3476F035C9E8}"/>
          </ac:picMkLst>
        </pc:picChg>
      </pc:sldChg>
      <pc:sldChg chg="addSp delSp modSp new mod modTransition">
        <pc:chgData name="Francis Bacon" userId="38f67018-5b88-4c19-aab1-ebd14c8bf1ad" providerId="ADAL" clId="{ACDA4E61-8E04-6C4C-849D-04AE29F318EC}" dt="2024-08-29T10:05:16.910" v="1322" actId="207"/>
        <pc:sldMkLst>
          <pc:docMk/>
          <pc:sldMk cId="1256288788" sldId="262"/>
        </pc:sldMkLst>
        <pc:spChg chg="add mod">
          <ac:chgData name="Francis Bacon" userId="38f67018-5b88-4c19-aab1-ebd14c8bf1ad" providerId="ADAL" clId="{ACDA4E61-8E04-6C4C-849D-04AE29F318EC}" dt="2024-08-29T09:42:29.272" v="842" actId="20577"/>
          <ac:spMkLst>
            <pc:docMk/>
            <pc:sldMk cId="1256288788" sldId="262"/>
            <ac:spMk id="2" creationId="{E357285F-4FDF-F04E-A820-1AAA3BFF9060}"/>
          </ac:spMkLst>
        </pc:spChg>
        <pc:spChg chg="add mod">
          <ac:chgData name="Francis Bacon" userId="38f67018-5b88-4c19-aab1-ebd14c8bf1ad" providerId="ADAL" clId="{ACDA4E61-8E04-6C4C-849D-04AE29F318EC}" dt="2024-08-29T09:54:45.419" v="1170" actId="14100"/>
          <ac:spMkLst>
            <pc:docMk/>
            <pc:sldMk cId="1256288788" sldId="262"/>
            <ac:spMk id="5" creationId="{622A8326-23CD-69CA-D527-2FE9ADB6CD8A}"/>
          </ac:spMkLst>
        </pc:spChg>
        <pc:spChg chg="add mod">
          <ac:chgData name="Francis Bacon" userId="38f67018-5b88-4c19-aab1-ebd14c8bf1ad" providerId="ADAL" clId="{ACDA4E61-8E04-6C4C-849D-04AE29F318EC}" dt="2024-08-29T09:57:28.251" v="1191" actId="1076"/>
          <ac:spMkLst>
            <pc:docMk/>
            <pc:sldMk cId="1256288788" sldId="262"/>
            <ac:spMk id="6" creationId="{73A6F4D1-3262-CA7E-15C6-ED883D4F32E2}"/>
          </ac:spMkLst>
        </pc:spChg>
        <pc:spChg chg="add mod">
          <ac:chgData name="Francis Bacon" userId="38f67018-5b88-4c19-aab1-ebd14c8bf1ad" providerId="ADAL" clId="{ACDA4E61-8E04-6C4C-849D-04AE29F318EC}" dt="2024-08-29T09:57:33.505" v="1192" actId="1076"/>
          <ac:spMkLst>
            <pc:docMk/>
            <pc:sldMk cId="1256288788" sldId="262"/>
            <ac:spMk id="7" creationId="{97374341-BFE4-E6C5-D5C5-6C179BF37400}"/>
          </ac:spMkLst>
        </pc:spChg>
        <pc:spChg chg="add mod">
          <ac:chgData name="Francis Bacon" userId="38f67018-5b88-4c19-aab1-ebd14c8bf1ad" providerId="ADAL" clId="{ACDA4E61-8E04-6C4C-849D-04AE29F318EC}" dt="2024-08-29T10:05:16.910" v="1322" actId="207"/>
          <ac:spMkLst>
            <pc:docMk/>
            <pc:sldMk cId="1256288788" sldId="262"/>
            <ac:spMk id="8" creationId="{5A27111C-679C-8CE1-2F2F-52A7C6A8D701}"/>
          </ac:spMkLst>
        </pc:spChg>
        <pc:picChg chg="add del mod">
          <ac:chgData name="Francis Bacon" userId="38f67018-5b88-4c19-aab1-ebd14c8bf1ad" providerId="ADAL" clId="{ACDA4E61-8E04-6C4C-849D-04AE29F318EC}" dt="2024-08-29T09:56:04.840" v="1182" actId="478"/>
          <ac:picMkLst>
            <pc:docMk/>
            <pc:sldMk cId="1256288788" sldId="262"/>
            <ac:picMk id="4" creationId="{15A1834A-9F51-750E-D410-227E4420CB46}"/>
          </ac:picMkLst>
        </pc:picChg>
        <pc:picChg chg="add mod">
          <ac:chgData name="Francis Bacon" userId="38f67018-5b88-4c19-aab1-ebd14c8bf1ad" providerId="ADAL" clId="{ACDA4E61-8E04-6C4C-849D-04AE29F318EC}" dt="2024-08-29T10:04:09.137" v="1313" actId="1076"/>
          <ac:picMkLst>
            <pc:docMk/>
            <pc:sldMk cId="1256288788" sldId="262"/>
            <ac:picMk id="10" creationId="{F37B5AD5-F5D4-9BD5-193F-B2AAF75464BF}"/>
          </ac:picMkLst>
        </pc:picChg>
      </pc:sldChg>
      <pc:sldChg chg="addSp modSp new mod modTransition">
        <pc:chgData name="Francis Bacon" userId="38f67018-5b88-4c19-aab1-ebd14c8bf1ad" providerId="ADAL" clId="{ACDA4E61-8E04-6C4C-849D-04AE29F318EC}" dt="2024-08-29T10:03:08.532" v="1301" actId="1035"/>
        <pc:sldMkLst>
          <pc:docMk/>
          <pc:sldMk cId="3321106302" sldId="263"/>
        </pc:sldMkLst>
        <pc:spChg chg="add mod">
          <ac:chgData name="Francis Bacon" userId="38f67018-5b88-4c19-aab1-ebd14c8bf1ad" providerId="ADAL" clId="{ACDA4E61-8E04-6C4C-849D-04AE29F318EC}" dt="2024-08-29T10:03:08.532" v="1301" actId="1035"/>
          <ac:spMkLst>
            <pc:docMk/>
            <pc:sldMk cId="3321106302" sldId="263"/>
            <ac:spMk id="2" creationId="{8A4350D6-2B3E-A45B-7883-28320483C22F}"/>
          </ac:spMkLst>
        </pc:spChg>
        <pc:grpChg chg="add mod">
          <ac:chgData name="Francis Bacon" userId="38f67018-5b88-4c19-aab1-ebd14c8bf1ad" providerId="ADAL" clId="{ACDA4E61-8E04-6C4C-849D-04AE29F318EC}" dt="2024-08-29T10:01:53.566" v="1268" actId="1038"/>
          <ac:grpSpMkLst>
            <pc:docMk/>
            <pc:sldMk cId="3321106302" sldId="263"/>
            <ac:grpSpMk id="11" creationId="{DA069422-18B5-31C4-1FB6-4247E2E3E7D2}"/>
          </ac:grpSpMkLst>
        </pc:grpChg>
        <pc:picChg chg="add mod">
          <ac:chgData name="Francis Bacon" userId="38f67018-5b88-4c19-aab1-ebd14c8bf1ad" providerId="ADAL" clId="{ACDA4E61-8E04-6C4C-849D-04AE29F318EC}" dt="2024-08-29T10:01:02.361" v="1254" actId="164"/>
          <ac:picMkLst>
            <pc:docMk/>
            <pc:sldMk cId="3321106302" sldId="263"/>
            <ac:picMk id="3" creationId="{7D3067D3-D6C2-74D0-9C43-5B727E8C11A2}"/>
          </ac:picMkLst>
        </pc:picChg>
        <pc:picChg chg="add mod">
          <ac:chgData name="Francis Bacon" userId="38f67018-5b88-4c19-aab1-ebd14c8bf1ad" providerId="ADAL" clId="{ACDA4E61-8E04-6C4C-849D-04AE29F318EC}" dt="2024-08-29T10:01:02.361" v="1254" actId="164"/>
          <ac:picMkLst>
            <pc:docMk/>
            <pc:sldMk cId="3321106302" sldId="263"/>
            <ac:picMk id="4" creationId="{AD27B76C-E4E5-38CB-294A-4417CC1C6290}"/>
          </ac:picMkLst>
        </pc:picChg>
        <pc:picChg chg="add mod">
          <ac:chgData name="Francis Bacon" userId="38f67018-5b88-4c19-aab1-ebd14c8bf1ad" providerId="ADAL" clId="{ACDA4E61-8E04-6C4C-849D-04AE29F318EC}" dt="2024-08-29T10:01:02.361" v="1254" actId="164"/>
          <ac:picMkLst>
            <pc:docMk/>
            <pc:sldMk cId="3321106302" sldId="263"/>
            <ac:picMk id="5" creationId="{A6D02692-2656-E9BC-48CF-1A7E6966FBA3}"/>
          </ac:picMkLst>
        </pc:picChg>
        <pc:picChg chg="add mod">
          <ac:chgData name="Francis Bacon" userId="38f67018-5b88-4c19-aab1-ebd14c8bf1ad" providerId="ADAL" clId="{ACDA4E61-8E04-6C4C-849D-04AE29F318EC}" dt="2024-08-29T10:01:02.361" v="1254" actId="164"/>
          <ac:picMkLst>
            <pc:docMk/>
            <pc:sldMk cId="3321106302" sldId="263"/>
            <ac:picMk id="6" creationId="{14264C0C-737A-EEAD-9C53-431694AFC78F}"/>
          </ac:picMkLst>
        </pc:picChg>
        <pc:picChg chg="add mod">
          <ac:chgData name="Francis Bacon" userId="38f67018-5b88-4c19-aab1-ebd14c8bf1ad" providerId="ADAL" clId="{ACDA4E61-8E04-6C4C-849D-04AE29F318EC}" dt="2024-08-29T10:01:02.361" v="1254" actId="164"/>
          <ac:picMkLst>
            <pc:docMk/>
            <pc:sldMk cId="3321106302" sldId="263"/>
            <ac:picMk id="7" creationId="{7F60DFA5-61B5-5F03-E81C-6A61F3D5FFD0}"/>
          </ac:picMkLst>
        </pc:picChg>
        <pc:picChg chg="add mod">
          <ac:chgData name="Francis Bacon" userId="38f67018-5b88-4c19-aab1-ebd14c8bf1ad" providerId="ADAL" clId="{ACDA4E61-8E04-6C4C-849D-04AE29F318EC}" dt="2024-08-29T10:01:02.361" v="1254" actId="164"/>
          <ac:picMkLst>
            <pc:docMk/>
            <pc:sldMk cId="3321106302" sldId="263"/>
            <ac:picMk id="8" creationId="{4C1F188B-B284-F9AA-2A33-372B09655308}"/>
          </ac:picMkLst>
        </pc:picChg>
        <pc:picChg chg="add mod">
          <ac:chgData name="Francis Bacon" userId="38f67018-5b88-4c19-aab1-ebd14c8bf1ad" providerId="ADAL" clId="{ACDA4E61-8E04-6C4C-849D-04AE29F318EC}" dt="2024-08-29T10:01:02.361" v="1254" actId="164"/>
          <ac:picMkLst>
            <pc:docMk/>
            <pc:sldMk cId="3321106302" sldId="263"/>
            <ac:picMk id="9" creationId="{2F5BA013-B3C3-5F77-90ED-A102CC0A2EA0}"/>
          </ac:picMkLst>
        </pc:picChg>
        <pc:picChg chg="add mod">
          <ac:chgData name="Francis Bacon" userId="38f67018-5b88-4c19-aab1-ebd14c8bf1ad" providerId="ADAL" clId="{ACDA4E61-8E04-6C4C-849D-04AE29F318EC}" dt="2024-08-29T10:01:02.361" v="1254" actId="164"/>
          <ac:picMkLst>
            <pc:docMk/>
            <pc:sldMk cId="3321106302" sldId="263"/>
            <ac:picMk id="10" creationId="{4D24FA86-EC98-342E-290D-1E4AB9CA9EA5}"/>
          </ac:picMkLst>
        </pc:picChg>
      </pc:sldChg>
      <pc:sldChg chg="addSp modSp new mod modTransition">
        <pc:chgData name="Francis Bacon" userId="38f67018-5b88-4c19-aab1-ebd14c8bf1ad" providerId="ADAL" clId="{ACDA4E61-8E04-6C4C-849D-04AE29F318EC}" dt="2024-08-29T10:18:00.617" v="1353" actId="34135"/>
        <pc:sldMkLst>
          <pc:docMk/>
          <pc:sldMk cId="2718262489" sldId="264"/>
        </pc:sldMkLst>
        <pc:spChg chg="add mod">
          <ac:chgData name="Francis Bacon" userId="38f67018-5b88-4c19-aab1-ebd14c8bf1ad" providerId="ADAL" clId="{ACDA4E61-8E04-6C4C-849D-04AE29F318EC}" dt="2024-08-29T10:03:17.192" v="1305" actId="14100"/>
          <ac:spMkLst>
            <pc:docMk/>
            <pc:sldMk cId="2718262489" sldId="264"/>
            <ac:spMk id="2" creationId="{7A4A9CE6-1C20-2E36-68A7-E90C59BFFC9F}"/>
          </ac:spMkLst>
        </pc:spChg>
        <pc:spChg chg="add mod">
          <ac:chgData name="Francis Bacon" userId="38f67018-5b88-4c19-aab1-ebd14c8bf1ad" providerId="ADAL" clId="{ACDA4E61-8E04-6C4C-849D-04AE29F318EC}" dt="2024-08-29T10:18:00.617" v="1353" actId="34135"/>
          <ac:spMkLst>
            <pc:docMk/>
            <pc:sldMk cId="2718262489" sldId="264"/>
            <ac:spMk id="4" creationId="{6556FBA7-C294-3534-1412-584B1171A669}"/>
          </ac:spMkLst>
        </pc:spChg>
        <pc:picChg chg="add mod">
          <ac:chgData name="Francis Bacon" userId="38f67018-5b88-4c19-aab1-ebd14c8bf1ad" providerId="ADAL" clId="{ACDA4E61-8E04-6C4C-849D-04AE29F318EC}" dt="2024-08-29T10:03:42.498" v="1310" actId="1036"/>
          <ac:picMkLst>
            <pc:docMk/>
            <pc:sldMk cId="2718262489" sldId="264"/>
            <ac:picMk id="3" creationId="{65966528-D4BE-61C5-30E5-251B060AA0FB}"/>
          </ac:picMkLst>
        </pc:picChg>
      </pc:sldChg>
    </pc:docChg>
  </pc:docChgLst>
  <pc:docChgLst>
    <pc:chgData name="Becka Horsley" userId="S::b.horsley@ucas.ac.uk::3a642a61-7d1a-4b9b-a3a4-29a1ce2ec2c0" providerId="AD" clId="Web-{92C77BC2-9635-D4F1-BD2D-CEEC09B56596}"/>
    <pc:docChg chg="mod">
      <pc:chgData name="Becka Horsley" userId="S::b.horsley@ucas.ac.uk::3a642a61-7d1a-4b9b-a3a4-29a1ce2ec2c0" providerId="AD" clId="Web-{92C77BC2-9635-D4F1-BD2D-CEEC09B56596}" dt="2024-09-02T14:21:11.228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FC22F-E1E2-1842-920C-76487AE151D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2CECB-DFF6-FA4E-B4EC-2C44D36A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3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2CECB-DFF6-FA4E-B4EC-2C44D36A3C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08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2CECB-DFF6-FA4E-B4EC-2C44D36A3C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54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2CECB-DFF6-FA4E-B4EC-2C44D36A3C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20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Think outside the box with this - sometimes things might not directly correlate. Perhaps you saw an interesting dress at the Met Gala, researched the designer and this led to you discovering sustainable fashion and environmental studies; perhaps a travel influencer's account made you research a location, you started reading about the cultures of that region and this led you to anthropology!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2CECB-DFF6-FA4E-B4EC-2C44D36A3C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4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46DC5-DE05-9A9D-92A8-5013BD533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C41B9-D0FE-F7DE-1B28-B1F0C0346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F663A-B91C-69FD-7A61-B7147A8FA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51B16-9C2B-478E-C406-52642F62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9203F-3E64-BAB6-8F93-90A708D7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89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7904-8AEA-58B3-4E56-60E5CF9D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7540C-43D4-6ACA-47A2-1D5FADED4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98078-1DA9-CA95-4AE6-EC5C70E36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2F493-47A1-B0A8-CBDA-B3E47CD34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06746-B32E-3DEE-E7A2-8492D50A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0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DAEF01-19CF-94B7-7760-9A571BF8E0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1BA073-B173-1EDA-3DB4-F8D2B4FDB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FB1F9-7B00-9A75-DD05-CF6D5DF3C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8A62A-D928-6377-DD9C-3A297AEC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46E80-968E-F396-3441-07B3A6CE8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6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655A-AFD4-72C4-B108-87245870D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5487B-B586-3C26-0C41-2CDF22332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ACC9-5D2D-C6AA-D9EF-E7DADF47E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CDCF1-4837-A8FE-2AB6-F41ADC40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FDCB2-01EE-18DD-5376-C0EA3698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8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3142-F864-7003-AB95-5DC950E6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2B7B9-7ED0-1C4F-8CAE-FD20C5D60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29CED-AD5C-8A80-7CAE-10CE4F9C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71ECA-3751-80BF-A291-D3E7784B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09F92-9532-7F7C-3A2D-87EB68FF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6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B1FED-8476-301A-09CD-A7B5B387F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C743F-DBFE-94F0-7CB8-11A9C7813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A17B1-D8FA-2D25-0F5A-5D451F957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8E52E-8B80-916C-7060-CCDD0B1E7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08E18-1877-455C-1782-32185E13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F1E89-962A-8E8B-F351-3A57FFAE5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1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A9C0F-3F67-79C2-AEDD-2F859F406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6B3FA-1F15-6E46-6105-E43C32700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6206E-9DF8-AB61-7495-CAE20431C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4E689-041F-2A30-8A3A-21863E023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0DEC60-1311-CB8B-CEE8-4DDA0DDAC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118DF5-6A4B-FCD5-0214-1512F5889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38ADBA-E3D1-2879-EA25-093C255CD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37B5BD-9B36-C4E0-14EB-34D8340E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8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3B018-2B0A-5109-8D98-1683C02B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282958-9699-3A50-5C61-6E4E82BE2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A5B0D-AE55-3FB0-6BCB-937C4871D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D81B9-AB61-E9AC-DEF0-6F4E9AC7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7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F6645-AA95-94EE-1404-14597B31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75E76B-FBEA-4E8F-ED87-B1AF30A7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1206D-9A80-D343-3F1E-A6EC00A6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8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84E87-BBC1-8E3E-B154-57081D21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76FAE-4A9B-A804-638E-8BA3F14D7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32BF1-D8DD-4DAA-C044-E7A848E18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7382F-0AD7-0604-30FD-11B63BE7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E1558-2209-FBCE-1204-BE28A5AFE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99D36-6585-7301-183D-8855E86B3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2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32311-7AD7-F33A-234F-4FB1F78A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CAD7E-BF41-106F-AA68-38696FCDC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5943C-0558-F666-0A02-88BCF1C3E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41A9C-34A5-545E-2E01-5946A85D4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6E017-432A-205C-EA89-327AF6DE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6E04F-CE90-4493-DE71-5FF43BB2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3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427404-FA8F-51A5-9E94-B77A3D517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66AAB-9D7F-B14A-A649-837C4352C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08B2B-7D96-BEED-E4B0-594E74269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A48DE4-967D-8D4E-BB00-ADB1BA2EF93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DC13E-7175-98B0-64EE-3594F1F93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D419E-1996-B15F-DCF4-7F3653AFB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9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84B934-24B2-9727-E825-10791A65199D}"/>
              </a:ext>
            </a:extLst>
          </p:cNvPr>
          <p:cNvSpPr txBox="1"/>
          <p:nvPr/>
        </p:nvSpPr>
        <p:spPr>
          <a:xfrm>
            <a:off x="777875" y="1879139"/>
            <a:ext cx="6270706" cy="2564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GB" sz="13000" b="1">
                <a:solidFill>
                  <a:schemeClr val="accent5"/>
                </a:solidFill>
                <a:effectLst/>
                <a:latin typeface="Apricus Black" pitchFamily="2" charset="0"/>
                <a:cs typeface="Source Sans Pro SemiBold" panose="020F0502020204030204" pitchFamily="34" charset="0"/>
              </a:rPr>
              <a:t>Admissible </a:t>
            </a:r>
            <a:r>
              <a:rPr lang="en-GB" sz="13000" b="1">
                <a:solidFill>
                  <a:schemeClr val="accent2"/>
                </a:solidFill>
                <a:effectLst/>
                <a:latin typeface="Apricus Black" pitchFamily="2" charset="0"/>
                <a:cs typeface="Source Sans Pro SemiBold" panose="020F0502020204030204" pitchFamily="34" charset="0"/>
              </a:rPr>
              <a:t>evidence</a:t>
            </a:r>
            <a:endParaRPr lang="en-US" sz="13000" b="1">
              <a:solidFill>
                <a:schemeClr val="accent2"/>
              </a:solidFill>
              <a:latin typeface="Apricus Black" pitchFamily="2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F9186A1-C1A1-FCBE-CA08-E3A5DFD52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054" y="5474440"/>
            <a:ext cx="2021638" cy="116742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8D3D84F-4D89-AF63-3EF4-8CC2EC746E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1657" t="292" r="34796" b="41326"/>
          <a:stretch/>
        </p:blipFill>
        <p:spPr>
          <a:xfrm>
            <a:off x="3479800" y="-749300"/>
            <a:ext cx="8712200" cy="760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9CE6-1C20-2E36-68A7-E90C59BFFC9F}"/>
              </a:ext>
            </a:extLst>
          </p:cNvPr>
          <p:cNvSpPr txBox="1">
            <a:spLocks/>
          </p:cNvSpPr>
          <p:nvPr/>
        </p:nvSpPr>
        <p:spPr>
          <a:xfrm>
            <a:off x="803275" y="350080"/>
            <a:ext cx="10586214" cy="86407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70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ricus Black" pitchFamily="2" charset="0"/>
              </a:rPr>
              <a:t>What sort of virtual work experiences are available?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966528-D4BE-61C5-30E5-251B060AA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516" y="1418799"/>
            <a:ext cx="7072967" cy="50059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6FBA7-C294-3534-1412-584B1171A6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051551" y="6507920"/>
            <a:ext cx="174490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All illustrations designed by </a:t>
            </a:r>
            <a:r>
              <a:rPr lang="en-GB" sz="600" err="1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Storyset</a:t>
            </a:r>
            <a:r>
              <a:rPr lang="en-GB" sz="60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on </a:t>
            </a:r>
            <a:r>
              <a:rPr lang="en-GB" sz="600" err="1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Freepik.com</a:t>
            </a:r>
            <a:endParaRPr lang="en-GB" sz="60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6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F322F55B-E5FE-F7A8-0243-65E157C75626}"/>
              </a:ext>
            </a:extLst>
          </p:cNvPr>
          <p:cNvSpPr/>
          <p:nvPr/>
        </p:nvSpPr>
        <p:spPr>
          <a:xfrm>
            <a:off x="3535683" y="2192337"/>
            <a:ext cx="2473325" cy="2473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047DFBD-7CA7-C3B5-0315-EA0486AB2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5807" y="161826"/>
            <a:ext cx="7370442" cy="73704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1145AD0-9FED-9E9C-6694-EED1796CB8C2}"/>
              </a:ext>
            </a:extLst>
          </p:cNvPr>
          <p:cNvSpPr txBox="1">
            <a:spLocks/>
          </p:cNvSpPr>
          <p:nvPr/>
        </p:nvSpPr>
        <p:spPr>
          <a:xfrm>
            <a:off x="803275" y="477403"/>
            <a:ext cx="6374765" cy="86407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ricus Black" pitchFamily="2" charset="0"/>
              </a:rPr>
              <a:t>Consequences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EFCFDC-3B18-7B52-5802-120336443977}"/>
              </a:ext>
            </a:extLst>
          </p:cNvPr>
          <p:cNvSpPr/>
          <p:nvPr/>
        </p:nvSpPr>
        <p:spPr>
          <a:xfrm>
            <a:off x="803275" y="2192337"/>
            <a:ext cx="2473325" cy="24733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E87F5A-5D57-C746-0E6F-97BC8576BF8F}"/>
              </a:ext>
            </a:extLst>
          </p:cNvPr>
          <p:cNvSpPr txBox="1"/>
          <p:nvPr/>
        </p:nvSpPr>
        <p:spPr>
          <a:xfrm>
            <a:off x="688976" y="2931751"/>
            <a:ext cx="2701925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kumimoji="0" lang="en-GB" sz="28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ricus Black" pitchFamily="2" charset="0"/>
              </a:rPr>
              <a:t>Have you </a:t>
            </a:r>
            <a:br>
              <a:rPr kumimoji="0" lang="en-GB" sz="28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ricus Black" pitchFamily="2" charset="0"/>
              </a:rPr>
            </a:br>
            <a:r>
              <a:rPr kumimoji="0" lang="en-GB" sz="28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ricus Black" pitchFamily="2" charset="0"/>
              </a:rPr>
              <a:t>ever played consequences?</a:t>
            </a:r>
            <a:endParaRPr lang="en-US" sz="2800" b="1">
              <a:solidFill>
                <a:schemeClr val="bg1"/>
              </a:solidFill>
              <a:latin typeface="Apricus Black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AC9A4-7372-6B93-0652-2FA78F727192}"/>
              </a:ext>
            </a:extLst>
          </p:cNvPr>
          <p:cNvSpPr txBox="1"/>
          <p:nvPr/>
        </p:nvSpPr>
        <p:spPr>
          <a:xfrm>
            <a:off x="3775745" y="2931751"/>
            <a:ext cx="2010984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kumimoji="0" lang="en-GB" sz="28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ricus Black" pitchFamily="2" charset="0"/>
              </a:rPr>
              <a:t>No? </a:t>
            </a:r>
            <a:br>
              <a:rPr kumimoji="0" lang="en-GB" sz="28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ricus Black" pitchFamily="2" charset="0"/>
              </a:rPr>
            </a:br>
            <a:r>
              <a:rPr kumimoji="0" lang="en-GB" sz="28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ricus Black" pitchFamily="2" charset="0"/>
              </a:rPr>
              <a:t>then here it is - with a twist!</a:t>
            </a:r>
            <a:endParaRPr lang="en-US" sz="2800" b="1">
              <a:solidFill>
                <a:schemeClr val="bg1"/>
              </a:solidFill>
              <a:latin typeface="Apricus Black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00FEE-1D9A-E37B-D818-CD6A92D61F6B}"/>
              </a:ext>
            </a:extLst>
          </p:cNvPr>
          <p:cNvSpPr txBox="1"/>
          <p:nvPr/>
        </p:nvSpPr>
        <p:spPr>
          <a:xfrm>
            <a:off x="7166791" y="2050935"/>
            <a:ext cx="1807525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Take turns contributing sentences to the following story.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i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On a piece of paper write your answer, </a:t>
            </a:r>
            <a:r>
              <a:rPr kumimoji="0" lang="en-GB" sz="160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fold your paper to hide your answer and pass it to the next player.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Be as silly or serious as you like. </a:t>
            </a:r>
          </a:p>
        </p:txBody>
      </p:sp>
    </p:spTree>
    <p:extLst>
      <p:ext uri="{BB962C8B-B14F-4D97-AF65-F5344CB8AC3E}">
        <p14:creationId xmlns:p14="http://schemas.microsoft.com/office/powerpoint/2010/main" val="435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FB5369-5B17-FEF4-3E76-365C250ACAB7}"/>
              </a:ext>
            </a:extLst>
          </p:cNvPr>
          <p:cNvSpPr txBox="1">
            <a:spLocks/>
          </p:cNvSpPr>
          <p:nvPr/>
        </p:nvSpPr>
        <p:spPr>
          <a:xfrm>
            <a:off x="803275" y="477403"/>
            <a:ext cx="6374765" cy="86407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ricus Black" pitchFamily="2" charset="0"/>
              </a:rPr>
              <a:t>Consequences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107082-A001-E27C-0DA1-B7F23E021F7B}"/>
              </a:ext>
            </a:extLst>
          </p:cNvPr>
          <p:cNvSpPr/>
          <p:nvPr/>
        </p:nvSpPr>
        <p:spPr>
          <a:xfrm>
            <a:off x="803275" y="1993900"/>
            <a:ext cx="2870200" cy="2870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669FD4-8A92-812A-33AD-B1CA09251FF7}"/>
              </a:ext>
            </a:extLst>
          </p:cNvPr>
          <p:cNvSpPr txBox="1"/>
          <p:nvPr/>
        </p:nvSpPr>
        <p:spPr>
          <a:xfrm>
            <a:off x="1198562" y="2762151"/>
            <a:ext cx="2079626" cy="1333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ricus Black" pitchFamily="2" charset="0"/>
              </a:rPr>
              <a:t>COMPLETE THE STORY BY ADDING YOUR chosen examples: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89D67C-0363-1AFF-26DE-6B1C48D1606D}"/>
              </a:ext>
            </a:extLst>
          </p:cNvPr>
          <p:cNvSpPr txBox="1"/>
          <p:nvPr/>
        </p:nvSpPr>
        <p:spPr>
          <a:xfrm>
            <a:off x="3810000" y="1993900"/>
            <a:ext cx="6197600" cy="302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kumimoji="0" lang="en-GB" sz="18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(choose a name)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kumimoji="0" lang="en-GB" sz="18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wanted to study </a:t>
            </a:r>
            <a:r>
              <a:rPr kumimoji="0" lang="en-GB" sz="18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(name a subject)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kumimoji="0" lang="en-GB" sz="18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so, they listened to </a:t>
            </a:r>
            <a:r>
              <a:rPr kumimoji="0" lang="en-GB" sz="18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(give an example)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kumimoji="0" lang="en-GB" sz="18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they read </a:t>
            </a:r>
            <a:r>
              <a:rPr kumimoji="0" lang="en-GB" sz="18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(give an example)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kumimoji="0" lang="en-GB" sz="18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which led them to interview </a:t>
            </a:r>
            <a:r>
              <a:rPr kumimoji="0" lang="en-GB" sz="18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(name a person)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kumimoji="0" lang="en-GB" sz="18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next they decided to research </a:t>
            </a:r>
            <a:r>
              <a:rPr kumimoji="0" lang="en-GB" sz="18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(what did they research)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kumimoji="0" lang="en-GB" sz="18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finally wrote a blog on </a:t>
            </a:r>
            <a:r>
              <a:rPr kumimoji="0" lang="en-GB" sz="18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(title of blog)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kumimoji="0" lang="en-GB" sz="18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consequence was </a:t>
            </a:r>
            <a:r>
              <a:rPr kumimoji="0" lang="en-GB" sz="18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(what happened)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B0977F9-F05F-2170-1FD7-F3B8A22F7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801100" y="3619500"/>
            <a:ext cx="32639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4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FB5369-5B17-FEF4-3E76-365C250ACAB7}"/>
              </a:ext>
            </a:extLst>
          </p:cNvPr>
          <p:cNvSpPr txBox="1">
            <a:spLocks/>
          </p:cNvSpPr>
          <p:nvPr/>
        </p:nvSpPr>
        <p:spPr>
          <a:xfrm>
            <a:off x="803275" y="477403"/>
            <a:ext cx="6374765" cy="86407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srgbClr val="3B92D9"/>
                </a:solidFill>
                <a:effectLst/>
                <a:uLnTx/>
                <a:uFillTx/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rPr>
              <a:t>Consequences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107082-A001-E27C-0DA1-B7F23E021F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04312" y="130870"/>
            <a:ext cx="2870200" cy="2870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669FD4-8A92-812A-33AD-B1CA09251FF7}"/>
              </a:ext>
            </a:extLst>
          </p:cNvPr>
          <p:cNvSpPr txBox="1">
            <a:spLocks/>
          </p:cNvSpPr>
          <p:nvPr/>
        </p:nvSpPr>
        <p:spPr>
          <a:xfrm>
            <a:off x="9499599" y="1232545"/>
            <a:ext cx="2079626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ricus Black" pitchFamily="2" charset="0"/>
                <a:ea typeface="+mn-ea"/>
                <a:cs typeface="+mn-cs"/>
              </a:rPr>
              <a:t>Now read out your story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B0977F9-F05F-2170-1FD7-F3B8A22F7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801100" y="3619500"/>
            <a:ext cx="3263900" cy="3263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7B67A4-7699-CB3C-D00D-804DBA371541}"/>
              </a:ext>
            </a:extLst>
          </p:cNvPr>
          <p:cNvSpPr txBox="1"/>
          <p:nvPr/>
        </p:nvSpPr>
        <p:spPr>
          <a:xfrm>
            <a:off x="803275" y="2392997"/>
            <a:ext cx="74546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solidFill>
                    <a:srgbClr val="1F2834"/>
                  </a:solidFill>
                </a:ln>
                <a:solidFill>
                  <a:srgbClr val="1F283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[Name] </a:t>
            </a: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srgbClr val="1F2834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wanted to study </a:t>
            </a:r>
            <a:r>
              <a:rPr kumimoji="0" lang="en-GB" sz="2800" b="0" i="0" u="none" strike="noStrike" kern="1200" cap="none" spc="0" normalizeH="0" baseline="0" noProof="0">
                <a:ln>
                  <a:solidFill>
                    <a:srgbClr val="1F2834"/>
                  </a:solidFill>
                </a:ln>
                <a:solidFill>
                  <a:srgbClr val="1F283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[subject/course] </a:t>
            </a:r>
            <a:r>
              <a:rPr lang="en-GB" sz="2800" i="1">
                <a:solidFill>
                  <a:srgbClr val="1F28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so, they listened to </a:t>
            </a:r>
            <a:r>
              <a:rPr kumimoji="0" lang="en-GB" sz="2800" b="0" i="0" u="none" strike="noStrike" kern="1200" cap="none" spc="0" normalizeH="0" baseline="0" noProof="0">
                <a:ln>
                  <a:solidFill>
                    <a:srgbClr val="1F2834"/>
                  </a:solidFill>
                </a:ln>
                <a:solidFill>
                  <a:srgbClr val="1F283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[example]</a:t>
            </a:r>
            <a:r>
              <a:rPr lang="en-GB" sz="2800" i="1">
                <a:solidFill>
                  <a:srgbClr val="1F28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and they read </a:t>
            </a:r>
            <a:r>
              <a:rPr kumimoji="0" lang="en-GB" sz="2800" b="0" i="0" u="none" strike="noStrike" kern="1200" cap="none" spc="0" normalizeH="0" baseline="0" noProof="0">
                <a:ln>
                  <a:solidFill>
                    <a:srgbClr val="1F2834"/>
                  </a:solidFill>
                </a:ln>
                <a:solidFill>
                  <a:srgbClr val="1F283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[example] </a:t>
            </a:r>
            <a:r>
              <a:rPr lang="en-GB" sz="2800" i="1">
                <a:solidFill>
                  <a:srgbClr val="1F28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which led them to interview </a:t>
            </a:r>
            <a:r>
              <a:rPr kumimoji="0" lang="en-GB" sz="2800" b="0" i="0" u="none" strike="noStrike" kern="1200" cap="none" spc="0" normalizeH="0" baseline="0" noProof="0">
                <a:ln>
                  <a:solidFill>
                    <a:srgbClr val="1F2834"/>
                  </a:solidFill>
                </a:ln>
                <a:solidFill>
                  <a:srgbClr val="1F283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[name] </a:t>
            </a:r>
            <a:r>
              <a:rPr lang="en-GB" sz="2800" i="1">
                <a:solidFill>
                  <a:srgbClr val="1F28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next</a:t>
            </a: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srgbClr val="1F283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2800" i="1">
                <a:solidFill>
                  <a:srgbClr val="1F28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they decided to research </a:t>
            </a:r>
            <a:r>
              <a:rPr kumimoji="0" lang="en-GB" sz="2800" b="0" i="0" u="none" strike="noStrike" kern="1200" cap="none" spc="0" normalizeH="0" baseline="0" noProof="0">
                <a:ln>
                  <a:solidFill>
                    <a:srgbClr val="1F2834"/>
                  </a:solidFill>
                </a:ln>
                <a:solidFill>
                  <a:srgbClr val="1F283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[example] </a:t>
            </a:r>
            <a:r>
              <a:rPr lang="en-GB" sz="2800" i="1">
                <a:solidFill>
                  <a:srgbClr val="1F28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and</a:t>
            </a: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srgbClr val="1F283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2800" i="1">
                <a:solidFill>
                  <a:srgbClr val="1F28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finally wrote a blog on </a:t>
            </a:r>
            <a:r>
              <a:rPr kumimoji="0" lang="en-GB" sz="2800" b="0" i="0" u="none" strike="noStrike" kern="1200" cap="none" spc="0" normalizeH="0" baseline="0" noProof="0">
                <a:ln>
                  <a:solidFill>
                    <a:srgbClr val="1F2834"/>
                  </a:solidFill>
                </a:ln>
                <a:solidFill>
                  <a:srgbClr val="1F283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[title of blog] </a:t>
            </a:r>
            <a:r>
              <a:rPr lang="en-GB" sz="2800" i="1">
                <a:solidFill>
                  <a:srgbClr val="1F28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 consequence was</a:t>
            </a:r>
            <a:r>
              <a:rPr kumimoji="0" lang="en-GB" sz="2800" b="0" i="0" u="none" strike="noStrike" kern="1200" cap="none" spc="0" normalizeH="0" baseline="0" noProof="0">
                <a:ln>
                  <a:solidFill>
                    <a:srgbClr val="1F2834"/>
                  </a:solidFill>
                </a:ln>
                <a:solidFill>
                  <a:srgbClr val="1F283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[what happened]. </a:t>
            </a:r>
          </a:p>
        </p:txBody>
      </p:sp>
    </p:spTree>
    <p:extLst>
      <p:ext uri="{BB962C8B-B14F-4D97-AF65-F5344CB8AC3E}">
        <p14:creationId xmlns:p14="http://schemas.microsoft.com/office/powerpoint/2010/main" val="53315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FBAC20-A6DC-A5E5-8E31-FDCE65E20C37}"/>
              </a:ext>
            </a:extLst>
          </p:cNvPr>
          <p:cNvSpPr txBox="1">
            <a:spLocks/>
          </p:cNvSpPr>
          <p:nvPr/>
        </p:nvSpPr>
        <p:spPr>
          <a:xfrm>
            <a:off x="803275" y="477403"/>
            <a:ext cx="6374765" cy="86407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ricus Black" pitchFamily="2" charset="0"/>
              </a:rPr>
              <a:t>Dictionary definition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87581E-90D1-F14B-CE83-8EFDE0D93C1A}"/>
              </a:ext>
            </a:extLst>
          </p:cNvPr>
          <p:cNvSpPr txBox="1"/>
          <p:nvPr/>
        </p:nvSpPr>
        <p:spPr>
          <a:xfrm>
            <a:off x="803274" y="2477753"/>
            <a:ext cx="10027285" cy="238013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</a:t>
            </a:r>
            <a:r>
              <a:rPr kumimoji="0" lang="en-GB" sz="16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Oxford English dictionary: </a:t>
            </a:r>
            <a:r>
              <a:rPr lang="en-GB" sz="1600"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 available body of facts or information indicating whether a belief or </a:t>
            </a:r>
            <a:br>
              <a:rPr lang="en-GB" sz="1600"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GB" sz="1600"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proposition is true or valid</a:t>
            </a:r>
            <a:endParaRPr kumimoji="0" lang="en-GB" sz="160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</a:t>
            </a:r>
            <a:r>
              <a:rPr kumimoji="0" lang="en-GB" sz="16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Cambridge English dictionary:</a:t>
            </a:r>
            <a:r>
              <a:rPr lang="en-GB" sz="1600" i="1"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1600"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Facts, information, documents, etc. that give reason to believe that </a:t>
            </a:r>
            <a:br>
              <a:rPr lang="en-GB" sz="1600"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GB" sz="1600"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something is true</a:t>
            </a:r>
            <a:endParaRPr kumimoji="0" lang="en-GB" sz="160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</a:t>
            </a:r>
            <a:r>
              <a:rPr kumimoji="0" lang="en-GB" sz="1600" b="1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Dictionary.com</a:t>
            </a:r>
            <a:r>
              <a:rPr kumimoji="0" lang="en-GB" sz="16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n-GB" sz="1600"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Ground for belief or disbelief; data on which to base proof or to establish truth or falsehood</a:t>
            </a:r>
            <a:endParaRPr kumimoji="0" lang="en-GB" sz="160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spcAft>
                <a:spcPts val="800"/>
              </a:spcAft>
              <a:defRPr/>
            </a:pPr>
            <a:r>
              <a:rPr kumimoji="0" lang="en-GB" sz="1600" b="1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</a:t>
            </a:r>
            <a:r>
              <a:rPr kumimoji="0" lang="en-GB" sz="16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Collins dictionary: </a:t>
            </a:r>
            <a:r>
              <a:rPr lang="en-GB" sz="1600"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Evidence is anything that you see, experience, read, or are told that </a:t>
            </a:r>
            <a:br>
              <a:rPr lang="en-GB" sz="1600"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GB" sz="1600"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causes you to believe that something is true or has really happened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1EC906-1693-71AB-DD1B-A14F0CD24751}"/>
              </a:ext>
            </a:extLst>
          </p:cNvPr>
          <p:cNvSpPr txBox="1"/>
          <p:nvPr/>
        </p:nvSpPr>
        <p:spPr>
          <a:xfrm>
            <a:off x="815426" y="1623921"/>
            <a:ext cx="178807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0" lang="en-GB" sz="3600" b="1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pricus Black" pitchFamily="2" charset="0"/>
              </a:rPr>
              <a:t>‘evidence’</a:t>
            </a:r>
            <a:endParaRPr lang="en-US" sz="3600" b="1">
              <a:solidFill>
                <a:schemeClr val="accent2"/>
              </a:solidFill>
              <a:latin typeface="Apricus Black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145978-349D-0D89-1A6D-F595EF5AE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47840" y="2684347"/>
            <a:ext cx="5435600" cy="54356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A8464F-74DC-4553-6BE7-F4F875E67EC8}"/>
              </a:ext>
            </a:extLst>
          </p:cNvPr>
          <p:cNvCxnSpPr>
            <a:cxnSpLocks/>
          </p:cNvCxnSpPr>
          <p:nvPr/>
        </p:nvCxnSpPr>
        <p:spPr>
          <a:xfrm>
            <a:off x="6756400" y="5133351"/>
            <a:ext cx="951992" cy="359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D40F49-D738-E1C4-6A31-12A655FE141E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7708392" y="5126521"/>
            <a:ext cx="498932" cy="717538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8F1A51E-A1F9-D646-07A8-84ADB9D1EC3D}"/>
              </a:ext>
            </a:extLst>
          </p:cNvPr>
          <p:cNvSpPr/>
          <p:nvPr/>
        </p:nvSpPr>
        <p:spPr>
          <a:xfrm>
            <a:off x="803274" y="4787564"/>
            <a:ext cx="6044566" cy="662690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033AB1-EBE3-0102-8955-2571B856020E}"/>
              </a:ext>
            </a:extLst>
          </p:cNvPr>
          <p:cNvSpPr txBox="1"/>
          <p:nvPr/>
        </p:nvSpPr>
        <p:spPr>
          <a:xfrm>
            <a:off x="1181190" y="5003411"/>
            <a:ext cx="5435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Evidence will help to back up examples you want to share.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A604A8-32F9-3DF6-FC94-B3032CB97BF9}"/>
              </a:ext>
            </a:extLst>
          </p:cNvPr>
          <p:cNvSpPr/>
          <p:nvPr/>
        </p:nvSpPr>
        <p:spPr>
          <a:xfrm>
            <a:off x="8193024" y="5829759"/>
            <a:ext cx="97646" cy="976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6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C5D7-5E17-C262-4371-A47A628ECB9F}"/>
              </a:ext>
            </a:extLst>
          </p:cNvPr>
          <p:cNvSpPr txBox="1">
            <a:spLocks/>
          </p:cNvSpPr>
          <p:nvPr/>
        </p:nvSpPr>
        <p:spPr>
          <a:xfrm>
            <a:off x="803275" y="477403"/>
            <a:ext cx="6374765" cy="86407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ricus Black" pitchFamily="2" charset="0"/>
              </a:rPr>
              <a:t>Think far and wide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81BE10-41C9-81BE-F6C6-DBF46F483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196147"/>
              </p:ext>
            </p:extLst>
          </p:nvPr>
        </p:nvGraphicFramePr>
        <p:xfrm>
          <a:off x="803276" y="1591863"/>
          <a:ext cx="10493615" cy="468245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98723">
                  <a:extLst>
                    <a:ext uri="{9D8B030D-6E8A-4147-A177-3AD203B41FA5}">
                      <a16:colId xmlns:a16="http://schemas.microsoft.com/office/drawing/2014/main" val="3263393831"/>
                    </a:ext>
                  </a:extLst>
                </a:gridCol>
                <a:gridCol w="2098723">
                  <a:extLst>
                    <a:ext uri="{9D8B030D-6E8A-4147-A177-3AD203B41FA5}">
                      <a16:colId xmlns:a16="http://schemas.microsoft.com/office/drawing/2014/main" val="2752172808"/>
                    </a:ext>
                  </a:extLst>
                </a:gridCol>
                <a:gridCol w="2098723">
                  <a:extLst>
                    <a:ext uri="{9D8B030D-6E8A-4147-A177-3AD203B41FA5}">
                      <a16:colId xmlns:a16="http://schemas.microsoft.com/office/drawing/2014/main" val="2591050790"/>
                    </a:ext>
                  </a:extLst>
                </a:gridCol>
                <a:gridCol w="2098723">
                  <a:extLst>
                    <a:ext uri="{9D8B030D-6E8A-4147-A177-3AD203B41FA5}">
                      <a16:colId xmlns:a16="http://schemas.microsoft.com/office/drawing/2014/main" val="3843336632"/>
                    </a:ext>
                  </a:extLst>
                </a:gridCol>
                <a:gridCol w="2098723">
                  <a:extLst>
                    <a:ext uri="{9D8B030D-6E8A-4147-A177-3AD203B41FA5}">
                      <a16:colId xmlns:a16="http://schemas.microsoft.com/office/drawing/2014/main" val="1823657423"/>
                    </a:ext>
                  </a:extLst>
                </a:gridCol>
              </a:tblGrid>
              <a:tr h="954567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 person work experience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Blogs &amp; </a:t>
                      </a:r>
                      <a:b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vlogs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Positions of responsibility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Projects </a:t>
                      </a:r>
                      <a:b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or essays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Mentoring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153655"/>
                  </a:ext>
                </a:extLst>
              </a:tr>
              <a:tr h="925975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Virtual work </a:t>
                      </a:r>
                      <a:b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experience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Documentaries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Awards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Books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Tutoring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724925"/>
                  </a:ext>
                </a:extLst>
              </a:tr>
              <a:tr h="868101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Work </a:t>
                      </a:r>
                      <a:b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shadowing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Podcasts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Challenges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Influencers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Online subject </a:t>
                      </a:r>
                      <a:b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courses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541824"/>
                  </a:ext>
                </a:extLst>
              </a:tr>
              <a:tr h="874814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Paid </a:t>
                      </a:r>
                      <a:b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employment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TED Talks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Personal life experiences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Hobbies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Trips or </a:t>
                      </a:r>
                      <a:b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visits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79556"/>
                  </a:ext>
                </a:extLst>
              </a:tr>
              <a:tr h="1058996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Volunteering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Articles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Work based learning / training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Clubs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Competitions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172633"/>
                  </a:ext>
                </a:extLst>
              </a:tr>
            </a:tbl>
          </a:graphicData>
        </a:graphic>
      </p:graphicFrame>
      <p:pic>
        <p:nvPicPr>
          <p:cNvPr id="9" name="Graphic 8">
            <a:extLst>
              <a:ext uri="{FF2B5EF4-FFF2-40B4-BE49-F238E27FC236}">
                <a16:creationId xmlns:a16="http://schemas.microsoft.com/office/drawing/2014/main" id="{8DBF39F4-5744-8438-8B25-EAB4ECA49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3852" y="138834"/>
            <a:ext cx="2906057" cy="290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CD3DFB-97E9-7CD8-73B1-FF895344B7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60632-5E27-5F0C-07DB-15631AA5C075}"/>
              </a:ext>
            </a:extLst>
          </p:cNvPr>
          <p:cNvSpPr txBox="1"/>
          <p:nvPr/>
        </p:nvSpPr>
        <p:spPr>
          <a:xfrm>
            <a:off x="4099367" y="3916187"/>
            <a:ext cx="3993266" cy="705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kumimoji="0" lang="en-GB" sz="72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rPr>
              <a:t>It’s a jigsaw!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7180B-C589-D69F-642A-A723505A353B}"/>
              </a:ext>
            </a:extLst>
          </p:cNvPr>
          <p:cNvSpPr txBox="1"/>
          <p:nvPr/>
        </p:nvSpPr>
        <p:spPr>
          <a:xfrm>
            <a:off x="2916820" y="4634055"/>
            <a:ext cx="63583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0" lang="en-GB" sz="20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Ultimately, think of completing your personal statement as if it is a jigsaw</a:t>
            </a:r>
            <a:r>
              <a:rPr lang="en-GB" sz="2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built</a:t>
            </a:r>
            <a:r>
              <a:rPr kumimoji="0" lang="en-GB" sz="20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GB" sz="2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of</a:t>
            </a:r>
            <a:r>
              <a:rPr kumimoji="0" lang="en-GB" sz="20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pieces of evidence.</a:t>
            </a:r>
            <a:endParaRPr lang="en-US" sz="20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A3456F8-6348-FA35-FD47-F6253208A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8725" y="-109078"/>
            <a:ext cx="4434550" cy="443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0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27111C-679C-8CE1-2F2F-52A7C6A8D701}"/>
              </a:ext>
            </a:extLst>
          </p:cNvPr>
          <p:cNvSpPr/>
          <p:nvPr/>
        </p:nvSpPr>
        <p:spPr>
          <a:xfrm>
            <a:off x="803275" y="2774928"/>
            <a:ext cx="8977333" cy="2074864"/>
          </a:xfrm>
          <a:prstGeom prst="rect">
            <a:avLst/>
          </a:prstGeom>
          <a:solidFill>
            <a:schemeClr val="accent5">
              <a:alpha val="96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7285F-4FDF-F04E-A820-1AAA3BFF9060}"/>
              </a:ext>
            </a:extLst>
          </p:cNvPr>
          <p:cNvSpPr txBox="1">
            <a:spLocks/>
          </p:cNvSpPr>
          <p:nvPr/>
        </p:nvSpPr>
        <p:spPr>
          <a:xfrm>
            <a:off x="803275" y="477403"/>
            <a:ext cx="6374765" cy="86407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ricus Black" pitchFamily="2" charset="0"/>
              </a:rPr>
              <a:t>Browsing history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2A8326-23CD-69CA-D527-2FE9ADB6CD8A}"/>
              </a:ext>
            </a:extLst>
          </p:cNvPr>
          <p:cNvSpPr txBox="1"/>
          <p:nvPr/>
        </p:nvSpPr>
        <p:spPr>
          <a:xfrm>
            <a:off x="803277" y="1712946"/>
            <a:ext cx="8977332" cy="84125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Go through your online history (or YouTube, social accounts, browser history) for the last two weeks.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Make a note of how many things you have viewed, watched, read or listened to </a:t>
            </a:r>
            <a:r>
              <a:rPr lang="en-GB" sz="16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link</a:t>
            </a:r>
            <a:r>
              <a:rPr kumimoji="0" lang="en-GB" sz="16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to a subject or career area you might be thinking about for your future.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A6F4D1-3262-CA7E-15C6-ED883D4F32E2}"/>
              </a:ext>
            </a:extLst>
          </p:cNvPr>
          <p:cNvSpPr txBox="1"/>
          <p:nvPr/>
        </p:nvSpPr>
        <p:spPr>
          <a:xfrm>
            <a:off x="1134723" y="3081520"/>
            <a:ext cx="4857464" cy="15286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How many link directly?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How many link indirectly?</a:t>
            </a:r>
            <a:endParaRPr lang="en-GB" sz="16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285750" indent="-285750">
              <a:spcAft>
                <a:spcPts val="2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16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How many are because you've been </a:t>
            </a:r>
            <a:r>
              <a:rPr lang="en-GB" sz="1600" b="1">
                <a:latin typeface="Roboto"/>
                <a:ea typeface="Roboto"/>
                <a:cs typeface="Roboto"/>
              </a:rPr>
              <a:t>researching a specific topic in your current studies </a:t>
            </a:r>
            <a:r>
              <a:rPr kumimoji="0" lang="en-GB" sz="16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vs how many are just because you came across it? </a:t>
            </a:r>
            <a:endParaRPr lang="en-GB" sz="16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374341-BFE4-E6C5-D5C5-6C179BF37400}"/>
              </a:ext>
            </a:extLst>
          </p:cNvPr>
          <p:cNvSpPr txBox="1"/>
          <p:nvPr/>
        </p:nvSpPr>
        <p:spPr>
          <a:xfrm>
            <a:off x="803277" y="5104160"/>
            <a:ext cx="5188910" cy="10874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Start thinking about the most interesting, </a:t>
            </a:r>
            <a:br>
              <a:rPr kumimoji="0" lang="en-GB" sz="16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kumimoji="0" lang="en-GB" sz="16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most surprising or new things you've learnt.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If you have none then this is your chance </a:t>
            </a:r>
            <a:br>
              <a:rPr kumimoji="0" lang="en-GB" sz="16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kumimoji="0" lang="en-GB" sz="16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 start thinking about that evidence!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7B5AD5-F5D4-9BD5-193F-B2AAF7546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1624" y="825450"/>
            <a:ext cx="6751899" cy="675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50D6-2B3E-A45B-7883-28320483C22F}"/>
              </a:ext>
            </a:extLst>
          </p:cNvPr>
          <p:cNvSpPr txBox="1">
            <a:spLocks/>
          </p:cNvSpPr>
          <p:nvPr/>
        </p:nvSpPr>
        <p:spPr>
          <a:xfrm>
            <a:off x="803275" y="350080"/>
            <a:ext cx="10053778" cy="86407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70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ricus Black" pitchFamily="2" charset="0"/>
              </a:rPr>
              <a:t>What sort of subject spotlights are available?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069422-18B5-31C4-1FB6-4247E2E3E7D2}"/>
              </a:ext>
            </a:extLst>
          </p:cNvPr>
          <p:cNvGrpSpPr/>
          <p:nvPr/>
        </p:nvGrpSpPr>
        <p:grpSpPr>
          <a:xfrm>
            <a:off x="849575" y="1531802"/>
            <a:ext cx="10486667" cy="4693290"/>
            <a:chOff x="803275" y="1531801"/>
            <a:chExt cx="11318933" cy="5065769"/>
          </a:xfrm>
        </p:grpSpPr>
        <p:pic>
          <p:nvPicPr>
            <p:cNvPr id="3" name="Picture 2" descr="A person using a circular object&#10;&#10;Description automatically generated">
              <a:extLst>
                <a:ext uri="{FF2B5EF4-FFF2-40B4-BE49-F238E27FC236}">
                  <a16:creationId xmlns:a16="http://schemas.microsoft.com/office/drawing/2014/main" id="{7D3067D3-D6C2-74D0-9C43-5B727E8C1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275" y="1531801"/>
              <a:ext cx="2466762" cy="240431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27B76C-E4E5-38CB-294A-4417CC1C6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3275" y="4193258"/>
              <a:ext cx="2466761" cy="240431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6D02692-2656-E9BC-48CF-1A7E6966F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60938" y="1531801"/>
              <a:ext cx="2456353" cy="240431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264C0C-737A-EEAD-9C53-431694AFC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60938" y="4193258"/>
              <a:ext cx="2456353" cy="24043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F60DFA5-61B5-5F03-E81C-6A61F3D5F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08192" y="1531801"/>
              <a:ext cx="2466761" cy="240431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1F188B-B284-F9AA-2A33-372B09655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08192" y="4193258"/>
              <a:ext cx="2466761" cy="240431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F5BA013-B3C3-5F77-90ED-A102CC0A2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65855" y="1531801"/>
              <a:ext cx="2456353" cy="240431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D24FA86-EC98-342E-290D-1E4AB9CA9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65855" y="4193258"/>
              <a:ext cx="2456353" cy="2404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10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UCAS Colours">
      <a:dk1>
        <a:srgbClr val="1F2834"/>
      </a:dk1>
      <a:lt1>
        <a:srgbClr val="FFFFFF"/>
      </a:lt1>
      <a:dk2>
        <a:srgbClr val="44546A"/>
      </a:dk2>
      <a:lt2>
        <a:srgbClr val="E7E6E6"/>
      </a:lt2>
      <a:accent1>
        <a:srgbClr val="FB705B"/>
      </a:accent1>
      <a:accent2>
        <a:srgbClr val="E6007E"/>
      </a:accent2>
      <a:accent3>
        <a:srgbClr val="5DB88D"/>
      </a:accent3>
      <a:accent4>
        <a:srgbClr val="3BC0C7"/>
      </a:accent4>
      <a:accent5>
        <a:srgbClr val="3B92D9"/>
      </a:accent5>
      <a:accent6>
        <a:srgbClr val="836CD8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4811a8f5-94fe-4bd2-a545-ad404c8abdd7">
      <Terms xmlns="http://schemas.microsoft.com/office/infopath/2007/PartnerControls"/>
    </lcf76f155ced4ddcb4097134ff3c332f>
    <TaxCatchAll xmlns="bc3fd331-849c-4bb1-8914-632449ef07f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6FCC0514A9494A9AAA7563D88BEC32" ma:contentTypeVersion="17" ma:contentTypeDescription="Create a new document." ma:contentTypeScope="" ma:versionID="294221d010d46e1896d019ef12476dc3">
  <xsd:schema xmlns:xsd="http://www.w3.org/2001/XMLSchema" xmlns:xs="http://www.w3.org/2001/XMLSchema" xmlns:p="http://schemas.microsoft.com/office/2006/metadata/properties" xmlns:ns1="http://schemas.microsoft.com/sharepoint/v3" xmlns:ns2="4811a8f5-94fe-4bd2-a545-ad404c8abdd7" xmlns:ns3="bc3fd331-849c-4bb1-8914-632449ef07f2" targetNamespace="http://schemas.microsoft.com/office/2006/metadata/properties" ma:root="true" ma:fieldsID="8b5201546ffd91a0d669042e8f026cff" ns1:_="" ns2:_="" ns3:_="">
    <xsd:import namespace="http://schemas.microsoft.com/sharepoint/v3"/>
    <xsd:import namespace="4811a8f5-94fe-4bd2-a545-ad404c8abdd7"/>
    <xsd:import namespace="bc3fd331-849c-4bb1-8914-632449ef07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1a8f5-94fe-4bd2-a545-ad404c8abd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80052e2-7a6d-497f-9711-5471179560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fd331-849c-4bb1-8914-632449ef07f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ad73544-c619-4b92-958d-530d3361294a}" ma:internalName="TaxCatchAll" ma:showField="CatchAllData" ma:web="bc3fd331-849c-4bb1-8914-632449ef07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DBF239-E158-4307-A835-E2F34F8CF4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1B12B5-DA08-425D-B4A9-1000FB182C5C}">
  <ds:schemaRefs>
    <ds:schemaRef ds:uri="4811a8f5-94fe-4bd2-a545-ad404c8abdd7"/>
    <ds:schemaRef ds:uri="bc3fd331-849c-4bb1-8914-632449ef07f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5066A6-A78C-4A24-B872-0EA060B56036}">
  <ds:schemaRefs>
    <ds:schemaRef ds:uri="4811a8f5-94fe-4bd2-a545-ad404c8abdd7"/>
    <ds:schemaRef ds:uri="bc3fd331-849c-4bb1-8914-632449ef07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 Bacon</dc:creator>
  <cp:revision>2</cp:revision>
  <dcterms:created xsi:type="dcterms:W3CDTF">2024-08-28T13:10:32Z</dcterms:created>
  <dcterms:modified xsi:type="dcterms:W3CDTF">2024-09-03T13:47:27Z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9c747e-0609-44bc-a84a-379ba7e92455_Enabled">
    <vt:lpwstr>true</vt:lpwstr>
  </property>
  <property fmtid="{D5CDD505-2E9C-101B-9397-08002B2CF9AE}" pid="3" name="MSIP_Label_119c747e-0609-44bc-a84a-379ba7e92455_SetDate">
    <vt:lpwstr>2024-08-28T15:01:26Z</vt:lpwstr>
  </property>
  <property fmtid="{D5CDD505-2E9C-101B-9397-08002B2CF9AE}" pid="4" name="MSIP_Label_119c747e-0609-44bc-a84a-379ba7e92455_Method">
    <vt:lpwstr>Standard</vt:lpwstr>
  </property>
  <property fmtid="{D5CDD505-2E9C-101B-9397-08002B2CF9AE}" pid="5" name="MSIP_Label_119c747e-0609-44bc-a84a-379ba7e92455_Name">
    <vt:lpwstr>Confidential</vt:lpwstr>
  </property>
  <property fmtid="{D5CDD505-2E9C-101B-9397-08002B2CF9AE}" pid="6" name="MSIP_Label_119c747e-0609-44bc-a84a-379ba7e92455_SiteId">
    <vt:lpwstr>c62bca44-70cb-457b-a355-deaa5cb7e689</vt:lpwstr>
  </property>
  <property fmtid="{D5CDD505-2E9C-101B-9397-08002B2CF9AE}" pid="7" name="MSIP_Label_119c747e-0609-44bc-a84a-379ba7e92455_ActionId">
    <vt:lpwstr>c882ce20-9da4-4d66-b7d9-318ec06e0250</vt:lpwstr>
  </property>
  <property fmtid="{D5CDD505-2E9C-101B-9397-08002B2CF9AE}" pid="8" name="MSIP_Label_119c747e-0609-44bc-a84a-379ba7e92455_ContentBits">
    <vt:lpwstr>0</vt:lpwstr>
  </property>
  <property fmtid="{D5CDD505-2E9C-101B-9397-08002B2CF9AE}" pid="9" name="ContentTypeId">
    <vt:lpwstr>0x010100A06FCC0514A9494A9AAA7563D88BEC32</vt:lpwstr>
  </property>
  <property fmtid="{D5CDD505-2E9C-101B-9397-08002B2CF9AE}" pid="10" name="MediaServiceImageTags">
    <vt:lpwstr/>
  </property>
</Properties>
</file>