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BC8FD-1234-194A-8327-BC509563E489}" v="217" dt="2024-08-29T13:04:44.420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/>
    <p:restoredTop sz="94688"/>
  </p:normalViewPr>
  <p:slideViewPr>
    <p:cSldViewPr snapToGrid="0" showGuides="1">
      <p:cViewPr varScale="1">
        <p:scale>
          <a:sx n="111" d="100"/>
          <a:sy n="111" d="100"/>
        </p:scale>
        <p:origin x="224" y="384"/>
      </p:cViewPr>
      <p:guideLst>
        <p:guide orient="horz" pos="2160"/>
        <p:guide pos="3840"/>
        <p:guide pos="506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 Bacon" userId="38f67018-5b88-4c19-aab1-ebd14c8bf1ad" providerId="ADAL" clId="{ADABC8FD-1234-194A-8327-BC509563E489}"/>
    <pc:docChg chg="undo custSel modSld">
      <pc:chgData name="Francis Bacon" userId="38f67018-5b88-4c19-aab1-ebd14c8bf1ad" providerId="ADAL" clId="{ADABC8FD-1234-194A-8327-BC509563E489}" dt="2024-08-29T13:04:44.420" v="21" actId="207"/>
      <pc:docMkLst>
        <pc:docMk/>
      </pc:docMkLst>
      <pc:sldChg chg="modSp mod">
        <pc:chgData name="Francis Bacon" userId="38f67018-5b88-4c19-aab1-ebd14c8bf1ad" providerId="ADAL" clId="{ADABC8FD-1234-194A-8327-BC509563E489}" dt="2024-08-29T10:18:46.098" v="3" actId="1037"/>
        <pc:sldMkLst>
          <pc:docMk/>
          <pc:sldMk cId="441267365" sldId="256"/>
        </pc:sldMkLst>
        <pc:spChg chg="mod">
          <ac:chgData name="Francis Bacon" userId="38f67018-5b88-4c19-aab1-ebd14c8bf1ad" providerId="ADAL" clId="{ADABC8FD-1234-194A-8327-BC509563E489}" dt="2024-08-29T10:18:46.098" v="3" actId="1037"/>
          <ac:spMkLst>
            <pc:docMk/>
            <pc:sldMk cId="441267365" sldId="256"/>
            <ac:spMk id="8" creationId="{3884B934-24B2-9727-E825-10791A65199D}"/>
          </ac:spMkLst>
        </pc:spChg>
      </pc:sldChg>
      <pc:sldChg chg="addSp modSp mod">
        <pc:chgData name="Francis Bacon" userId="38f67018-5b88-4c19-aab1-ebd14c8bf1ad" providerId="ADAL" clId="{ADABC8FD-1234-194A-8327-BC509563E489}" dt="2024-08-29T13:04:44.420" v="21" actId="207"/>
        <pc:sldMkLst>
          <pc:docMk/>
          <pc:sldMk cId="43589253" sldId="257"/>
        </pc:sldMkLst>
        <pc:spChg chg="mod">
          <ac:chgData name="Francis Bacon" userId="38f67018-5b88-4c19-aab1-ebd14c8bf1ad" providerId="ADAL" clId="{ADABC8FD-1234-194A-8327-BC509563E489}" dt="2024-08-29T11:57:59.854" v="20" actId="207"/>
          <ac:spMkLst>
            <pc:docMk/>
            <pc:sldMk cId="43589253" sldId="257"/>
            <ac:spMk id="2" creationId="{C2CC6F3C-937B-3730-0813-2D33EACD5B84}"/>
          </ac:spMkLst>
        </pc:spChg>
        <pc:spChg chg="mod">
          <ac:chgData name="Francis Bacon" userId="38f67018-5b88-4c19-aab1-ebd14c8bf1ad" providerId="ADAL" clId="{ADABC8FD-1234-194A-8327-BC509563E489}" dt="2024-08-29T13:04:44.420" v="21" actId="207"/>
          <ac:spMkLst>
            <pc:docMk/>
            <pc:sldMk cId="43589253" sldId="257"/>
            <ac:spMk id="3" creationId="{0B2A2976-2348-F0D6-2727-2F5C8DCDE871}"/>
          </ac:spMkLst>
        </pc:spChg>
        <pc:spChg chg="mod">
          <ac:chgData name="Francis Bacon" userId="38f67018-5b88-4c19-aab1-ebd14c8bf1ad" providerId="ADAL" clId="{ADABC8FD-1234-194A-8327-BC509563E489}" dt="2024-08-29T11:55:32.039" v="6" actId="164"/>
          <ac:spMkLst>
            <pc:docMk/>
            <pc:sldMk cId="43589253" sldId="257"/>
            <ac:spMk id="8" creationId="{6440CCBE-C080-8A84-ED45-C8876A4214D1}"/>
          </ac:spMkLst>
        </pc:spChg>
        <pc:grpChg chg="add mod">
          <ac:chgData name="Francis Bacon" userId="38f67018-5b88-4c19-aab1-ebd14c8bf1ad" providerId="ADAL" clId="{ADABC8FD-1234-194A-8327-BC509563E489}" dt="2024-08-29T11:56:10.973" v="16" actId="1076"/>
          <ac:grpSpMkLst>
            <pc:docMk/>
            <pc:sldMk cId="43589253" sldId="257"/>
            <ac:grpSpMk id="4" creationId="{1174E4A0-F7A1-73E4-4CAB-6E10AF1BF196}"/>
          </ac:grpSpMkLst>
        </pc:grpChg>
        <pc:picChg chg="mod">
          <ac:chgData name="Francis Bacon" userId="38f67018-5b88-4c19-aab1-ebd14c8bf1ad" providerId="ADAL" clId="{ADABC8FD-1234-194A-8327-BC509563E489}" dt="2024-08-29T11:55:32.039" v="6" actId="164"/>
          <ac:picMkLst>
            <pc:docMk/>
            <pc:sldMk cId="43589253" sldId="257"/>
            <ac:picMk id="7" creationId="{3A56AE8A-5BD2-4303-659C-8F89F07ED18D}"/>
          </ac:picMkLst>
        </pc:picChg>
      </pc:sldChg>
      <pc:sldChg chg="addSp modSp mod">
        <pc:chgData name="Francis Bacon" userId="38f67018-5b88-4c19-aab1-ebd14c8bf1ad" providerId="ADAL" clId="{ADABC8FD-1234-194A-8327-BC509563E489}" dt="2024-08-29T10:18:23.734" v="2" actId="34135"/>
        <pc:sldMkLst>
          <pc:docMk/>
          <pc:sldMk cId="4058701211" sldId="261"/>
        </pc:sldMkLst>
        <pc:spChg chg="add mod">
          <ac:chgData name="Francis Bacon" userId="38f67018-5b88-4c19-aab1-ebd14c8bf1ad" providerId="ADAL" clId="{ADABC8FD-1234-194A-8327-BC509563E489}" dt="2024-08-29T10:18:23.734" v="2" actId="34135"/>
          <ac:spMkLst>
            <pc:docMk/>
            <pc:sldMk cId="4058701211" sldId="261"/>
            <ac:spMk id="4" creationId="{97DD1CA9-74A0-99A2-CBED-778C9FBB047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95682-5D9D-41C0-BAE6-063149C82416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4F0FD8A-98DA-440B-A5E1-5EE55CFCC627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i="0" dirty="0">
              <a:latin typeface="Apricus Black" pitchFamily="2" charset="0"/>
            </a:rPr>
            <a:t>Transferable skills </a:t>
          </a:r>
        </a:p>
      </dgm:t>
    </dgm:pt>
    <dgm:pt modelId="{21986117-F115-4E98-A842-5C15E6A180F2}" type="parTrans" cxnId="{EFFDBD69-62F8-45CF-9C7C-54FF3796AED7}">
      <dgm:prSet/>
      <dgm:spPr/>
      <dgm:t>
        <a:bodyPr/>
        <a:lstStyle/>
        <a:p>
          <a:endParaRPr lang="en-GB"/>
        </a:p>
      </dgm:t>
    </dgm:pt>
    <dgm:pt modelId="{1B765C3D-D424-4203-8512-29E7EC9F1AA4}" type="sibTrans" cxnId="{EFFDBD69-62F8-45CF-9C7C-54FF3796AED7}">
      <dgm:prSet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28DC4C98-28F6-44D2-9941-5555ADBAAA3F}">
      <dgm:prSet phldrT="[Text]"/>
      <dgm:spPr>
        <a:solidFill>
          <a:schemeClr val="tx1"/>
        </a:solidFill>
      </dgm:spPr>
      <dgm:t>
        <a:bodyPr/>
        <a:lstStyle/>
        <a:p>
          <a:r>
            <a:rPr lang="en-GB" b="1" i="0" dirty="0">
              <a:latin typeface="Apricus Black" pitchFamily="2" charset="0"/>
            </a:rPr>
            <a:t>Personal skills </a:t>
          </a:r>
        </a:p>
      </dgm:t>
    </dgm:pt>
    <dgm:pt modelId="{CF43D7B3-AD53-4712-96B0-139E8DC2C291}" type="parTrans" cxnId="{156928C1-A03D-49A1-91C1-F30654AAE5AF}">
      <dgm:prSet/>
      <dgm:spPr/>
      <dgm:t>
        <a:bodyPr/>
        <a:lstStyle/>
        <a:p>
          <a:endParaRPr lang="en-GB"/>
        </a:p>
      </dgm:t>
    </dgm:pt>
    <dgm:pt modelId="{52CA01EB-8621-4C1E-BD27-F26F93528863}" type="sibTrans" cxnId="{156928C1-A03D-49A1-91C1-F30654AAE5AF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E405A561-0897-4ABE-ADF4-B583F26B405F}">
      <dgm:prSet phldrT="[Text]"/>
      <dgm:spPr>
        <a:solidFill>
          <a:schemeClr val="accent5"/>
        </a:solidFill>
      </dgm:spPr>
      <dgm:t>
        <a:bodyPr/>
        <a:lstStyle/>
        <a:p>
          <a:r>
            <a:rPr lang="en-GB" b="1" i="0" dirty="0">
              <a:latin typeface="Apricus Black" pitchFamily="2" charset="0"/>
            </a:rPr>
            <a:t>Knowledge based skills </a:t>
          </a:r>
        </a:p>
      </dgm:t>
    </dgm:pt>
    <dgm:pt modelId="{5C463D21-82D7-4A94-9E79-97E82B3D939D}" type="parTrans" cxnId="{9212C5EC-1A28-407B-8D15-AF7645A7C407}">
      <dgm:prSet/>
      <dgm:spPr/>
      <dgm:t>
        <a:bodyPr/>
        <a:lstStyle/>
        <a:p>
          <a:endParaRPr lang="en-GB"/>
        </a:p>
      </dgm:t>
    </dgm:pt>
    <dgm:pt modelId="{110A70AF-CA30-4DAF-812A-C2920A16B01E}" type="sibTrans" cxnId="{9212C5EC-1A28-407B-8D15-AF7645A7C407}">
      <dgm:prSet/>
      <dgm:spPr>
        <a:solidFill>
          <a:schemeClr val="accent5"/>
        </a:solidFill>
      </dgm:spPr>
      <dgm:t>
        <a:bodyPr/>
        <a:lstStyle/>
        <a:p>
          <a:endParaRPr lang="en-GB"/>
        </a:p>
      </dgm:t>
    </dgm:pt>
    <dgm:pt modelId="{9EE1A511-E440-4E35-80E9-6BCDA0547D88}" type="pres">
      <dgm:prSet presAssocID="{CFC95682-5D9D-41C0-BAE6-063149C82416}" presName="cycle" presStyleCnt="0">
        <dgm:presLayoutVars>
          <dgm:dir/>
          <dgm:resizeHandles val="exact"/>
        </dgm:presLayoutVars>
      </dgm:prSet>
      <dgm:spPr/>
    </dgm:pt>
    <dgm:pt modelId="{22061C0C-0444-415D-BD4A-C5D30C05428C}" type="pres">
      <dgm:prSet presAssocID="{B4F0FD8A-98DA-440B-A5E1-5EE55CFCC627}" presName="node" presStyleLbl="node1" presStyleIdx="0" presStyleCnt="3">
        <dgm:presLayoutVars>
          <dgm:bulletEnabled val="1"/>
        </dgm:presLayoutVars>
      </dgm:prSet>
      <dgm:spPr/>
    </dgm:pt>
    <dgm:pt modelId="{7673FBEA-B481-48F7-935B-59DACB0E4E8F}" type="pres">
      <dgm:prSet presAssocID="{1B765C3D-D424-4203-8512-29E7EC9F1AA4}" presName="sibTrans" presStyleLbl="sibTrans2D1" presStyleIdx="0" presStyleCnt="3"/>
      <dgm:spPr/>
    </dgm:pt>
    <dgm:pt modelId="{340C7211-D210-45D9-93A7-39A5C004F7A4}" type="pres">
      <dgm:prSet presAssocID="{1B765C3D-D424-4203-8512-29E7EC9F1AA4}" presName="connectorText" presStyleLbl="sibTrans2D1" presStyleIdx="0" presStyleCnt="3"/>
      <dgm:spPr/>
    </dgm:pt>
    <dgm:pt modelId="{B6108046-D0F7-4168-846A-041EC4A6E5D6}" type="pres">
      <dgm:prSet presAssocID="{28DC4C98-28F6-44D2-9941-5555ADBAAA3F}" presName="node" presStyleLbl="node1" presStyleIdx="1" presStyleCnt="3">
        <dgm:presLayoutVars>
          <dgm:bulletEnabled val="1"/>
        </dgm:presLayoutVars>
      </dgm:prSet>
      <dgm:spPr/>
    </dgm:pt>
    <dgm:pt modelId="{D29FA9E0-503A-4D5E-83B8-2F50289C4FC0}" type="pres">
      <dgm:prSet presAssocID="{52CA01EB-8621-4C1E-BD27-F26F93528863}" presName="sibTrans" presStyleLbl="sibTrans2D1" presStyleIdx="1" presStyleCnt="3"/>
      <dgm:spPr/>
    </dgm:pt>
    <dgm:pt modelId="{9551B3EB-87D6-4152-AEFE-7AF6E16170A8}" type="pres">
      <dgm:prSet presAssocID="{52CA01EB-8621-4C1E-BD27-F26F93528863}" presName="connectorText" presStyleLbl="sibTrans2D1" presStyleIdx="1" presStyleCnt="3"/>
      <dgm:spPr/>
    </dgm:pt>
    <dgm:pt modelId="{BC410281-C2B8-45ED-8EDD-33C9D201BD05}" type="pres">
      <dgm:prSet presAssocID="{E405A561-0897-4ABE-ADF4-B583F26B405F}" presName="node" presStyleLbl="node1" presStyleIdx="2" presStyleCnt="3">
        <dgm:presLayoutVars>
          <dgm:bulletEnabled val="1"/>
        </dgm:presLayoutVars>
      </dgm:prSet>
      <dgm:spPr/>
    </dgm:pt>
    <dgm:pt modelId="{0E01D768-4289-409C-A763-76AF7810F056}" type="pres">
      <dgm:prSet presAssocID="{110A70AF-CA30-4DAF-812A-C2920A16B01E}" presName="sibTrans" presStyleLbl="sibTrans2D1" presStyleIdx="2" presStyleCnt="3"/>
      <dgm:spPr/>
    </dgm:pt>
    <dgm:pt modelId="{393EFE7A-17AD-415D-83F7-DBAA2CAEB750}" type="pres">
      <dgm:prSet presAssocID="{110A70AF-CA30-4DAF-812A-C2920A16B01E}" presName="connectorText" presStyleLbl="sibTrans2D1" presStyleIdx="2" presStyleCnt="3"/>
      <dgm:spPr/>
    </dgm:pt>
  </dgm:ptLst>
  <dgm:cxnLst>
    <dgm:cxn modelId="{338E101E-8808-4238-8469-67BE74F357DE}" type="presOf" srcId="{52CA01EB-8621-4C1E-BD27-F26F93528863}" destId="{D29FA9E0-503A-4D5E-83B8-2F50289C4FC0}" srcOrd="0" destOrd="0" presId="urn:microsoft.com/office/officeart/2005/8/layout/cycle2"/>
    <dgm:cxn modelId="{E8891433-36C4-4A82-8C4E-152DC8170264}" type="presOf" srcId="{110A70AF-CA30-4DAF-812A-C2920A16B01E}" destId="{0E01D768-4289-409C-A763-76AF7810F056}" srcOrd="0" destOrd="0" presId="urn:microsoft.com/office/officeart/2005/8/layout/cycle2"/>
    <dgm:cxn modelId="{25158A4F-9912-41F4-810F-3F374702FA4D}" type="presOf" srcId="{B4F0FD8A-98DA-440B-A5E1-5EE55CFCC627}" destId="{22061C0C-0444-415D-BD4A-C5D30C05428C}" srcOrd="0" destOrd="0" presId="urn:microsoft.com/office/officeart/2005/8/layout/cycle2"/>
    <dgm:cxn modelId="{EFFDBD69-62F8-45CF-9C7C-54FF3796AED7}" srcId="{CFC95682-5D9D-41C0-BAE6-063149C82416}" destId="{B4F0FD8A-98DA-440B-A5E1-5EE55CFCC627}" srcOrd="0" destOrd="0" parTransId="{21986117-F115-4E98-A842-5C15E6A180F2}" sibTransId="{1B765C3D-D424-4203-8512-29E7EC9F1AA4}"/>
    <dgm:cxn modelId="{0A1A4589-A534-4E8F-8FCD-D92507F7C4E4}" type="presOf" srcId="{52CA01EB-8621-4C1E-BD27-F26F93528863}" destId="{9551B3EB-87D6-4152-AEFE-7AF6E16170A8}" srcOrd="1" destOrd="0" presId="urn:microsoft.com/office/officeart/2005/8/layout/cycle2"/>
    <dgm:cxn modelId="{E987FD92-38F7-4426-9168-EEEA6071FDBA}" type="presOf" srcId="{1B765C3D-D424-4203-8512-29E7EC9F1AA4}" destId="{340C7211-D210-45D9-93A7-39A5C004F7A4}" srcOrd="1" destOrd="0" presId="urn:microsoft.com/office/officeart/2005/8/layout/cycle2"/>
    <dgm:cxn modelId="{156928C1-A03D-49A1-91C1-F30654AAE5AF}" srcId="{CFC95682-5D9D-41C0-BAE6-063149C82416}" destId="{28DC4C98-28F6-44D2-9941-5555ADBAAA3F}" srcOrd="1" destOrd="0" parTransId="{CF43D7B3-AD53-4712-96B0-139E8DC2C291}" sibTransId="{52CA01EB-8621-4C1E-BD27-F26F93528863}"/>
    <dgm:cxn modelId="{F58149C3-5D58-49FF-AF47-8CF635A3C0E7}" type="presOf" srcId="{110A70AF-CA30-4DAF-812A-C2920A16B01E}" destId="{393EFE7A-17AD-415D-83F7-DBAA2CAEB750}" srcOrd="1" destOrd="0" presId="urn:microsoft.com/office/officeart/2005/8/layout/cycle2"/>
    <dgm:cxn modelId="{0660B3E1-2598-4EA6-B454-E700ED7F3AD3}" type="presOf" srcId="{28DC4C98-28F6-44D2-9941-5555ADBAAA3F}" destId="{B6108046-D0F7-4168-846A-041EC4A6E5D6}" srcOrd="0" destOrd="0" presId="urn:microsoft.com/office/officeart/2005/8/layout/cycle2"/>
    <dgm:cxn modelId="{D91C4BE5-1906-4D9F-BD30-F3A978BDD315}" type="presOf" srcId="{E405A561-0897-4ABE-ADF4-B583F26B405F}" destId="{BC410281-C2B8-45ED-8EDD-33C9D201BD05}" srcOrd="0" destOrd="0" presId="urn:microsoft.com/office/officeart/2005/8/layout/cycle2"/>
    <dgm:cxn modelId="{9212C5EC-1A28-407B-8D15-AF7645A7C407}" srcId="{CFC95682-5D9D-41C0-BAE6-063149C82416}" destId="{E405A561-0897-4ABE-ADF4-B583F26B405F}" srcOrd="2" destOrd="0" parTransId="{5C463D21-82D7-4A94-9E79-97E82B3D939D}" sibTransId="{110A70AF-CA30-4DAF-812A-C2920A16B01E}"/>
    <dgm:cxn modelId="{9955ABED-46B5-4D71-BF89-77F2BE4FD7B2}" type="presOf" srcId="{1B765C3D-D424-4203-8512-29E7EC9F1AA4}" destId="{7673FBEA-B481-48F7-935B-59DACB0E4E8F}" srcOrd="0" destOrd="0" presId="urn:microsoft.com/office/officeart/2005/8/layout/cycle2"/>
    <dgm:cxn modelId="{70C176FF-3912-4B74-B9A5-E20956C32B54}" type="presOf" srcId="{CFC95682-5D9D-41C0-BAE6-063149C82416}" destId="{9EE1A511-E440-4E35-80E9-6BCDA0547D88}" srcOrd="0" destOrd="0" presId="urn:microsoft.com/office/officeart/2005/8/layout/cycle2"/>
    <dgm:cxn modelId="{2B31EB23-7895-4E25-863F-2FCD7FBED4A9}" type="presParOf" srcId="{9EE1A511-E440-4E35-80E9-6BCDA0547D88}" destId="{22061C0C-0444-415D-BD4A-C5D30C05428C}" srcOrd="0" destOrd="0" presId="urn:microsoft.com/office/officeart/2005/8/layout/cycle2"/>
    <dgm:cxn modelId="{65B01C99-9C56-47D5-8425-BA714A5D1C78}" type="presParOf" srcId="{9EE1A511-E440-4E35-80E9-6BCDA0547D88}" destId="{7673FBEA-B481-48F7-935B-59DACB0E4E8F}" srcOrd="1" destOrd="0" presId="urn:microsoft.com/office/officeart/2005/8/layout/cycle2"/>
    <dgm:cxn modelId="{75F90BE6-BD81-43EC-9EF5-4BFF318CE8CB}" type="presParOf" srcId="{7673FBEA-B481-48F7-935B-59DACB0E4E8F}" destId="{340C7211-D210-45D9-93A7-39A5C004F7A4}" srcOrd="0" destOrd="0" presId="urn:microsoft.com/office/officeart/2005/8/layout/cycle2"/>
    <dgm:cxn modelId="{6B863C30-E976-4965-91F8-57F7222EC188}" type="presParOf" srcId="{9EE1A511-E440-4E35-80E9-6BCDA0547D88}" destId="{B6108046-D0F7-4168-846A-041EC4A6E5D6}" srcOrd="2" destOrd="0" presId="urn:microsoft.com/office/officeart/2005/8/layout/cycle2"/>
    <dgm:cxn modelId="{E2BECC60-5A3E-4D16-AD0B-B7923E12A101}" type="presParOf" srcId="{9EE1A511-E440-4E35-80E9-6BCDA0547D88}" destId="{D29FA9E0-503A-4D5E-83B8-2F50289C4FC0}" srcOrd="3" destOrd="0" presId="urn:microsoft.com/office/officeart/2005/8/layout/cycle2"/>
    <dgm:cxn modelId="{A8CC3284-E3DC-41A1-8E40-7C0F863674E9}" type="presParOf" srcId="{D29FA9E0-503A-4D5E-83B8-2F50289C4FC0}" destId="{9551B3EB-87D6-4152-AEFE-7AF6E16170A8}" srcOrd="0" destOrd="0" presId="urn:microsoft.com/office/officeart/2005/8/layout/cycle2"/>
    <dgm:cxn modelId="{4852A1C2-3FE2-4C61-917B-D2EA9CDE0255}" type="presParOf" srcId="{9EE1A511-E440-4E35-80E9-6BCDA0547D88}" destId="{BC410281-C2B8-45ED-8EDD-33C9D201BD05}" srcOrd="4" destOrd="0" presId="urn:microsoft.com/office/officeart/2005/8/layout/cycle2"/>
    <dgm:cxn modelId="{B0ACFB11-846B-47D6-849F-D6953D7855D3}" type="presParOf" srcId="{9EE1A511-E440-4E35-80E9-6BCDA0547D88}" destId="{0E01D768-4289-409C-A763-76AF7810F056}" srcOrd="5" destOrd="0" presId="urn:microsoft.com/office/officeart/2005/8/layout/cycle2"/>
    <dgm:cxn modelId="{D74504BE-D558-4920-8CAC-A70489A2F351}" type="presParOf" srcId="{0E01D768-4289-409C-A763-76AF7810F056}" destId="{393EFE7A-17AD-415D-83F7-DBAA2CAEB7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61C0C-0444-415D-BD4A-C5D30C05428C}">
      <dsp:nvSpPr>
        <dsp:cNvPr id="0" name=""/>
        <dsp:cNvSpPr/>
      </dsp:nvSpPr>
      <dsp:spPr>
        <a:xfrm>
          <a:off x="2671696" y="268"/>
          <a:ext cx="2020852" cy="2020852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>
              <a:latin typeface="Apricus Black" pitchFamily="2" charset="0"/>
            </a:rPr>
            <a:t>Transferable skills </a:t>
          </a:r>
        </a:p>
      </dsp:txBody>
      <dsp:txXfrm>
        <a:off x="2967643" y="296215"/>
        <a:ext cx="1428958" cy="1428958"/>
      </dsp:txXfrm>
    </dsp:sp>
    <dsp:sp modelId="{7673FBEA-B481-48F7-935B-59DACB0E4E8F}">
      <dsp:nvSpPr>
        <dsp:cNvPr id="0" name=""/>
        <dsp:cNvSpPr/>
      </dsp:nvSpPr>
      <dsp:spPr>
        <a:xfrm rot="3600000">
          <a:off x="4164528" y="1970490"/>
          <a:ext cx="537239" cy="682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4204821" y="2037107"/>
        <a:ext cx="376067" cy="409223"/>
      </dsp:txXfrm>
    </dsp:sp>
    <dsp:sp modelId="{B6108046-D0F7-4168-846A-041EC4A6E5D6}">
      <dsp:nvSpPr>
        <dsp:cNvPr id="0" name=""/>
        <dsp:cNvSpPr/>
      </dsp:nvSpPr>
      <dsp:spPr>
        <a:xfrm>
          <a:off x="4188952" y="2628232"/>
          <a:ext cx="2020852" cy="2020852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>
              <a:latin typeface="Apricus Black" pitchFamily="2" charset="0"/>
            </a:rPr>
            <a:t>Personal skills </a:t>
          </a:r>
        </a:p>
      </dsp:txBody>
      <dsp:txXfrm>
        <a:off x="4484899" y="2924179"/>
        <a:ext cx="1428958" cy="1428958"/>
      </dsp:txXfrm>
    </dsp:sp>
    <dsp:sp modelId="{D29FA9E0-503A-4D5E-83B8-2F50289C4FC0}">
      <dsp:nvSpPr>
        <dsp:cNvPr id="0" name=""/>
        <dsp:cNvSpPr/>
      </dsp:nvSpPr>
      <dsp:spPr>
        <a:xfrm rot="10800000">
          <a:off x="3428707" y="3297640"/>
          <a:ext cx="537239" cy="68203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10800000">
        <a:off x="3589879" y="3434047"/>
        <a:ext cx="376067" cy="409223"/>
      </dsp:txXfrm>
    </dsp:sp>
    <dsp:sp modelId="{BC410281-C2B8-45ED-8EDD-33C9D201BD05}">
      <dsp:nvSpPr>
        <dsp:cNvPr id="0" name=""/>
        <dsp:cNvSpPr/>
      </dsp:nvSpPr>
      <dsp:spPr>
        <a:xfrm>
          <a:off x="1154440" y="2628232"/>
          <a:ext cx="2020852" cy="2020852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>
              <a:latin typeface="Apricus Black" pitchFamily="2" charset="0"/>
            </a:rPr>
            <a:t>Knowledge based skills </a:t>
          </a:r>
        </a:p>
      </dsp:txBody>
      <dsp:txXfrm>
        <a:off x="1450387" y="2924179"/>
        <a:ext cx="1428958" cy="1428958"/>
      </dsp:txXfrm>
    </dsp:sp>
    <dsp:sp modelId="{0E01D768-4289-409C-A763-76AF7810F056}">
      <dsp:nvSpPr>
        <dsp:cNvPr id="0" name=""/>
        <dsp:cNvSpPr/>
      </dsp:nvSpPr>
      <dsp:spPr>
        <a:xfrm rot="18000000">
          <a:off x="2647272" y="1996825"/>
          <a:ext cx="537239" cy="682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687565" y="2203022"/>
        <a:ext cx="376067" cy="40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FC22F-E1E2-1842-920C-76487AE151D8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2CECB-DFF6-FA4E-B4EC-2C44D36A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3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2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6DC5-DE05-9A9D-92A8-5013BD533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C41B9-D0FE-F7DE-1B28-B1F0C0346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F663A-B91C-69FD-7A61-B7147A8F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51B16-9C2B-478E-C406-52642F62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9203F-3E64-BAB6-8F93-90A708D7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89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7904-8AEA-58B3-4E56-60E5CF9D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7540C-43D4-6ACA-47A2-1D5FADED4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8078-1DA9-CA95-4AE6-EC5C70E3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2F493-47A1-B0A8-CBDA-B3E47CD3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06746-B32E-3DEE-E7A2-8492D50A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AEF01-19CF-94B7-7760-9A571BF8E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BA073-B173-1EDA-3DB4-F8D2B4FDB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B1F9-7B00-9A75-DD05-CF6D5DF3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A62A-D928-6377-DD9C-3A297AEC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46E80-968E-F396-3441-07B3A6CE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655A-AFD4-72C4-B108-87245870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487B-B586-3C26-0C41-2CDF2233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ACC9-5D2D-C6AA-D9EF-E7DADF47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DCF1-4837-A8FE-2AB6-F41ADC40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DCB2-01EE-18DD-5376-C0EA3698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3142-F864-7003-AB95-5DC950E6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2B7B9-7ED0-1C4F-8CAE-FD20C5D6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29CED-AD5C-8A80-7CAE-10CE4F9C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71ECA-3751-80BF-A291-D3E7784B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09F92-9532-7F7C-3A2D-87EB68FF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6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1FED-8476-301A-09CD-A7B5B387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743F-DBFE-94F0-7CB8-11A9C7813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A17B1-D8FA-2D25-0F5A-5D451F957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8E52E-8B80-916C-7060-CCDD0B1E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08E18-1877-455C-1782-32185E13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F1E89-962A-8E8B-F351-3A57FFAE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9C0F-3F67-79C2-AEDD-2F859F40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B3FA-1F15-6E46-6105-E43C32700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6206E-9DF8-AB61-7495-CAE20431C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4E689-041F-2A30-8A3A-21863E023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DEC60-1311-CB8B-CEE8-4DDA0DDAC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18DF5-6A4B-FCD5-0214-1512F588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8ADBA-E3D1-2879-EA25-093C255C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7B5BD-9B36-C4E0-14EB-34D8340E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B018-2B0A-5109-8D98-1683C02B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82958-9699-3A50-5C61-6E4E82BE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A5B0D-AE55-3FB0-6BCB-937C4871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81B9-AB61-E9AC-DEF0-6F4E9AC7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F6645-AA95-94EE-1404-14597B31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5E76B-FBEA-4E8F-ED87-B1AF30A7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1206D-9A80-D343-3F1E-A6EC00A6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8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4E87-BBC1-8E3E-B154-57081D21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6FAE-4A9B-A804-638E-8BA3F14D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32BF1-D8DD-4DAA-C044-E7A848E1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7382F-0AD7-0604-30FD-11B63BE7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E1558-2209-FBCE-1204-BE28A5AF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99D36-6585-7301-183D-8855E86B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2311-7AD7-F33A-234F-4FB1F78A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CAD7E-BF41-106F-AA68-38696FCDC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5943C-0558-F666-0A02-88BCF1C3E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41A9C-34A5-545E-2E01-5946A85D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6E017-432A-205C-EA89-327AF6DE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6E04F-CE90-4493-DE71-5FF43BB2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27404-FA8F-51A5-9E94-B77A3D51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66AAB-9D7F-B14A-A649-837C4352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8B2B-7D96-BEED-E4B0-594E74269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48DE4-967D-8D4E-BB00-ADB1BA2EF939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DC13E-7175-98B0-64EE-3594F1F93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D419E-1996-B15F-DCF4-7F3653AFB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9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84B934-24B2-9727-E825-10791A65199D}"/>
              </a:ext>
            </a:extLst>
          </p:cNvPr>
          <p:cNvSpPr txBox="1"/>
          <p:nvPr/>
        </p:nvSpPr>
        <p:spPr>
          <a:xfrm>
            <a:off x="819658" y="1218739"/>
            <a:ext cx="6270706" cy="4039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500"/>
              </a:lnSpc>
            </a:pPr>
            <a:r>
              <a:rPr lang="en-GB" sz="14000" b="1" dirty="0">
                <a:solidFill>
                  <a:schemeClr val="accent5"/>
                </a:solidFill>
                <a:effectLst/>
                <a:latin typeface="Apricus Black" pitchFamily="2" charset="0"/>
                <a:cs typeface="Source Sans Pro SemiBold" panose="020F0502020204030204" pitchFamily="34" charset="0"/>
              </a:rPr>
              <a:t>Skills,</a:t>
            </a:r>
          </a:p>
          <a:p>
            <a:pPr>
              <a:lnSpc>
                <a:spcPts val="10500"/>
              </a:lnSpc>
            </a:pPr>
            <a:r>
              <a:rPr lang="en-GB" sz="14000" b="1" dirty="0">
                <a:solidFill>
                  <a:schemeClr val="accent2"/>
                </a:solidFill>
                <a:latin typeface="Apricus Black" pitchFamily="2" charset="0"/>
              </a:rPr>
              <a:t>Skills,</a:t>
            </a:r>
          </a:p>
          <a:p>
            <a:pPr>
              <a:lnSpc>
                <a:spcPts val="10500"/>
              </a:lnSpc>
            </a:pPr>
            <a:r>
              <a:rPr lang="en-GB" sz="14000" b="1" dirty="0">
                <a:latin typeface="Apricus Black" pitchFamily="2" charset="0"/>
              </a:rPr>
              <a:t>Skills.</a:t>
            </a:r>
            <a:endParaRPr lang="en-US" sz="14000" b="1" dirty="0">
              <a:latin typeface="Apricus Black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F9186A1-C1A1-FCBE-CA08-E3A5DFD52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054" y="5474440"/>
            <a:ext cx="2021638" cy="11674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16CBA5F-381B-03A7-6E22-DA62890FF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500" t="3137" b="46793"/>
          <a:stretch/>
        </p:blipFill>
        <p:spPr>
          <a:xfrm flipH="1">
            <a:off x="2438740" y="663992"/>
            <a:ext cx="9216206" cy="61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CC6F3C-937B-3730-0813-2D33EACD5B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A2976-2348-F0D6-2727-2F5C8DCDE871}"/>
              </a:ext>
            </a:extLst>
          </p:cNvPr>
          <p:cNvSpPr txBox="1"/>
          <p:nvPr/>
        </p:nvSpPr>
        <p:spPr>
          <a:xfrm>
            <a:off x="767729" y="3570790"/>
            <a:ext cx="1065654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kumimoji="0" lang="en-GB" sz="7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does the word</a:t>
            </a:r>
            <a:br>
              <a:rPr kumimoji="0" lang="en-GB" sz="7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GB" sz="7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  <a:t>skill</a:t>
            </a:r>
            <a:r>
              <a:rPr kumimoji="0" lang="en-GB" sz="7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  <a:t> mean?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74E4A0-F7A1-73E4-4CAB-6E10AF1BF196}"/>
              </a:ext>
            </a:extLst>
          </p:cNvPr>
          <p:cNvGrpSpPr/>
          <p:nvPr/>
        </p:nvGrpSpPr>
        <p:grpSpPr>
          <a:xfrm>
            <a:off x="4588643" y="715228"/>
            <a:ext cx="3014714" cy="3014714"/>
            <a:chOff x="4396619" y="2628762"/>
            <a:chExt cx="3014714" cy="30147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440CCBE-C080-8A84-ED45-C8876A4214D1}"/>
                </a:ext>
              </a:extLst>
            </p:cNvPr>
            <p:cNvSpPr/>
            <p:nvPr/>
          </p:nvSpPr>
          <p:spPr>
            <a:xfrm>
              <a:off x="4882896" y="4854327"/>
              <a:ext cx="1764792" cy="408962"/>
            </a:xfrm>
            <a:prstGeom prst="ellipse">
              <a:avLst/>
            </a:prstGeom>
            <a:solidFill>
              <a:schemeClr val="tx1">
                <a:alpha val="1532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A56AE8A-5BD2-4303-659C-8F89F07ED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396619" y="2628762"/>
              <a:ext cx="3014714" cy="3014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0F18-42A5-137A-0920-38D83CCC4499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Dictionary definition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E5FEA-35F0-4100-2DA9-4D3D6871EB1A}"/>
              </a:ext>
            </a:extLst>
          </p:cNvPr>
          <p:cNvSpPr txBox="1"/>
          <p:nvPr/>
        </p:nvSpPr>
        <p:spPr>
          <a:xfrm>
            <a:off x="803275" y="2598211"/>
            <a:ext cx="10324973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Oxford English dictionary: 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particular ability or type of ability</a:t>
            </a:r>
            <a:endParaRPr kumimoji="0" lang="en-GB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Cambridge English dictionary: 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ability to do an activity or job well, especially because you have </a:t>
            </a:r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practised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</a:t>
            </a:r>
            <a:r>
              <a:rPr kumimoji="0" lang="en-GB" sz="1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Dictionary.com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ability, coming from one's knowledge, practice, aptitude, etc., to do something well</a:t>
            </a:r>
            <a:endParaRPr kumimoji="0" lang="en-GB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American dictionary: 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special ability to do something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40D68-03FC-2C06-9EBC-479181D18DC2}"/>
              </a:ext>
            </a:extLst>
          </p:cNvPr>
          <p:cNvSpPr txBox="1"/>
          <p:nvPr/>
        </p:nvSpPr>
        <p:spPr>
          <a:xfrm>
            <a:off x="815427" y="1744379"/>
            <a:ext cx="157778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ricus Black" pitchFamily="2" charset="0"/>
              </a:rPr>
              <a:t>‘Skill’</a:t>
            </a:r>
            <a:endParaRPr lang="en-US" sz="4400" b="1" dirty="0">
              <a:solidFill>
                <a:schemeClr val="accent2"/>
              </a:solidFill>
              <a:latin typeface="Apricus Black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0F74ED8-1F99-278C-FF66-E45EB70EA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99276" y="2218827"/>
            <a:ext cx="5792724" cy="57927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B96A02-3900-FB5B-6378-28B543FA8CE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096000" y="4667679"/>
            <a:ext cx="1703832" cy="359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8E9B67-6805-4269-4B1E-084BBEAAABEF}"/>
              </a:ext>
            </a:extLst>
          </p:cNvPr>
          <p:cNvCxnSpPr>
            <a:cxnSpLocks/>
          </p:cNvCxnSpPr>
          <p:nvPr/>
        </p:nvCxnSpPr>
        <p:spPr>
          <a:xfrm>
            <a:off x="7795233" y="4667678"/>
            <a:ext cx="306351" cy="734469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9CF000B-3550-0F2A-A268-1E80B98301DC}"/>
              </a:ext>
            </a:extLst>
          </p:cNvPr>
          <p:cNvSpPr/>
          <p:nvPr/>
        </p:nvSpPr>
        <p:spPr>
          <a:xfrm>
            <a:off x="803274" y="4220168"/>
            <a:ext cx="5292726" cy="895021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0869B-766D-C127-F212-B5298D6EB377}"/>
              </a:ext>
            </a:extLst>
          </p:cNvPr>
          <p:cNvSpPr txBox="1"/>
          <p:nvPr/>
        </p:nvSpPr>
        <p:spPr>
          <a:xfrm>
            <a:off x="1123315" y="4436016"/>
            <a:ext cx="4801998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kumimoji="0" lang="en-GB" sz="16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 particular ability that you develop through training and experience and that is useful (in a job)</a:t>
            </a:r>
            <a:endParaRPr lang="en-US" sz="1600" i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EAD51D-55B6-C054-D7BB-D56EA0FF7C26}"/>
              </a:ext>
            </a:extLst>
          </p:cNvPr>
          <p:cNvSpPr/>
          <p:nvPr/>
        </p:nvSpPr>
        <p:spPr>
          <a:xfrm>
            <a:off x="8052761" y="5353324"/>
            <a:ext cx="97646" cy="976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15D5-425F-E2DF-4C64-66BB94C6D5A9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Skills categories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160EF6-325C-93C8-3ACA-4C6C32F12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814739"/>
              </p:ext>
            </p:extLst>
          </p:nvPr>
        </p:nvGraphicFramePr>
        <p:xfrm>
          <a:off x="4473232" y="1170433"/>
          <a:ext cx="7364245" cy="464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F8B40AED-815C-AE99-1C83-F0DA0FCB67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3275" y="1546829"/>
            <a:ext cx="4405884" cy="44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C5D7-5E17-C262-4371-A47A628ECB9F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Skills examples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140652-6DA2-75AA-B33A-E4A6BB6A9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05567"/>
              </p:ext>
            </p:extLst>
          </p:nvPr>
        </p:nvGraphicFramePr>
        <p:xfrm>
          <a:off x="803275" y="1536149"/>
          <a:ext cx="10425558" cy="4774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5186">
                  <a:extLst>
                    <a:ext uri="{9D8B030D-6E8A-4147-A177-3AD203B41FA5}">
                      <a16:colId xmlns:a16="http://schemas.microsoft.com/office/drawing/2014/main" val="3579927734"/>
                    </a:ext>
                  </a:extLst>
                </a:gridCol>
                <a:gridCol w="3475186">
                  <a:extLst>
                    <a:ext uri="{9D8B030D-6E8A-4147-A177-3AD203B41FA5}">
                      <a16:colId xmlns:a16="http://schemas.microsoft.com/office/drawing/2014/main" val="31909141"/>
                    </a:ext>
                  </a:extLst>
                </a:gridCol>
                <a:gridCol w="3475186">
                  <a:extLst>
                    <a:ext uri="{9D8B030D-6E8A-4147-A177-3AD203B41FA5}">
                      <a16:colId xmlns:a16="http://schemas.microsoft.com/office/drawing/2014/main" val="2245942227"/>
                    </a:ext>
                  </a:extLst>
                </a:gridCol>
              </a:tblGrid>
              <a:tr h="459155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Personal skills </a:t>
                      </a:r>
                    </a:p>
                  </a:txBody>
                  <a:tcPr marL="79522" marR="79522" marT="39761" marB="3976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Transferable skills </a:t>
                      </a:r>
                    </a:p>
                  </a:txBody>
                  <a:tcPr marL="79522" marR="79522" marT="39761" marB="397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Knowledge based</a:t>
                      </a:r>
                    </a:p>
                  </a:txBody>
                  <a:tcPr marL="79522" marR="79522" marT="39761" marB="397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47123"/>
                  </a:ext>
                </a:extLst>
              </a:tr>
              <a:tr h="446144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Independence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Communication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Computer programming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29667"/>
                  </a:ext>
                </a:extLst>
              </a:tr>
              <a:tr h="39423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Leadership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Teamwork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Playing a musical instrument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04445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Integrity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Organisation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Driving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27387"/>
                  </a:ext>
                </a:extLst>
              </a:tr>
              <a:tr h="434171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Patience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Numeracy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Playing a sport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3698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Flexibility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Literacy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Chemical analysis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02035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Compassion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Critical thinking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Speaking a language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03389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Loyalty 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Reflection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Graphic design tools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237078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Resilience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 solving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First aid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228634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Initiative 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Computer literacy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Statistical analysis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00608"/>
                  </a:ext>
                </a:extLst>
              </a:tr>
              <a:tr h="398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Motivation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Attention to detail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Budgeting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40487"/>
                  </a:ext>
                </a:extLst>
              </a:tr>
            </a:tbl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8DBF39F4-5744-8438-8B25-EAB4ECA49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504" y="-27475"/>
            <a:ext cx="3127248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A9DB-342F-48BF-9F4F-9469622F3801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Skills bingo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3302C8-E138-4FA5-C243-2FF337C84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12146"/>
              </p:ext>
            </p:extLst>
          </p:nvPr>
        </p:nvGraphicFramePr>
        <p:xfrm>
          <a:off x="837502" y="1660063"/>
          <a:ext cx="10516997" cy="448470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83893">
                  <a:extLst>
                    <a:ext uri="{9D8B030D-6E8A-4147-A177-3AD203B41FA5}">
                      <a16:colId xmlns:a16="http://schemas.microsoft.com/office/drawing/2014/main" val="3263393831"/>
                    </a:ext>
                  </a:extLst>
                </a:gridCol>
                <a:gridCol w="1730565">
                  <a:extLst>
                    <a:ext uri="{9D8B030D-6E8A-4147-A177-3AD203B41FA5}">
                      <a16:colId xmlns:a16="http://schemas.microsoft.com/office/drawing/2014/main" val="2752172808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2591050790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798902277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291659500"/>
                    </a:ext>
                  </a:extLst>
                </a:gridCol>
                <a:gridCol w="1689291">
                  <a:extLst>
                    <a:ext uri="{9D8B030D-6E8A-4147-A177-3AD203B41FA5}">
                      <a16:colId xmlns:a16="http://schemas.microsoft.com/office/drawing/2014/main" val="720206619"/>
                    </a:ext>
                  </a:extLst>
                </a:gridCol>
              </a:tblGrid>
              <a:tr h="155486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Independence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 </a:t>
                      </a:r>
                      <a:b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solving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Statistical </a:t>
                      </a:r>
                      <a:b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analysis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Communication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Initiative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Playing </a:t>
                      </a:r>
                      <a:b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sport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53655"/>
                  </a:ext>
                </a:extLst>
              </a:tr>
              <a:tr h="148863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Flexibility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Attention </a:t>
                      </a:r>
                      <a:b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 detail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Numeracy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Teamwork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Leadership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Literacy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24925"/>
                  </a:ext>
                </a:extLst>
              </a:tr>
              <a:tr h="1441211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Reflection 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Budgeting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Organisation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Motivation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Critical </a:t>
                      </a:r>
                      <a:b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thinking 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First aid </a:t>
                      </a: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41824"/>
                  </a:ext>
                </a:extLst>
              </a:tr>
            </a:tbl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7DA3F68A-AA1A-EE0E-4F16-3476F035C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3233" y="-286849"/>
            <a:ext cx="2981643" cy="2981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D1CA9-74A0-99A2-CBED-778C9FBB04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51551" y="6507920"/>
            <a:ext cx="174490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 illustrations designed by </a:t>
            </a:r>
            <a:r>
              <a:rPr lang="en-GB" sz="60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Storyset</a:t>
            </a:r>
            <a:r>
              <a:rPr lang="en-GB" sz="6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on </a:t>
            </a:r>
            <a:r>
              <a:rPr lang="en-GB" sz="60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Freepik.com</a:t>
            </a:r>
            <a:endParaRPr lang="en-GB" sz="6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CAS Colours">
      <a:dk1>
        <a:srgbClr val="1F2834"/>
      </a:dk1>
      <a:lt1>
        <a:srgbClr val="FFFFFF"/>
      </a:lt1>
      <a:dk2>
        <a:srgbClr val="44546A"/>
      </a:dk2>
      <a:lt2>
        <a:srgbClr val="E7E6E6"/>
      </a:lt2>
      <a:accent1>
        <a:srgbClr val="FB705B"/>
      </a:accent1>
      <a:accent2>
        <a:srgbClr val="E6007E"/>
      </a:accent2>
      <a:accent3>
        <a:srgbClr val="5DB88D"/>
      </a:accent3>
      <a:accent4>
        <a:srgbClr val="3BC0C7"/>
      </a:accent4>
      <a:accent5>
        <a:srgbClr val="3B92D9"/>
      </a:accent5>
      <a:accent6>
        <a:srgbClr val="836CD8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FCC0514A9494A9AAA7563D88BEC32" ma:contentTypeVersion="17" ma:contentTypeDescription="Create a new document." ma:contentTypeScope="" ma:versionID="294221d010d46e1896d019ef12476dc3">
  <xsd:schema xmlns:xsd="http://www.w3.org/2001/XMLSchema" xmlns:xs="http://www.w3.org/2001/XMLSchema" xmlns:p="http://schemas.microsoft.com/office/2006/metadata/properties" xmlns:ns1="http://schemas.microsoft.com/sharepoint/v3" xmlns:ns2="4811a8f5-94fe-4bd2-a545-ad404c8abdd7" xmlns:ns3="bc3fd331-849c-4bb1-8914-632449ef07f2" targetNamespace="http://schemas.microsoft.com/office/2006/metadata/properties" ma:root="true" ma:fieldsID="8b5201546ffd91a0d669042e8f026cff" ns1:_="" ns2:_="" ns3:_="">
    <xsd:import namespace="http://schemas.microsoft.com/sharepoint/v3"/>
    <xsd:import namespace="4811a8f5-94fe-4bd2-a545-ad404c8abdd7"/>
    <xsd:import namespace="bc3fd331-849c-4bb1-8914-632449ef07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1a8f5-94fe-4bd2-a545-ad404c8ab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0052e2-7a6d-497f-9711-5471179560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fd331-849c-4bb1-8914-632449ef07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ad73544-c619-4b92-958d-530d3361294a}" ma:internalName="TaxCatchAll" ma:showField="CatchAllData" ma:web="bc3fd331-849c-4bb1-8914-632449ef07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811a8f5-94fe-4bd2-a545-ad404c8abdd7">
      <Terms xmlns="http://schemas.microsoft.com/office/infopath/2007/PartnerControls"/>
    </lcf76f155ced4ddcb4097134ff3c332f>
    <TaxCatchAll xmlns="bc3fd331-849c-4bb1-8914-632449ef07f2" xsi:nil="true"/>
  </documentManagement>
</p:properties>
</file>

<file path=customXml/itemProps1.xml><?xml version="1.0" encoding="utf-8"?>
<ds:datastoreItem xmlns:ds="http://schemas.openxmlformats.org/officeDocument/2006/customXml" ds:itemID="{B056C338-E206-40D8-901A-23110A756163}"/>
</file>

<file path=customXml/itemProps2.xml><?xml version="1.0" encoding="utf-8"?>
<ds:datastoreItem xmlns:ds="http://schemas.openxmlformats.org/officeDocument/2006/customXml" ds:itemID="{F9DA0BBE-0E9E-41FB-848C-BC9AC7EEC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570AB9-E0FC-4095-B08A-E4BFC29BF1FA}">
  <ds:schemaRefs>
    <ds:schemaRef ds:uri="55603442-09ec-4cf3-b21f-b1c3f828b53a"/>
    <ds:schemaRef ds:uri="fa48a185-2363-4a1f-b2bd-1f749f7367a2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218</Words>
  <Application>Microsoft Macintosh PowerPoint</Application>
  <PresentationFormat>Widescreen</PresentationFormat>
  <Paragraphs>72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Apricus Black</vt:lpstr>
      <vt:lpstr>Aptos</vt:lpstr>
      <vt:lpstr>Aptos Display</vt:lpstr>
      <vt:lpstr>Arial</vt:lpstr>
      <vt:lpstr>Roboto</vt:lpstr>
      <vt:lpstr>Roboto Light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Bacon</dc:creator>
  <cp:lastModifiedBy>Francis Bacon</cp:lastModifiedBy>
  <cp:revision>1</cp:revision>
  <dcterms:created xsi:type="dcterms:W3CDTF">2024-08-28T13:10:32Z</dcterms:created>
  <dcterms:modified xsi:type="dcterms:W3CDTF">2024-08-29T13:04:48Z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2024-08-28T15:01:26Z</vt:lpwstr>
  </property>
  <property fmtid="{D5CDD505-2E9C-101B-9397-08002B2CF9AE}" pid="4" name="MSIP_Label_119c747e-0609-44bc-a84a-379ba7e92455_Method">
    <vt:lpwstr>Standard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c882ce20-9da4-4d66-b7d9-318ec06e0250</vt:lpwstr>
  </property>
  <property fmtid="{D5CDD505-2E9C-101B-9397-08002B2CF9AE}" pid="8" name="MSIP_Label_119c747e-0609-44bc-a84a-379ba7e92455_ContentBits">
    <vt:lpwstr>0</vt:lpwstr>
  </property>
  <property fmtid="{D5CDD505-2E9C-101B-9397-08002B2CF9AE}" pid="9" name="ContentTypeId">
    <vt:lpwstr>0x010100A06FCC0514A9494A9AAA7563D88BEC32</vt:lpwstr>
  </property>
  <property fmtid="{D5CDD505-2E9C-101B-9397-08002B2CF9AE}" pid="10" name="MediaServiceImageTags">
    <vt:lpwstr/>
  </property>
</Properties>
</file>