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38" r:id="rId2"/>
  </p:sldMasterIdLst>
  <p:notesMasterIdLst>
    <p:notesMasterId r:id="rId17"/>
  </p:notesMasterIdLst>
  <p:sldIdLst>
    <p:sldId id="257" r:id="rId3"/>
    <p:sldId id="258" r:id="rId4"/>
    <p:sldId id="259" r:id="rId5"/>
    <p:sldId id="270" r:id="rId6"/>
    <p:sldId id="26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E8A9B-2435-4696-B98C-CC0C28F8F63C}" v="3" dt="2024-08-20T23:08:39.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7" d="100"/>
          <a:sy n="57" d="100"/>
        </p:scale>
        <p:origin x="8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A8CD3-953D-4C9C-A26A-16971CF7C8EC}" type="doc">
      <dgm:prSet loTypeId="urn:microsoft.com/office/officeart/2018/5/layout/CenteredIconLabelDescriptionList" loCatId="icon" qsTypeId="urn:microsoft.com/office/officeart/2005/8/quickstyle/simple1" qsCatId="simple" csTypeId="urn:microsoft.com/office/officeart/2005/8/colors/colorful4" csCatId="colorful" phldr="1"/>
      <dgm:spPr/>
      <dgm:t>
        <a:bodyPr/>
        <a:lstStyle/>
        <a:p>
          <a:endParaRPr lang="en-US"/>
        </a:p>
      </dgm:t>
    </dgm:pt>
    <dgm:pt modelId="{4FDA2054-0EB3-4CEE-8F24-367BB989CA73}">
      <dgm:prSet/>
      <dgm:spPr/>
      <dgm:t>
        <a:bodyPr/>
        <a:lstStyle/>
        <a:p>
          <a:pPr>
            <a:lnSpc>
              <a:spcPct val="100000"/>
            </a:lnSpc>
            <a:defRPr b="1"/>
          </a:pPr>
          <a:r>
            <a:rPr lang="en-GB" b="1" i="0">
              <a:latin typeface="Roboto" panose="02000000000000000000" pitchFamily="2" charset="0"/>
              <a:ea typeface="Roboto" panose="02000000000000000000" pitchFamily="2" charset="0"/>
              <a:cs typeface="Roboto" panose="02000000000000000000" pitchFamily="2" charset="0"/>
            </a:rPr>
            <a:t>F</a:t>
          </a:r>
          <a:r>
            <a:rPr lang="en-GB" b="1">
              <a:latin typeface="Roboto" panose="02000000000000000000" pitchFamily="2" charset="0"/>
              <a:ea typeface="Roboto" panose="02000000000000000000" pitchFamily="2" charset="0"/>
              <a:cs typeface="Roboto" panose="02000000000000000000" pitchFamily="2" charset="0"/>
            </a:rPr>
            <a:t>ormat &amp; structure </a:t>
          </a:r>
          <a:endParaRPr lang="en-US">
            <a:latin typeface="Roboto" panose="02000000000000000000" pitchFamily="2" charset="0"/>
            <a:ea typeface="Roboto" panose="02000000000000000000" pitchFamily="2" charset="0"/>
            <a:cs typeface="Roboto" panose="02000000000000000000" pitchFamily="2" charset="0"/>
          </a:endParaRPr>
        </a:p>
      </dgm:t>
    </dgm:pt>
    <dgm:pt modelId="{B850E7F4-66A6-4F70-9CBF-9FF2A0D58F87}" type="parTrans" cxnId="{E6FA51A3-E85F-4927-A58C-692B08BC4855}">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CE29CC1B-E78A-4C8E-86CD-AC34F446A5BF}" type="sibTrans" cxnId="{E6FA51A3-E85F-4927-A58C-692B08BC4855}">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D478E353-3F5B-40EC-9DC2-775B2846CE5B}">
      <dgm:prSet/>
      <dgm:spPr/>
      <dgm:t>
        <a:bodyPr/>
        <a:lstStyle/>
        <a:p>
          <a:pPr>
            <a:lnSpc>
              <a:spcPct val="100000"/>
            </a:lnSpc>
          </a:pPr>
          <a:r>
            <a:rPr lang="en-GB" b="0" i="0">
              <a:latin typeface="Roboto" panose="02000000000000000000" pitchFamily="2" charset="0"/>
              <a:ea typeface="Roboto" panose="02000000000000000000" pitchFamily="2" charset="0"/>
              <a:cs typeface="Roboto" panose="02000000000000000000" pitchFamily="2" charset="0"/>
            </a:rPr>
            <a:t>Move from one long piece of text to a scaffolded approach</a:t>
          </a:r>
          <a:r>
            <a:rPr lang="en-GB">
              <a:latin typeface="Roboto" panose="02000000000000000000" pitchFamily="2" charset="0"/>
              <a:ea typeface="Roboto" panose="02000000000000000000" pitchFamily="2" charset="0"/>
              <a:cs typeface="Roboto" panose="02000000000000000000" pitchFamily="2" charset="0"/>
            </a:rPr>
            <a:t>.</a:t>
          </a:r>
          <a:endParaRPr lang="en-US">
            <a:latin typeface="Roboto" panose="02000000000000000000" pitchFamily="2" charset="0"/>
            <a:ea typeface="Roboto" panose="02000000000000000000" pitchFamily="2" charset="0"/>
            <a:cs typeface="Roboto" panose="02000000000000000000" pitchFamily="2" charset="0"/>
          </a:endParaRPr>
        </a:p>
      </dgm:t>
    </dgm:pt>
    <dgm:pt modelId="{1392466D-C15F-41DF-97DC-128DBF89F48B}" type="parTrans" cxnId="{6E03E810-0315-45C5-BC5A-2119E36FDEA4}">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E5298694-D330-4BFE-820D-D5790995E68E}" type="sibTrans" cxnId="{6E03E810-0315-45C5-BC5A-2119E36FDEA4}">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0CBDE2D6-9EC9-4630-AB5A-C89B1C409F54}">
      <dgm:prSet/>
      <dgm:spPr/>
      <dgm:t>
        <a:bodyPr/>
        <a:lstStyle/>
        <a:p>
          <a:pPr>
            <a:lnSpc>
              <a:spcPct val="100000"/>
            </a:lnSpc>
          </a:pPr>
          <a:r>
            <a:rPr lang="en-GB">
              <a:latin typeface="Roboto" panose="02000000000000000000" pitchFamily="2" charset="0"/>
              <a:ea typeface="Roboto" panose="02000000000000000000" pitchFamily="2" charset="0"/>
              <a:cs typeface="Roboto" panose="02000000000000000000" pitchFamily="2" charset="0"/>
            </a:rPr>
            <a:t>Three sections </a:t>
          </a:r>
          <a:r>
            <a:rPr lang="en-GB" b="0" i="0">
              <a:latin typeface="Roboto" panose="02000000000000000000" pitchFamily="2" charset="0"/>
              <a:ea typeface="Roboto" panose="02000000000000000000" pitchFamily="2" charset="0"/>
              <a:cs typeface="Roboto" panose="02000000000000000000" pitchFamily="2" charset="0"/>
            </a:rPr>
            <a:t>with question</a:t>
          </a:r>
          <a:r>
            <a:rPr lang="en-GB">
              <a:latin typeface="Roboto" panose="02000000000000000000" pitchFamily="2" charset="0"/>
              <a:ea typeface="Roboto" panose="02000000000000000000" pitchFamily="2" charset="0"/>
              <a:cs typeface="Roboto" panose="02000000000000000000" pitchFamily="2" charset="0"/>
            </a:rPr>
            <a:t> prompts</a:t>
          </a:r>
          <a:r>
            <a:rPr lang="en-GB" b="0" i="0">
              <a:latin typeface="Roboto" panose="02000000000000000000" pitchFamily="2" charset="0"/>
              <a:ea typeface="Roboto" panose="02000000000000000000" pitchFamily="2" charset="0"/>
              <a:cs typeface="Roboto" panose="02000000000000000000" pitchFamily="2" charset="0"/>
            </a:rPr>
            <a:t>.</a:t>
          </a:r>
          <a:endParaRPr lang="en-US">
            <a:latin typeface="Roboto" panose="02000000000000000000" pitchFamily="2" charset="0"/>
            <a:ea typeface="Roboto" panose="02000000000000000000" pitchFamily="2" charset="0"/>
            <a:cs typeface="Roboto" panose="02000000000000000000" pitchFamily="2" charset="0"/>
          </a:endParaRPr>
        </a:p>
      </dgm:t>
    </dgm:pt>
    <dgm:pt modelId="{19972E90-1929-4919-A351-6A132DFF644A}" type="parTrans" cxnId="{EDE8E178-AC23-403A-8801-4884F6647A4F}">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60631CC7-AF4A-4FDA-B4CF-E32F0CA18635}" type="sibTrans" cxnId="{EDE8E178-AC23-403A-8801-4884F6647A4F}">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0BDEC76D-0158-43F2-B4D6-EF1D4026623A}">
      <dgm:prSet/>
      <dgm:spPr/>
      <dgm:t>
        <a:bodyPr/>
        <a:lstStyle/>
        <a:p>
          <a:pPr>
            <a:lnSpc>
              <a:spcPct val="100000"/>
            </a:lnSpc>
            <a:defRPr b="1"/>
          </a:pPr>
          <a:r>
            <a:rPr lang="en-GB" b="1">
              <a:latin typeface="Roboto" panose="02000000000000000000" pitchFamily="2" charset="0"/>
              <a:ea typeface="Roboto" panose="02000000000000000000" pitchFamily="2" charset="0"/>
              <a:cs typeface="Roboto" panose="02000000000000000000" pitchFamily="2" charset="0"/>
            </a:rPr>
            <a:t>Character Count </a:t>
          </a:r>
          <a:endParaRPr lang="en-US">
            <a:latin typeface="Roboto" panose="02000000000000000000" pitchFamily="2" charset="0"/>
            <a:ea typeface="Roboto" panose="02000000000000000000" pitchFamily="2" charset="0"/>
            <a:cs typeface="Roboto" panose="02000000000000000000" pitchFamily="2" charset="0"/>
          </a:endParaRPr>
        </a:p>
      </dgm:t>
    </dgm:pt>
    <dgm:pt modelId="{31A9C935-D5D3-497D-9A9A-F2E7BB531214}" type="parTrans" cxnId="{037713F7-6D77-4055-9503-6EB86BAA330B}">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2C3909CB-98C1-4030-8801-B31BE4B044C0}" type="sibTrans" cxnId="{037713F7-6D77-4055-9503-6EB86BAA330B}">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FA220602-7193-466E-9EAD-DC59FE71D676}">
      <dgm:prSet/>
      <dgm:spPr/>
      <dgm:t>
        <a:bodyPr/>
        <a:lstStyle/>
        <a:p>
          <a:pPr>
            <a:lnSpc>
              <a:spcPct val="100000"/>
            </a:lnSpc>
          </a:pPr>
          <a:r>
            <a:rPr lang="en-GB" b="0" i="0" dirty="0">
              <a:latin typeface="Roboto" panose="02000000000000000000" pitchFamily="2" charset="0"/>
              <a:ea typeface="Roboto" panose="02000000000000000000" pitchFamily="2" charset="0"/>
              <a:cs typeface="Roboto" panose="02000000000000000000" pitchFamily="2" charset="0"/>
            </a:rPr>
            <a:t>4000 total character count remains; includes spaces.</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79F701A1-68B0-455C-B52B-2A148F308C60}" type="parTrans" cxnId="{10AFF0FB-F7FD-44B5-97DF-202350DA6029}">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47B5F349-299F-42E6-9DC4-54065473B783}" type="sibTrans" cxnId="{10AFF0FB-F7FD-44B5-97DF-202350DA6029}">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4616D025-015B-4A9A-8032-492516366B18}">
      <dgm:prSet/>
      <dgm:spPr/>
      <dgm:t>
        <a:bodyPr/>
        <a:lstStyle/>
        <a:p>
          <a:pPr>
            <a:lnSpc>
              <a:spcPct val="100000"/>
            </a:lnSpc>
            <a:defRPr b="1"/>
          </a:pPr>
          <a:r>
            <a:rPr lang="en-GB" b="1">
              <a:latin typeface="Roboto" panose="02000000000000000000" pitchFamily="2" charset="0"/>
              <a:ea typeface="Roboto" panose="02000000000000000000" pitchFamily="2" charset="0"/>
              <a:cs typeface="Roboto" panose="02000000000000000000" pitchFamily="2" charset="0"/>
            </a:rPr>
            <a:t>Support &amp; advice </a:t>
          </a:r>
          <a:endParaRPr lang="en-US">
            <a:latin typeface="Roboto" panose="02000000000000000000" pitchFamily="2" charset="0"/>
            <a:ea typeface="Roboto" panose="02000000000000000000" pitchFamily="2" charset="0"/>
            <a:cs typeface="Roboto" panose="02000000000000000000" pitchFamily="2" charset="0"/>
          </a:endParaRPr>
        </a:p>
      </dgm:t>
    </dgm:pt>
    <dgm:pt modelId="{5BF17557-0976-482A-BFD2-E9A3E6AE45FF}" type="parTrans" cxnId="{234F60B1-278D-4229-919B-BD00052C10DD}">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A12CF551-4CAB-44AB-A13C-A2216CBC0B6A}" type="sibTrans" cxnId="{234F60B1-278D-4229-919B-BD00052C10DD}">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68995F46-C3B2-474A-A143-D56B63446CC6}">
      <dgm:prSet/>
      <dgm:spPr/>
      <dgm:t>
        <a:bodyPr/>
        <a:lstStyle/>
        <a:p>
          <a:pPr>
            <a:lnSpc>
              <a:spcPct val="100000"/>
            </a:lnSpc>
          </a:pPr>
          <a:r>
            <a:rPr lang="en-GB" b="0" i="0">
              <a:latin typeface="Roboto" panose="02000000000000000000" pitchFamily="2" charset="0"/>
              <a:ea typeface="Roboto" panose="02000000000000000000" pitchFamily="2" charset="0"/>
              <a:cs typeface="Roboto" panose="02000000000000000000" pitchFamily="2" charset="0"/>
            </a:rPr>
            <a:t>Clear links to guidance </a:t>
          </a:r>
          <a:r>
            <a:rPr lang="en-GB">
              <a:latin typeface="Roboto" panose="02000000000000000000" pitchFamily="2" charset="0"/>
              <a:ea typeface="Roboto" panose="02000000000000000000" pitchFamily="2" charset="0"/>
              <a:cs typeface="Roboto" panose="02000000000000000000" pitchFamily="2" charset="0"/>
            </a:rPr>
            <a:t>in the application for students. </a:t>
          </a:r>
          <a:endParaRPr lang="en-US">
            <a:latin typeface="Roboto" panose="02000000000000000000" pitchFamily="2" charset="0"/>
            <a:ea typeface="Roboto" panose="02000000000000000000" pitchFamily="2" charset="0"/>
            <a:cs typeface="Roboto" panose="02000000000000000000" pitchFamily="2" charset="0"/>
          </a:endParaRPr>
        </a:p>
      </dgm:t>
    </dgm:pt>
    <dgm:pt modelId="{D6FC2CC9-B4E5-4A8F-B47E-3B49288DF0F1}" type="parTrans" cxnId="{8D94EDF2-C1AC-4565-BD0A-EA669A4D5DA3}">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EE704F9C-BB4E-46A8-A09B-A1FA88C34C79}" type="sibTrans" cxnId="{8D94EDF2-C1AC-4565-BD0A-EA669A4D5DA3}">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16D1CC8A-8462-4D7A-B889-4A7A09EFE146}">
      <dgm:prSet/>
      <dgm:spPr/>
      <dgm:t>
        <a:bodyPr/>
        <a:lstStyle/>
        <a:p>
          <a:pPr>
            <a:lnSpc>
              <a:spcPct val="100000"/>
            </a:lnSpc>
          </a:pPr>
          <a:r>
            <a:rPr lang="en-GB">
              <a:latin typeface="Roboto" panose="02000000000000000000" pitchFamily="2" charset="0"/>
              <a:ea typeface="Roboto" panose="02000000000000000000" pitchFamily="2" charset="0"/>
              <a:cs typeface="Roboto" panose="02000000000000000000" pitchFamily="2" charset="0"/>
            </a:rPr>
            <a:t>Ongoing support ahead of the 2026 entry cycle going live. </a:t>
          </a:r>
          <a:endParaRPr lang="en-US">
            <a:latin typeface="Roboto" panose="02000000000000000000" pitchFamily="2" charset="0"/>
            <a:ea typeface="Roboto" panose="02000000000000000000" pitchFamily="2" charset="0"/>
            <a:cs typeface="Roboto" panose="02000000000000000000" pitchFamily="2" charset="0"/>
          </a:endParaRPr>
        </a:p>
      </dgm:t>
    </dgm:pt>
    <dgm:pt modelId="{4F4A4510-D538-4047-A3EB-42671A52FD27}" type="parTrans" cxnId="{4E3AF85B-B066-4718-9538-6D2BD45506AD}">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4E12A452-8DC1-4650-9DC4-54B548162388}" type="sibTrans" cxnId="{4E3AF85B-B066-4718-9538-6D2BD45506AD}">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F45CF852-6522-42A1-9828-5785ADC3CD00}">
      <dgm:prSet/>
      <dgm:spPr/>
      <dgm:t>
        <a:bodyPr/>
        <a:lstStyle/>
        <a:p>
          <a:pPr>
            <a:lnSpc>
              <a:spcPct val="100000"/>
            </a:lnSpc>
          </a:pPr>
          <a:r>
            <a:rPr lang="en-GB" b="0" i="0">
              <a:latin typeface="Roboto" panose="02000000000000000000" pitchFamily="2" charset="0"/>
              <a:ea typeface="Roboto" panose="02000000000000000000" pitchFamily="2" charset="0"/>
              <a:cs typeface="Roboto" panose="02000000000000000000" pitchFamily="2" charset="0"/>
            </a:rPr>
            <a:t>Minimum character count of 350 per section.</a:t>
          </a:r>
          <a:endParaRPr lang="en-US">
            <a:latin typeface="Roboto" panose="02000000000000000000" pitchFamily="2" charset="0"/>
            <a:ea typeface="Roboto" panose="02000000000000000000" pitchFamily="2" charset="0"/>
            <a:cs typeface="Roboto" panose="02000000000000000000" pitchFamily="2" charset="0"/>
          </a:endParaRPr>
        </a:p>
      </dgm:t>
    </dgm:pt>
    <dgm:pt modelId="{37366E03-9F03-4C82-96B8-A574C02DC24A}" type="parTrans" cxnId="{635CD15B-EBD3-4CE5-B439-BC286602A0CF}">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9BAC155C-66C2-4E49-9EAE-62F185C2A49D}" type="sibTrans" cxnId="{635CD15B-EBD3-4CE5-B439-BC286602A0CF}">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3D7F04F4-C9C8-4C9E-A2ED-87994234D4E2}" type="pres">
      <dgm:prSet presAssocID="{E87A8CD3-953D-4C9C-A26A-16971CF7C8EC}" presName="root" presStyleCnt="0">
        <dgm:presLayoutVars>
          <dgm:dir/>
          <dgm:resizeHandles val="exact"/>
        </dgm:presLayoutVars>
      </dgm:prSet>
      <dgm:spPr/>
    </dgm:pt>
    <dgm:pt modelId="{13782713-C17D-47EB-A6C8-BCB1555284FE}" type="pres">
      <dgm:prSet presAssocID="{4FDA2054-0EB3-4CEE-8F24-367BB989CA73}" presName="compNode" presStyleCnt="0"/>
      <dgm:spPr/>
    </dgm:pt>
    <dgm:pt modelId="{C6F56A24-7728-49DE-9471-43AA00299E3D}" type="pres">
      <dgm:prSet presAssocID="{4FDA2054-0EB3-4CEE-8F24-367BB989CA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EAA2DE31-17EF-4374-B1BC-593F36695509}" type="pres">
      <dgm:prSet presAssocID="{4FDA2054-0EB3-4CEE-8F24-367BB989CA73}" presName="iconSpace" presStyleCnt="0"/>
      <dgm:spPr/>
    </dgm:pt>
    <dgm:pt modelId="{0FFEAB29-474C-4207-A941-CE01F5DF86A7}" type="pres">
      <dgm:prSet presAssocID="{4FDA2054-0EB3-4CEE-8F24-367BB989CA73}" presName="parTx" presStyleLbl="revTx" presStyleIdx="0" presStyleCnt="6">
        <dgm:presLayoutVars>
          <dgm:chMax val="0"/>
          <dgm:chPref val="0"/>
        </dgm:presLayoutVars>
      </dgm:prSet>
      <dgm:spPr/>
    </dgm:pt>
    <dgm:pt modelId="{A454D08C-C0A0-41F7-97D4-40C62A50E155}" type="pres">
      <dgm:prSet presAssocID="{4FDA2054-0EB3-4CEE-8F24-367BB989CA73}" presName="txSpace" presStyleCnt="0"/>
      <dgm:spPr/>
    </dgm:pt>
    <dgm:pt modelId="{E9A367B9-6F58-4513-9286-8CD8E3B8C628}" type="pres">
      <dgm:prSet presAssocID="{4FDA2054-0EB3-4CEE-8F24-367BB989CA73}" presName="desTx" presStyleLbl="revTx" presStyleIdx="1" presStyleCnt="6">
        <dgm:presLayoutVars/>
      </dgm:prSet>
      <dgm:spPr/>
    </dgm:pt>
    <dgm:pt modelId="{22AD0E02-969C-488C-81AB-526DE5CDF520}" type="pres">
      <dgm:prSet presAssocID="{CE29CC1B-E78A-4C8E-86CD-AC34F446A5BF}" presName="sibTrans" presStyleCnt="0"/>
      <dgm:spPr/>
    </dgm:pt>
    <dgm:pt modelId="{B9080366-38CA-4326-9403-D01D778505FF}" type="pres">
      <dgm:prSet presAssocID="{0BDEC76D-0158-43F2-B4D6-EF1D4026623A}" presName="compNode" presStyleCnt="0"/>
      <dgm:spPr/>
    </dgm:pt>
    <dgm:pt modelId="{42634A16-5D8E-4304-92FA-D724C04FBBE4}" type="pres">
      <dgm:prSet presAssocID="{0BDEC76D-0158-43F2-B4D6-EF1D4026623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peedometer Low with solid fill"/>
        </a:ext>
      </dgm:extLst>
    </dgm:pt>
    <dgm:pt modelId="{442F5741-8902-4BC4-9F84-E9ED8592AD16}" type="pres">
      <dgm:prSet presAssocID="{0BDEC76D-0158-43F2-B4D6-EF1D4026623A}" presName="iconSpace" presStyleCnt="0"/>
      <dgm:spPr/>
    </dgm:pt>
    <dgm:pt modelId="{51A5988E-98D0-4543-A2FF-AA4134C0EFFD}" type="pres">
      <dgm:prSet presAssocID="{0BDEC76D-0158-43F2-B4D6-EF1D4026623A}" presName="parTx" presStyleLbl="revTx" presStyleIdx="2" presStyleCnt="6">
        <dgm:presLayoutVars>
          <dgm:chMax val="0"/>
          <dgm:chPref val="0"/>
        </dgm:presLayoutVars>
      </dgm:prSet>
      <dgm:spPr/>
    </dgm:pt>
    <dgm:pt modelId="{69AD255A-0985-48F7-985F-809DE8F34EC8}" type="pres">
      <dgm:prSet presAssocID="{0BDEC76D-0158-43F2-B4D6-EF1D4026623A}" presName="txSpace" presStyleCnt="0"/>
      <dgm:spPr/>
    </dgm:pt>
    <dgm:pt modelId="{4E33E14D-0508-469C-8380-F4F7531B4A61}" type="pres">
      <dgm:prSet presAssocID="{0BDEC76D-0158-43F2-B4D6-EF1D4026623A}" presName="desTx" presStyleLbl="revTx" presStyleIdx="3" presStyleCnt="6">
        <dgm:presLayoutVars/>
      </dgm:prSet>
      <dgm:spPr/>
    </dgm:pt>
    <dgm:pt modelId="{3EEB5F37-64AD-4DB9-9C6C-F03604783FCB}" type="pres">
      <dgm:prSet presAssocID="{2C3909CB-98C1-4030-8801-B31BE4B044C0}" presName="sibTrans" presStyleCnt="0"/>
      <dgm:spPr/>
    </dgm:pt>
    <dgm:pt modelId="{DAB66AD8-AEF1-4E44-8BB1-51B915194EC1}" type="pres">
      <dgm:prSet presAssocID="{4616D025-015B-4A9A-8032-492516366B18}" presName="compNode" presStyleCnt="0"/>
      <dgm:spPr/>
    </dgm:pt>
    <dgm:pt modelId="{17B1DE85-21D8-48FA-A9B0-4C6A41232B6E}" type="pres">
      <dgm:prSet presAssocID="{4616D025-015B-4A9A-8032-492516366B1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BC89461F-1418-422A-9E9F-1D4F9A20B69C}" type="pres">
      <dgm:prSet presAssocID="{4616D025-015B-4A9A-8032-492516366B18}" presName="iconSpace" presStyleCnt="0"/>
      <dgm:spPr/>
    </dgm:pt>
    <dgm:pt modelId="{D00F2D13-2E26-4D77-8437-0DAD406F4D6C}" type="pres">
      <dgm:prSet presAssocID="{4616D025-015B-4A9A-8032-492516366B18}" presName="parTx" presStyleLbl="revTx" presStyleIdx="4" presStyleCnt="6">
        <dgm:presLayoutVars>
          <dgm:chMax val="0"/>
          <dgm:chPref val="0"/>
        </dgm:presLayoutVars>
      </dgm:prSet>
      <dgm:spPr/>
    </dgm:pt>
    <dgm:pt modelId="{0781DB85-5784-49BA-A183-6F4999084177}" type="pres">
      <dgm:prSet presAssocID="{4616D025-015B-4A9A-8032-492516366B18}" presName="txSpace" presStyleCnt="0"/>
      <dgm:spPr/>
    </dgm:pt>
    <dgm:pt modelId="{6C064D14-E063-4B63-8547-6EF763C567AA}" type="pres">
      <dgm:prSet presAssocID="{4616D025-015B-4A9A-8032-492516366B18}" presName="desTx" presStyleLbl="revTx" presStyleIdx="5" presStyleCnt="6">
        <dgm:presLayoutVars/>
      </dgm:prSet>
      <dgm:spPr/>
    </dgm:pt>
  </dgm:ptLst>
  <dgm:cxnLst>
    <dgm:cxn modelId="{6E03E810-0315-45C5-BC5A-2119E36FDEA4}" srcId="{4FDA2054-0EB3-4CEE-8F24-367BB989CA73}" destId="{D478E353-3F5B-40EC-9DC2-775B2846CE5B}" srcOrd="0" destOrd="0" parTransId="{1392466D-C15F-41DF-97DC-128DBF89F48B}" sibTransId="{E5298694-D330-4BFE-820D-D5790995E68E}"/>
    <dgm:cxn modelId="{FB67C52A-BFE4-4269-B7F5-D90E40D53CA5}" type="presOf" srcId="{FA220602-7193-466E-9EAD-DC59FE71D676}" destId="{4E33E14D-0508-469C-8380-F4F7531B4A61}" srcOrd="0" destOrd="0" presId="urn:microsoft.com/office/officeart/2018/5/layout/CenteredIconLabelDescriptionList"/>
    <dgm:cxn modelId="{D8026840-1B04-42DE-B6DB-EB1F6EEB870C}" type="presOf" srcId="{F45CF852-6522-42A1-9828-5785ADC3CD00}" destId="{4E33E14D-0508-469C-8380-F4F7531B4A61}" srcOrd="0" destOrd="1" presId="urn:microsoft.com/office/officeart/2018/5/layout/CenteredIconLabelDescriptionList"/>
    <dgm:cxn modelId="{635CD15B-EBD3-4CE5-B439-BC286602A0CF}" srcId="{0BDEC76D-0158-43F2-B4D6-EF1D4026623A}" destId="{F45CF852-6522-42A1-9828-5785ADC3CD00}" srcOrd="1" destOrd="0" parTransId="{37366E03-9F03-4C82-96B8-A574C02DC24A}" sibTransId="{9BAC155C-66C2-4E49-9EAE-62F185C2A49D}"/>
    <dgm:cxn modelId="{4E3AF85B-B066-4718-9538-6D2BD45506AD}" srcId="{4616D025-015B-4A9A-8032-492516366B18}" destId="{16D1CC8A-8462-4D7A-B889-4A7A09EFE146}" srcOrd="1" destOrd="0" parTransId="{4F4A4510-D538-4047-A3EB-42671A52FD27}" sibTransId="{4E12A452-8DC1-4650-9DC4-54B548162388}"/>
    <dgm:cxn modelId="{53120564-C24C-4BBA-8F76-13061B43BBB2}" type="presOf" srcId="{D478E353-3F5B-40EC-9DC2-775B2846CE5B}" destId="{E9A367B9-6F58-4513-9286-8CD8E3B8C628}" srcOrd="0" destOrd="0" presId="urn:microsoft.com/office/officeart/2018/5/layout/CenteredIconLabelDescriptionList"/>
    <dgm:cxn modelId="{EDE8E178-AC23-403A-8801-4884F6647A4F}" srcId="{4FDA2054-0EB3-4CEE-8F24-367BB989CA73}" destId="{0CBDE2D6-9EC9-4630-AB5A-C89B1C409F54}" srcOrd="1" destOrd="0" parTransId="{19972E90-1929-4919-A351-6A132DFF644A}" sibTransId="{60631CC7-AF4A-4FDA-B4CF-E32F0CA18635}"/>
    <dgm:cxn modelId="{AC95DF89-97C5-4C19-AA0F-4021F6CF2309}" type="presOf" srcId="{0CBDE2D6-9EC9-4630-AB5A-C89B1C409F54}" destId="{E9A367B9-6F58-4513-9286-8CD8E3B8C628}" srcOrd="0" destOrd="1" presId="urn:microsoft.com/office/officeart/2018/5/layout/CenteredIconLabelDescriptionList"/>
    <dgm:cxn modelId="{71012094-717F-41BA-AD1A-FA302F8CB99A}" type="presOf" srcId="{16D1CC8A-8462-4D7A-B889-4A7A09EFE146}" destId="{6C064D14-E063-4B63-8547-6EF763C567AA}" srcOrd="0" destOrd="1" presId="urn:microsoft.com/office/officeart/2018/5/layout/CenteredIconLabelDescriptionList"/>
    <dgm:cxn modelId="{E6FA51A3-E85F-4927-A58C-692B08BC4855}" srcId="{E87A8CD3-953D-4C9C-A26A-16971CF7C8EC}" destId="{4FDA2054-0EB3-4CEE-8F24-367BB989CA73}" srcOrd="0" destOrd="0" parTransId="{B850E7F4-66A6-4F70-9CBF-9FF2A0D58F87}" sibTransId="{CE29CC1B-E78A-4C8E-86CD-AC34F446A5BF}"/>
    <dgm:cxn modelId="{DF83D1AD-889A-440B-98CF-898C361FA80A}" type="presOf" srcId="{E87A8CD3-953D-4C9C-A26A-16971CF7C8EC}" destId="{3D7F04F4-C9C8-4C9E-A2ED-87994234D4E2}" srcOrd="0" destOrd="0" presId="urn:microsoft.com/office/officeart/2018/5/layout/CenteredIconLabelDescriptionList"/>
    <dgm:cxn modelId="{234F60B1-278D-4229-919B-BD00052C10DD}" srcId="{E87A8CD3-953D-4C9C-A26A-16971CF7C8EC}" destId="{4616D025-015B-4A9A-8032-492516366B18}" srcOrd="2" destOrd="0" parTransId="{5BF17557-0976-482A-BFD2-E9A3E6AE45FF}" sibTransId="{A12CF551-4CAB-44AB-A13C-A2216CBC0B6A}"/>
    <dgm:cxn modelId="{87893BB7-9420-4074-BB16-C57F0839886A}" type="presOf" srcId="{0BDEC76D-0158-43F2-B4D6-EF1D4026623A}" destId="{51A5988E-98D0-4543-A2FF-AA4134C0EFFD}" srcOrd="0" destOrd="0" presId="urn:microsoft.com/office/officeart/2018/5/layout/CenteredIconLabelDescriptionList"/>
    <dgm:cxn modelId="{F9E1F3C1-1B7F-4428-A3AE-CFD926446222}" type="presOf" srcId="{4616D025-015B-4A9A-8032-492516366B18}" destId="{D00F2D13-2E26-4D77-8437-0DAD406F4D6C}" srcOrd="0" destOrd="0" presId="urn:microsoft.com/office/officeart/2018/5/layout/CenteredIconLabelDescriptionList"/>
    <dgm:cxn modelId="{5D7172E4-F05C-4C09-AD12-07E04D64B59A}" type="presOf" srcId="{68995F46-C3B2-474A-A143-D56B63446CC6}" destId="{6C064D14-E063-4B63-8547-6EF763C567AA}" srcOrd="0" destOrd="0" presId="urn:microsoft.com/office/officeart/2018/5/layout/CenteredIconLabelDescriptionList"/>
    <dgm:cxn modelId="{8D94EDF2-C1AC-4565-BD0A-EA669A4D5DA3}" srcId="{4616D025-015B-4A9A-8032-492516366B18}" destId="{68995F46-C3B2-474A-A143-D56B63446CC6}" srcOrd="0" destOrd="0" parTransId="{D6FC2CC9-B4E5-4A8F-B47E-3B49288DF0F1}" sibTransId="{EE704F9C-BB4E-46A8-A09B-A1FA88C34C79}"/>
    <dgm:cxn modelId="{037713F7-6D77-4055-9503-6EB86BAA330B}" srcId="{E87A8CD3-953D-4C9C-A26A-16971CF7C8EC}" destId="{0BDEC76D-0158-43F2-B4D6-EF1D4026623A}" srcOrd="1" destOrd="0" parTransId="{31A9C935-D5D3-497D-9A9A-F2E7BB531214}" sibTransId="{2C3909CB-98C1-4030-8801-B31BE4B044C0}"/>
    <dgm:cxn modelId="{2FDF09FA-7943-46E9-B010-40500AF6D786}" type="presOf" srcId="{4FDA2054-0EB3-4CEE-8F24-367BB989CA73}" destId="{0FFEAB29-474C-4207-A941-CE01F5DF86A7}" srcOrd="0" destOrd="0" presId="urn:microsoft.com/office/officeart/2018/5/layout/CenteredIconLabelDescriptionList"/>
    <dgm:cxn modelId="{10AFF0FB-F7FD-44B5-97DF-202350DA6029}" srcId="{0BDEC76D-0158-43F2-B4D6-EF1D4026623A}" destId="{FA220602-7193-466E-9EAD-DC59FE71D676}" srcOrd="0" destOrd="0" parTransId="{79F701A1-68B0-455C-B52B-2A148F308C60}" sibTransId="{47B5F349-299F-42E6-9DC4-54065473B783}"/>
    <dgm:cxn modelId="{CE756CE6-F4C4-4CF1-B14A-40748D457FCC}" type="presParOf" srcId="{3D7F04F4-C9C8-4C9E-A2ED-87994234D4E2}" destId="{13782713-C17D-47EB-A6C8-BCB1555284FE}" srcOrd="0" destOrd="0" presId="urn:microsoft.com/office/officeart/2018/5/layout/CenteredIconLabelDescriptionList"/>
    <dgm:cxn modelId="{0633F83C-6A36-4121-9533-A33BC056698B}" type="presParOf" srcId="{13782713-C17D-47EB-A6C8-BCB1555284FE}" destId="{C6F56A24-7728-49DE-9471-43AA00299E3D}" srcOrd="0" destOrd="0" presId="urn:microsoft.com/office/officeart/2018/5/layout/CenteredIconLabelDescriptionList"/>
    <dgm:cxn modelId="{0C74E52F-CAE6-4130-B6FD-9841EE5E0FD4}" type="presParOf" srcId="{13782713-C17D-47EB-A6C8-BCB1555284FE}" destId="{EAA2DE31-17EF-4374-B1BC-593F36695509}" srcOrd="1" destOrd="0" presId="urn:microsoft.com/office/officeart/2018/5/layout/CenteredIconLabelDescriptionList"/>
    <dgm:cxn modelId="{38BBCC28-944E-4246-BA67-61A01A35D5B0}" type="presParOf" srcId="{13782713-C17D-47EB-A6C8-BCB1555284FE}" destId="{0FFEAB29-474C-4207-A941-CE01F5DF86A7}" srcOrd="2" destOrd="0" presId="urn:microsoft.com/office/officeart/2018/5/layout/CenteredIconLabelDescriptionList"/>
    <dgm:cxn modelId="{35C38F8D-57B7-4B61-A886-46ABDBF376CE}" type="presParOf" srcId="{13782713-C17D-47EB-A6C8-BCB1555284FE}" destId="{A454D08C-C0A0-41F7-97D4-40C62A50E155}" srcOrd="3" destOrd="0" presId="urn:microsoft.com/office/officeart/2018/5/layout/CenteredIconLabelDescriptionList"/>
    <dgm:cxn modelId="{7CF200B5-9BAD-41C4-9002-E1721E0AB3FA}" type="presParOf" srcId="{13782713-C17D-47EB-A6C8-BCB1555284FE}" destId="{E9A367B9-6F58-4513-9286-8CD8E3B8C628}" srcOrd="4" destOrd="0" presId="urn:microsoft.com/office/officeart/2018/5/layout/CenteredIconLabelDescriptionList"/>
    <dgm:cxn modelId="{97ED8235-7FE3-4012-B022-93C28FF7AED1}" type="presParOf" srcId="{3D7F04F4-C9C8-4C9E-A2ED-87994234D4E2}" destId="{22AD0E02-969C-488C-81AB-526DE5CDF520}" srcOrd="1" destOrd="0" presId="urn:microsoft.com/office/officeart/2018/5/layout/CenteredIconLabelDescriptionList"/>
    <dgm:cxn modelId="{B5DEA379-FBAA-40E1-8370-C559109F86C7}" type="presParOf" srcId="{3D7F04F4-C9C8-4C9E-A2ED-87994234D4E2}" destId="{B9080366-38CA-4326-9403-D01D778505FF}" srcOrd="2" destOrd="0" presId="urn:microsoft.com/office/officeart/2018/5/layout/CenteredIconLabelDescriptionList"/>
    <dgm:cxn modelId="{87436222-3FDF-4618-AF47-EE345A4A2D28}" type="presParOf" srcId="{B9080366-38CA-4326-9403-D01D778505FF}" destId="{42634A16-5D8E-4304-92FA-D724C04FBBE4}" srcOrd="0" destOrd="0" presId="urn:microsoft.com/office/officeart/2018/5/layout/CenteredIconLabelDescriptionList"/>
    <dgm:cxn modelId="{E66038CA-04C0-4D16-9502-DEC2632378E0}" type="presParOf" srcId="{B9080366-38CA-4326-9403-D01D778505FF}" destId="{442F5741-8902-4BC4-9F84-E9ED8592AD16}" srcOrd="1" destOrd="0" presId="urn:microsoft.com/office/officeart/2018/5/layout/CenteredIconLabelDescriptionList"/>
    <dgm:cxn modelId="{C4ACF4D9-8647-4582-9FC9-3E532A4987F7}" type="presParOf" srcId="{B9080366-38CA-4326-9403-D01D778505FF}" destId="{51A5988E-98D0-4543-A2FF-AA4134C0EFFD}" srcOrd="2" destOrd="0" presId="urn:microsoft.com/office/officeart/2018/5/layout/CenteredIconLabelDescriptionList"/>
    <dgm:cxn modelId="{98C4FCCF-F332-45E9-8C6E-B928B477159D}" type="presParOf" srcId="{B9080366-38CA-4326-9403-D01D778505FF}" destId="{69AD255A-0985-48F7-985F-809DE8F34EC8}" srcOrd="3" destOrd="0" presId="urn:microsoft.com/office/officeart/2018/5/layout/CenteredIconLabelDescriptionList"/>
    <dgm:cxn modelId="{E0ED0A12-F610-4AD2-82E3-5CCB754A2117}" type="presParOf" srcId="{B9080366-38CA-4326-9403-D01D778505FF}" destId="{4E33E14D-0508-469C-8380-F4F7531B4A61}" srcOrd="4" destOrd="0" presId="urn:microsoft.com/office/officeart/2018/5/layout/CenteredIconLabelDescriptionList"/>
    <dgm:cxn modelId="{EDA23900-5229-4954-A5F5-5FFBF69FEC63}" type="presParOf" srcId="{3D7F04F4-C9C8-4C9E-A2ED-87994234D4E2}" destId="{3EEB5F37-64AD-4DB9-9C6C-F03604783FCB}" srcOrd="3" destOrd="0" presId="urn:microsoft.com/office/officeart/2018/5/layout/CenteredIconLabelDescriptionList"/>
    <dgm:cxn modelId="{6BFC205B-57A9-4282-93F7-ED71722EBB10}" type="presParOf" srcId="{3D7F04F4-C9C8-4C9E-A2ED-87994234D4E2}" destId="{DAB66AD8-AEF1-4E44-8BB1-51B915194EC1}" srcOrd="4" destOrd="0" presId="urn:microsoft.com/office/officeart/2018/5/layout/CenteredIconLabelDescriptionList"/>
    <dgm:cxn modelId="{509DEED9-2CDF-4609-BA79-D8EC16204408}" type="presParOf" srcId="{DAB66AD8-AEF1-4E44-8BB1-51B915194EC1}" destId="{17B1DE85-21D8-48FA-A9B0-4C6A41232B6E}" srcOrd="0" destOrd="0" presId="urn:microsoft.com/office/officeart/2018/5/layout/CenteredIconLabelDescriptionList"/>
    <dgm:cxn modelId="{D76F58EF-DEB2-4862-B7B5-CE10785E548A}" type="presParOf" srcId="{DAB66AD8-AEF1-4E44-8BB1-51B915194EC1}" destId="{BC89461F-1418-422A-9E9F-1D4F9A20B69C}" srcOrd="1" destOrd="0" presId="urn:microsoft.com/office/officeart/2018/5/layout/CenteredIconLabelDescriptionList"/>
    <dgm:cxn modelId="{47472241-FA88-4B59-85B7-6E249FF19D5F}" type="presParOf" srcId="{DAB66AD8-AEF1-4E44-8BB1-51B915194EC1}" destId="{D00F2D13-2E26-4D77-8437-0DAD406F4D6C}" srcOrd="2" destOrd="0" presId="urn:microsoft.com/office/officeart/2018/5/layout/CenteredIconLabelDescriptionList"/>
    <dgm:cxn modelId="{DEE78607-8E45-40DC-9EB8-8BD95AE5AFDD}" type="presParOf" srcId="{DAB66AD8-AEF1-4E44-8BB1-51B915194EC1}" destId="{0781DB85-5784-49BA-A183-6F4999084177}" srcOrd="3" destOrd="0" presId="urn:microsoft.com/office/officeart/2018/5/layout/CenteredIconLabelDescriptionList"/>
    <dgm:cxn modelId="{80F78EE7-D81B-4256-94CD-8D0E7F1F6391}" type="presParOf" srcId="{DAB66AD8-AEF1-4E44-8BB1-51B915194EC1}" destId="{6C064D14-E063-4B63-8547-6EF763C567AA}" srcOrd="4" destOrd="0" presId="urn:microsoft.com/office/officeart/2018/5/layout/CenteredIconLabelDescriptionLis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C3FF027-A8A8-428B-9A7A-C71D02897973}" type="doc">
      <dgm:prSet loTypeId="urn:microsoft.com/office/officeart/2005/8/layout/hList1" loCatId="list" qsTypeId="urn:microsoft.com/office/officeart/2005/8/quickstyle/simple2" qsCatId="simple" csTypeId="urn:microsoft.com/office/officeart/2005/8/colors/colorful3" csCatId="colorful" phldr="1"/>
      <dgm:spPr/>
      <dgm:t>
        <a:bodyPr/>
        <a:lstStyle/>
        <a:p>
          <a:endParaRPr lang="en-US"/>
        </a:p>
      </dgm:t>
    </dgm:pt>
    <dgm:pt modelId="{AD32A68E-0449-4132-8565-026EE823E552}">
      <dgm:prSet/>
      <dgm:spPr/>
      <dgm:t>
        <a:bodyPr/>
        <a:lstStyle/>
        <a:p>
          <a:r>
            <a:rPr lang="en-GB" b="0" i="0" dirty="0">
              <a:latin typeface="Roboto"/>
              <a:ea typeface="Roboto"/>
              <a:cs typeface="Roboto"/>
            </a:rPr>
            <a:t>The personal statement remains a student’s opportunity to:</a:t>
          </a:r>
          <a:endParaRPr lang="en-US" dirty="0">
            <a:latin typeface="Roboto"/>
            <a:ea typeface="Roboto"/>
            <a:cs typeface="Roboto"/>
          </a:endParaRPr>
        </a:p>
      </dgm:t>
    </dgm:pt>
    <dgm:pt modelId="{665AE1FC-203E-4A62-A5D3-9E2697B06584}" type="parTrans" cxnId="{58D31374-629A-450F-9DE0-072853E18270}">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DE26E590-750A-407C-A22B-6FD598D6DD6D}" type="sibTrans" cxnId="{58D31374-629A-450F-9DE0-072853E18270}">
      <dgm:prSet phldrT="01"/>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0109A902-1110-460C-815D-6D0E67BBF72A}">
      <dgm:prSet/>
      <dgm:spPr/>
      <dgm:t>
        <a:bodyPr/>
        <a:lstStyle/>
        <a:p>
          <a:r>
            <a:rPr lang="en-GB" b="1" i="0" dirty="0">
              <a:latin typeface="Roboto"/>
              <a:ea typeface="Roboto"/>
              <a:cs typeface="Roboto"/>
            </a:rPr>
            <a:t>show</a:t>
          </a:r>
          <a:r>
            <a:rPr lang="en-GB" b="0" i="0" dirty="0">
              <a:latin typeface="Roboto"/>
              <a:ea typeface="Roboto"/>
              <a:cs typeface="Roboto"/>
            </a:rPr>
            <a:t> passion, curiosity and knowledge</a:t>
          </a:r>
          <a:r>
            <a:rPr lang="en-GB" dirty="0">
              <a:latin typeface="Roboto"/>
              <a:ea typeface="Roboto"/>
              <a:cs typeface="Roboto"/>
            </a:rPr>
            <a:t>.</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F16E7344-D455-4069-9742-96ECE42C55DC}" type="parTrans" cxnId="{1E9BF5E1-60B7-40D4-BA8F-979275604BD9}">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7E614BEF-B842-4CC2-B5F3-BDB258498F82}" type="sibTrans" cxnId="{1E9BF5E1-60B7-40D4-BA8F-979275604BD9}">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75EE1AC8-CED8-4926-9F62-1A70563B33D4}">
      <dgm:prSet/>
      <dgm:spPr/>
      <dgm:t>
        <a:bodyPr/>
        <a:lstStyle/>
        <a:p>
          <a:r>
            <a:rPr lang="en-GB" b="1" i="0" dirty="0">
              <a:latin typeface="Roboto"/>
              <a:ea typeface="Roboto"/>
              <a:cs typeface="Roboto"/>
            </a:rPr>
            <a:t>evidence</a:t>
          </a:r>
          <a:r>
            <a:rPr lang="en-GB" b="0" i="0" dirty="0">
              <a:latin typeface="Roboto"/>
              <a:ea typeface="Roboto"/>
              <a:cs typeface="Roboto"/>
            </a:rPr>
            <a:t> relevant skills and potential.</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893F5545-0039-4712-BF68-57D4562CD0CB}" type="parTrans" cxnId="{2C484EAF-19A2-41F2-BFE7-6797C603754B}">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18880548-4EF1-4439-AA07-E487F8B31488}" type="sibTrans" cxnId="{2C484EAF-19A2-41F2-BFE7-6797C603754B}">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6EC253E1-5014-499D-88B2-BD5FE5D9A321}">
      <dgm:prSet/>
      <dgm:spPr/>
      <dgm:t>
        <a:bodyPr/>
        <a:lstStyle/>
        <a:p>
          <a:r>
            <a:rPr lang="en-GB" b="1" i="0" dirty="0">
              <a:latin typeface="Roboto"/>
              <a:ea typeface="Roboto"/>
              <a:cs typeface="Roboto"/>
            </a:rPr>
            <a:t>communicate</a:t>
          </a:r>
          <a:r>
            <a:rPr lang="en-GB" b="0" i="0" dirty="0">
              <a:latin typeface="Roboto"/>
              <a:ea typeface="Roboto"/>
              <a:cs typeface="Roboto"/>
            </a:rPr>
            <a:t> genuine interest and a desire to learn more</a:t>
          </a:r>
          <a:r>
            <a:rPr lang="en-GB" dirty="0">
              <a:latin typeface="Roboto"/>
              <a:ea typeface="Roboto"/>
              <a:cs typeface="Roboto"/>
            </a:rPr>
            <a:t>.</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986EA290-96A1-457E-B18D-D9AA652F9754}" type="parTrans" cxnId="{6052BB1F-115F-41B3-9EAA-BE6A638B93E2}">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97EE6EE1-D6ED-422D-90BC-FE5BE71C6852}" type="sibTrans" cxnId="{6052BB1F-115F-41B3-9EAA-BE6A638B93E2}">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D05151BB-DEDA-4975-995C-C31F9E9E0914}">
      <dgm:prSet/>
      <dgm:spPr/>
      <dgm:t>
        <a:bodyPr/>
        <a:lstStyle/>
        <a:p>
          <a:pPr rtl="0"/>
          <a:r>
            <a:rPr lang="en-GB" dirty="0">
              <a:latin typeface="Roboto"/>
              <a:ea typeface="Roboto"/>
              <a:cs typeface="Roboto"/>
            </a:rPr>
            <a:t>The</a:t>
          </a:r>
          <a:r>
            <a:rPr lang="en-GB" b="0" i="0" dirty="0">
              <a:latin typeface="Roboto"/>
              <a:ea typeface="Roboto"/>
              <a:cs typeface="Roboto"/>
            </a:rPr>
            <a:t> structure is there to </a:t>
          </a:r>
          <a:r>
            <a:rPr lang="en-GB" b="0" i="0">
              <a:latin typeface="Roboto"/>
              <a:ea typeface="Roboto"/>
              <a:cs typeface="Roboto"/>
            </a:rPr>
            <a:t>encourage students, </a:t>
          </a:r>
          <a:r>
            <a:rPr lang="en-GB" b="0" i="0" dirty="0">
              <a:latin typeface="Roboto"/>
              <a:ea typeface="Roboto"/>
              <a:cs typeface="Roboto"/>
            </a:rPr>
            <a:t>providing prompts to: </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D0B4575D-0B4A-4D60-AADF-66D909966966}" type="parTrans" cxnId="{496190BD-AE49-4703-A6FC-42891D883099}">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3C0B2136-333A-4C21-B9DF-FE40BDD47079}" type="sibTrans" cxnId="{496190BD-AE49-4703-A6FC-42891D883099}">
      <dgm:prSet phldrT="02"/>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4B017BEC-BCE0-49BB-9170-E3D5FD943648}">
      <dgm:prSet/>
      <dgm:spPr/>
      <dgm:t>
        <a:bodyPr/>
        <a:lstStyle/>
        <a:p>
          <a:pPr rtl="0"/>
          <a:r>
            <a:rPr lang="en-GB" dirty="0">
              <a:latin typeface="Roboto"/>
              <a:ea typeface="Roboto"/>
              <a:cs typeface="Roboto"/>
            </a:rPr>
            <a:t>E</a:t>
          </a:r>
          <a:r>
            <a:rPr lang="en-GB" b="0" i="0" dirty="0">
              <a:latin typeface="Roboto"/>
              <a:ea typeface="Roboto"/>
              <a:cs typeface="Roboto"/>
            </a:rPr>
            <a:t>xamples could fit into more than one section, remember: </a:t>
          </a:r>
          <a:endParaRPr lang="en-US" dirty="0">
            <a:latin typeface="Roboto" panose="02000000000000000000" pitchFamily="2" charset="0"/>
            <a:ea typeface="Roboto" panose="02000000000000000000" pitchFamily="2" charset="0"/>
            <a:cs typeface="Roboto" panose="02000000000000000000" pitchFamily="2" charset="0"/>
          </a:endParaRPr>
        </a:p>
      </dgm:t>
    </dgm:pt>
    <dgm:pt modelId="{7E93D40D-95B4-409A-A9FC-6A952C57892E}" type="parTrans" cxnId="{CB648A87-E096-4C6B-BFF1-88F8E6B6FB0A}">
      <dgm:prSet/>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4D134C01-5688-4AD3-987E-266DCDE67366}" type="sibTrans" cxnId="{CB648A87-E096-4C6B-BFF1-88F8E6B6FB0A}">
      <dgm:prSet phldrT="03"/>
      <dgm:spPr/>
      <dgm:t>
        <a:bodyPr/>
        <a:lstStyle/>
        <a:p>
          <a:endParaRPr lang="en-US">
            <a:latin typeface="Roboto" panose="02000000000000000000" pitchFamily="2" charset="0"/>
            <a:ea typeface="Roboto" panose="02000000000000000000" pitchFamily="2" charset="0"/>
            <a:cs typeface="Roboto" panose="02000000000000000000" pitchFamily="2" charset="0"/>
          </a:endParaRPr>
        </a:p>
      </dgm:t>
    </dgm:pt>
    <dgm:pt modelId="{2F70DB8B-FC82-4815-9AD7-FDA3835D9284}">
      <dgm:prSet/>
      <dgm:spPr/>
      <dgm:t>
        <a:bodyPr/>
        <a:lstStyle/>
        <a:p>
          <a:r>
            <a:rPr lang="en-GB" b="1" i="0" dirty="0">
              <a:latin typeface="Roboto"/>
              <a:ea typeface="Roboto"/>
              <a:cs typeface="Roboto"/>
            </a:rPr>
            <a:t>link</a:t>
          </a:r>
          <a:r>
            <a:rPr lang="en-GB" b="0" i="0" dirty="0">
              <a:latin typeface="Roboto"/>
              <a:ea typeface="Roboto"/>
              <a:cs typeface="Roboto"/>
            </a:rPr>
            <a:t> their academic, extra-curricular and other experience</a:t>
          </a:r>
          <a:r>
            <a:rPr lang="en-GB" dirty="0">
              <a:latin typeface="Roboto"/>
              <a:ea typeface="Roboto"/>
              <a:cs typeface="Roboto"/>
            </a:rPr>
            <a:t>s to their </a:t>
          </a:r>
          <a:r>
            <a:rPr lang="en-GB" b="1" dirty="0">
              <a:latin typeface="Roboto"/>
              <a:ea typeface="Roboto"/>
              <a:cs typeface="Roboto"/>
            </a:rPr>
            <a:t>chosen area(s) of study</a:t>
          </a:r>
          <a:r>
            <a:rPr lang="en-GB" b="0" i="0" dirty="0">
              <a:latin typeface="Roboto"/>
              <a:ea typeface="Roboto"/>
              <a:cs typeface="Roboto"/>
            </a:rPr>
            <a:t>.</a:t>
          </a:r>
          <a:endParaRPr lang="en-GB" dirty="0">
            <a:latin typeface="Roboto"/>
            <a:ea typeface="Roboto"/>
            <a:cs typeface="Roboto"/>
          </a:endParaRPr>
        </a:p>
      </dgm:t>
    </dgm:pt>
    <dgm:pt modelId="{DB8D3815-0E70-4A0D-876C-9A6618AF0EF1}" type="parTrans" cxnId="{6060A00F-21E0-49EE-99A4-10BC1C9D10CF}">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90EA51B5-1AE8-42E5-8FFF-A48496084B58}" type="sibTrans" cxnId="{6060A00F-21E0-49EE-99A4-10BC1C9D10CF}">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B2E2FE65-CD2B-40CD-A8C2-03B00A2D32B4}">
      <dgm:prSet/>
      <dgm:spPr/>
      <dgm:t>
        <a:bodyPr/>
        <a:lstStyle/>
        <a:p>
          <a:r>
            <a:rPr lang="en-GB" b="0" i="0" dirty="0">
              <a:latin typeface="Roboto"/>
              <a:ea typeface="Roboto"/>
              <a:cs typeface="Roboto"/>
            </a:rPr>
            <a:t>the important thing is to </a:t>
          </a:r>
          <a:r>
            <a:rPr lang="en-GB" b="1" i="0" dirty="0">
              <a:latin typeface="Roboto"/>
              <a:ea typeface="Roboto"/>
              <a:cs typeface="Roboto"/>
            </a:rPr>
            <a:t>explain </a:t>
          </a:r>
          <a:r>
            <a:rPr lang="en-GB" i="0" dirty="0">
              <a:latin typeface="Roboto"/>
              <a:ea typeface="Roboto"/>
              <a:cs typeface="Roboto"/>
            </a:rPr>
            <a:t>why</a:t>
          </a:r>
          <a:r>
            <a:rPr lang="en-GB" b="1" i="0" dirty="0">
              <a:latin typeface="Roboto"/>
              <a:ea typeface="Roboto"/>
              <a:cs typeface="Roboto"/>
            </a:rPr>
            <a:t> </a:t>
          </a:r>
          <a:r>
            <a:rPr lang="en-GB" b="0" i="0" dirty="0">
              <a:latin typeface="Roboto"/>
              <a:ea typeface="Roboto"/>
              <a:cs typeface="Roboto"/>
            </a:rPr>
            <a:t>they're including it and what they've </a:t>
          </a:r>
          <a:r>
            <a:rPr lang="en-GB" b="1" i="0" dirty="0">
              <a:latin typeface="Roboto"/>
              <a:ea typeface="Roboto"/>
              <a:cs typeface="Roboto"/>
            </a:rPr>
            <a:t>learned</a:t>
          </a:r>
          <a:r>
            <a:rPr lang="en-GB" b="0" i="0" dirty="0">
              <a:latin typeface="Roboto"/>
              <a:ea typeface="Roboto"/>
              <a:cs typeface="Roboto"/>
            </a:rPr>
            <a:t> from it</a:t>
          </a:r>
          <a:r>
            <a:rPr lang="en-GB" dirty="0">
              <a:latin typeface="Roboto"/>
              <a:ea typeface="Roboto"/>
              <a:cs typeface="Roboto"/>
            </a:rPr>
            <a:t>.</a:t>
          </a:r>
        </a:p>
      </dgm:t>
    </dgm:pt>
    <dgm:pt modelId="{C60C7D1C-5C42-42E4-A1C4-26946C2A203A}" type="parTrans" cxnId="{E45AEECC-2B03-44C8-954F-4C25A6676519}">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DF21B35-EDD2-418A-B2EF-2970B4DF4008}" type="sibTrans" cxnId="{E45AEECC-2B03-44C8-954F-4C25A6676519}">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1F2427DE-0105-475F-BF99-27483F64834B}">
      <dgm:prSet/>
      <dgm:spPr/>
      <dgm:t>
        <a:bodyPr/>
        <a:lstStyle/>
        <a:p>
          <a:pPr rtl="0"/>
          <a:r>
            <a:rPr lang="en-GB" b="0" i="0" dirty="0">
              <a:effectLst/>
              <a:latin typeface="Roboto"/>
              <a:ea typeface="Roboto"/>
              <a:cs typeface="Roboto"/>
            </a:rPr>
            <a:t>the statement will still be reviewed as one piece. </a:t>
          </a:r>
          <a:endParaRPr lang="en-GB" dirty="0">
            <a:latin typeface="Roboto"/>
            <a:ea typeface="Roboto"/>
            <a:cs typeface="Roboto"/>
          </a:endParaRPr>
        </a:p>
      </dgm:t>
    </dgm:pt>
    <dgm:pt modelId="{63058552-906F-4F67-8394-D2ED0B747357}" type="parTrans" cxnId="{CDDE9177-D1F1-4AA0-AF01-3DB9524B935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A470EB21-5852-4AD0-A490-64A2613B5DE6}" type="sibTrans" cxnId="{CDDE9177-D1F1-4AA0-AF01-3DB9524B935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45AF1C88-4595-4F72-AD12-17E146452033}">
      <dgm:prSet/>
      <dgm:spPr/>
      <dgm:t>
        <a:bodyPr/>
        <a:lstStyle/>
        <a:p>
          <a:pPr rtl="0"/>
          <a:r>
            <a:rPr lang="en-GB" b="0" i="0" dirty="0">
              <a:latin typeface="Roboto"/>
              <a:ea typeface="Roboto"/>
              <a:cs typeface="Roboto"/>
            </a:rPr>
            <a:t>there's no right or wrong. </a:t>
          </a:r>
          <a:endParaRPr lang="en-GB" dirty="0">
            <a:latin typeface="Roboto"/>
            <a:ea typeface="Roboto"/>
            <a:cs typeface="Roboto"/>
          </a:endParaRPr>
        </a:p>
      </dgm:t>
    </dgm:pt>
    <dgm:pt modelId="{619F2A7A-A556-412A-A0F7-970EB52F5A10}" type="parTrans" cxnId="{E75FD987-6255-45B0-8A9D-66600E7557D4}">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F12B4E57-0CF1-42D6-977E-892AC22BF9F4}" type="sibTrans" cxnId="{E75FD987-6255-45B0-8A9D-66600E7557D4}">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C93B665-05A2-4A98-B6EF-FFD743002745}" type="pres">
      <dgm:prSet presAssocID="{DC3FF027-A8A8-428B-9A7A-C71D02897973}" presName="Name0" presStyleCnt="0">
        <dgm:presLayoutVars>
          <dgm:dir/>
          <dgm:animLvl val="lvl"/>
          <dgm:resizeHandles val="exact"/>
        </dgm:presLayoutVars>
      </dgm:prSet>
      <dgm:spPr/>
    </dgm:pt>
    <dgm:pt modelId="{F759D49E-AB6E-4155-9B76-A760007E91CE}" type="pres">
      <dgm:prSet presAssocID="{AD32A68E-0449-4132-8565-026EE823E552}" presName="composite" presStyleCnt="0"/>
      <dgm:spPr/>
    </dgm:pt>
    <dgm:pt modelId="{82103801-8A6D-4F3E-9476-E6E565CEEB07}" type="pres">
      <dgm:prSet presAssocID="{AD32A68E-0449-4132-8565-026EE823E552}" presName="parTx" presStyleLbl="alignNode1" presStyleIdx="0" presStyleCnt="3">
        <dgm:presLayoutVars>
          <dgm:chMax val="0"/>
          <dgm:chPref val="0"/>
          <dgm:bulletEnabled val="1"/>
        </dgm:presLayoutVars>
      </dgm:prSet>
      <dgm:spPr/>
    </dgm:pt>
    <dgm:pt modelId="{83CE925E-CFC5-4FE9-8BB9-E1E28F891172}" type="pres">
      <dgm:prSet presAssocID="{AD32A68E-0449-4132-8565-026EE823E552}" presName="desTx" presStyleLbl="alignAccFollowNode1" presStyleIdx="0" presStyleCnt="3">
        <dgm:presLayoutVars>
          <dgm:bulletEnabled val="1"/>
        </dgm:presLayoutVars>
      </dgm:prSet>
      <dgm:spPr/>
    </dgm:pt>
    <dgm:pt modelId="{254C3C48-4527-4261-B1C1-EFFEFD6B0B45}" type="pres">
      <dgm:prSet presAssocID="{DE26E590-750A-407C-A22B-6FD598D6DD6D}" presName="space" presStyleCnt="0"/>
      <dgm:spPr/>
    </dgm:pt>
    <dgm:pt modelId="{37F058BB-55A2-4E53-9C16-168B90B64CE7}" type="pres">
      <dgm:prSet presAssocID="{D05151BB-DEDA-4975-995C-C31F9E9E0914}" presName="composite" presStyleCnt="0"/>
      <dgm:spPr/>
    </dgm:pt>
    <dgm:pt modelId="{17185101-8EE5-46CB-B9BF-39A96EFA0122}" type="pres">
      <dgm:prSet presAssocID="{D05151BB-DEDA-4975-995C-C31F9E9E0914}" presName="parTx" presStyleLbl="alignNode1" presStyleIdx="1" presStyleCnt="3">
        <dgm:presLayoutVars>
          <dgm:chMax val="0"/>
          <dgm:chPref val="0"/>
          <dgm:bulletEnabled val="1"/>
        </dgm:presLayoutVars>
      </dgm:prSet>
      <dgm:spPr/>
    </dgm:pt>
    <dgm:pt modelId="{9BD51930-39CF-4A41-B91F-D95707643C55}" type="pres">
      <dgm:prSet presAssocID="{D05151BB-DEDA-4975-995C-C31F9E9E0914}" presName="desTx" presStyleLbl="alignAccFollowNode1" presStyleIdx="1" presStyleCnt="3">
        <dgm:presLayoutVars>
          <dgm:bulletEnabled val="1"/>
        </dgm:presLayoutVars>
      </dgm:prSet>
      <dgm:spPr/>
    </dgm:pt>
    <dgm:pt modelId="{E17268FB-0724-433D-8499-D7614991C971}" type="pres">
      <dgm:prSet presAssocID="{3C0B2136-333A-4C21-B9DF-FE40BDD47079}" presName="space" presStyleCnt="0"/>
      <dgm:spPr/>
    </dgm:pt>
    <dgm:pt modelId="{0CA9242A-EE7C-42C5-A53E-6F906D6CF016}" type="pres">
      <dgm:prSet presAssocID="{4B017BEC-BCE0-49BB-9170-E3D5FD943648}" presName="composite" presStyleCnt="0"/>
      <dgm:spPr/>
    </dgm:pt>
    <dgm:pt modelId="{8AD356F8-8DCA-43F9-AA18-697FFB425839}" type="pres">
      <dgm:prSet presAssocID="{4B017BEC-BCE0-49BB-9170-E3D5FD943648}" presName="parTx" presStyleLbl="alignNode1" presStyleIdx="2" presStyleCnt="3">
        <dgm:presLayoutVars>
          <dgm:chMax val="0"/>
          <dgm:chPref val="0"/>
          <dgm:bulletEnabled val="1"/>
        </dgm:presLayoutVars>
      </dgm:prSet>
      <dgm:spPr/>
    </dgm:pt>
    <dgm:pt modelId="{ACF3993D-5C12-4E46-87C8-5B1A42B2956D}" type="pres">
      <dgm:prSet presAssocID="{4B017BEC-BCE0-49BB-9170-E3D5FD943648}" presName="desTx" presStyleLbl="alignAccFollowNode1" presStyleIdx="2" presStyleCnt="3">
        <dgm:presLayoutVars>
          <dgm:bulletEnabled val="1"/>
        </dgm:presLayoutVars>
      </dgm:prSet>
      <dgm:spPr/>
    </dgm:pt>
  </dgm:ptLst>
  <dgm:cxnLst>
    <dgm:cxn modelId="{6060A00F-21E0-49EE-99A4-10BC1C9D10CF}" srcId="{D05151BB-DEDA-4975-995C-C31F9E9E0914}" destId="{2F70DB8B-FC82-4815-9AD7-FDA3835D9284}" srcOrd="0" destOrd="0" parTransId="{DB8D3815-0E70-4A0D-876C-9A6618AF0EF1}" sibTransId="{90EA51B5-1AE8-42E5-8FFF-A48496084B58}"/>
    <dgm:cxn modelId="{6052BB1F-115F-41B3-9EAA-BE6A638B93E2}" srcId="{AD32A68E-0449-4132-8565-026EE823E552}" destId="{6EC253E1-5014-499D-88B2-BD5FE5D9A321}" srcOrd="2" destOrd="0" parTransId="{986EA290-96A1-457E-B18D-D9AA652F9754}" sibTransId="{97EE6EE1-D6ED-422D-90BC-FE5BE71C6852}"/>
    <dgm:cxn modelId="{97260022-7328-4879-81A8-CFC43F4CD755}" type="presOf" srcId="{D05151BB-DEDA-4975-995C-C31F9E9E0914}" destId="{17185101-8EE5-46CB-B9BF-39A96EFA0122}" srcOrd="0" destOrd="0" presId="urn:microsoft.com/office/officeart/2005/8/layout/hList1"/>
    <dgm:cxn modelId="{90F04522-B5FD-4A08-BFAD-F567BB369F90}" type="presOf" srcId="{2F70DB8B-FC82-4815-9AD7-FDA3835D9284}" destId="{9BD51930-39CF-4A41-B91F-D95707643C55}" srcOrd="0" destOrd="0" presId="urn:microsoft.com/office/officeart/2005/8/layout/hList1"/>
    <dgm:cxn modelId="{AEE07966-CB2F-4D34-B97D-1331B2636156}" type="presOf" srcId="{75EE1AC8-CED8-4926-9F62-1A70563B33D4}" destId="{83CE925E-CFC5-4FE9-8BB9-E1E28F891172}" srcOrd="0" destOrd="1" presId="urn:microsoft.com/office/officeart/2005/8/layout/hList1"/>
    <dgm:cxn modelId="{E7632647-8BBB-40B9-9BB3-3F1E43B0A503}" type="presOf" srcId="{4B017BEC-BCE0-49BB-9170-E3D5FD943648}" destId="{8AD356F8-8DCA-43F9-AA18-697FFB425839}" srcOrd="0" destOrd="0" presId="urn:microsoft.com/office/officeart/2005/8/layout/hList1"/>
    <dgm:cxn modelId="{55484170-B5F0-4A36-80DF-EEF1C2B6447E}" type="presOf" srcId="{0109A902-1110-460C-815D-6D0E67BBF72A}" destId="{83CE925E-CFC5-4FE9-8BB9-E1E28F891172}" srcOrd="0" destOrd="0" presId="urn:microsoft.com/office/officeart/2005/8/layout/hList1"/>
    <dgm:cxn modelId="{58D31374-629A-450F-9DE0-072853E18270}" srcId="{DC3FF027-A8A8-428B-9A7A-C71D02897973}" destId="{AD32A68E-0449-4132-8565-026EE823E552}" srcOrd="0" destOrd="0" parTransId="{665AE1FC-203E-4A62-A5D3-9E2697B06584}" sibTransId="{DE26E590-750A-407C-A22B-6FD598D6DD6D}"/>
    <dgm:cxn modelId="{06964954-FCD4-4277-AF9F-FA717ED31CC9}" type="presOf" srcId="{DC3FF027-A8A8-428B-9A7A-C71D02897973}" destId="{CC93B665-05A2-4A98-B6EF-FFD743002745}" srcOrd="0" destOrd="0" presId="urn:microsoft.com/office/officeart/2005/8/layout/hList1"/>
    <dgm:cxn modelId="{240D3556-3D1F-4BA4-B180-D556C7E99342}" type="presOf" srcId="{1F2427DE-0105-475F-BF99-27483F64834B}" destId="{ACF3993D-5C12-4E46-87C8-5B1A42B2956D}" srcOrd="0" destOrd="1" presId="urn:microsoft.com/office/officeart/2005/8/layout/hList1"/>
    <dgm:cxn modelId="{CDDE9177-D1F1-4AA0-AF01-3DB9524B9353}" srcId="{4B017BEC-BCE0-49BB-9170-E3D5FD943648}" destId="{1F2427DE-0105-475F-BF99-27483F64834B}" srcOrd="1" destOrd="0" parTransId="{63058552-906F-4F67-8394-D2ED0B747357}" sibTransId="{A470EB21-5852-4AD0-A490-64A2613B5DE6}"/>
    <dgm:cxn modelId="{CB648A87-E096-4C6B-BFF1-88F8E6B6FB0A}" srcId="{DC3FF027-A8A8-428B-9A7A-C71D02897973}" destId="{4B017BEC-BCE0-49BB-9170-E3D5FD943648}" srcOrd="2" destOrd="0" parTransId="{7E93D40D-95B4-409A-A9FC-6A952C57892E}" sibTransId="{4D134C01-5688-4AD3-987E-266DCDE67366}"/>
    <dgm:cxn modelId="{E75FD987-6255-45B0-8A9D-66600E7557D4}" srcId="{D05151BB-DEDA-4975-995C-C31F9E9E0914}" destId="{45AF1C88-4595-4F72-AD12-17E146452033}" srcOrd="1" destOrd="0" parTransId="{619F2A7A-A556-412A-A0F7-970EB52F5A10}" sibTransId="{F12B4E57-0CF1-42D6-977E-892AC22BF9F4}"/>
    <dgm:cxn modelId="{BEA51898-891C-44AB-ABD8-1CE730B331E5}" type="presOf" srcId="{B2E2FE65-CD2B-40CD-A8C2-03B00A2D32B4}" destId="{ACF3993D-5C12-4E46-87C8-5B1A42B2956D}" srcOrd="0" destOrd="0" presId="urn:microsoft.com/office/officeart/2005/8/layout/hList1"/>
    <dgm:cxn modelId="{2C484EAF-19A2-41F2-BFE7-6797C603754B}" srcId="{AD32A68E-0449-4132-8565-026EE823E552}" destId="{75EE1AC8-CED8-4926-9F62-1A70563B33D4}" srcOrd="1" destOrd="0" parTransId="{893F5545-0039-4712-BF68-57D4562CD0CB}" sibTransId="{18880548-4EF1-4439-AA07-E487F8B31488}"/>
    <dgm:cxn modelId="{3D8DF3B0-26ED-4940-B5C9-2B72D5D940CA}" type="presOf" srcId="{6EC253E1-5014-499D-88B2-BD5FE5D9A321}" destId="{83CE925E-CFC5-4FE9-8BB9-E1E28F891172}" srcOrd="0" destOrd="2" presId="urn:microsoft.com/office/officeart/2005/8/layout/hList1"/>
    <dgm:cxn modelId="{496190BD-AE49-4703-A6FC-42891D883099}" srcId="{DC3FF027-A8A8-428B-9A7A-C71D02897973}" destId="{D05151BB-DEDA-4975-995C-C31F9E9E0914}" srcOrd="1" destOrd="0" parTransId="{D0B4575D-0B4A-4D60-AADF-66D909966966}" sibTransId="{3C0B2136-333A-4C21-B9DF-FE40BDD47079}"/>
    <dgm:cxn modelId="{64E8C6C5-4F38-4369-8700-1B22CE3F10B3}" type="presOf" srcId="{45AF1C88-4595-4F72-AD12-17E146452033}" destId="{9BD51930-39CF-4A41-B91F-D95707643C55}" srcOrd="0" destOrd="1" presId="urn:microsoft.com/office/officeart/2005/8/layout/hList1"/>
    <dgm:cxn modelId="{E45AEECC-2B03-44C8-954F-4C25A6676519}" srcId="{4B017BEC-BCE0-49BB-9170-E3D5FD943648}" destId="{B2E2FE65-CD2B-40CD-A8C2-03B00A2D32B4}" srcOrd="0" destOrd="0" parTransId="{C60C7D1C-5C42-42E4-A1C4-26946C2A203A}" sibTransId="{CDF21B35-EDD2-418A-B2EF-2970B4DF4008}"/>
    <dgm:cxn modelId="{1E9BF5E1-60B7-40D4-BA8F-979275604BD9}" srcId="{AD32A68E-0449-4132-8565-026EE823E552}" destId="{0109A902-1110-460C-815D-6D0E67BBF72A}" srcOrd="0" destOrd="0" parTransId="{F16E7344-D455-4069-9742-96ECE42C55DC}" sibTransId="{7E614BEF-B842-4CC2-B5F3-BDB258498F82}"/>
    <dgm:cxn modelId="{748D73F7-4345-483C-8419-E7DBE17CAE5D}" type="presOf" srcId="{AD32A68E-0449-4132-8565-026EE823E552}" destId="{82103801-8A6D-4F3E-9476-E6E565CEEB07}" srcOrd="0" destOrd="0" presId="urn:microsoft.com/office/officeart/2005/8/layout/hList1"/>
    <dgm:cxn modelId="{5B0EF843-CF78-4A80-B566-4BB051977F33}" type="presParOf" srcId="{CC93B665-05A2-4A98-B6EF-FFD743002745}" destId="{F759D49E-AB6E-4155-9B76-A760007E91CE}" srcOrd="0" destOrd="0" presId="urn:microsoft.com/office/officeart/2005/8/layout/hList1"/>
    <dgm:cxn modelId="{939FEBCA-A302-4745-A04A-CA6765ADA2B4}" type="presParOf" srcId="{F759D49E-AB6E-4155-9B76-A760007E91CE}" destId="{82103801-8A6D-4F3E-9476-E6E565CEEB07}" srcOrd="0" destOrd="0" presId="urn:microsoft.com/office/officeart/2005/8/layout/hList1"/>
    <dgm:cxn modelId="{F3075957-22CC-4CD3-93FC-E3A0B8F685A5}" type="presParOf" srcId="{F759D49E-AB6E-4155-9B76-A760007E91CE}" destId="{83CE925E-CFC5-4FE9-8BB9-E1E28F891172}" srcOrd="1" destOrd="0" presId="urn:microsoft.com/office/officeart/2005/8/layout/hList1"/>
    <dgm:cxn modelId="{85AE7B3F-F918-4813-B22D-6BDD8E192219}" type="presParOf" srcId="{CC93B665-05A2-4A98-B6EF-FFD743002745}" destId="{254C3C48-4527-4261-B1C1-EFFEFD6B0B45}" srcOrd="1" destOrd="0" presId="urn:microsoft.com/office/officeart/2005/8/layout/hList1"/>
    <dgm:cxn modelId="{9A393A71-A3DF-4B4B-A878-8EF7D3FA6039}" type="presParOf" srcId="{CC93B665-05A2-4A98-B6EF-FFD743002745}" destId="{37F058BB-55A2-4E53-9C16-168B90B64CE7}" srcOrd="2" destOrd="0" presId="urn:microsoft.com/office/officeart/2005/8/layout/hList1"/>
    <dgm:cxn modelId="{481A309E-1170-4E31-8437-63B249090F47}" type="presParOf" srcId="{37F058BB-55A2-4E53-9C16-168B90B64CE7}" destId="{17185101-8EE5-46CB-B9BF-39A96EFA0122}" srcOrd="0" destOrd="0" presId="urn:microsoft.com/office/officeart/2005/8/layout/hList1"/>
    <dgm:cxn modelId="{2BD562BA-A01A-4924-BB99-0E6BA6B72524}" type="presParOf" srcId="{37F058BB-55A2-4E53-9C16-168B90B64CE7}" destId="{9BD51930-39CF-4A41-B91F-D95707643C55}" srcOrd="1" destOrd="0" presId="urn:microsoft.com/office/officeart/2005/8/layout/hList1"/>
    <dgm:cxn modelId="{3D401C65-F8D9-4A09-BA70-6140349B60FB}" type="presParOf" srcId="{CC93B665-05A2-4A98-B6EF-FFD743002745}" destId="{E17268FB-0724-433D-8499-D7614991C971}" srcOrd="3" destOrd="0" presId="urn:microsoft.com/office/officeart/2005/8/layout/hList1"/>
    <dgm:cxn modelId="{92B25C13-D056-44E0-872E-60E3BB99399C}" type="presParOf" srcId="{CC93B665-05A2-4A98-B6EF-FFD743002745}" destId="{0CA9242A-EE7C-42C5-A53E-6F906D6CF016}" srcOrd="4" destOrd="0" presId="urn:microsoft.com/office/officeart/2005/8/layout/hList1"/>
    <dgm:cxn modelId="{E850208E-EB79-47F9-A1DB-16CF7A034E50}" type="presParOf" srcId="{0CA9242A-EE7C-42C5-A53E-6F906D6CF016}" destId="{8AD356F8-8DCA-43F9-AA18-697FFB425839}" srcOrd="0" destOrd="0" presId="urn:microsoft.com/office/officeart/2005/8/layout/hList1"/>
    <dgm:cxn modelId="{1437B604-A3D3-489B-BFD6-D2082D0CED20}" type="presParOf" srcId="{0CA9242A-EE7C-42C5-A53E-6F906D6CF016}" destId="{ACF3993D-5C12-4E46-87C8-5B1A42B295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26CF67-CDFB-45AE-B145-B987EC3E5365}" type="doc">
      <dgm:prSet loTypeId="urn:microsoft.com/office/officeart/2018/2/layout/IconVerticalSolidList" loCatId="icon" qsTypeId="urn:microsoft.com/office/officeart/2005/8/quickstyle/simple4" qsCatId="simple" csTypeId="urn:microsoft.com/office/officeart/2005/8/colors/colorful5" csCatId="colorful" phldr="1"/>
      <dgm:spPr/>
      <dgm:t>
        <a:bodyPr/>
        <a:lstStyle/>
        <a:p>
          <a:endParaRPr lang="en-US"/>
        </a:p>
      </dgm:t>
    </dgm:pt>
    <dgm:pt modelId="{1148BBB9-BF2F-4689-B0C4-F774FFDA08BA}">
      <dgm:prSet custT="1"/>
      <dgm:spPr/>
      <dgm:t>
        <a:bodyPr/>
        <a:lstStyle/>
        <a:p>
          <a:pPr>
            <a:lnSpc>
              <a:spcPct val="100000"/>
            </a:lnSpc>
          </a:pPr>
          <a:r>
            <a:rPr lang="en-GB" sz="2500" b="0" i="0" kern="1200">
              <a:effectLst/>
              <a:latin typeface="Roboto" panose="02000000000000000000" pitchFamily="2" charset="0"/>
              <a:ea typeface="+mn-ea"/>
              <a:cs typeface="+mn-cs"/>
            </a:rPr>
            <a:t>Why do you want to study this course or subject?</a:t>
          </a:r>
          <a:endParaRPr lang="en-US" sz="2500" b="0" i="0" kern="1200">
            <a:effectLst/>
            <a:latin typeface="Roboto" panose="02000000000000000000" pitchFamily="2" charset="0"/>
            <a:ea typeface="+mn-ea"/>
            <a:cs typeface="+mn-cs"/>
          </a:endParaRPr>
        </a:p>
      </dgm:t>
    </dgm:pt>
    <dgm:pt modelId="{BF2204B6-B4B1-4EF1-B14B-2D1EEAAB1B24}" type="parTrans" cxnId="{6FB4795C-DEFE-4489-A2B9-0FAC210F1839}">
      <dgm:prSet/>
      <dgm:spPr/>
      <dgm:t>
        <a:bodyPr/>
        <a:lstStyle/>
        <a:p>
          <a:endParaRPr lang="en-US"/>
        </a:p>
      </dgm:t>
    </dgm:pt>
    <dgm:pt modelId="{B8DDF711-3D50-48EA-92C3-0FBAE977034B}" type="sibTrans" cxnId="{6FB4795C-DEFE-4489-A2B9-0FAC210F1839}">
      <dgm:prSet/>
      <dgm:spPr/>
      <dgm:t>
        <a:bodyPr/>
        <a:lstStyle/>
        <a:p>
          <a:endParaRPr lang="en-US"/>
        </a:p>
      </dgm:t>
    </dgm:pt>
    <dgm:pt modelId="{718C17D6-C24F-45C7-A4E2-799E77F01C92}">
      <dgm:prSet/>
      <dgm:spPr/>
      <dgm:t>
        <a:bodyPr/>
        <a:lstStyle/>
        <a:p>
          <a:pPr>
            <a:lnSpc>
              <a:spcPct val="100000"/>
            </a:lnSpc>
          </a:pPr>
          <a:r>
            <a:rPr lang="en-GB" b="0" i="0">
              <a:effectLst/>
              <a:latin typeface="Roboto" panose="02000000000000000000" pitchFamily="2" charset="0"/>
            </a:rPr>
            <a:t>How have your qualifications and studies helped you to prepare for this course or subject?</a:t>
          </a:r>
          <a:endParaRPr lang="en-US" b="0">
            <a:latin typeface="+mj-lt"/>
          </a:endParaRPr>
        </a:p>
      </dgm:t>
    </dgm:pt>
    <dgm:pt modelId="{4925B3D0-3BFF-4942-B8E6-079955F45EEE}" type="parTrans" cxnId="{6CFF328D-D197-4A2C-96E5-F372FCD16E29}">
      <dgm:prSet/>
      <dgm:spPr/>
      <dgm:t>
        <a:bodyPr/>
        <a:lstStyle/>
        <a:p>
          <a:endParaRPr lang="en-US"/>
        </a:p>
      </dgm:t>
    </dgm:pt>
    <dgm:pt modelId="{ACF78185-EB21-4217-B381-40931DBBC1B5}" type="sibTrans" cxnId="{6CFF328D-D197-4A2C-96E5-F372FCD16E29}">
      <dgm:prSet/>
      <dgm:spPr/>
      <dgm:t>
        <a:bodyPr/>
        <a:lstStyle/>
        <a:p>
          <a:endParaRPr lang="en-US"/>
        </a:p>
      </dgm:t>
    </dgm:pt>
    <dgm:pt modelId="{397704FC-CDBF-43E7-9B44-CFE4D9D1152A}">
      <dgm:prSet/>
      <dgm:spPr/>
      <dgm:t>
        <a:bodyPr/>
        <a:lstStyle/>
        <a:p>
          <a:pPr>
            <a:lnSpc>
              <a:spcPct val="100000"/>
            </a:lnSpc>
          </a:pPr>
          <a:r>
            <a:rPr lang="en-GB" b="0" i="0">
              <a:effectLst/>
              <a:latin typeface="Roboto" panose="02000000000000000000" pitchFamily="2" charset="0"/>
            </a:rPr>
            <a:t>What else have you done to prepare outside of education, and why are these experiences useful?</a:t>
          </a:r>
          <a:endParaRPr lang="en-US" b="0">
            <a:latin typeface="+mj-lt"/>
          </a:endParaRPr>
        </a:p>
      </dgm:t>
    </dgm:pt>
    <dgm:pt modelId="{88E3FDC8-1FC9-4270-8DA7-BDF64C383880}" type="parTrans" cxnId="{9C85080F-7056-40BD-A40F-E2A31C7F6FFB}">
      <dgm:prSet/>
      <dgm:spPr/>
      <dgm:t>
        <a:bodyPr/>
        <a:lstStyle/>
        <a:p>
          <a:endParaRPr lang="en-US"/>
        </a:p>
      </dgm:t>
    </dgm:pt>
    <dgm:pt modelId="{7962BD69-262A-4D3B-84A5-F8F8564F5FEB}" type="sibTrans" cxnId="{9C85080F-7056-40BD-A40F-E2A31C7F6FFB}">
      <dgm:prSet/>
      <dgm:spPr/>
      <dgm:t>
        <a:bodyPr/>
        <a:lstStyle/>
        <a:p>
          <a:endParaRPr lang="en-US"/>
        </a:p>
      </dgm:t>
    </dgm:pt>
    <dgm:pt modelId="{AF07A7E4-F084-47F3-A3C4-B43CC444540F}" type="pres">
      <dgm:prSet presAssocID="{9726CF67-CDFB-45AE-B145-B987EC3E5365}" presName="root" presStyleCnt="0">
        <dgm:presLayoutVars>
          <dgm:dir/>
          <dgm:resizeHandles val="exact"/>
        </dgm:presLayoutVars>
      </dgm:prSet>
      <dgm:spPr/>
    </dgm:pt>
    <dgm:pt modelId="{602F4A66-618C-4C18-844E-7C797CC28873}" type="pres">
      <dgm:prSet presAssocID="{1148BBB9-BF2F-4689-B0C4-F774FFDA08BA}" presName="compNode" presStyleCnt="0"/>
      <dgm:spPr/>
    </dgm:pt>
    <dgm:pt modelId="{0A1E4F69-54C3-4AD4-8AA1-A8EA1EC8D2B7}" type="pres">
      <dgm:prSet presAssocID="{1148BBB9-BF2F-4689-B0C4-F774FFDA08BA}" presName="bgRect" presStyleLbl="bgShp" presStyleIdx="0" presStyleCnt="3" custLinFactNeighborX="0" custLinFactNeighborY="3731"/>
      <dgm:spPr/>
    </dgm:pt>
    <dgm:pt modelId="{413DA795-E54A-4378-925B-F71B62D86671}" type="pres">
      <dgm:prSet presAssocID="{1148BBB9-BF2F-4689-B0C4-F774FFDA08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ghtbulb and gear with solid fill"/>
        </a:ext>
      </dgm:extLst>
    </dgm:pt>
    <dgm:pt modelId="{E686AB6B-5884-4B8B-B777-FBDE01827767}" type="pres">
      <dgm:prSet presAssocID="{1148BBB9-BF2F-4689-B0C4-F774FFDA08BA}" presName="spaceRect" presStyleCnt="0"/>
      <dgm:spPr/>
    </dgm:pt>
    <dgm:pt modelId="{5BD23485-7A20-4C6E-B752-B144EA5D74CC}" type="pres">
      <dgm:prSet presAssocID="{1148BBB9-BF2F-4689-B0C4-F774FFDA08BA}" presName="parTx" presStyleLbl="revTx" presStyleIdx="0" presStyleCnt="3">
        <dgm:presLayoutVars>
          <dgm:chMax val="0"/>
          <dgm:chPref val="0"/>
        </dgm:presLayoutVars>
      </dgm:prSet>
      <dgm:spPr/>
    </dgm:pt>
    <dgm:pt modelId="{BF030107-DB25-48C1-907B-84259D92A5B4}" type="pres">
      <dgm:prSet presAssocID="{B8DDF711-3D50-48EA-92C3-0FBAE977034B}" presName="sibTrans" presStyleCnt="0"/>
      <dgm:spPr/>
    </dgm:pt>
    <dgm:pt modelId="{90C1679F-5AA3-4EB6-8FCE-62FAF77CDE57}" type="pres">
      <dgm:prSet presAssocID="{718C17D6-C24F-45C7-A4E2-799E77F01C92}" presName="compNode" presStyleCnt="0"/>
      <dgm:spPr/>
    </dgm:pt>
    <dgm:pt modelId="{51047958-E95F-4701-809B-AA39D0E7B327}" type="pres">
      <dgm:prSet presAssocID="{718C17D6-C24F-45C7-A4E2-799E77F01C92}" presName="bgRect" presStyleLbl="bgShp" presStyleIdx="1" presStyleCnt="3"/>
      <dgm:spPr/>
    </dgm:pt>
    <dgm:pt modelId="{3478A8BE-3521-4641-BA76-EEF7E697BDA9}" type="pres">
      <dgm:prSet presAssocID="{718C17D6-C24F-45C7-A4E2-799E77F01C9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mote learning language with solid fill"/>
        </a:ext>
      </dgm:extLst>
    </dgm:pt>
    <dgm:pt modelId="{2E072252-980E-43A3-95E9-5C3C44C40CF6}" type="pres">
      <dgm:prSet presAssocID="{718C17D6-C24F-45C7-A4E2-799E77F01C92}" presName="spaceRect" presStyleCnt="0"/>
      <dgm:spPr/>
    </dgm:pt>
    <dgm:pt modelId="{B8C46AE8-8B62-47EC-AFB8-A69C4CF31F83}" type="pres">
      <dgm:prSet presAssocID="{718C17D6-C24F-45C7-A4E2-799E77F01C92}" presName="parTx" presStyleLbl="revTx" presStyleIdx="1" presStyleCnt="3">
        <dgm:presLayoutVars>
          <dgm:chMax val="0"/>
          <dgm:chPref val="0"/>
        </dgm:presLayoutVars>
      </dgm:prSet>
      <dgm:spPr/>
    </dgm:pt>
    <dgm:pt modelId="{F270F566-00DD-4DD1-8756-8D6846A6CC24}" type="pres">
      <dgm:prSet presAssocID="{ACF78185-EB21-4217-B381-40931DBBC1B5}" presName="sibTrans" presStyleCnt="0"/>
      <dgm:spPr/>
    </dgm:pt>
    <dgm:pt modelId="{82267A56-5113-41FA-8A48-748107D32988}" type="pres">
      <dgm:prSet presAssocID="{397704FC-CDBF-43E7-9B44-CFE4D9D1152A}" presName="compNode" presStyleCnt="0"/>
      <dgm:spPr/>
    </dgm:pt>
    <dgm:pt modelId="{879E6FE2-40FC-4925-AEC7-4BFFDDB299D0}" type="pres">
      <dgm:prSet presAssocID="{397704FC-CDBF-43E7-9B44-CFE4D9D1152A}" presName="bgRect" presStyleLbl="bgShp" presStyleIdx="2" presStyleCnt="3"/>
      <dgm:spPr/>
    </dgm:pt>
    <dgm:pt modelId="{0C21E035-8DB8-4B2B-9689-A569C4DDCCED}" type="pres">
      <dgm:prSet presAssocID="{397704FC-CDBF-43E7-9B44-CFE4D9D1152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3F561599-B306-4644-A208-A3D17F570DA9}" type="pres">
      <dgm:prSet presAssocID="{397704FC-CDBF-43E7-9B44-CFE4D9D1152A}" presName="spaceRect" presStyleCnt="0"/>
      <dgm:spPr/>
    </dgm:pt>
    <dgm:pt modelId="{C5AF6709-EC28-4F0F-93FA-B0F4D3C4AF77}" type="pres">
      <dgm:prSet presAssocID="{397704FC-CDBF-43E7-9B44-CFE4D9D1152A}" presName="parTx" presStyleLbl="revTx" presStyleIdx="2" presStyleCnt="3">
        <dgm:presLayoutVars>
          <dgm:chMax val="0"/>
          <dgm:chPref val="0"/>
        </dgm:presLayoutVars>
      </dgm:prSet>
      <dgm:spPr/>
    </dgm:pt>
  </dgm:ptLst>
  <dgm:cxnLst>
    <dgm:cxn modelId="{8B19EE0D-AD49-4917-961C-69F0AC8BA818}" type="presOf" srcId="{9726CF67-CDFB-45AE-B145-B987EC3E5365}" destId="{AF07A7E4-F084-47F3-A3C4-B43CC444540F}" srcOrd="0" destOrd="0" presId="urn:microsoft.com/office/officeart/2018/2/layout/IconVerticalSolidList"/>
    <dgm:cxn modelId="{9C85080F-7056-40BD-A40F-E2A31C7F6FFB}" srcId="{9726CF67-CDFB-45AE-B145-B987EC3E5365}" destId="{397704FC-CDBF-43E7-9B44-CFE4D9D1152A}" srcOrd="2" destOrd="0" parTransId="{88E3FDC8-1FC9-4270-8DA7-BDF64C383880}" sibTransId="{7962BD69-262A-4D3B-84A5-F8F8564F5FEB}"/>
    <dgm:cxn modelId="{6FB4795C-DEFE-4489-A2B9-0FAC210F1839}" srcId="{9726CF67-CDFB-45AE-B145-B987EC3E5365}" destId="{1148BBB9-BF2F-4689-B0C4-F774FFDA08BA}" srcOrd="0" destOrd="0" parTransId="{BF2204B6-B4B1-4EF1-B14B-2D1EEAAB1B24}" sibTransId="{B8DDF711-3D50-48EA-92C3-0FBAE977034B}"/>
    <dgm:cxn modelId="{A4E2F248-9BE5-4765-9522-79103E210C56}" type="presOf" srcId="{397704FC-CDBF-43E7-9B44-CFE4D9D1152A}" destId="{C5AF6709-EC28-4F0F-93FA-B0F4D3C4AF77}" srcOrd="0" destOrd="0" presId="urn:microsoft.com/office/officeart/2018/2/layout/IconVerticalSolidList"/>
    <dgm:cxn modelId="{6CFF328D-D197-4A2C-96E5-F372FCD16E29}" srcId="{9726CF67-CDFB-45AE-B145-B987EC3E5365}" destId="{718C17D6-C24F-45C7-A4E2-799E77F01C92}" srcOrd="1" destOrd="0" parTransId="{4925B3D0-3BFF-4942-B8E6-079955F45EEE}" sibTransId="{ACF78185-EB21-4217-B381-40931DBBC1B5}"/>
    <dgm:cxn modelId="{AF8828EB-FD80-4688-9641-744720B902E8}" type="presOf" srcId="{718C17D6-C24F-45C7-A4E2-799E77F01C92}" destId="{B8C46AE8-8B62-47EC-AFB8-A69C4CF31F83}" srcOrd="0" destOrd="0" presId="urn:microsoft.com/office/officeart/2018/2/layout/IconVerticalSolidList"/>
    <dgm:cxn modelId="{74917AED-3156-46CA-BAD7-0DB5AF266CD0}" type="presOf" srcId="{1148BBB9-BF2F-4689-B0C4-F774FFDA08BA}" destId="{5BD23485-7A20-4C6E-B752-B144EA5D74CC}" srcOrd="0" destOrd="0" presId="urn:microsoft.com/office/officeart/2018/2/layout/IconVerticalSolidList"/>
    <dgm:cxn modelId="{21188DF8-BD77-4984-9E80-A368A34C567B}" type="presParOf" srcId="{AF07A7E4-F084-47F3-A3C4-B43CC444540F}" destId="{602F4A66-618C-4C18-844E-7C797CC28873}" srcOrd="0" destOrd="0" presId="urn:microsoft.com/office/officeart/2018/2/layout/IconVerticalSolidList"/>
    <dgm:cxn modelId="{50C35C5B-AE11-4153-96C3-7F5D5D29CF63}" type="presParOf" srcId="{602F4A66-618C-4C18-844E-7C797CC28873}" destId="{0A1E4F69-54C3-4AD4-8AA1-A8EA1EC8D2B7}" srcOrd="0" destOrd="0" presId="urn:microsoft.com/office/officeart/2018/2/layout/IconVerticalSolidList"/>
    <dgm:cxn modelId="{AEECCD09-A7DE-4B1D-B611-763CF7472996}" type="presParOf" srcId="{602F4A66-618C-4C18-844E-7C797CC28873}" destId="{413DA795-E54A-4378-925B-F71B62D86671}" srcOrd="1" destOrd="0" presId="urn:microsoft.com/office/officeart/2018/2/layout/IconVerticalSolidList"/>
    <dgm:cxn modelId="{52CB94AC-11EB-4C26-BB67-E73CDCEF97B5}" type="presParOf" srcId="{602F4A66-618C-4C18-844E-7C797CC28873}" destId="{E686AB6B-5884-4B8B-B777-FBDE01827767}" srcOrd="2" destOrd="0" presId="urn:microsoft.com/office/officeart/2018/2/layout/IconVerticalSolidList"/>
    <dgm:cxn modelId="{F84C8DA5-655C-4143-B90A-ED3838C7D708}" type="presParOf" srcId="{602F4A66-618C-4C18-844E-7C797CC28873}" destId="{5BD23485-7A20-4C6E-B752-B144EA5D74CC}" srcOrd="3" destOrd="0" presId="urn:microsoft.com/office/officeart/2018/2/layout/IconVerticalSolidList"/>
    <dgm:cxn modelId="{053FF5E1-8D4F-4343-BB72-91C85E2736A2}" type="presParOf" srcId="{AF07A7E4-F084-47F3-A3C4-B43CC444540F}" destId="{BF030107-DB25-48C1-907B-84259D92A5B4}" srcOrd="1" destOrd="0" presId="urn:microsoft.com/office/officeart/2018/2/layout/IconVerticalSolidList"/>
    <dgm:cxn modelId="{A332A706-9B07-4F29-B662-EE2872ADDD50}" type="presParOf" srcId="{AF07A7E4-F084-47F3-A3C4-B43CC444540F}" destId="{90C1679F-5AA3-4EB6-8FCE-62FAF77CDE57}" srcOrd="2" destOrd="0" presId="urn:microsoft.com/office/officeart/2018/2/layout/IconVerticalSolidList"/>
    <dgm:cxn modelId="{84DDA0C0-4A8E-407F-B1A0-7F9EC8735715}" type="presParOf" srcId="{90C1679F-5AA3-4EB6-8FCE-62FAF77CDE57}" destId="{51047958-E95F-4701-809B-AA39D0E7B327}" srcOrd="0" destOrd="0" presId="urn:microsoft.com/office/officeart/2018/2/layout/IconVerticalSolidList"/>
    <dgm:cxn modelId="{A66111C1-B6BC-43D7-B0DC-BCA058CF16A9}" type="presParOf" srcId="{90C1679F-5AA3-4EB6-8FCE-62FAF77CDE57}" destId="{3478A8BE-3521-4641-BA76-EEF7E697BDA9}" srcOrd="1" destOrd="0" presId="urn:microsoft.com/office/officeart/2018/2/layout/IconVerticalSolidList"/>
    <dgm:cxn modelId="{D429324E-7447-40D1-9735-1F19A78F88AB}" type="presParOf" srcId="{90C1679F-5AA3-4EB6-8FCE-62FAF77CDE57}" destId="{2E072252-980E-43A3-95E9-5C3C44C40CF6}" srcOrd="2" destOrd="0" presId="urn:microsoft.com/office/officeart/2018/2/layout/IconVerticalSolidList"/>
    <dgm:cxn modelId="{5F4F1231-819E-4ED4-A50D-DA002D92AA1D}" type="presParOf" srcId="{90C1679F-5AA3-4EB6-8FCE-62FAF77CDE57}" destId="{B8C46AE8-8B62-47EC-AFB8-A69C4CF31F83}" srcOrd="3" destOrd="0" presId="urn:microsoft.com/office/officeart/2018/2/layout/IconVerticalSolidList"/>
    <dgm:cxn modelId="{C5263E87-E1C1-47C2-83AD-6F1FE31EDD46}" type="presParOf" srcId="{AF07A7E4-F084-47F3-A3C4-B43CC444540F}" destId="{F270F566-00DD-4DD1-8756-8D6846A6CC24}" srcOrd="3" destOrd="0" presId="urn:microsoft.com/office/officeart/2018/2/layout/IconVerticalSolidList"/>
    <dgm:cxn modelId="{4948EC16-A052-4B56-8304-B669E091E928}" type="presParOf" srcId="{AF07A7E4-F084-47F3-A3C4-B43CC444540F}" destId="{82267A56-5113-41FA-8A48-748107D32988}" srcOrd="4" destOrd="0" presId="urn:microsoft.com/office/officeart/2018/2/layout/IconVerticalSolidList"/>
    <dgm:cxn modelId="{C19C83BF-20E3-4143-815D-135BC0376DED}" type="presParOf" srcId="{82267A56-5113-41FA-8A48-748107D32988}" destId="{879E6FE2-40FC-4925-AEC7-4BFFDDB299D0}" srcOrd="0" destOrd="0" presId="urn:microsoft.com/office/officeart/2018/2/layout/IconVerticalSolidList"/>
    <dgm:cxn modelId="{52A9E036-0E2B-4FC5-B63D-E0E240C037A8}" type="presParOf" srcId="{82267A56-5113-41FA-8A48-748107D32988}" destId="{0C21E035-8DB8-4B2B-9689-A569C4DDCCED}" srcOrd="1" destOrd="0" presId="urn:microsoft.com/office/officeart/2018/2/layout/IconVerticalSolidList"/>
    <dgm:cxn modelId="{2210E98D-C5D9-4323-ACD3-8F4FAD78A574}" type="presParOf" srcId="{82267A56-5113-41FA-8A48-748107D32988}" destId="{3F561599-B306-4644-A208-A3D17F570DA9}" srcOrd="2" destOrd="0" presId="urn:microsoft.com/office/officeart/2018/2/layout/IconVerticalSolidList"/>
    <dgm:cxn modelId="{3A0C646F-A49D-4CCD-99C3-1C3F0ABA9739}" type="presParOf" srcId="{82267A56-5113-41FA-8A48-748107D32988}" destId="{C5AF6709-EC28-4F0F-93FA-B0F4D3C4AF7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F9EBA3B-AB16-4723-BED5-09EFC2EFCEA7}"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GB"/>
        </a:p>
      </dgm:t>
    </dgm:pt>
    <dgm:pt modelId="{42D9D55D-D302-4163-A87B-B8EC001C996D}">
      <dgm:prSet phldrT="[Text]"/>
      <dgm:spPr/>
      <dgm:t>
        <a:bodyPr/>
        <a:lstStyle/>
        <a:p>
          <a:r>
            <a:rPr lang="en-GB" b="1" dirty="0">
              <a:latin typeface="Roboto"/>
              <a:ea typeface="Roboto"/>
              <a:cs typeface="Roboto"/>
            </a:rPr>
            <a:t>M</a:t>
          </a:r>
          <a:r>
            <a:rPr lang="en-GB" b="1" i="0" dirty="0">
              <a:effectLst/>
              <a:latin typeface="Roboto"/>
              <a:ea typeface="Roboto"/>
              <a:cs typeface="Roboto"/>
            </a:rPr>
            <a:t>otivations for studying this course(s):</a:t>
          </a:r>
          <a:r>
            <a:rPr lang="en-GB" b="0" i="0" dirty="0">
              <a:effectLst/>
              <a:latin typeface="Roboto"/>
              <a:ea typeface="Roboto"/>
              <a:cs typeface="Roboto"/>
            </a:rPr>
            <a:t> </a:t>
          </a:r>
          <a:endParaRPr lang="en-GB" dirty="0">
            <a:latin typeface="Roboto"/>
            <a:ea typeface="Roboto"/>
            <a:cs typeface="Roboto"/>
          </a:endParaRPr>
        </a:p>
      </dgm:t>
    </dgm:pt>
    <dgm:pt modelId="{F157F14F-59A7-4412-BFC1-C9B993655ADF}" type="parTrans" cxnId="{F1E49C0D-7AC8-4B7A-86D1-1845B2B78FAF}">
      <dgm:prSet/>
      <dgm:spPr/>
      <dgm:t>
        <a:bodyPr/>
        <a:lstStyle/>
        <a:p>
          <a:endParaRPr lang="en-GB"/>
        </a:p>
      </dgm:t>
    </dgm:pt>
    <dgm:pt modelId="{B93EDDFF-80DC-437F-9ECF-00FB178F3333}" type="sibTrans" cxnId="{F1E49C0D-7AC8-4B7A-86D1-1845B2B78FAF}">
      <dgm:prSet/>
      <dgm:spPr/>
      <dgm:t>
        <a:bodyPr/>
        <a:lstStyle/>
        <a:p>
          <a:endParaRPr lang="en-GB"/>
        </a:p>
      </dgm:t>
    </dgm:pt>
    <dgm:pt modelId="{0FAE6576-F1A1-435F-B54E-A893A8FEB550}">
      <dgm:prSet phldrT="[Text]"/>
      <dgm:spPr/>
      <dgm:t>
        <a:bodyPr/>
        <a:lstStyle/>
        <a:p>
          <a:pPr rtl="0">
            <a:buFont typeface="Arial" panose="020B0604020202020204" pitchFamily="34" charset="0"/>
            <a:buChar char="•"/>
          </a:pPr>
          <a:r>
            <a:rPr lang="en-GB" b="0" i="0" dirty="0">
              <a:effectLst/>
              <a:latin typeface="Roboto"/>
              <a:ea typeface="Roboto"/>
              <a:cs typeface="Roboto"/>
            </a:rPr>
            <a:t>Have they been inspired by a key role model or moment in their life? </a:t>
          </a:r>
          <a:endParaRPr lang="en-GB"/>
        </a:p>
      </dgm:t>
    </dgm:pt>
    <dgm:pt modelId="{A65D9201-CD1D-4F08-B488-E58D52D07C1E}" type="parTrans" cxnId="{D201834D-A22C-4E79-AF8C-137F33C98207}">
      <dgm:prSet/>
      <dgm:spPr/>
      <dgm:t>
        <a:bodyPr/>
        <a:lstStyle/>
        <a:p>
          <a:endParaRPr lang="en-GB"/>
        </a:p>
      </dgm:t>
    </dgm:pt>
    <dgm:pt modelId="{8AF5987F-7732-48AF-AE54-19B3182DFA39}" type="sibTrans" cxnId="{D201834D-A22C-4E79-AF8C-137F33C98207}">
      <dgm:prSet/>
      <dgm:spPr/>
      <dgm:t>
        <a:bodyPr/>
        <a:lstStyle/>
        <a:p>
          <a:endParaRPr lang="en-GB"/>
        </a:p>
      </dgm:t>
    </dgm:pt>
    <dgm:pt modelId="{A1B45EC9-1A1C-45E9-B020-3088CCDB4008}">
      <dgm:prSet phldrT="[Text]"/>
      <dgm:spPr/>
      <dgm:t>
        <a:bodyPr/>
        <a:lstStyle/>
        <a:p>
          <a:r>
            <a:rPr lang="en-GB" b="1" dirty="0">
              <a:latin typeface="Roboto"/>
              <a:ea typeface="Roboto"/>
              <a:cs typeface="Roboto"/>
            </a:rPr>
            <a:t>K</a:t>
          </a:r>
          <a:r>
            <a:rPr lang="en-GB" b="1" i="0" dirty="0">
              <a:effectLst/>
              <a:latin typeface="Roboto"/>
              <a:ea typeface="Roboto"/>
              <a:cs typeface="Roboto"/>
            </a:rPr>
            <a:t>nowledge of this subject area and interests:</a:t>
          </a:r>
          <a:r>
            <a:rPr lang="en-GB" b="0" i="0" dirty="0">
              <a:effectLst/>
              <a:latin typeface="Roboto"/>
              <a:ea typeface="Roboto"/>
              <a:cs typeface="Roboto"/>
            </a:rPr>
            <a:t> </a:t>
          </a:r>
          <a:endParaRPr lang="en-GB" dirty="0">
            <a:latin typeface="Roboto"/>
            <a:ea typeface="Roboto"/>
            <a:cs typeface="Roboto"/>
          </a:endParaRPr>
        </a:p>
      </dgm:t>
    </dgm:pt>
    <dgm:pt modelId="{3D67C875-6EEF-439E-913D-F44A724E0C88}" type="parTrans" cxnId="{4CDC651D-9232-4B37-A5AE-5A1ADE34675F}">
      <dgm:prSet/>
      <dgm:spPr/>
      <dgm:t>
        <a:bodyPr/>
        <a:lstStyle/>
        <a:p>
          <a:endParaRPr lang="en-GB"/>
        </a:p>
      </dgm:t>
    </dgm:pt>
    <dgm:pt modelId="{790C0F12-81DE-4EE4-BD6B-677C50E1924F}" type="sibTrans" cxnId="{4CDC651D-9232-4B37-A5AE-5A1ADE34675F}">
      <dgm:prSet/>
      <dgm:spPr/>
      <dgm:t>
        <a:bodyPr/>
        <a:lstStyle/>
        <a:p>
          <a:endParaRPr lang="en-GB"/>
        </a:p>
      </dgm:t>
    </dgm:pt>
    <dgm:pt modelId="{B2A8CAF9-5E24-4862-B570-67CB0FDED25E}">
      <dgm:prSet phldrT="[Text]"/>
      <dgm:spPr/>
      <dgm:t>
        <a:bodyPr/>
        <a:lstStyle/>
        <a:p>
          <a:r>
            <a:rPr lang="en-GB" b="0" i="0" dirty="0">
              <a:effectLst/>
              <a:latin typeface="Roboto"/>
              <a:ea typeface="Roboto"/>
              <a:cs typeface="Roboto"/>
            </a:rPr>
            <a:t>Is there a particular subject area they've researched?</a:t>
          </a:r>
          <a:endParaRPr lang="en-GB" dirty="0">
            <a:latin typeface="Roboto"/>
            <a:ea typeface="Roboto"/>
            <a:cs typeface="Roboto"/>
          </a:endParaRPr>
        </a:p>
      </dgm:t>
    </dgm:pt>
    <dgm:pt modelId="{EC7C0DAB-6DF2-4A43-B686-E34464999129}" type="parTrans" cxnId="{CB515CD8-F70C-47B2-A354-E11FEF45D497}">
      <dgm:prSet/>
      <dgm:spPr/>
      <dgm:t>
        <a:bodyPr/>
        <a:lstStyle/>
        <a:p>
          <a:endParaRPr lang="en-GB"/>
        </a:p>
      </dgm:t>
    </dgm:pt>
    <dgm:pt modelId="{D02065C1-1096-4705-BA2F-4241821ECB80}" type="sibTrans" cxnId="{CB515CD8-F70C-47B2-A354-E11FEF45D497}">
      <dgm:prSet/>
      <dgm:spPr/>
      <dgm:t>
        <a:bodyPr/>
        <a:lstStyle/>
        <a:p>
          <a:endParaRPr lang="en-GB"/>
        </a:p>
      </dgm:t>
    </dgm:pt>
    <dgm:pt modelId="{E4B4955D-1D40-4CD4-B6A0-656DCA507989}">
      <dgm:prSet phldrT="[Text]"/>
      <dgm:spPr/>
      <dgm:t>
        <a:bodyPr/>
        <a:lstStyle/>
        <a:p>
          <a:r>
            <a:rPr lang="en-GB" b="1" i="0">
              <a:effectLst/>
              <a:latin typeface="Roboto"/>
              <a:ea typeface="Roboto"/>
              <a:cs typeface="Roboto"/>
            </a:rPr>
            <a:t>Future plans; demonstrate why this course/subject is a good fit: </a:t>
          </a:r>
          <a:endParaRPr lang="en-GB">
            <a:latin typeface="Roboto"/>
            <a:ea typeface="Roboto"/>
            <a:cs typeface="Roboto"/>
          </a:endParaRPr>
        </a:p>
      </dgm:t>
    </dgm:pt>
    <dgm:pt modelId="{F5C53BB9-DF99-4618-A80D-A55631BD0F0F}" type="parTrans" cxnId="{5C086544-9EFB-411E-B412-42D9C8CA55E2}">
      <dgm:prSet/>
      <dgm:spPr/>
      <dgm:t>
        <a:bodyPr/>
        <a:lstStyle/>
        <a:p>
          <a:endParaRPr lang="en-GB"/>
        </a:p>
      </dgm:t>
    </dgm:pt>
    <dgm:pt modelId="{FA71C2CA-2424-4F6C-AB79-0743219DD525}" type="sibTrans" cxnId="{5C086544-9EFB-411E-B412-42D9C8CA55E2}">
      <dgm:prSet/>
      <dgm:spPr/>
      <dgm:t>
        <a:bodyPr/>
        <a:lstStyle/>
        <a:p>
          <a:endParaRPr lang="en-GB"/>
        </a:p>
      </dgm:t>
    </dgm:pt>
    <dgm:pt modelId="{21508BF5-B2AE-4479-96E5-579D658EE013}">
      <dgm:prSet phldrT="[Text]"/>
      <dgm:spPr/>
      <dgm:t>
        <a:bodyPr/>
        <a:lstStyle/>
        <a:p>
          <a:pPr rtl="0"/>
          <a:r>
            <a:rPr lang="en-GB" b="0" i="0" dirty="0">
              <a:effectLst/>
              <a:latin typeface="Roboto"/>
              <a:ea typeface="Roboto"/>
              <a:cs typeface="Roboto"/>
            </a:rPr>
            <a:t>Do they already have a particular profession in mind? </a:t>
          </a:r>
          <a:endParaRPr lang="en-GB"/>
        </a:p>
      </dgm:t>
    </dgm:pt>
    <dgm:pt modelId="{4A9D4229-8DE2-4502-92F2-71F355CAEA1E}" type="parTrans" cxnId="{D58EDECF-C160-4787-B4B9-7313052B4894}">
      <dgm:prSet/>
      <dgm:spPr/>
      <dgm:t>
        <a:bodyPr/>
        <a:lstStyle/>
        <a:p>
          <a:endParaRPr lang="en-GB"/>
        </a:p>
      </dgm:t>
    </dgm:pt>
    <dgm:pt modelId="{0256DAAE-8393-4E88-A0C6-6B242F164F58}" type="sibTrans" cxnId="{D58EDECF-C160-4787-B4B9-7313052B4894}">
      <dgm:prSet/>
      <dgm:spPr/>
      <dgm:t>
        <a:bodyPr/>
        <a:lstStyle/>
        <a:p>
          <a:endParaRPr lang="en-GB"/>
        </a:p>
      </dgm:t>
    </dgm:pt>
    <dgm:pt modelId="{E1FDBE42-E546-4B1B-B6D2-A876F2E1843D}">
      <dgm:prSet/>
      <dgm:spPr/>
      <dgm:t>
        <a:bodyPr/>
        <a:lstStyle/>
        <a:p>
          <a:pPr rtl="0"/>
          <a:r>
            <a:rPr lang="en-GB" b="0" i="0" dirty="0">
              <a:effectLst/>
              <a:latin typeface="Roboto"/>
              <a:ea typeface="Roboto"/>
              <a:cs typeface="Roboto"/>
            </a:rPr>
            <a:t>Is it a subject they love and want to pursue further</a:t>
          </a:r>
          <a:r>
            <a:rPr lang="en-GB" dirty="0">
              <a:latin typeface="Roboto"/>
              <a:ea typeface="Roboto"/>
              <a:cs typeface="Roboto"/>
            </a:rPr>
            <a:t>? </a:t>
          </a:r>
          <a:endParaRPr lang="en-GB" b="0" i="0" dirty="0">
            <a:effectLst/>
            <a:latin typeface="Roboto"/>
            <a:ea typeface="Roboto"/>
            <a:cs typeface="Roboto"/>
          </a:endParaRPr>
        </a:p>
      </dgm:t>
    </dgm:pt>
    <dgm:pt modelId="{1FBBAC31-572D-4BEC-8136-E0108BF72072}" type="parTrans" cxnId="{1886E906-677A-4D4C-91BB-DF5D469EB87C}">
      <dgm:prSet/>
      <dgm:spPr/>
      <dgm:t>
        <a:bodyPr/>
        <a:lstStyle/>
        <a:p>
          <a:endParaRPr lang="en-GB"/>
        </a:p>
      </dgm:t>
    </dgm:pt>
    <dgm:pt modelId="{AAE9E183-9C50-4DF8-8623-5D376DF02C45}" type="sibTrans" cxnId="{1886E906-677A-4D4C-91BB-DF5D469EB87C}">
      <dgm:prSet/>
      <dgm:spPr/>
      <dgm:t>
        <a:bodyPr/>
        <a:lstStyle/>
        <a:p>
          <a:endParaRPr lang="en-GB"/>
        </a:p>
      </dgm:t>
    </dgm:pt>
    <dgm:pt modelId="{3A7A1958-E892-4DE2-983C-97491BB0609B}">
      <dgm:prSet/>
      <dgm:spPr/>
      <dgm:t>
        <a:bodyPr/>
        <a:lstStyle/>
        <a:p>
          <a:pPr rtl="0"/>
          <a:r>
            <a:rPr lang="en-GB" b="0" i="0" dirty="0">
              <a:effectLst/>
              <a:latin typeface="Roboto"/>
              <a:ea typeface="Roboto"/>
              <a:cs typeface="Roboto"/>
            </a:rPr>
            <a:t>What is their drive? </a:t>
          </a:r>
          <a:endParaRPr lang="en-GB" b="1">
            <a:latin typeface="Roboto" panose="02000000000000000000" pitchFamily="2" charset="0"/>
          </a:endParaRPr>
        </a:p>
      </dgm:t>
    </dgm:pt>
    <dgm:pt modelId="{EC8B84E8-3249-4D6A-9397-4C914F37DEDD}" type="parTrans" cxnId="{52DADADD-3483-46A6-9A98-371EBF777AC6}">
      <dgm:prSet/>
      <dgm:spPr/>
      <dgm:t>
        <a:bodyPr/>
        <a:lstStyle/>
        <a:p>
          <a:endParaRPr lang="en-GB"/>
        </a:p>
      </dgm:t>
    </dgm:pt>
    <dgm:pt modelId="{DF7E74FF-31D5-4A36-98BB-F97B897DEC47}" type="sibTrans" cxnId="{52DADADD-3483-46A6-9A98-371EBF777AC6}">
      <dgm:prSet/>
      <dgm:spPr/>
      <dgm:t>
        <a:bodyPr/>
        <a:lstStyle/>
        <a:p>
          <a:endParaRPr lang="en-GB"/>
        </a:p>
      </dgm:t>
    </dgm:pt>
    <dgm:pt modelId="{9BD4F0A3-493D-4AA0-B78E-E0AA2504FC07}">
      <dgm:prSet/>
      <dgm:spPr/>
      <dgm:t>
        <a:bodyPr/>
        <a:lstStyle/>
        <a:p>
          <a:r>
            <a:rPr lang="en-GB" dirty="0">
              <a:latin typeface="Roboto"/>
              <a:ea typeface="Roboto"/>
              <a:cs typeface="Roboto"/>
            </a:rPr>
            <a:t>Something they </a:t>
          </a:r>
          <a:r>
            <a:rPr lang="en-GB" b="0" i="0" dirty="0">
              <a:effectLst/>
              <a:latin typeface="Roboto"/>
              <a:ea typeface="Roboto"/>
              <a:cs typeface="Roboto"/>
            </a:rPr>
            <a:t>can’t wait to learn more about</a:t>
          </a:r>
          <a:r>
            <a:rPr lang="en-GB" dirty="0">
              <a:latin typeface="Roboto"/>
              <a:ea typeface="Roboto"/>
              <a:cs typeface="Roboto"/>
            </a:rPr>
            <a:t>?</a:t>
          </a:r>
        </a:p>
      </dgm:t>
    </dgm:pt>
    <dgm:pt modelId="{C1277FDA-D6CD-4488-BBA8-71A0BC50D612}" type="parTrans" cxnId="{2717057F-20C4-4280-B9E7-BB70AF9373BD}">
      <dgm:prSet/>
      <dgm:spPr/>
      <dgm:t>
        <a:bodyPr/>
        <a:lstStyle/>
        <a:p>
          <a:endParaRPr lang="en-GB"/>
        </a:p>
      </dgm:t>
    </dgm:pt>
    <dgm:pt modelId="{8BAFA7FC-2DA7-44AB-BB82-57CEF224C79F}" type="sibTrans" cxnId="{2717057F-20C4-4280-B9E7-BB70AF9373BD}">
      <dgm:prSet/>
      <dgm:spPr/>
      <dgm:t>
        <a:bodyPr/>
        <a:lstStyle/>
        <a:p>
          <a:endParaRPr lang="en-GB"/>
        </a:p>
      </dgm:t>
    </dgm:pt>
    <dgm:pt modelId="{5E1C58B2-86AF-4222-96CB-B5550ACA6933}">
      <dgm:prSet/>
      <dgm:spPr/>
      <dgm:t>
        <a:bodyPr/>
        <a:lstStyle/>
        <a:p>
          <a:pPr rtl="0"/>
          <a:r>
            <a:rPr lang="en-GB" b="0" i="0" dirty="0">
              <a:effectLst/>
              <a:latin typeface="Roboto"/>
              <a:ea typeface="Roboto"/>
              <a:cs typeface="Roboto"/>
            </a:rPr>
            <a:t>What about a book or subject expert doing great things that’s sparked their interest? </a:t>
          </a:r>
        </a:p>
      </dgm:t>
    </dgm:pt>
    <dgm:pt modelId="{B93C4824-5E60-4F2D-997A-630969700839}" type="parTrans" cxnId="{0789CDE5-6505-4D47-BB72-3124CF14400C}">
      <dgm:prSet/>
      <dgm:spPr/>
      <dgm:t>
        <a:bodyPr/>
        <a:lstStyle/>
        <a:p>
          <a:endParaRPr lang="en-GB"/>
        </a:p>
      </dgm:t>
    </dgm:pt>
    <dgm:pt modelId="{C32BBA05-4490-49A9-912F-44F8C1C52BC8}" type="sibTrans" cxnId="{0789CDE5-6505-4D47-BB72-3124CF14400C}">
      <dgm:prSet/>
      <dgm:spPr/>
      <dgm:t>
        <a:bodyPr/>
        <a:lstStyle/>
        <a:p>
          <a:endParaRPr lang="en-GB"/>
        </a:p>
      </dgm:t>
    </dgm:pt>
    <dgm:pt modelId="{D7C3F5AE-F9CB-4E49-BB7F-2AC4519ED7C0}">
      <dgm:prSet/>
      <dgm:spPr/>
      <dgm:t>
        <a:bodyPr/>
        <a:lstStyle/>
        <a:p>
          <a:pPr rtl="0"/>
          <a:r>
            <a:rPr lang="en-GB" b="0" i="0" dirty="0">
              <a:effectLst/>
              <a:latin typeface="Roboto"/>
              <a:ea typeface="Roboto"/>
              <a:cs typeface="Roboto"/>
            </a:rPr>
            <a:t>How might they use their studies to launch their career? </a:t>
          </a:r>
        </a:p>
      </dgm:t>
    </dgm:pt>
    <dgm:pt modelId="{5EFFCD8F-2CDC-41BC-A22B-1EABA1632F68}" type="parTrans" cxnId="{710F6A56-4748-4FFD-80C8-FA3100CAD00C}">
      <dgm:prSet/>
      <dgm:spPr/>
      <dgm:t>
        <a:bodyPr/>
        <a:lstStyle/>
        <a:p>
          <a:endParaRPr lang="en-GB"/>
        </a:p>
      </dgm:t>
    </dgm:pt>
    <dgm:pt modelId="{265A2BEB-A3BD-46A0-9ABE-94511F76F42B}" type="sibTrans" cxnId="{710F6A56-4748-4FFD-80C8-FA3100CAD00C}">
      <dgm:prSet/>
      <dgm:spPr/>
      <dgm:t>
        <a:bodyPr/>
        <a:lstStyle/>
        <a:p>
          <a:endParaRPr lang="en-GB"/>
        </a:p>
      </dgm:t>
    </dgm:pt>
    <dgm:pt modelId="{E1F10AC6-977C-4524-96BB-4127CF3375B5}">
      <dgm:prSet/>
      <dgm:spPr/>
      <dgm:t>
        <a:bodyPr/>
        <a:lstStyle/>
        <a:p>
          <a:r>
            <a:rPr lang="en-GB" dirty="0">
              <a:latin typeface="Roboto"/>
              <a:ea typeface="Roboto"/>
              <a:cs typeface="Roboto"/>
            </a:rPr>
            <a:t>W</a:t>
          </a:r>
          <a:r>
            <a:rPr lang="en-GB" b="0" i="0" dirty="0">
              <a:effectLst/>
              <a:latin typeface="Roboto"/>
              <a:ea typeface="Roboto"/>
              <a:cs typeface="Roboto"/>
            </a:rPr>
            <a:t>hat’s important to them and their future, and how might the knowledge gained from their chosen course(s) help them to achieve this?</a:t>
          </a:r>
        </a:p>
      </dgm:t>
    </dgm:pt>
    <dgm:pt modelId="{E67D5BCE-18E2-4B09-A8E4-79D250FA27BF}" type="parTrans" cxnId="{1DC2BB1B-AEB5-4BD4-846E-B1A4EEA5AAF3}">
      <dgm:prSet/>
      <dgm:spPr/>
      <dgm:t>
        <a:bodyPr/>
        <a:lstStyle/>
        <a:p>
          <a:endParaRPr lang="en-GB"/>
        </a:p>
      </dgm:t>
    </dgm:pt>
    <dgm:pt modelId="{63F82740-3D11-444F-8161-0B377779CED3}" type="sibTrans" cxnId="{1DC2BB1B-AEB5-4BD4-846E-B1A4EEA5AAF3}">
      <dgm:prSet/>
      <dgm:spPr/>
      <dgm:t>
        <a:bodyPr/>
        <a:lstStyle/>
        <a:p>
          <a:endParaRPr lang="en-GB"/>
        </a:p>
      </dgm:t>
    </dgm:pt>
    <dgm:pt modelId="{98A1020C-B8A2-4961-8A88-EBE047B292AC}">
      <dgm:prSet/>
      <dgm:spPr/>
      <dgm:t>
        <a:bodyPr/>
        <a:lstStyle/>
        <a:p>
          <a:pPr rtl="0"/>
          <a:r>
            <a:rPr lang="en-GB" dirty="0">
              <a:latin typeface="Roboto"/>
              <a:ea typeface="Roboto"/>
              <a:cs typeface="Roboto"/>
            </a:rPr>
            <a:t>H</a:t>
          </a:r>
          <a:r>
            <a:rPr lang="en-GB" b="0" i="0" dirty="0">
              <a:effectLst/>
              <a:latin typeface="Roboto"/>
              <a:ea typeface="Roboto"/>
              <a:cs typeface="Roboto"/>
            </a:rPr>
            <a:t>ow has their path led them to this course or subject area? </a:t>
          </a:r>
          <a:endParaRPr lang="en-GB" b="1">
            <a:latin typeface="Roboto" panose="02000000000000000000" pitchFamily="2" charset="0"/>
          </a:endParaRPr>
        </a:p>
      </dgm:t>
    </dgm:pt>
    <dgm:pt modelId="{6A1DEF7C-463D-4116-8EC4-453F3C02A8E8}" type="parTrans" cxnId="{1B843254-3FEA-490F-9110-5761A4664CC3}">
      <dgm:prSet/>
      <dgm:spPr/>
      <dgm:t>
        <a:bodyPr/>
        <a:lstStyle/>
        <a:p>
          <a:endParaRPr lang="en-GB"/>
        </a:p>
      </dgm:t>
    </dgm:pt>
    <dgm:pt modelId="{C7C4D55B-D3B3-4F0E-8CF4-219A06C136B0}" type="sibTrans" cxnId="{1B843254-3FEA-490F-9110-5761A4664CC3}">
      <dgm:prSet/>
      <dgm:spPr/>
      <dgm:t>
        <a:bodyPr/>
        <a:lstStyle/>
        <a:p>
          <a:endParaRPr lang="en-GB"/>
        </a:p>
      </dgm:t>
    </dgm:pt>
    <dgm:pt modelId="{C048536E-55DC-496C-90C8-F7569FA01F68}" type="pres">
      <dgm:prSet presAssocID="{6F9EBA3B-AB16-4723-BED5-09EFC2EFCEA7}" presName="Name0" presStyleCnt="0">
        <dgm:presLayoutVars>
          <dgm:dir/>
          <dgm:animLvl val="lvl"/>
          <dgm:resizeHandles val="exact"/>
        </dgm:presLayoutVars>
      </dgm:prSet>
      <dgm:spPr/>
    </dgm:pt>
    <dgm:pt modelId="{0E545C55-C624-4760-8A1C-E27B2B09927B}" type="pres">
      <dgm:prSet presAssocID="{42D9D55D-D302-4163-A87B-B8EC001C996D}" presName="composite" presStyleCnt="0"/>
      <dgm:spPr/>
    </dgm:pt>
    <dgm:pt modelId="{AAF3AC9C-1C32-4E97-92A3-6768FFA5641F}" type="pres">
      <dgm:prSet presAssocID="{42D9D55D-D302-4163-A87B-B8EC001C996D}" presName="parTx" presStyleLbl="alignNode1" presStyleIdx="0" presStyleCnt="3">
        <dgm:presLayoutVars>
          <dgm:chMax val="0"/>
          <dgm:chPref val="0"/>
          <dgm:bulletEnabled val="1"/>
        </dgm:presLayoutVars>
      </dgm:prSet>
      <dgm:spPr/>
    </dgm:pt>
    <dgm:pt modelId="{D9F5401B-D5AC-4D12-91F2-CB7702307908}" type="pres">
      <dgm:prSet presAssocID="{42D9D55D-D302-4163-A87B-B8EC001C996D}" presName="desTx" presStyleLbl="alignAccFollowNode1" presStyleIdx="0" presStyleCnt="3">
        <dgm:presLayoutVars>
          <dgm:bulletEnabled val="1"/>
        </dgm:presLayoutVars>
      </dgm:prSet>
      <dgm:spPr/>
    </dgm:pt>
    <dgm:pt modelId="{3C5EE83B-BF7C-43F1-94FA-5215B5648EBF}" type="pres">
      <dgm:prSet presAssocID="{B93EDDFF-80DC-437F-9ECF-00FB178F3333}" presName="space" presStyleCnt="0"/>
      <dgm:spPr/>
    </dgm:pt>
    <dgm:pt modelId="{46BC066C-F89C-4952-AF7B-DEDEA3C98F01}" type="pres">
      <dgm:prSet presAssocID="{A1B45EC9-1A1C-45E9-B020-3088CCDB4008}" presName="composite" presStyleCnt="0"/>
      <dgm:spPr/>
    </dgm:pt>
    <dgm:pt modelId="{D882D3F0-F642-4561-9463-8221EA41DC4D}" type="pres">
      <dgm:prSet presAssocID="{A1B45EC9-1A1C-45E9-B020-3088CCDB4008}" presName="parTx" presStyleLbl="alignNode1" presStyleIdx="1" presStyleCnt="3">
        <dgm:presLayoutVars>
          <dgm:chMax val="0"/>
          <dgm:chPref val="0"/>
          <dgm:bulletEnabled val="1"/>
        </dgm:presLayoutVars>
      </dgm:prSet>
      <dgm:spPr/>
    </dgm:pt>
    <dgm:pt modelId="{E866F260-B589-4867-AB26-587129B12181}" type="pres">
      <dgm:prSet presAssocID="{A1B45EC9-1A1C-45E9-B020-3088CCDB4008}" presName="desTx" presStyleLbl="alignAccFollowNode1" presStyleIdx="1" presStyleCnt="3">
        <dgm:presLayoutVars>
          <dgm:bulletEnabled val="1"/>
        </dgm:presLayoutVars>
      </dgm:prSet>
      <dgm:spPr/>
    </dgm:pt>
    <dgm:pt modelId="{1D56B124-C2A5-4DA7-9106-DC5B808F9E77}" type="pres">
      <dgm:prSet presAssocID="{790C0F12-81DE-4EE4-BD6B-677C50E1924F}" presName="space" presStyleCnt="0"/>
      <dgm:spPr/>
    </dgm:pt>
    <dgm:pt modelId="{8B699620-D601-49C7-ADB1-A7008E7A86C3}" type="pres">
      <dgm:prSet presAssocID="{E4B4955D-1D40-4CD4-B6A0-656DCA507989}" presName="composite" presStyleCnt="0"/>
      <dgm:spPr/>
    </dgm:pt>
    <dgm:pt modelId="{05573779-07BD-4E9A-A653-E94527594C10}" type="pres">
      <dgm:prSet presAssocID="{E4B4955D-1D40-4CD4-B6A0-656DCA507989}" presName="parTx" presStyleLbl="alignNode1" presStyleIdx="2" presStyleCnt="3">
        <dgm:presLayoutVars>
          <dgm:chMax val="0"/>
          <dgm:chPref val="0"/>
          <dgm:bulletEnabled val="1"/>
        </dgm:presLayoutVars>
      </dgm:prSet>
      <dgm:spPr/>
    </dgm:pt>
    <dgm:pt modelId="{641F9F7C-0CB7-4D09-93CC-74B1A70ADDE6}" type="pres">
      <dgm:prSet presAssocID="{E4B4955D-1D40-4CD4-B6A0-656DCA507989}" presName="desTx" presStyleLbl="alignAccFollowNode1" presStyleIdx="2" presStyleCnt="3">
        <dgm:presLayoutVars>
          <dgm:bulletEnabled val="1"/>
        </dgm:presLayoutVars>
      </dgm:prSet>
      <dgm:spPr/>
    </dgm:pt>
  </dgm:ptLst>
  <dgm:cxnLst>
    <dgm:cxn modelId="{1886E906-677A-4D4C-91BB-DF5D469EB87C}" srcId="{42D9D55D-D302-4163-A87B-B8EC001C996D}" destId="{E1FDBE42-E546-4B1B-B6D2-A876F2E1843D}" srcOrd="1" destOrd="0" parTransId="{1FBBAC31-572D-4BEC-8136-E0108BF72072}" sibTransId="{AAE9E183-9C50-4DF8-8623-5D376DF02C45}"/>
    <dgm:cxn modelId="{F1E49C0D-7AC8-4B7A-86D1-1845B2B78FAF}" srcId="{6F9EBA3B-AB16-4723-BED5-09EFC2EFCEA7}" destId="{42D9D55D-D302-4163-A87B-B8EC001C996D}" srcOrd="0" destOrd="0" parTransId="{F157F14F-59A7-4412-BFC1-C9B993655ADF}" sibTransId="{B93EDDFF-80DC-437F-9ECF-00FB178F3333}"/>
    <dgm:cxn modelId="{1DC2BB1B-AEB5-4BD4-846E-B1A4EEA5AAF3}" srcId="{E4B4955D-1D40-4CD4-B6A0-656DCA507989}" destId="{E1F10AC6-977C-4524-96BB-4127CF3375B5}" srcOrd="2" destOrd="0" parTransId="{E67D5BCE-18E2-4B09-A8E4-79D250FA27BF}" sibTransId="{63F82740-3D11-444F-8161-0B377779CED3}"/>
    <dgm:cxn modelId="{4CDC651D-9232-4B37-A5AE-5A1ADE34675F}" srcId="{6F9EBA3B-AB16-4723-BED5-09EFC2EFCEA7}" destId="{A1B45EC9-1A1C-45E9-B020-3088CCDB4008}" srcOrd="1" destOrd="0" parTransId="{3D67C875-6EEF-439E-913D-F44A724E0C88}" sibTransId="{790C0F12-81DE-4EE4-BD6B-677C50E1924F}"/>
    <dgm:cxn modelId="{546F6D1E-8288-45D6-BD49-103AF9871009}" type="presOf" srcId="{98A1020C-B8A2-4961-8A88-EBE047B292AC}" destId="{D9F5401B-D5AC-4D12-91F2-CB7702307908}" srcOrd="0" destOrd="3" presId="urn:microsoft.com/office/officeart/2005/8/layout/hList1"/>
    <dgm:cxn modelId="{C86BA023-F555-4642-B69B-6ED2B3CD659E}" type="presOf" srcId="{3A7A1958-E892-4DE2-983C-97491BB0609B}" destId="{D9F5401B-D5AC-4D12-91F2-CB7702307908}" srcOrd="0" destOrd="2" presId="urn:microsoft.com/office/officeart/2005/8/layout/hList1"/>
    <dgm:cxn modelId="{A1826329-29F1-4576-AFA0-DDD37F99644E}" type="presOf" srcId="{E1FDBE42-E546-4B1B-B6D2-A876F2E1843D}" destId="{D9F5401B-D5AC-4D12-91F2-CB7702307908}" srcOrd="0" destOrd="1" presId="urn:microsoft.com/office/officeart/2005/8/layout/hList1"/>
    <dgm:cxn modelId="{BD82C92F-6FE2-42E0-9686-8C73DE7CAFBE}" type="presOf" srcId="{A1B45EC9-1A1C-45E9-B020-3088CCDB4008}" destId="{D882D3F0-F642-4561-9463-8221EA41DC4D}" srcOrd="0" destOrd="0" presId="urn:microsoft.com/office/officeart/2005/8/layout/hList1"/>
    <dgm:cxn modelId="{5BBC7D30-E8A2-4A75-BF69-B397EDA08F2B}" type="presOf" srcId="{B2A8CAF9-5E24-4862-B570-67CB0FDED25E}" destId="{E866F260-B589-4867-AB26-587129B12181}" srcOrd="0" destOrd="0" presId="urn:microsoft.com/office/officeart/2005/8/layout/hList1"/>
    <dgm:cxn modelId="{1ED5525C-7E1D-4FD6-844C-FE8B7C5183E4}" type="presOf" srcId="{42D9D55D-D302-4163-A87B-B8EC001C996D}" destId="{AAF3AC9C-1C32-4E97-92A3-6768FFA5641F}" srcOrd="0" destOrd="0" presId="urn:microsoft.com/office/officeart/2005/8/layout/hList1"/>
    <dgm:cxn modelId="{E458EB43-2A26-466F-8B01-132BA6F08020}" type="presOf" srcId="{9BD4F0A3-493D-4AA0-B78E-E0AA2504FC07}" destId="{E866F260-B589-4867-AB26-587129B12181}" srcOrd="0" destOrd="1" presId="urn:microsoft.com/office/officeart/2005/8/layout/hList1"/>
    <dgm:cxn modelId="{5C086544-9EFB-411E-B412-42D9C8CA55E2}" srcId="{6F9EBA3B-AB16-4723-BED5-09EFC2EFCEA7}" destId="{E4B4955D-1D40-4CD4-B6A0-656DCA507989}" srcOrd="2" destOrd="0" parTransId="{F5C53BB9-DF99-4618-A80D-A55631BD0F0F}" sibTransId="{FA71C2CA-2424-4F6C-AB79-0743219DD525}"/>
    <dgm:cxn modelId="{9EA74765-276E-4E9E-BF17-E350B022A427}" type="presOf" srcId="{21508BF5-B2AE-4479-96E5-579D658EE013}" destId="{641F9F7C-0CB7-4D09-93CC-74B1A70ADDE6}" srcOrd="0" destOrd="0" presId="urn:microsoft.com/office/officeart/2005/8/layout/hList1"/>
    <dgm:cxn modelId="{D201834D-A22C-4E79-AF8C-137F33C98207}" srcId="{42D9D55D-D302-4163-A87B-B8EC001C996D}" destId="{0FAE6576-F1A1-435F-B54E-A893A8FEB550}" srcOrd="0" destOrd="0" parTransId="{A65D9201-CD1D-4F08-B488-E58D52D07C1E}" sibTransId="{8AF5987F-7732-48AF-AE54-19B3182DFA39}"/>
    <dgm:cxn modelId="{1B843254-3FEA-490F-9110-5761A4664CC3}" srcId="{42D9D55D-D302-4163-A87B-B8EC001C996D}" destId="{98A1020C-B8A2-4961-8A88-EBE047B292AC}" srcOrd="3" destOrd="0" parTransId="{6A1DEF7C-463D-4116-8EC4-453F3C02A8E8}" sibTransId="{C7C4D55B-D3B3-4F0E-8CF4-219A06C136B0}"/>
    <dgm:cxn modelId="{710F6A56-4748-4FFD-80C8-FA3100CAD00C}" srcId="{E4B4955D-1D40-4CD4-B6A0-656DCA507989}" destId="{D7C3F5AE-F9CB-4E49-BB7F-2AC4519ED7C0}" srcOrd="1" destOrd="0" parTransId="{5EFFCD8F-2CDC-41BC-A22B-1EABA1632F68}" sibTransId="{265A2BEB-A3BD-46A0-9ABE-94511F76F42B}"/>
    <dgm:cxn modelId="{75133D77-48A1-467E-BD75-24A76F6D73D8}" type="presOf" srcId="{6F9EBA3B-AB16-4723-BED5-09EFC2EFCEA7}" destId="{C048536E-55DC-496C-90C8-F7569FA01F68}" srcOrd="0" destOrd="0" presId="urn:microsoft.com/office/officeart/2005/8/layout/hList1"/>
    <dgm:cxn modelId="{2717057F-20C4-4280-B9E7-BB70AF9373BD}" srcId="{A1B45EC9-1A1C-45E9-B020-3088CCDB4008}" destId="{9BD4F0A3-493D-4AA0-B78E-E0AA2504FC07}" srcOrd="1" destOrd="0" parTransId="{C1277FDA-D6CD-4488-BBA8-71A0BC50D612}" sibTransId="{8BAFA7FC-2DA7-44AB-BB82-57CEF224C79F}"/>
    <dgm:cxn modelId="{FB6C4EAD-82B0-4402-8807-35DAB6A1B14A}" type="presOf" srcId="{E4B4955D-1D40-4CD4-B6A0-656DCA507989}" destId="{05573779-07BD-4E9A-A653-E94527594C10}" srcOrd="0" destOrd="0" presId="urn:microsoft.com/office/officeart/2005/8/layout/hList1"/>
    <dgm:cxn modelId="{5224E3C1-A4F2-4ED7-9157-CA6197560E62}" type="presOf" srcId="{0FAE6576-F1A1-435F-B54E-A893A8FEB550}" destId="{D9F5401B-D5AC-4D12-91F2-CB7702307908}" srcOrd="0" destOrd="0" presId="urn:microsoft.com/office/officeart/2005/8/layout/hList1"/>
    <dgm:cxn modelId="{D58EDECF-C160-4787-B4B9-7313052B4894}" srcId="{E4B4955D-1D40-4CD4-B6A0-656DCA507989}" destId="{21508BF5-B2AE-4479-96E5-579D658EE013}" srcOrd="0" destOrd="0" parTransId="{4A9D4229-8DE2-4502-92F2-71F355CAEA1E}" sibTransId="{0256DAAE-8393-4E88-A0C6-6B242F164F58}"/>
    <dgm:cxn modelId="{E35FD9D3-F519-46F9-A134-12039E9019DA}" type="presOf" srcId="{5E1C58B2-86AF-4222-96CB-B5550ACA6933}" destId="{E866F260-B589-4867-AB26-587129B12181}" srcOrd="0" destOrd="2" presId="urn:microsoft.com/office/officeart/2005/8/layout/hList1"/>
    <dgm:cxn modelId="{CB515CD8-F70C-47B2-A354-E11FEF45D497}" srcId="{A1B45EC9-1A1C-45E9-B020-3088CCDB4008}" destId="{B2A8CAF9-5E24-4862-B570-67CB0FDED25E}" srcOrd="0" destOrd="0" parTransId="{EC7C0DAB-6DF2-4A43-B686-E34464999129}" sibTransId="{D02065C1-1096-4705-BA2F-4241821ECB80}"/>
    <dgm:cxn modelId="{52DADADD-3483-46A6-9A98-371EBF777AC6}" srcId="{42D9D55D-D302-4163-A87B-B8EC001C996D}" destId="{3A7A1958-E892-4DE2-983C-97491BB0609B}" srcOrd="2" destOrd="0" parTransId="{EC8B84E8-3249-4D6A-9397-4C914F37DEDD}" sibTransId="{DF7E74FF-31D5-4A36-98BB-F97B897DEC47}"/>
    <dgm:cxn modelId="{AEAD18E0-F8BA-4B7A-A4AE-AE45A4D350E6}" type="presOf" srcId="{E1F10AC6-977C-4524-96BB-4127CF3375B5}" destId="{641F9F7C-0CB7-4D09-93CC-74B1A70ADDE6}" srcOrd="0" destOrd="2" presId="urn:microsoft.com/office/officeart/2005/8/layout/hList1"/>
    <dgm:cxn modelId="{0789CDE5-6505-4D47-BB72-3124CF14400C}" srcId="{A1B45EC9-1A1C-45E9-B020-3088CCDB4008}" destId="{5E1C58B2-86AF-4222-96CB-B5550ACA6933}" srcOrd="2" destOrd="0" parTransId="{B93C4824-5E60-4F2D-997A-630969700839}" sibTransId="{C32BBA05-4490-49A9-912F-44F8C1C52BC8}"/>
    <dgm:cxn modelId="{EF6903E6-FB8E-4105-A205-BFD0ED4D6E9A}" type="presOf" srcId="{D7C3F5AE-F9CB-4E49-BB7F-2AC4519ED7C0}" destId="{641F9F7C-0CB7-4D09-93CC-74B1A70ADDE6}" srcOrd="0" destOrd="1" presId="urn:microsoft.com/office/officeart/2005/8/layout/hList1"/>
    <dgm:cxn modelId="{D0B5122E-D30E-41C7-BDAD-DC98C65A1203}" type="presParOf" srcId="{C048536E-55DC-496C-90C8-F7569FA01F68}" destId="{0E545C55-C624-4760-8A1C-E27B2B09927B}" srcOrd="0" destOrd="0" presId="urn:microsoft.com/office/officeart/2005/8/layout/hList1"/>
    <dgm:cxn modelId="{6DC22C41-E8AB-4494-A209-40495A8E3316}" type="presParOf" srcId="{0E545C55-C624-4760-8A1C-E27B2B09927B}" destId="{AAF3AC9C-1C32-4E97-92A3-6768FFA5641F}" srcOrd="0" destOrd="0" presId="urn:microsoft.com/office/officeart/2005/8/layout/hList1"/>
    <dgm:cxn modelId="{B0D41A2F-A272-4D67-8AD9-809D4325B13B}" type="presParOf" srcId="{0E545C55-C624-4760-8A1C-E27B2B09927B}" destId="{D9F5401B-D5AC-4D12-91F2-CB7702307908}" srcOrd="1" destOrd="0" presId="urn:microsoft.com/office/officeart/2005/8/layout/hList1"/>
    <dgm:cxn modelId="{E492EAC6-7E9C-4E40-8212-871965754966}" type="presParOf" srcId="{C048536E-55DC-496C-90C8-F7569FA01F68}" destId="{3C5EE83B-BF7C-43F1-94FA-5215B5648EBF}" srcOrd="1" destOrd="0" presId="urn:microsoft.com/office/officeart/2005/8/layout/hList1"/>
    <dgm:cxn modelId="{5DAEF2BC-2F6C-4DA6-A61C-0B4215AE649E}" type="presParOf" srcId="{C048536E-55DC-496C-90C8-F7569FA01F68}" destId="{46BC066C-F89C-4952-AF7B-DEDEA3C98F01}" srcOrd="2" destOrd="0" presId="urn:microsoft.com/office/officeart/2005/8/layout/hList1"/>
    <dgm:cxn modelId="{0E8AD7A5-6559-4E45-8532-96AC8742B8FB}" type="presParOf" srcId="{46BC066C-F89C-4952-AF7B-DEDEA3C98F01}" destId="{D882D3F0-F642-4561-9463-8221EA41DC4D}" srcOrd="0" destOrd="0" presId="urn:microsoft.com/office/officeart/2005/8/layout/hList1"/>
    <dgm:cxn modelId="{EBF502F5-3350-4B17-8A7F-414427BA8BB2}" type="presParOf" srcId="{46BC066C-F89C-4952-AF7B-DEDEA3C98F01}" destId="{E866F260-B589-4867-AB26-587129B12181}" srcOrd="1" destOrd="0" presId="urn:microsoft.com/office/officeart/2005/8/layout/hList1"/>
    <dgm:cxn modelId="{6D6935A4-74B7-469C-AE87-62F46C872B9A}" type="presParOf" srcId="{C048536E-55DC-496C-90C8-F7569FA01F68}" destId="{1D56B124-C2A5-4DA7-9106-DC5B808F9E77}" srcOrd="3" destOrd="0" presId="urn:microsoft.com/office/officeart/2005/8/layout/hList1"/>
    <dgm:cxn modelId="{5E74EBF0-40ED-4B87-9E78-1F655A6E0AC1}" type="presParOf" srcId="{C048536E-55DC-496C-90C8-F7569FA01F68}" destId="{8B699620-D601-49C7-ADB1-A7008E7A86C3}" srcOrd="4" destOrd="0" presId="urn:microsoft.com/office/officeart/2005/8/layout/hList1"/>
    <dgm:cxn modelId="{5AE063C8-6AAA-495C-83D7-3F47276F274F}" type="presParOf" srcId="{8B699620-D601-49C7-ADB1-A7008E7A86C3}" destId="{05573779-07BD-4E9A-A653-E94527594C10}" srcOrd="0" destOrd="0" presId="urn:microsoft.com/office/officeart/2005/8/layout/hList1"/>
    <dgm:cxn modelId="{2066F997-DB9D-4AF1-B0F4-269269400194}" type="presParOf" srcId="{8B699620-D601-49C7-ADB1-A7008E7A86C3}" destId="{641F9F7C-0CB7-4D09-93CC-74B1A70ADDE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9EBA3B-AB16-4723-BED5-09EFC2EFCEA7}"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GB"/>
        </a:p>
      </dgm:t>
    </dgm:pt>
    <dgm:pt modelId="{42D9D55D-D302-4163-A87B-B8EC001C996D}">
      <dgm:prSet phldrT="[Text]"/>
      <dgm:spPr/>
      <dgm:t>
        <a:bodyPr/>
        <a:lstStyle/>
        <a:p>
          <a:r>
            <a:rPr lang="en-GB" b="1" i="0">
              <a:effectLst/>
              <a:latin typeface="Roboto" panose="02000000000000000000" pitchFamily="2" charset="0"/>
            </a:rPr>
            <a:t>How their studies or training relate to chosen course(s) or subject area: </a:t>
          </a:r>
          <a:endParaRPr lang="en-GB"/>
        </a:p>
      </dgm:t>
    </dgm:pt>
    <dgm:pt modelId="{F157F14F-59A7-4412-BFC1-C9B993655ADF}" type="parTrans" cxnId="{F1E49C0D-7AC8-4B7A-86D1-1845B2B78FAF}">
      <dgm:prSet/>
      <dgm:spPr/>
      <dgm:t>
        <a:bodyPr/>
        <a:lstStyle/>
        <a:p>
          <a:endParaRPr lang="en-GB"/>
        </a:p>
      </dgm:t>
    </dgm:pt>
    <dgm:pt modelId="{B93EDDFF-80DC-437F-9ECF-00FB178F3333}" type="sibTrans" cxnId="{F1E49C0D-7AC8-4B7A-86D1-1845B2B78FAF}">
      <dgm:prSet/>
      <dgm:spPr/>
      <dgm:t>
        <a:bodyPr/>
        <a:lstStyle/>
        <a:p>
          <a:endParaRPr lang="en-GB"/>
        </a:p>
      </dgm:t>
    </dgm:pt>
    <dgm:pt modelId="{0FAE6576-F1A1-435F-B54E-A893A8FEB550}">
      <dgm:prSet phldrT="[Text]"/>
      <dgm:spPr/>
      <dgm:t>
        <a:bodyPr/>
        <a:lstStyle/>
        <a:p>
          <a:pPr>
            <a:buFont typeface="Arial" panose="020B0604020202020204" pitchFamily="34" charset="0"/>
            <a:buChar char="•"/>
          </a:pPr>
          <a:r>
            <a:rPr lang="en-GB" b="0" i="0">
              <a:effectLst/>
              <a:latin typeface="Roboto" panose="02000000000000000000" pitchFamily="2" charset="0"/>
            </a:rPr>
            <a:t>This could be current or previous studies. </a:t>
          </a:r>
          <a:endParaRPr lang="en-GB"/>
        </a:p>
      </dgm:t>
    </dgm:pt>
    <dgm:pt modelId="{A65D9201-CD1D-4F08-B488-E58D52D07C1E}" type="parTrans" cxnId="{D201834D-A22C-4E79-AF8C-137F33C98207}">
      <dgm:prSet/>
      <dgm:spPr/>
      <dgm:t>
        <a:bodyPr/>
        <a:lstStyle/>
        <a:p>
          <a:endParaRPr lang="en-GB"/>
        </a:p>
      </dgm:t>
    </dgm:pt>
    <dgm:pt modelId="{8AF5987F-7732-48AF-AE54-19B3182DFA39}" type="sibTrans" cxnId="{D201834D-A22C-4E79-AF8C-137F33C98207}">
      <dgm:prSet/>
      <dgm:spPr/>
      <dgm:t>
        <a:bodyPr/>
        <a:lstStyle/>
        <a:p>
          <a:endParaRPr lang="en-GB"/>
        </a:p>
      </dgm:t>
    </dgm:pt>
    <dgm:pt modelId="{A1B45EC9-1A1C-45E9-B020-3088CCDB4008}">
      <dgm:prSet phldrT="[Text]"/>
      <dgm:spPr/>
      <dgm:t>
        <a:bodyPr/>
        <a:lstStyle/>
        <a:p>
          <a:r>
            <a:rPr lang="en-GB" b="1" i="0">
              <a:effectLst/>
              <a:latin typeface="Roboto" panose="02000000000000000000" pitchFamily="2" charset="0"/>
            </a:rPr>
            <a:t>What relevant or transferable skills they have that make them a great candidate:</a:t>
          </a:r>
          <a:r>
            <a:rPr lang="en-GB" b="0" i="0">
              <a:effectLst/>
              <a:latin typeface="Roboto" panose="02000000000000000000" pitchFamily="2" charset="0"/>
            </a:rPr>
            <a:t> </a:t>
          </a:r>
          <a:endParaRPr lang="en-GB"/>
        </a:p>
      </dgm:t>
    </dgm:pt>
    <dgm:pt modelId="{3D67C875-6EEF-439E-913D-F44A724E0C88}" type="parTrans" cxnId="{4CDC651D-9232-4B37-A5AE-5A1ADE34675F}">
      <dgm:prSet/>
      <dgm:spPr/>
      <dgm:t>
        <a:bodyPr/>
        <a:lstStyle/>
        <a:p>
          <a:endParaRPr lang="en-GB"/>
        </a:p>
      </dgm:t>
    </dgm:pt>
    <dgm:pt modelId="{790C0F12-81DE-4EE4-BD6B-677C50E1924F}" type="sibTrans" cxnId="{4CDC651D-9232-4B37-A5AE-5A1ADE34675F}">
      <dgm:prSet/>
      <dgm:spPr/>
      <dgm:t>
        <a:bodyPr/>
        <a:lstStyle/>
        <a:p>
          <a:endParaRPr lang="en-GB"/>
        </a:p>
      </dgm:t>
    </dgm:pt>
    <dgm:pt modelId="{B2A8CAF9-5E24-4862-B570-67CB0FDED25E}">
      <dgm:prSet phldrT="[Text]"/>
      <dgm:spPr/>
      <dgm:t>
        <a:bodyPr/>
        <a:lstStyle/>
        <a:p>
          <a:r>
            <a:rPr lang="en-GB" b="0" i="0">
              <a:effectLst/>
              <a:latin typeface="Roboto" panose="02000000000000000000" pitchFamily="2" charset="0"/>
            </a:rPr>
            <a:t>Are there a couple of subjects that helped develop a core set of relevant skills required for their chosen course(s). </a:t>
          </a:r>
          <a:endParaRPr lang="en-GB"/>
        </a:p>
      </dgm:t>
    </dgm:pt>
    <dgm:pt modelId="{EC7C0DAB-6DF2-4A43-B686-E34464999129}" type="parTrans" cxnId="{CB515CD8-F70C-47B2-A354-E11FEF45D497}">
      <dgm:prSet/>
      <dgm:spPr/>
      <dgm:t>
        <a:bodyPr/>
        <a:lstStyle/>
        <a:p>
          <a:endParaRPr lang="en-GB"/>
        </a:p>
      </dgm:t>
    </dgm:pt>
    <dgm:pt modelId="{D02065C1-1096-4705-BA2F-4241821ECB80}" type="sibTrans" cxnId="{CB515CD8-F70C-47B2-A354-E11FEF45D497}">
      <dgm:prSet/>
      <dgm:spPr/>
      <dgm:t>
        <a:bodyPr/>
        <a:lstStyle/>
        <a:p>
          <a:endParaRPr lang="en-GB"/>
        </a:p>
      </dgm:t>
    </dgm:pt>
    <dgm:pt modelId="{E4B4955D-1D40-4CD4-B6A0-656DCA507989}">
      <dgm:prSet phldrT="[Text]"/>
      <dgm:spPr/>
      <dgm:t>
        <a:bodyPr/>
        <a:lstStyle/>
        <a:p>
          <a:r>
            <a:rPr lang="en-GB" b="1" i="0">
              <a:effectLst/>
              <a:latin typeface="Roboto" panose="02000000000000000000" pitchFamily="2" charset="0"/>
            </a:rPr>
            <a:t>Any relevant educational achievements</a:t>
          </a:r>
          <a:endParaRPr lang="en-GB"/>
        </a:p>
      </dgm:t>
    </dgm:pt>
    <dgm:pt modelId="{F5C53BB9-DF99-4618-A80D-A55631BD0F0F}" type="parTrans" cxnId="{5C086544-9EFB-411E-B412-42D9C8CA55E2}">
      <dgm:prSet/>
      <dgm:spPr/>
      <dgm:t>
        <a:bodyPr/>
        <a:lstStyle/>
        <a:p>
          <a:endParaRPr lang="en-GB"/>
        </a:p>
      </dgm:t>
    </dgm:pt>
    <dgm:pt modelId="{FA71C2CA-2424-4F6C-AB79-0743219DD525}" type="sibTrans" cxnId="{5C086544-9EFB-411E-B412-42D9C8CA55E2}">
      <dgm:prSet/>
      <dgm:spPr/>
      <dgm:t>
        <a:bodyPr/>
        <a:lstStyle/>
        <a:p>
          <a:endParaRPr lang="en-GB"/>
        </a:p>
      </dgm:t>
    </dgm:pt>
    <dgm:pt modelId="{21508BF5-B2AE-4479-96E5-579D658EE013}">
      <dgm:prSet phldrT="[Text]"/>
      <dgm:spPr/>
      <dgm:t>
        <a:bodyPr/>
        <a:lstStyle/>
        <a:p>
          <a:r>
            <a:rPr lang="en-GB" b="0" i="0">
              <a:effectLst/>
              <a:latin typeface="Roboto" panose="02000000000000000000" pitchFamily="2" charset="0"/>
            </a:rPr>
            <a:t>Universities and colleges will see grades on their application - don’t waste space talking about these. </a:t>
          </a:r>
          <a:endParaRPr lang="en-GB"/>
        </a:p>
      </dgm:t>
    </dgm:pt>
    <dgm:pt modelId="{4A9D4229-8DE2-4502-92F2-71F355CAEA1E}" type="parTrans" cxnId="{D58EDECF-C160-4787-B4B9-7313052B4894}">
      <dgm:prSet/>
      <dgm:spPr/>
      <dgm:t>
        <a:bodyPr/>
        <a:lstStyle/>
        <a:p>
          <a:endParaRPr lang="en-GB"/>
        </a:p>
      </dgm:t>
    </dgm:pt>
    <dgm:pt modelId="{0256DAAE-8393-4E88-A0C6-6B242F164F58}" type="sibTrans" cxnId="{D58EDECF-C160-4787-B4B9-7313052B4894}">
      <dgm:prSet/>
      <dgm:spPr/>
      <dgm:t>
        <a:bodyPr/>
        <a:lstStyle/>
        <a:p>
          <a:endParaRPr lang="en-GB"/>
        </a:p>
      </dgm:t>
    </dgm:pt>
    <dgm:pt modelId="{CD77F6E2-8721-4A60-A95C-F2AABBD45AE0}">
      <dgm:prSet phldrT="[Text]"/>
      <dgm:spPr/>
      <dgm:t>
        <a:bodyPr/>
        <a:lstStyle/>
        <a:p>
          <a:pPr>
            <a:buFont typeface="Arial" panose="020B0604020202020204" pitchFamily="34" charset="0"/>
            <a:buChar char="•"/>
          </a:pPr>
          <a:r>
            <a:rPr lang="en-GB" b="0" i="0">
              <a:effectLst/>
              <a:latin typeface="Roboto" panose="02000000000000000000" pitchFamily="2" charset="0"/>
            </a:rPr>
            <a:t>From any form of formal education – think school, college, training provider, or short online university course. </a:t>
          </a:r>
          <a:endParaRPr lang="en-GB"/>
        </a:p>
      </dgm:t>
    </dgm:pt>
    <dgm:pt modelId="{58088250-A67C-4E89-9862-C200E6C7382F}" type="parTrans" cxnId="{07A404C9-0EBD-4107-AD35-72EA387CCF69}">
      <dgm:prSet/>
      <dgm:spPr/>
      <dgm:t>
        <a:bodyPr/>
        <a:lstStyle/>
        <a:p>
          <a:endParaRPr lang="en-GB"/>
        </a:p>
      </dgm:t>
    </dgm:pt>
    <dgm:pt modelId="{E7FCAFA8-07E3-4A2A-89F6-6B4801FFED16}" type="sibTrans" cxnId="{07A404C9-0EBD-4107-AD35-72EA387CCF69}">
      <dgm:prSet/>
      <dgm:spPr/>
      <dgm:t>
        <a:bodyPr/>
        <a:lstStyle/>
        <a:p>
          <a:endParaRPr lang="en-GB"/>
        </a:p>
      </dgm:t>
    </dgm:pt>
    <dgm:pt modelId="{F529019C-6454-404F-BD53-93A35A0AA82D}">
      <dgm:prSet phldrT="[Text]"/>
      <dgm:spPr/>
      <dgm:t>
        <a:bodyPr/>
        <a:lstStyle/>
        <a:p>
          <a:r>
            <a:rPr lang="en-GB" b="0" i="0">
              <a:effectLst/>
              <a:latin typeface="Roboto" panose="02000000000000000000" pitchFamily="2" charset="0"/>
            </a:rPr>
            <a:t>Maybe a particular module or project helped them understand where their interests and strengths lie.</a:t>
          </a:r>
          <a:endParaRPr lang="en-GB"/>
        </a:p>
      </dgm:t>
    </dgm:pt>
    <dgm:pt modelId="{23F96E34-C719-42C8-96AC-22CBBC21FE2F}" type="parTrans" cxnId="{44CA2806-C043-48ED-85B0-9A9DACEE26F0}">
      <dgm:prSet/>
      <dgm:spPr/>
      <dgm:t>
        <a:bodyPr/>
        <a:lstStyle/>
        <a:p>
          <a:endParaRPr lang="en-GB"/>
        </a:p>
      </dgm:t>
    </dgm:pt>
    <dgm:pt modelId="{1A97F105-9117-4425-91AE-14787D463E1A}" type="sibTrans" cxnId="{44CA2806-C043-48ED-85B0-9A9DACEE26F0}">
      <dgm:prSet/>
      <dgm:spPr/>
      <dgm:t>
        <a:bodyPr/>
        <a:lstStyle/>
        <a:p>
          <a:endParaRPr lang="en-GB"/>
        </a:p>
      </dgm:t>
    </dgm:pt>
    <dgm:pt modelId="{EC875BA4-0C18-46D9-9A0E-9AA8D50FCB77}">
      <dgm:prSet phldrT="[Text]"/>
      <dgm:spPr/>
      <dgm:t>
        <a:bodyPr/>
        <a:lstStyle/>
        <a:p>
          <a:r>
            <a:rPr lang="en-GB" b="0" i="0">
              <a:effectLst/>
              <a:latin typeface="Roboto" panose="02000000000000000000" pitchFamily="2" charset="0"/>
            </a:rPr>
            <a:t>Focus on accomplishments like a competition, holding a position of responsibility or representing the school/college. </a:t>
          </a:r>
          <a:endParaRPr lang="en-GB"/>
        </a:p>
      </dgm:t>
    </dgm:pt>
    <dgm:pt modelId="{DB677917-5946-45AE-A149-2D91D210FE30}" type="parTrans" cxnId="{C708DF02-2E7E-4136-8984-9C1766B526A2}">
      <dgm:prSet/>
      <dgm:spPr/>
      <dgm:t>
        <a:bodyPr/>
        <a:lstStyle/>
        <a:p>
          <a:endParaRPr lang="en-GB"/>
        </a:p>
      </dgm:t>
    </dgm:pt>
    <dgm:pt modelId="{53FFDC86-CC1F-4EB1-805A-585367230225}" type="sibTrans" cxnId="{C708DF02-2E7E-4136-8984-9C1766B526A2}">
      <dgm:prSet/>
      <dgm:spPr/>
      <dgm:t>
        <a:bodyPr/>
        <a:lstStyle/>
        <a:p>
          <a:endParaRPr lang="en-GB"/>
        </a:p>
      </dgm:t>
    </dgm:pt>
    <dgm:pt modelId="{C048536E-55DC-496C-90C8-F7569FA01F68}" type="pres">
      <dgm:prSet presAssocID="{6F9EBA3B-AB16-4723-BED5-09EFC2EFCEA7}" presName="Name0" presStyleCnt="0">
        <dgm:presLayoutVars>
          <dgm:dir/>
          <dgm:animLvl val="lvl"/>
          <dgm:resizeHandles val="exact"/>
        </dgm:presLayoutVars>
      </dgm:prSet>
      <dgm:spPr/>
    </dgm:pt>
    <dgm:pt modelId="{0E545C55-C624-4760-8A1C-E27B2B09927B}" type="pres">
      <dgm:prSet presAssocID="{42D9D55D-D302-4163-A87B-B8EC001C996D}" presName="composite" presStyleCnt="0"/>
      <dgm:spPr/>
    </dgm:pt>
    <dgm:pt modelId="{AAF3AC9C-1C32-4E97-92A3-6768FFA5641F}" type="pres">
      <dgm:prSet presAssocID="{42D9D55D-D302-4163-A87B-B8EC001C996D}" presName="parTx" presStyleLbl="alignNode1" presStyleIdx="0" presStyleCnt="3">
        <dgm:presLayoutVars>
          <dgm:chMax val="0"/>
          <dgm:chPref val="0"/>
          <dgm:bulletEnabled val="1"/>
        </dgm:presLayoutVars>
      </dgm:prSet>
      <dgm:spPr/>
    </dgm:pt>
    <dgm:pt modelId="{D9F5401B-D5AC-4D12-91F2-CB7702307908}" type="pres">
      <dgm:prSet presAssocID="{42D9D55D-D302-4163-A87B-B8EC001C996D}" presName="desTx" presStyleLbl="alignAccFollowNode1" presStyleIdx="0" presStyleCnt="3">
        <dgm:presLayoutVars>
          <dgm:bulletEnabled val="1"/>
        </dgm:presLayoutVars>
      </dgm:prSet>
      <dgm:spPr/>
    </dgm:pt>
    <dgm:pt modelId="{3C5EE83B-BF7C-43F1-94FA-5215B5648EBF}" type="pres">
      <dgm:prSet presAssocID="{B93EDDFF-80DC-437F-9ECF-00FB178F3333}" presName="space" presStyleCnt="0"/>
      <dgm:spPr/>
    </dgm:pt>
    <dgm:pt modelId="{46BC066C-F89C-4952-AF7B-DEDEA3C98F01}" type="pres">
      <dgm:prSet presAssocID="{A1B45EC9-1A1C-45E9-B020-3088CCDB4008}" presName="composite" presStyleCnt="0"/>
      <dgm:spPr/>
    </dgm:pt>
    <dgm:pt modelId="{D882D3F0-F642-4561-9463-8221EA41DC4D}" type="pres">
      <dgm:prSet presAssocID="{A1B45EC9-1A1C-45E9-B020-3088CCDB4008}" presName="parTx" presStyleLbl="alignNode1" presStyleIdx="1" presStyleCnt="3">
        <dgm:presLayoutVars>
          <dgm:chMax val="0"/>
          <dgm:chPref val="0"/>
          <dgm:bulletEnabled val="1"/>
        </dgm:presLayoutVars>
      </dgm:prSet>
      <dgm:spPr/>
    </dgm:pt>
    <dgm:pt modelId="{E866F260-B589-4867-AB26-587129B12181}" type="pres">
      <dgm:prSet presAssocID="{A1B45EC9-1A1C-45E9-B020-3088CCDB4008}" presName="desTx" presStyleLbl="alignAccFollowNode1" presStyleIdx="1" presStyleCnt="3">
        <dgm:presLayoutVars>
          <dgm:bulletEnabled val="1"/>
        </dgm:presLayoutVars>
      </dgm:prSet>
      <dgm:spPr/>
    </dgm:pt>
    <dgm:pt modelId="{1D56B124-C2A5-4DA7-9106-DC5B808F9E77}" type="pres">
      <dgm:prSet presAssocID="{790C0F12-81DE-4EE4-BD6B-677C50E1924F}" presName="space" presStyleCnt="0"/>
      <dgm:spPr/>
    </dgm:pt>
    <dgm:pt modelId="{8B699620-D601-49C7-ADB1-A7008E7A86C3}" type="pres">
      <dgm:prSet presAssocID="{E4B4955D-1D40-4CD4-B6A0-656DCA507989}" presName="composite" presStyleCnt="0"/>
      <dgm:spPr/>
    </dgm:pt>
    <dgm:pt modelId="{05573779-07BD-4E9A-A653-E94527594C10}" type="pres">
      <dgm:prSet presAssocID="{E4B4955D-1D40-4CD4-B6A0-656DCA507989}" presName="parTx" presStyleLbl="alignNode1" presStyleIdx="2" presStyleCnt="3">
        <dgm:presLayoutVars>
          <dgm:chMax val="0"/>
          <dgm:chPref val="0"/>
          <dgm:bulletEnabled val="1"/>
        </dgm:presLayoutVars>
      </dgm:prSet>
      <dgm:spPr/>
    </dgm:pt>
    <dgm:pt modelId="{641F9F7C-0CB7-4D09-93CC-74B1A70ADDE6}" type="pres">
      <dgm:prSet presAssocID="{E4B4955D-1D40-4CD4-B6A0-656DCA507989}" presName="desTx" presStyleLbl="alignAccFollowNode1" presStyleIdx="2" presStyleCnt="3">
        <dgm:presLayoutVars>
          <dgm:bulletEnabled val="1"/>
        </dgm:presLayoutVars>
      </dgm:prSet>
      <dgm:spPr/>
    </dgm:pt>
  </dgm:ptLst>
  <dgm:cxnLst>
    <dgm:cxn modelId="{C708DF02-2E7E-4136-8984-9C1766B526A2}" srcId="{E4B4955D-1D40-4CD4-B6A0-656DCA507989}" destId="{EC875BA4-0C18-46D9-9A0E-9AA8D50FCB77}" srcOrd="1" destOrd="0" parTransId="{DB677917-5946-45AE-A149-2D91D210FE30}" sibTransId="{53FFDC86-CC1F-4EB1-805A-585367230225}"/>
    <dgm:cxn modelId="{44CA2806-C043-48ED-85B0-9A9DACEE26F0}" srcId="{A1B45EC9-1A1C-45E9-B020-3088CCDB4008}" destId="{F529019C-6454-404F-BD53-93A35A0AA82D}" srcOrd="1" destOrd="0" parTransId="{23F96E34-C719-42C8-96AC-22CBBC21FE2F}" sibTransId="{1A97F105-9117-4425-91AE-14787D463E1A}"/>
    <dgm:cxn modelId="{F1E49C0D-7AC8-4B7A-86D1-1845B2B78FAF}" srcId="{6F9EBA3B-AB16-4723-BED5-09EFC2EFCEA7}" destId="{42D9D55D-D302-4163-A87B-B8EC001C996D}" srcOrd="0" destOrd="0" parTransId="{F157F14F-59A7-4412-BFC1-C9B993655ADF}" sibTransId="{B93EDDFF-80DC-437F-9ECF-00FB178F3333}"/>
    <dgm:cxn modelId="{36C3971B-7555-4A45-AEB1-2FABB889EF1D}" type="presOf" srcId="{EC875BA4-0C18-46D9-9A0E-9AA8D50FCB77}" destId="{641F9F7C-0CB7-4D09-93CC-74B1A70ADDE6}" srcOrd="0" destOrd="1" presId="urn:microsoft.com/office/officeart/2005/8/layout/hList1"/>
    <dgm:cxn modelId="{4CDC651D-9232-4B37-A5AE-5A1ADE34675F}" srcId="{6F9EBA3B-AB16-4723-BED5-09EFC2EFCEA7}" destId="{A1B45EC9-1A1C-45E9-B020-3088CCDB4008}" srcOrd="1" destOrd="0" parTransId="{3D67C875-6EEF-439E-913D-F44A724E0C88}" sibTransId="{790C0F12-81DE-4EE4-BD6B-677C50E1924F}"/>
    <dgm:cxn modelId="{9D7AFD2E-887C-4A40-B80B-0E8E803E391D}" type="presOf" srcId="{F529019C-6454-404F-BD53-93A35A0AA82D}" destId="{E866F260-B589-4867-AB26-587129B12181}" srcOrd="0" destOrd="1" presId="urn:microsoft.com/office/officeart/2005/8/layout/hList1"/>
    <dgm:cxn modelId="{BD82C92F-6FE2-42E0-9686-8C73DE7CAFBE}" type="presOf" srcId="{A1B45EC9-1A1C-45E9-B020-3088CCDB4008}" destId="{D882D3F0-F642-4561-9463-8221EA41DC4D}" srcOrd="0" destOrd="0" presId="urn:microsoft.com/office/officeart/2005/8/layout/hList1"/>
    <dgm:cxn modelId="{5BBC7D30-E8A2-4A75-BF69-B397EDA08F2B}" type="presOf" srcId="{B2A8CAF9-5E24-4862-B570-67CB0FDED25E}" destId="{E866F260-B589-4867-AB26-587129B12181}" srcOrd="0" destOrd="0" presId="urn:microsoft.com/office/officeart/2005/8/layout/hList1"/>
    <dgm:cxn modelId="{1ED5525C-7E1D-4FD6-844C-FE8B7C5183E4}" type="presOf" srcId="{42D9D55D-D302-4163-A87B-B8EC001C996D}" destId="{AAF3AC9C-1C32-4E97-92A3-6768FFA5641F}" srcOrd="0" destOrd="0" presId="urn:microsoft.com/office/officeart/2005/8/layout/hList1"/>
    <dgm:cxn modelId="{5C086544-9EFB-411E-B412-42D9C8CA55E2}" srcId="{6F9EBA3B-AB16-4723-BED5-09EFC2EFCEA7}" destId="{E4B4955D-1D40-4CD4-B6A0-656DCA507989}" srcOrd="2" destOrd="0" parTransId="{F5C53BB9-DF99-4618-A80D-A55631BD0F0F}" sibTransId="{FA71C2CA-2424-4F6C-AB79-0743219DD525}"/>
    <dgm:cxn modelId="{9EA74765-276E-4E9E-BF17-E350B022A427}" type="presOf" srcId="{21508BF5-B2AE-4479-96E5-579D658EE013}" destId="{641F9F7C-0CB7-4D09-93CC-74B1A70ADDE6}" srcOrd="0" destOrd="0" presId="urn:microsoft.com/office/officeart/2005/8/layout/hList1"/>
    <dgm:cxn modelId="{D201834D-A22C-4E79-AF8C-137F33C98207}" srcId="{42D9D55D-D302-4163-A87B-B8EC001C996D}" destId="{0FAE6576-F1A1-435F-B54E-A893A8FEB550}" srcOrd="0" destOrd="0" parTransId="{A65D9201-CD1D-4F08-B488-E58D52D07C1E}" sibTransId="{8AF5987F-7732-48AF-AE54-19B3182DFA39}"/>
    <dgm:cxn modelId="{75133D77-48A1-467E-BD75-24A76F6D73D8}" type="presOf" srcId="{6F9EBA3B-AB16-4723-BED5-09EFC2EFCEA7}" destId="{C048536E-55DC-496C-90C8-F7569FA01F68}" srcOrd="0" destOrd="0" presId="urn:microsoft.com/office/officeart/2005/8/layout/hList1"/>
    <dgm:cxn modelId="{80C0878F-A1F9-4A2F-B5AF-9106A528CE62}" type="presOf" srcId="{CD77F6E2-8721-4A60-A95C-F2AABBD45AE0}" destId="{D9F5401B-D5AC-4D12-91F2-CB7702307908}" srcOrd="0" destOrd="1" presId="urn:microsoft.com/office/officeart/2005/8/layout/hList1"/>
    <dgm:cxn modelId="{FB6C4EAD-82B0-4402-8807-35DAB6A1B14A}" type="presOf" srcId="{E4B4955D-1D40-4CD4-B6A0-656DCA507989}" destId="{05573779-07BD-4E9A-A653-E94527594C10}" srcOrd="0" destOrd="0" presId="urn:microsoft.com/office/officeart/2005/8/layout/hList1"/>
    <dgm:cxn modelId="{5224E3C1-A4F2-4ED7-9157-CA6197560E62}" type="presOf" srcId="{0FAE6576-F1A1-435F-B54E-A893A8FEB550}" destId="{D9F5401B-D5AC-4D12-91F2-CB7702307908}" srcOrd="0" destOrd="0" presId="urn:microsoft.com/office/officeart/2005/8/layout/hList1"/>
    <dgm:cxn modelId="{07A404C9-0EBD-4107-AD35-72EA387CCF69}" srcId="{42D9D55D-D302-4163-A87B-B8EC001C996D}" destId="{CD77F6E2-8721-4A60-A95C-F2AABBD45AE0}" srcOrd="1" destOrd="0" parTransId="{58088250-A67C-4E89-9862-C200E6C7382F}" sibTransId="{E7FCAFA8-07E3-4A2A-89F6-6B4801FFED16}"/>
    <dgm:cxn modelId="{D58EDECF-C160-4787-B4B9-7313052B4894}" srcId="{E4B4955D-1D40-4CD4-B6A0-656DCA507989}" destId="{21508BF5-B2AE-4479-96E5-579D658EE013}" srcOrd="0" destOrd="0" parTransId="{4A9D4229-8DE2-4502-92F2-71F355CAEA1E}" sibTransId="{0256DAAE-8393-4E88-A0C6-6B242F164F58}"/>
    <dgm:cxn modelId="{CB515CD8-F70C-47B2-A354-E11FEF45D497}" srcId="{A1B45EC9-1A1C-45E9-B020-3088CCDB4008}" destId="{B2A8CAF9-5E24-4862-B570-67CB0FDED25E}" srcOrd="0" destOrd="0" parTransId="{EC7C0DAB-6DF2-4A43-B686-E34464999129}" sibTransId="{D02065C1-1096-4705-BA2F-4241821ECB80}"/>
    <dgm:cxn modelId="{D0B5122E-D30E-41C7-BDAD-DC98C65A1203}" type="presParOf" srcId="{C048536E-55DC-496C-90C8-F7569FA01F68}" destId="{0E545C55-C624-4760-8A1C-E27B2B09927B}" srcOrd="0" destOrd="0" presId="urn:microsoft.com/office/officeart/2005/8/layout/hList1"/>
    <dgm:cxn modelId="{6DC22C41-E8AB-4494-A209-40495A8E3316}" type="presParOf" srcId="{0E545C55-C624-4760-8A1C-E27B2B09927B}" destId="{AAF3AC9C-1C32-4E97-92A3-6768FFA5641F}" srcOrd="0" destOrd="0" presId="urn:microsoft.com/office/officeart/2005/8/layout/hList1"/>
    <dgm:cxn modelId="{B0D41A2F-A272-4D67-8AD9-809D4325B13B}" type="presParOf" srcId="{0E545C55-C624-4760-8A1C-E27B2B09927B}" destId="{D9F5401B-D5AC-4D12-91F2-CB7702307908}" srcOrd="1" destOrd="0" presId="urn:microsoft.com/office/officeart/2005/8/layout/hList1"/>
    <dgm:cxn modelId="{E492EAC6-7E9C-4E40-8212-871965754966}" type="presParOf" srcId="{C048536E-55DC-496C-90C8-F7569FA01F68}" destId="{3C5EE83B-BF7C-43F1-94FA-5215B5648EBF}" srcOrd="1" destOrd="0" presId="urn:microsoft.com/office/officeart/2005/8/layout/hList1"/>
    <dgm:cxn modelId="{5DAEF2BC-2F6C-4DA6-A61C-0B4215AE649E}" type="presParOf" srcId="{C048536E-55DC-496C-90C8-F7569FA01F68}" destId="{46BC066C-F89C-4952-AF7B-DEDEA3C98F01}" srcOrd="2" destOrd="0" presId="urn:microsoft.com/office/officeart/2005/8/layout/hList1"/>
    <dgm:cxn modelId="{0E8AD7A5-6559-4E45-8532-96AC8742B8FB}" type="presParOf" srcId="{46BC066C-F89C-4952-AF7B-DEDEA3C98F01}" destId="{D882D3F0-F642-4561-9463-8221EA41DC4D}" srcOrd="0" destOrd="0" presId="urn:microsoft.com/office/officeart/2005/8/layout/hList1"/>
    <dgm:cxn modelId="{EBF502F5-3350-4B17-8A7F-414427BA8BB2}" type="presParOf" srcId="{46BC066C-F89C-4952-AF7B-DEDEA3C98F01}" destId="{E866F260-B589-4867-AB26-587129B12181}" srcOrd="1" destOrd="0" presId="urn:microsoft.com/office/officeart/2005/8/layout/hList1"/>
    <dgm:cxn modelId="{6D6935A4-74B7-469C-AE87-62F46C872B9A}" type="presParOf" srcId="{C048536E-55DC-496C-90C8-F7569FA01F68}" destId="{1D56B124-C2A5-4DA7-9106-DC5B808F9E77}" srcOrd="3" destOrd="0" presId="urn:microsoft.com/office/officeart/2005/8/layout/hList1"/>
    <dgm:cxn modelId="{5E74EBF0-40ED-4B87-9E78-1F655A6E0AC1}" type="presParOf" srcId="{C048536E-55DC-496C-90C8-F7569FA01F68}" destId="{8B699620-D601-49C7-ADB1-A7008E7A86C3}" srcOrd="4" destOrd="0" presId="urn:microsoft.com/office/officeart/2005/8/layout/hList1"/>
    <dgm:cxn modelId="{5AE063C8-6AAA-495C-83D7-3F47276F274F}" type="presParOf" srcId="{8B699620-D601-49C7-ADB1-A7008E7A86C3}" destId="{05573779-07BD-4E9A-A653-E94527594C10}" srcOrd="0" destOrd="0" presId="urn:microsoft.com/office/officeart/2005/8/layout/hList1"/>
    <dgm:cxn modelId="{2066F997-DB9D-4AF1-B0F4-269269400194}" type="presParOf" srcId="{8B699620-D601-49C7-ADB1-A7008E7A86C3}" destId="{641F9F7C-0CB7-4D09-93CC-74B1A70ADDE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F9EBA3B-AB16-4723-BED5-09EFC2EFCEA7}"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GB"/>
        </a:p>
      </dgm:t>
    </dgm:pt>
    <dgm:pt modelId="{42D9D55D-D302-4163-A87B-B8EC001C996D}">
      <dgm:prSet phldrT="[Text]"/>
      <dgm:spPr/>
      <dgm:t>
        <a:bodyPr/>
        <a:lstStyle/>
        <a:p>
          <a:r>
            <a:rPr lang="en-GB" b="1" i="0" dirty="0">
              <a:effectLst/>
              <a:latin typeface="Roboto"/>
              <a:ea typeface="Roboto"/>
              <a:cs typeface="Roboto"/>
            </a:rPr>
            <a:t>Work experience, employment, or volunteering</a:t>
          </a:r>
          <a:endParaRPr lang="en-GB" dirty="0">
            <a:latin typeface="Roboto"/>
            <a:ea typeface="Roboto"/>
            <a:cs typeface="Roboto"/>
          </a:endParaRPr>
        </a:p>
      </dgm:t>
    </dgm:pt>
    <dgm:pt modelId="{F157F14F-59A7-4412-BFC1-C9B993655ADF}" type="parTrans" cxnId="{F1E49C0D-7AC8-4B7A-86D1-1845B2B78FAF}">
      <dgm:prSet/>
      <dgm:spPr/>
      <dgm:t>
        <a:bodyPr/>
        <a:lstStyle/>
        <a:p>
          <a:endParaRPr lang="en-GB"/>
        </a:p>
      </dgm:t>
    </dgm:pt>
    <dgm:pt modelId="{B93EDDFF-80DC-437F-9ECF-00FB178F3333}" type="sibTrans" cxnId="{F1E49C0D-7AC8-4B7A-86D1-1845B2B78FAF}">
      <dgm:prSet/>
      <dgm:spPr/>
      <dgm:t>
        <a:bodyPr/>
        <a:lstStyle/>
        <a:p>
          <a:endParaRPr lang="en-GB"/>
        </a:p>
      </dgm:t>
    </dgm:pt>
    <dgm:pt modelId="{0FAE6576-F1A1-435F-B54E-A893A8FEB550}">
      <dgm:prSet phldrT="[Text]"/>
      <dgm:spPr/>
      <dgm:t>
        <a:bodyPr/>
        <a:lstStyle/>
        <a:p>
          <a:pPr>
            <a:buFont typeface="Arial" panose="020B0604020202020204" pitchFamily="34" charset="0"/>
            <a:buChar char="•"/>
          </a:pPr>
          <a:r>
            <a:rPr lang="en-GB" b="0" i="0" dirty="0">
              <a:effectLst/>
              <a:latin typeface="Roboto"/>
              <a:ea typeface="Roboto"/>
              <a:cs typeface="Roboto"/>
            </a:rPr>
            <a:t>In-person or virtual work experience</a:t>
          </a:r>
          <a:r>
            <a:rPr lang="en-GB" dirty="0">
              <a:latin typeface="Roboto"/>
              <a:ea typeface="Roboto"/>
              <a:cs typeface="Roboto"/>
            </a:rPr>
            <a:t>.</a:t>
          </a:r>
        </a:p>
      </dgm:t>
    </dgm:pt>
    <dgm:pt modelId="{A65D9201-CD1D-4F08-B488-E58D52D07C1E}" type="parTrans" cxnId="{D201834D-A22C-4E79-AF8C-137F33C98207}">
      <dgm:prSet/>
      <dgm:spPr/>
      <dgm:t>
        <a:bodyPr/>
        <a:lstStyle/>
        <a:p>
          <a:endParaRPr lang="en-GB"/>
        </a:p>
      </dgm:t>
    </dgm:pt>
    <dgm:pt modelId="{8AF5987F-7732-48AF-AE54-19B3182DFA39}" type="sibTrans" cxnId="{D201834D-A22C-4E79-AF8C-137F33C98207}">
      <dgm:prSet/>
      <dgm:spPr/>
      <dgm:t>
        <a:bodyPr/>
        <a:lstStyle/>
        <a:p>
          <a:endParaRPr lang="en-GB"/>
        </a:p>
      </dgm:t>
    </dgm:pt>
    <dgm:pt modelId="{A1B45EC9-1A1C-45E9-B020-3088CCDB4008}">
      <dgm:prSet phldrT="[Text]"/>
      <dgm:spPr/>
      <dgm:t>
        <a:bodyPr/>
        <a:lstStyle/>
        <a:p>
          <a:r>
            <a:rPr lang="en-GB" b="1" i="0" dirty="0">
              <a:effectLst/>
              <a:latin typeface="Roboto"/>
              <a:ea typeface="Roboto"/>
              <a:cs typeface="Roboto"/>
            </a:rPr>
            <a:t>Personal life experiences or responsibilities:</a:t>
          </a:r>
          <a:r>
            <a:rPr lang="en-GB" b="0" i="0" dirty="0">
              <a:effectLst/>
              <a:latin typeface="Roboto"/>
              <a:ea typeface="Roboto"/>
              <a:cs typeface="Roboto"/>
            </a:rPr>
            <a:t> </a:t>
          </a:r>
          <a:endParaRPr lang="en-GB" dirty="0">
            <a:latin typeface="Roboto"/>
            <a:ea typeface="Roboto"/>
            <a:cs typeface="Roboto"/>
          </a:endParaRPr>
        </a:p>
      </dgm:t>
    </dgm:pt>
    <dgm:pt modelId="{3D67C875-6EEF-439E-913D-F44A724E0C88}" type="parTrans" cxnId="{4CDC651D-9232-4B37-A5AE-5A1ADE34675F}">
      <dgm:prSet/>
      <dgm:spPr/>
      <dgm:t>
        <a:bodyPr/>
        <a:lstStyle/>
        <a:p>
          <a:endParaRPr lang="en-GB"/>
        </a:p>
      </dgm:t>
    </dgm:pt>
    <dgm:pt modelId="{790C0F12-81DE-4EE4-BD6B-677C50E1924F}" type="sibTrans" cxnId="{4CDC651D-9232-4B37-A5AE-5A1ADE34675F}">
      <dgm:prSet/>
      <dgm:spPr/>
      <dgm:t>
        <a:bodyPr/>
        <a:lstStyle/>
        <a:p>
          <a:endParaRPr lang="en-GB"/>
        </a:p>
      </dgm:t>
    </dgm:pt>
    <dgm:pt modelId="{B2A8CAF9-5E24-4862-B570-67CB0FDED25E}">
      <dgm:prSet phldrT="[Text]"/>
      <dgm:spPr/>
      <dgm:t>
        <a:bodyPr/>
        <a:lstStyle/>
        <a:p>
          <a:pPr rtl="0"/>
          <a:r>
            <a:rPr lang="en-GB" b="0" i="0" dirty="0">
              <a:effectLst/>
              <a:latin typeface="Roboto"/>
              <a:ea typeface="Roboto"/>
              <a:cs typeface="Roboto"/>
            </a:rPr>
            <a:t>Is there a situation they've personally overcome that has influenced their decision? </a:t>
          </a:r>
          <a:endParaRPr lang="en-GB"/>
        </a:p>
      </dgm:t>
    </dgm:pt>
    <dgm:pt modelId="{EC7C0DAB-6DF2-4A43-B686-E34464999129}" type="parTrans" cxnId="{CB515CD8-F70C-47B2-A354-E11FEF45D497}">
      <dgm:prSet/>
      <dgm:spPr/>
      <dgm:t>
        <a:bodyPr/>
        <a:lstStyle/>
        <a:p>
          <a:endParaRPr lang="en-GB"/>
        </a:p>
      </dgm:t>
    </dgm:pt>
    <dgm:pt modelId="{D02065C1-1096-4705-BA2F-4241821ECB80}" type="sibTrans" cxnId="{CB515CD8-F70C-47B2-A354-E11FEF45D497}">
      <dgm:prSet/>
      <dgm:spPr/>
      <dgm:t>
        <a:bodyPr/>
        <a:lstStyle/>
        <a:p>
          <a:endParaRPr lang="en-GB"/>
        </a:p>
      </dgm:t>
    </dgm:pt>
    <dgm:pt modelId="{E4B4955D-1D40-4CD4-B6A0-656DCA507989}">
      <dgm:prSet phldrT="[Text]"/>
      <dgm:spPr/>
      <dgm:t>
        <a:bodyPr/>
        <a:lstStyle/>
        <a:p>
          <a:r>
            <a:rPr lang="en-GB" b="1" i="0" dirty="0">
              <a:effectLst/>
              <a:latin typeface="Roboto"/>
              <a:ea typeface="Roboto"/>
              <a:cs typeface="Roboto"/>
            </a:rPr>
            <a:t>Hobbies and any extracurricular or outreach activities: </a:t>
          </a:r>
          <a:endParaRPr lang="en-GB" dirty="0">
            <a:latin typeface="Roboto"/>
            <a:ea typeface="Roboto"/>
            <a:cs typeface="Roboto"/>
          </a:endParaRPr>
        </a:p>
      </dgm:t>
    </dgm:pt>
    <dgm:pt modelId="{F5C53BB9-DF99-4618-A80D-A55631BD0F0F}" type="parTrans" cxnId="{5C086544-9EFB-411E-B412-42D9C8CA55E2}">
      <dgm:prSet/>
      <dgm:spPr/>
      <dgm:t>
        <a:bodyPr/>
        <a:lstStyle/>
        <a:p>
          <a:endParaRPr lang="en-GB"/>
        </a:p>
      </dgm:t>
    </dgm:pt>
    <dgm:pt modelId="{FA71C2CA-2424-4F6C-AB79-0743219DD525}" type="sibTrans" cxnId="{5C086544-9EFB-411E-B412-42D9C8CA55E2}">
      <dgm:prSet/>
      <dgm:spPr/>
      <dgm:t>
        <a:bodyPr/>
        <a:lstStyle/>
        <a:p>
          <a:endParaRPr lang="en-GB"/>
        </a:p>
      </dgm:t>
    </dgm:pt>
    <dgm:pt modelId="{21508BF5-B2AE-4479-96E5-579D658EE013}">
      <dgm:prSet phldrT="[Text]"/>
      <dgm:spPr/>
      <dgm:t>
        <a:bodyPr/>
        <a:lstStyle/>
        <a:p>
          <a:pPr rtl="0">
            <a:buFont typeface="Arial" panose="020B0604020202020204" pitchFamily="34" charset="0"/>
            <a:buChar char="•"/>
          </a:pPr>
          <a:r>
            <a:rPr lang="en-GB" b="0" i="0" dirty="0">
              <a:effectLst/>
              <a:latin typeface="Roboto"/>
              <a:ea typeface="Roboto"/>
              <a:cs typeface="Roboto"/>
            </a:rPr>
            <a:t>Think sports, reading, community work, summer schools. </a:t>
          </a:r>
          <a:endParaRPr lang="en-GB"/>
        </a:p>
      </dgm:t>
    </dgm:pt>
    <dgm:pt modelId="{4A9D4229-8DE2-4502-92F2-71F355CAEA1E}" type="parTrans" cxnId="{D58EDECF-C160-4787-B4B9-7313052B4894}">
      <dgm:prSet/>
      <dgm:spPr/>
      <dgm:t>
        <a:bodyPr/>
        <a:lstStyle/>
        <a:p>
          <a:endParaRPr lang="en-GB"/>
        </a:p>
      </dgm:t>
    </dgm:pt>
    <dgm:pt modelId="{0256DAAE-8393-4E88-A0C6-6B242F164F58}" type="sibTrans" cxnId="{D58EDECF-C160-4787-B4B9-7313052B4894}">
      <dgm:prSet/>
      <dgm:spPr/>
      <dgm:t>
        <a:bodyPr/>
        <a:lstStyle/>
        <a:p>
          <a:endParaRPr lang="en-GB"/>
        </a:p>
      </dgm:t>
    </dgm:pt>
    <dgm:pt modelId="{DF0F372C-F1BC-409F-9A71-19F45399B349}">
      <dgm:prSet/>
      <dgm:spPr/>
      <dgm:t>
        <a:bodyPr/>
        <a:lstStyle/>
        <a:p>
          <a:r>
            <a:rPr lang="en-GB" b="1" i="0" dirty="0">
              <a:effectLst/>
              <a:latin typeface="Roboto"/>
              <a:ea typeface="Roboto"/>
              <a:cs typeface="Roboto"/>
            </a:rPr>
            <a:t>Achievements outside of school or college</a:t>
          </a:r>
          <a:endParaRPr lang="en-GB" dirty="0">
            <a:latin typeface="Roboto"/>
            <a:ea typeface="Roboto"/>
            <a:cs typeface="Roboto"/>
          </a:endParaRPr>
        </a:p>
      </dgm:t>
    </dgm:pt>
    <dgm:pt modelId="{3DA65D87-BAA7-4DA5-BF97-B3C4A14BF7E2}" type="parTrans" cxnId="{10987B47-7C3F-4109-9B27-0ECC0DF95F60}">
      <dgm:prSet/>
      <dgm:spPr/>
      <dgm:t>
        <a:bodyPr/>
        <a:lstStyle/>
        <a:p>
          <a:endParaRPr lang="en-GB"/>
        </a:p>
      </dgm:t>
    </dgm:pt>
    <dgm:pt modelId="{D55FA150-02BE-41CF-86FC-7AFFCEB24808}" type="sibTrans" cxnId="{10987B47-7C3F-4109-9B27-0ECC0DF95F60}">
      <dgm:prSet/>
      <dgm:spPr/>
      <dgm:t>
        <a:bodyPr/>
        <a:lstStyle/>
        <a:p>
          <a:endParaRPr lang="en-GB"/>
        </a:p>
      </dgm:t>
    </dgm:pt>
    <dgm:pt modelId="{E3D89BEF-CA7A-4749-8C24-F994BC0215F1}">
      <dgm:prSet/>
      <dgm:spPr/>
      <dgm:t>
        <a:bodyPr/>
        <a:lstStyle/>
        <a:p>
          <a:r>
            <a:rPr lang="en-GB" b="0" i="0" dirty="0">
              <a:effectLst/>
              <a:latin typeface="Roboto"/>
              <a:ea typeface="Roboto"/>
              <a:cs typeface="Roboto"/>
            </a:rPr>
            <a:t>This could be a position of responsibility for local clubs or groups, competitions, or qualifications they've attained outside of the classroom. </a:t>
          </a:r>
          <a:endParaRPr lang="en-GB" dirty="0">
            <a:latin typeface="Roboto"/>
            <a:ea typeface="Roboto"/>
            <a:cs typeface="Roboto"/>
          </a:endParaRPr>
        </a:p>
      </dgm:t>
    </dgm:pt>
    <dgm:pt modelId="{30AD67D8-6B27-4876-8657-FAF188DC86AB}" type="parTrans" cxnId="{10839EA2-A278-4F1C-BBF5-4454E0033315}">
      <dgm:prSet/>
      <dgm:spPr/>
      <dgm:t>
        <a:bodyPr/>
        <a:lstStyle/>
        <a:p>
          <a:endParaRPr lang="en-GB"/>
        </a:p>
      </dgm:t>
    </dgm:pt>
    <dgm:pt modelId="{A50FD7AC-979A-46F5-AEB6-2FF512D8E09D}" type="sibTrans" cxnId="{10839EA2-A278-4F1C-BBF5-4454E0033315}">
      <dgm:prSet/>
      <dgm:spPr/>
      <dgm:t>
        <a:bodyPr/>
        <a:lstStyle/>
        <a:p>
          <a:endParaRPr lang="en-GB"/>
        </a:p>
      </dgm:t>
    </dgm:pt>
    <dgm:pt modelId="{8E5645BC-371B-4AF1-9FB0-E8C99DB7FC4E}">
      <dgm:prSet phldrT="[Text]"/>
      <dgm:spPr/>
      <dgm:t>
        <a:bodyPr/>
        <a:lstStyle/>
        <a:p>
          <a:pPr rtl="0">
            <a:buFont typeface="Arial" panose="020B0604020202020204" pitchFamily="34" charset="0"/>
            <a:buChar char="•"/>
          </a:pPr>
          <a:r>
            <a:rPr lang="en-GB" b="0" i="0" dirty="0">
              <a:effectLst/>
              <a:latin typeface="Roboto"/>
              <a:ea typeface="Roboto"/>
              <a:cs typeface="Roboto"/>
            </a:rPr>
            <a:t>Paid for work or volunteering. </a:t>
          </a:r>
          <a:endParaRPr lang="en-GB">
            <a:latin typeface="Calibri Light" panose="020F0302020204030204"/>
          </a:endParaRPr>
        </a:p>
      </dgm:t>
    </dgm:pt>
    <dgm:pt modelId="{50B268D2-A95B-4DCE-8E74-51A2D836B8C4}" type="parTrans" cxnId="{161B94C0-8BE3-44DA-92C2-59907BB2B196}">
      <dgm:prSet/>
      <dgm:spPr/>
      <dgm:t>
        <a:bodyPr/>
        <a:lstStyle/>
        <a:p>
          <a:endParaRPr lang="en-GB"/>
        </a:p>
      </dgm:t>
    </dgm:pt>
    <dgm:pt modelId="{59BAF4ED-4A2A-4E2F-8D8C-217F24A97C49}" type="sibTrans" cxnId="{161B94C0-8BE3-44DA-92C2-59907BB2B196}">
      <dgm:prSet/>
      <dgm:spPr/>
      <dgm:t>
        <a:bodyPr/>
        <a:lstStyle/>
        <a:p>
          <a:endParaRPr lang="en-GB"/>
        </a:p>
      </dgm:t>
    </dgm:pt>
    <dgm:pt modelId="{F1B8D3BA-9137-4EB9-9580-931D6496706E}">
      <dgm:prSet phldrT="[Text]"/>
      <dgm:spPr/>
      <dgm:t>
        <a:bodyPr/>
        <a:lstStyle/>
        <a:p>
          <a:r>
            <a:rPr lang="en-GB" b="0" i="0" dirty="0">
              <a:effectLst/>
              <a:latin typeface="Roboto"/>
              <a:ea typeface="Roboto"/>
              <a:cs typeface="Roboto"/>
            </a:rPr>
            <a:t>Are there personal experiences that have helped them develop essential qualities for the course?</a:t>
          </a:r>
          <a:endParaRPr lang="en-GB" dirty="0">
            <a:latin typeface="Roboto"/>
            <a:ea typeface="Roboto"/>
            <a:cs typeface="Roboto"/>
          </a:endParaRPr>
        </a:p>
      </dgm:t>
    </dgm:pt>
    <dgm:pt modelId="{CBFB343C-05A5-4D13-A51C-21851E5CE6BA}" type="parTrans" cxnId="{16EC3580-0ACF-4B82-A711-5E2EB2516718}">
      <dgm:prSet/>
      <dgm:spPr/>
      <dgm:t>
        <a:bodyPr/>
        <a:lstStyle/>
        <a:p>
          <a:endParaRPr lang="en-GB"/>
        </a:p>
      </dgm:t>
    </dgm:pt>
    <dgm:pt modelId="{3AD3A545-AB8C-4662-96E3-14D3620165B8}" type="sibTrans" cxnId="{16EC3580-0ACF-4B82-A711-5E2EB2516718}">
      <dgm:prSet/>
      <dgm:spPr/>
      <dgm:t>
        <a:bodyPr/>
        <a:lstStyle/>
        <a:p>
          <a:endParaRPr lang="en-GB"/>
        </a:p>
      </dgm:t>
    </dgm:pt>
    <dgm:pt modelId="{BEDAD054-DEA0-4242-A679-3FBA64ED00DC}">
      <dgm:prSet phldrT="[Text]"/>
      <dgm:spPr/>
      <dgm:t>
        <a:bodyPr/>
        <a:lstStyle/>
        <a:p>
          <a:pPr>
            <a:buFont typeface="Arial" panose="020B0604020202020204" pitchFamily="34" charset="0"/>
            <a:buChar char="•"/>
          </a:pPr>
          <a:r>
            <a:rPr lang="en-GB" b="0" i="0" dirty="0">
              <a:effectLst/>
              <a:latin typeface="Roboto"/>
              <a:ea typeface="Roboto"/>
              <a:cs typeface="Roboto"/>
            </a:rPr>
            <a:t>The key thing is reflection on the experiences and the skills gained relevant to their chosen course(s).</a:t>
          </a:r>
          <a:endParaRPr lang="en-GB" dirty="0">
            <a:latin typeface="Roboto"/>
            <a:ea typeface="Roboto"/>
            <a:cs typeface="Roboto"/>
          </a:endParaRPr>
        </a:p>
      </dgm:t>
    </dgm:pt>
    <dgm:pt modelId="{1517BF44-3E09-4F11-BDB2-F8521F4804C4}" type="sibTrans" cxnId="{4ABC5761-4D7D-4023-8E8E-0F7EE0B39AD8}">
      <dgm:prSet/>
      <dgm:spPr/>
      <dgm:t>
        <a:bodyPr/>
        <a:lstStyle/>
        <a:p>
          <a:endParaRPr lang="en-GB"/>
        </a:p>
      </dgm:t>
    </dgm:pt>
    <dgm:pt modelId="{41EED050-7EDF-4672-961A-635B810CBA5F}" type="parTrans" cxnId="{4ABC5761-4D7D-4023-8E8E-0F7EE0B39AD8}">
      <dgm:prSet/>
      <dgm:spPr/>
      <dgm:t>
        <a:bodyPr/>
        <a:lstStyle/>
        <a:p>
          <a:endParaRPr lang="en-GB"/>
        </a:p>
      </dgm:t>
    </dgm:pt>
    <dgm:pt modelId="{4C2726EC-7F85-44B8-8A7F-D4134A3155EA}">
      <dgm:prSet phldrT="[Text]"/>
      <dgm:spPr/>
      <dgm:t>
        <a:bodyPr/>
        <a:lstStyle/>
        <a:p>
          <a:pPr>
            <a:buFont typeface="Arial" panose="020B0604020202020204" pitchFamily="34" charset="0"/>
            <a:buChar char="•"/>
          </a:pPr>
          <a:r>
            <a:rPr lang="en-GB" b="0" i="0" dirty="0">
              <a:effectLst/>
              <a:latin typeface="Roboto"/>
              <a:ea typeface="Roboto"/>
              <a:cs typeface="Roboto"/>
            </a:rPr>
            <a:t>Any activities outside of core studies that help further showcase why they'd make a great student.</a:t>
          </a:r>
          <a:endParaRPr lang="en-GB" dirty="0">
            <a:latin typeface="Roboto"/>
            <a:ea typeface="Roboto"/>
            <a:cs typeface="Roboto"/>
          </a:endParaRPr>
        </a:p>
      </dgm:t>
    </dgm:pt>
    <dgm:pt modelId="{ED12A33F-D426-42BB-B421-E4637AE50909}" type="parTrans" cxnId="{98A93A9A-8FB7-44F0-9B92-6E6692297D41}">
      <dgm:prSet/>
      <dgm:spPr/>
      <dgm:t>
        <a:bodyPr/>
        <a:lstStyle/>
        <a:p>
          <a:endParaRPr lang="en-GB"/>
        </a:p>
      </dgm:t>
    </dgm:pt>
    <dgm:pt modelId="{A7A6BD4C-17C5-442A-89A1-16FB70F91B70}" type="sibTrans" cxnId="{98A93A9A-8FB7-44F0-9B92-6E6692297D41}">
      <dgm:prSet/>
      <dgm:spPr/>
      <dgm:t>
        <a:bodyPr/>
        <a:lstStyle/>
        <a:p>
          <a:endParaRPr lang="en-GB"/>
        </a:p>
      </dgm:t>
    </dgm:pt>
    <dgm:pt modelId="{C048536E-55DC-496C-90C8-F7569FA01F68}" type="pres">
      <dgm:prSet presAssocID="{6F9EBA3B-AB16-4723-BED5-09EFC2EFCEA7}" presName="Name0" presStyleCnt="0">
        <dgm:presLayoutVars>
          <dgm:dir/>
          <dgm:animLvl val="lvl"/>
          <dgm:resizeHandles val="exact"/>
        </dgm:presLayoutVars>
      </dgm:prSet>
      <dgm:spPr/>
    </dgm:pt>
    <dgm:pt modelId="{0E545C55-C624-4760-8A1C-E27B2B09927B}" type="pres">
      <dgm:prSet presAssocID="{42D9D55D-D302-4163-A87B-B8EC001C996D}" presName="composite" presStyleCnt="0"/>
      <dgm:spPr/>
    </dgm:pt>
    <dgm:pt modelId="{AAF3AC9C-1C32-4E97-92A3-6768FFA5641F}" type="pres">
      <dgm:prSet presAssocID="{42D9D55D-D302-4163-A87B-B8EC001C996D}" presName="parTx" presStyleLbl="alignNode1" presStyleIdx="0" presStyleCnt="4">
        <dgm:presLayoutVars>
          <dgm:chMax val="0"/>
          <dgm:chPref val="0"/>
          <dgm:bulletEnabled val="1"/>
        </dgm:presLayoutVars>
      </dgm:prSet>
      <dgm:spPr/>
    </dgm:pt>
    <dgm:pt modelId="{D9F5401B-D5AC-4D12-91F2-CB7702307908}" type="pres">
      <dgm:prSet presAssocID="{42D9D55D-D302-4163-A87B-B8EC001C996D}" presName="desTx" presStyleLbl="alignAccFollowNode1" presStyleIdx="0" presStyleCnt="4">
        <dgm:presLayoutVars>
          <dgm:bulletEnabled val="1"/>
        </dgm:presLayoutVars>
      </dgm:prSet>
      <dgm:spPr/>
    </dgm:pt>
    <dgm:pt modelId="{3C5EE83B-BF7C-43F1-94FA-5215B5648EBF}" type="pres">
      <dgm:prSet presAssocID="{B93EDDFF-80DC-437F-9ECF-00FB178F3333}" presName="space" presStyleCnt="0"/>
      <dgm:spPr/>
    </dgm:pt>
    <dgm:pt modelId="{46BC066C-F89C-4952-AF7B-DEDEA3C98F01}" type="pres">
      <dgm:prSet presAssocID="{A1B45EC9-1A1C-45E9-B020-3088CCDB4008}" presName="composite" presStyleCnt="0"/>
      <dgm:spPr/>
    </dgm:pt>
    <dgm:pt modelId="{D882D3F0-F642-4561-9463-8221EA41DC4D}" type="pres">
      <dgm:prSet presAssocID="{A1B45EC9-1A1C-45E9-B020-3088CCDB4008}" presName="parTx" presStyleLbl="alignNode1" presStyleIdx="1" presStyleCnt="4">
        <dgm:presLayoutVars>
          <dgm:chMax val="0"/>
          <dgm:chPref val="0"/>
          <dgm:bulletEnabled val="1"/>
        </dgm:presLayoutVars>
      </dgm:prSet>
      <dgm:spPr/>
    </dgm:pt>
    <dgm:pt modelId="{E866F260-B589-4867-AB26-587129B12181}" type="pres">
      <dgm:prSet presAssocID="{A1B45EC9-1A1C-45E9-B020-3088CCDB4008}" presName="desTx" presStyleLbl="alignAccFollowNode1" presStyleIdx="1" presStyleCnt="4">
        <dgm:presLayoutVars>
          <dgm:bulletEnabled val="1"/>
        </dgm:presLayoutVars>
      </dgm:prSet>
      <dgm:spPr/>
    </dgm:pt>
    <dgm:pt modelId="{1D56B124-C2A5-4DA7-9106-DC5B808F9E77}" type="pres">
      <dgm:prSet presAssocID="{790C0F12-81DE-4EE4-BD6B-677C50E1924F}" presName="space" presStyleCnt="0"/>
      <dgm:spPr/>
    </dgm:pt>
    <dgm:pt modelId="{8B699620-D601-49C7-ADB1-A7008E7A86C3}" type="pres">
      <dgm:prSet presAssocID="{E4B4955D-1D40-4CD4-B6A0-656DCA507989}" presName="composite" presStyleCnt="0"/>
      <dgm:spPr/>
    </dgm:pt>
    <dgm:pt modelId="{05573779-07BD-4E9A-A653-E94527594C10}" type="pres">
      <dgm:prSet presAssocID="{E4B4955D-1D40-4CD4-B6A0-656DCA507989}" presName="parTx" presStyleLbl="alignNode1" presStyleIdx="2" presStyleCnt="4">
        <dgm:presLayoutVars>
          <dgm:chMax val="0"/>
          <dgm:chPref val="0"/>
          <dgm:bulletEnabled val="1"/>
        </dgm:presLayoutVars>
      </dgm:prSet>
      <dgm:spPr/>
    </dgm:pt>
    <dgm:pt modelId="{641F9F7C-0CB7-4D09-93CC-74B1A70ADDE6}" type="pres">
      <dgm:prSet presAssocID="{E4B4955D-1D40-4CD4-B6A0-656DCA507989}" presName="desTx" presStyleLbl="alignAccFollowNode1" presStyleIdx="2" presStyleCnt="4">
        <dgm:presLayoutVars>
          <dgm:bulletEnabled val="1"/>
        </dgm:presLayoutVars>
      </dgm:prSet>
      <dgm:spPr/>
    </dgm:pt>
    <dgm:pt modelId="{07259CDB-78F5-414C-9320-1DDED90B1382}" type="pres">
      <dgm:prSet presAssocID="{FA71C2CA-2424-4F6C-AB79-0743219DD525}" presName="space" presStyleCnt="0"/>
      <dgm:spPr/>
    </dgm:pt>
    <dgm:pt modelId="{EE132E35-962B-4D88-BEF7-E2E75AA76C6B}" type="pres">
      <dgm:prSet presAssocID="{DF0F372C-F1BC-409F-9A71-19F45399B349}" presName="composite" presStyleCnt="0"/>
      <dgm:spPr/>
    </dgm:pt>
    <dgm:pt modelId="{EB7F52AF-5CEE-41F4-8556-3B9661ABC7E3}" type="pres">
      <dgm:prSet presAssocID="{DF0F372C-F1BC-409F-9A71-19F45399B349}" presName="parTx" presStyleLbl="alignNode1" presStyleIdx="3" presStyleCnt="4">
        <dgm:presLayoutVars>
          <dgm:chMax val="0"/>
          <dgm:chPref val="0"/>
          <dgm:bulletEnabled val="1"/>
        </dgm:presLayoutVars>
      </dgm:prSet>
      <dgm:spPr/>
    </dgm:pt>
    <dgm:pt modelId="{867CFC15-585E-4F65-8F9A-5210BD64ECB9}" type="pres">
      <dgm:prSet presAssocID="{DF0F372C-F1BC-409F-9A71-19F45399B349}" presName="desTx" presStyleLbl="alignAccFollowNode1" presStyleIdx="3" presStyleCnt="4">
        <dgm:presLayoutVars>
          <dgm:bulletEnabled val="1"/>
        </dgm:presLayoutVars>
      </dgm:prSet>
      <dgm:spPr/>
    </dgm:pt>
  </dgm:ptLst>
  <dgm:cxnLst>
    <dgm:cxn modelId="{F1E49C0D-7AC8-4B7A-86D1-1845B2B78FAF}" srcId="{6F9EBA3B-AB16-4723-BED5-09EFC2EFCEA7}" destId="{42D9D55D-D302-4163-A87B-B8EC001C996D}" srcOrd="0" destOrd="0" parTransId="{F157F14F-59A7-4412-BFC1-C9B993655ADF}" sibTransId="{B93EDDFF-80DC-437F-9ECF-00FB178F3333}"/>
    <dgm:cxn modelId="{1C0D6514-04D4-480A-9D23-9C36A71BF372}" type="presOf" srcId="{E3D89BEF-CA7A-4749-8C24-F994BC0215F1}" destId="{867CFC15-585E-4F65-8F9A-5210BD64ECB9}" srcOrd="0" destOrd="0" presId="urn:microsoft.com/office/officeart/2005/8/layout/hList1"/>
    <dgm:cxn modelId="{4CDC651D-9232-4B37-A5AE-5A1ADE34675F}" srcId="{6F9EBA3B-AB16-4723-BED5-09EFC2EFCEA7}" destId="{A1B45EC9-1A1C-45E9-B020-3088CCDB4008}" srcOrd="1" destOrd="0" parTransId="{3D67C875-6EEF-439E-913D-F44A724E0C88}" sibTransId="{790C0F12-81DE-4EE4-BD6B-677C50E1924F}"/>
    <dgm:cxn modelId="{11F26E23-B8E6-4896-9DE2-94980419B44A}" type="presOf" srcId="{DF0F372C-F1BC-409F-9A71-19F45399B349}" destId="{EB7F52AF-5CEE-41F4-8556-3B9661ABC7E3}" srcOrd="0" destOrd="0" presId="urn:microsoft.com/office/officeart/2005/8/layout/hList1"/>
    <dgm:cxn modelId="{B9E10029-777F-423D-A309-405BD6B03D0D}" type="presOf" srcId="{4C2726EC-7F85-44B8-8A7F-D4134A3155EA}" destId="{641F9F7C-0CB7-4D09-93CC-74B1A70ADDE6}" srcOrd="0" destOrd="1" presId="urn:microsoft.com/office/officeart/2005/8/layout/hList1"/>
    <dgm:cxn modelId="{BD82C92F-6FE2-42E0-9686-8C73DE7CAFBE}" type="presOf" srcId="{A1B45EC9-1A1C-45E9-B020-3088CCDB4008}" destId="{D882D3F0-F642-4561-9463-8221EA41DC4D}" srcOrd="0" destOrd="0" presId="urn:microsoft.com/office/officeart/2005/8/layout/hList1"/>
    <dgm:cxn modelId="{5BBC7D30-E8A2-4A75-BF69-B397EDA08F2B}" type="presOf" srcId="{B2A8CAF9-5E24-4862-B570-67CB0FDED25E}" destId="{E866F260-B589-4867-AB26-587129B12181}" srcOrd="0" destOrd="0" presId="urn:microsoft.com/office/officeart/2005/8/layout/hList1"/>
    <dgm:cxn modelId="{077A033C-FD8E-41EC-B3BA-C40F8568B94A}" type="presOf" srcId="{F1B8D3BA-9137-4EB9-9580-931D6496706E}" destId="{E866F260-B589-4867-AB26-587129B12181}" srcOrd="0" destOrd="1" presId="urn:microsoft.com/office/officeart/2005/8/layout/hList1"/>
    <dgm:cxn modelId="{4A67523D-D9FB-45AE-9F2B-615709D86288}" type="presOf" srcId="{BEDAD054-DEA0-4242-A679-3FBA64ED00DC}" destId="{D9F5401B-D5AC-4D12-91F2-CB7702307908}" srcOrd="0" destOrd="2" presId="urn:microsoft.com/office/officeart/2005/8/layout/hList1"/>
    <dgm:cxn modelId="{1ED5525C-7E1D-4FD6-844C-FE8B7C5183E4}" type="presOf" srcId="{42D9D55D-D302-4163-A87B-B8EC001C996D}" destId="{AAF3AC9C-1C32-4E97-92A3-6768FFA5641F}" srcOrd="0" destOrd="0" presId="urn:microsoft.com/office/officeart/2005/8/layout/hList1"/>
    <dgm:cxn modelId="{4ABC5761-4D7D-4023-8E8E-0F7EE0B39AD8}" srcId="{42D9D55D-D302-4163-A87B-B8EC001C996D}" destId="{BEDAD054-DEA0-4242-A679-3FBA64ED00DC}" srcOrd="2" destOrd="0" parTransId="{41EED050-7EDF-4672-961A-635B810CBA5F}" sibTransId="{1517BF44-3E09-4F11-BDB2-F8521F4804C4}"/>
    <dgm:cxn modelId="{5C086544-9EFB-411E-B412-42D9C8CA55E2}" srcId="{6F9EBA3B-AB16-4723-BED5-09EFC2EFCEA7}" destId="{E4B4955D-1D40-4CD4-B6A0-656DCA507989}" srcOrd="2" destOrd="0" parTransId="{F5C53BB9-DF99-4618-A80D-A55631BD0F0F}" sibTransId="{FA71C2CA-2424-4F6C-AB79-0743219DD525}"/>
    <dgm:cxn modelId="{9EA74765-276E-4E9E-BF17-E350B022A427}" type="presOf" srcId="{21508BF5-B2AE-4479-96E5-579D658EE013}" destId="{641F9F7C-0CB7-4D09-93CC-74B1A70ADDE6}" srcOrd="0" destOrd="0" presId="urn:microsoft.com/office/officeart/2005/8/layout/hList1"/>
    <dgm:cxn modelId="{10987B47-7C3F-4109-9B27-0ECC0DF95F60}" srcId="{6F9EBA3B-AB16-4723-BED5-09EFC2EFCEA7}" destId="{DF0F372C-F1BC-409F-9A71-19F45399B349}" srcOrd="3" destOrd="0" parTransId="{3DA65D87-BAA7-4DA5-BF97-B3C4A14BF7E2}" sibTransId="{D55FA150-02BE-41CF-86FC-7AFFCEB24808}"/>
    <dgm:cxn modelId="{D201834D-A22C-4E79-AF8C-137F33C98207}" srcId="{42D9D55D-D302-4163-A87B-B8EC001C996D}" destId="{0FAE6576-F1A1-435F-B54E-A893A8FEB550}" srcOrd="0" destOrd="0" parTransId="{A65D9201-CD1D-4F08-B488-E58D52D07C1E}" sibTransId="{8AF5987F-7732-48AF-AE54-19B3182DFA39}"/>
    <dgm:cxn modelId="{75133D77-48A1-467E-BD75-24A76F6D73D8}" type="presOf" srcId="{6F9EBA3B-AB16-4723-BED5-09EFC2EFCEA7}" destId="{C048536E-55DC-496C-90C8-F7569FA01F68}" srcOrd="0" destOrd="0" presId="urn:microsoft.com/office/officeart/2005/8/layout/hList1"/>
    <dgm:cxn modelId="{16EC3580-0ACF-4B82-A711-5E2EB2516718}" srcId="{A1B45EC9-1A1C-45E9-B020-3088CCDB4008}" destId="{F1B8D3BA-9137-4EB9-9580-931D6496706E}" srcOrd="1" destOrd="0" parTransId="{CBFB343C-05A5-4D13-A51C-21851E5CE6BA}" sibTransId="{3AD3A545-AB8C-4662-96E3-14D3620165B8}"/>
    <dgm:cxn modelId="{98A93A9A-8FB7-44F0-9B92-6E6692297D41}" srcId="{E4B4955D-1D40-4CD4-B6A0-656DCA507989}" destId="{4C2726EC-7F85-44B8-8A7F-D4134A3155EA}" srcOrd="1" destOrd="0" parTransId="{ED12A33F-D426-42BB-B421-E4637AE50909}" sibTransId="{A7A6BD4C-17C5-442A-89A1-16FB70F91B70}"/>
    <dgm:cxn modelId="{10839EA2-A278-4F1C-BBF5-4454E0033315}" srcId="{DF0F372C-F1BC-409F-9A71-19F45399B349}" destId="{E3D89BEF-CA7A-4749-8C24-F994BC0215F1}" srcOrd="0" destOrd="0" parTransId="{30AD67D8-6B27-4876-8657-FAF188DC86AB}" sibTransId="{A50FD7AC-979A-46F5-AEB6-2FF512D8E09D}"/>
    <dgm:cxn modelId="{FB6C4EAD-82B0-4402-8807-35DAB6A1B14A}" type="presOf" srcId="{E4B4955D-1D40-4CD4-B6A0-656DCA507989}" destId="{05573779-07BD-4E9A-A653-E94527594C10}" srcOrd="0" destOrd="0" presId="urn:microsoft.com/office/officeart/2005/8/layout/hList1"/>
    <dgm:cxn modelId="{161B94C0-8BE3-44DA-92C2-59907BB2B196}" srcId="{42D9D55D-D302-4163-A87B-B8EC001C996D}" destId="{8E5645BC-371B-4AF1-9FB0-E8C99DB7FC4E}" srcOrd="1" destOrd="0" parTransId="{50B268D2-A95B-4DCE-8E74-51A2D836B8C4}" sibTransId="{59BAF4ED-4A2A-4E2F-8D8C-217F24A97C49}"/>
    <dgm:cxn modelId="{5224E3C1-A4F2-4ED7-9157-CA6197560E62}" type="presOf" srcId="{0FAE6576-F1A1-435F-B54E-A893A8FEB550}" destId="{D9F5401B-D5AC-4D12-91F2-CB7702307908}" srcOrd="0" destOrd="0" presId="urn:microsoft.com/office/officeart/2005/8/layout/hList1"/>
    <dgm:cxn modelId="{211F4EC4-9A01-48C3-B859-E1ED933F6D38}" type="presOf" srcId="{8E5645BC-371B-4AF1-9FB0-E8C99DB7FC4E}" destId="{D9F5401B-D5AC-4D12-91F2-CB7702307908}" srcOrd="0" destOrd="1" presId="urn:microsoft.com/office/officeart/2005/8/layout/hList1"/>
    <dgm:cxn modelId="{D58EDECF-C160-4787-B4B9-7313052B4894}" srcId="{E4B4955D-1D40-4CD4-B6A0-656DCA507989}" destId="{21508BF5-B2AE-4479-96E5-579D658EE013}" srcOrd="0" destOrd="0" parTransId="{4A9D4229-8DE2-4502-92F2-71F355CAEA1E}" sibTransId="{0256DAAE-8393-4E88-A0C6-6B242F164F58}"/>
    <dgm:cxn modelId="{CB515CD8-F70C-47B2-A354-E11FEF45D497}" srcId="{A1B45EC9-1A1C-45E9-B020-3088CCDB4008}" destId="{B2A8CAF9-5E24-4862-B570-67CB0FDED25E}" srcOrd="0" destOrd="0" parTransId="{EC7C0DAB-6DF2-4A43-B686-E34464999129}" sibTransId="{D02065C1-1096-4705-BA2F-4241821ECB80}"/>
    <dgm:cxn modelId="{D0B5122E-D30E-41C7-BDAD-DC98C65A1203}" type="presParOf" srcId="{C048536E-55DC-496C-90C8-F7569FA01F68}" destId="{0E545C55-C624-4760-8A1C-E27B2B09927B}" srcOrd="0" destOrd="0" presId="urn:microsoft.com/office/officeart/2005/8/layout/hList1"/>
    <dgm:cxn modelId="{6DC22C41-E8AB-4494-A209-40495A8E3316}" type="presParOf" srcId="{0E545C55-C624-4760-8A1C-E27B2B09927B}" destId="{AAF3AC9C-1C32-4E97-92A3-6768FFA5641F}" srcOrd="0" destOrd="0" presId="urn:microsoft.com/office/officeart/2005/8/layout/hList1"/>
    <dgm:cxn modelId="{B0D41A2F-A272-4D67-8AD9-809D4325B13B}" type="presParOf" srcId="{0E545C55-C624-4760-8A1C-E27B2B09927B}" destId="{D9F5401B-D5AC-4D12-91F2-CB7702307908}" srcOrd="1" destOrd="0" presId="urn:microsoft.com/office/officeart/2005/8/layout/hList1"/>
    <dgm:cxn modelId="{E492EAC6-7E9C-4E40-8212-871965754966}" type="presParOf" srcId="{C048536E-55DC-496C-90C8-F7569FA01F68}" destId="{3C5EE83B-BF7C-43F1-94FA-5215B5648EBF}" srcOrd="1" destOrd="0" presId="urn:microsoft.com/office/officeart/2005/8/layout/hList1"/>
    <dgm:cxn modelId="{5DAEF2BC-2F6C-4DA6-A61C-0B4215AE649E}" type="presParOf" srcId="{C048536E-55DC-496C-90C8-F7569FA01F68}" destId="{46BC066C-F89C-4952-AF7B-DEDEA3C98F01}" srcOrd="2" destOrd="0" presId="urn:microsoft.com/office/officeart/2005/8/layout/hList1"/>
    <dgm:cxn modelId="{0E8AD7A5-6559-4E45-8532-96AC8742B8FB}" type="presParOf" srcId="{46BC066C-F89C-4952-AF7B-DEDEA3C98F01}" destId="{D882D3F0-F642-4561-9463-8221EA41DC4D}" srcOrd="0" destOrd="0" presId="urn:microsoft.com/office/officeart/2005/8/layout/hList1"/>
    <dgm:cxn modelId="{EBF502F5-3350-4B17-8A7F-414427BA8BB2}" type="presParOf" srcId="{46BC066C-F89C-4952-AF7B-DEDEA3C98F01}" destId="{E866F260-B589-4867-AB26-587129B12181}" srcOrd="1" destOrd="0" presId="urn:microsoft.com/office/officeart/2005/8/layout/hList1"/>
    <dgm:cxn modelId="{6D6935A4-74B7-469C-AE87-62F46C872B9A}" type="presParOf" srcId="{C048536E-55DC-496C-90C8-F7569FA01F68}" destId="{1D56B124-C2A5-4DA7-9106-DC5B808F9E77}" srcOrd="3" destOrd="0" presId="urn:microsoft.com/office/officeart/2005/8/layout/hList1"/>
    <dgm:cxn modelId="{5E74EBF0-40ED-4B87-9E78-1F655A6E0AC1}" type="presParOf" srcId="{C048536E-55DC-496C-90C8-F7569FA01F68}" destId="{8B699620-D601-49C7-ADB1-A7008E7A86C3}" srcOrd="4" destOrd="0" presId="urn:microsoft.com/office/officeart/2005/8/layout/hList1"/>
    <dgm:cxn modelId="{5AE063C8-6AAA-495C-83D7-3F47276F274F}" type="presParOf" srcId="{8B699620-D601-49C7-ADB1-A7008E7A86C3}" destId="{05573779-07BD-4E9A-A653-E94527594C10}" srcOrd="0" destOrd="0" presId="urn:microsoft.com/office/officeart/2005/8/layout/hList1"/>
    <dgm:cxn modelId="{2066F997-DB9D-4AF1-B0F4-269269400194}" type="presParOf" srcId="{8B699620-D601-49C7-ADB1-A7008E7A86C3}" destId="{641F9F7C-0CB7-4D09-93CC-74B1A70ADDE6}" srcOrd="1" destOrd="0" presId="urn:microsoft.com/office/officeart/2005/8/layout/hList1"/>
    <dgm:cxn modelId="{A21DCC49-E714-4A76-956E-539BB9B142D7}" type="presParOf" srcId="{C048536E-55DC-496C-90C8-F7569FA01F68}" destId="{07259CDB-78F5-414C-9320-1DDED90B1382}" srcOrd="5" destOrd="0" presId="urn:microsoft.com/office/officeart/2005/8/layout/hList1"/>
    <dgm:cxn modelId="{74589187-FF79-4478-AACF-6A85EB70920A}" type="presParOf" srcId="{C048536E-55DC-496C-90C8-F7569FA01F68}" destId="{EE132E35-962B-4D88-BEF7-E2E75AA76C6B}" srcOrd="6" destOrd="0" presId="urn:microsoft.com/office/officeart/2005/8/layout/hList1"/>
    <dgm:cxn modelId="{FEF1D9E4-284A-4701-9EBF-14C502A5E2A7}" type="presParOf" srcId="{EE132E35-962B-4D88-BEF7-E2E75AA76C6B}" destId="{EB7F52AF-5CEE-41F4-8556-3B9661ABC7E3}" srcOrd="0" destOrd="0" presId="urn:microsoft.com/office/officeart/2005/8/layout/hList1"/>
    <dgm:cxn modelId="{25D97E6C-B303-4755-9C54-C938CD0E9A79}" type="presParOf" srcId="{EE132E35-962B-4D88-BEF7-E2E75AA76C6B}" destId="{867CFC15-585E-4F65-8F9A-5210BD64ECB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56A24-7728-49DE-9471-43AA00299E3D}">
      <dsp:nvSpPr>
        <dsp:cNvPr id="0" name=""/>
        <dsp:cNvSpPr/>
      </dsp:nvSpPr>
      <dsp:spPr>
        <a:xfrm>
          <a:off x="1065779" y="517749"/>
          <a:ext cx="1145812" cy="1145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FEAB29-474C-4207-A941-CE01F5DF86A7}">
      <dsp:nvSpPr>
        <dsp:cNvPr id="0" name=""/>
        <dsp:cNvSpPr/>
      </dsp:nvSpPr>
      <dsp:spPr>
        <a:xfrm>
          <a:off x="1810" y="1790897"/>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GB" sz="3000" b="1" i="0" kern="1200">
              <a:latin typeface="Roboto" panose="02000000000000000000" pitchFamily="2" charset="0"/>
              <a:ea typeface="Roboto" panose="02000000000000000000" pitchFamily="2" charset="0"/>
              <a:cs typeface="Roboto" panose="02000000000000000000" pitchFamily="2" charset="0"/>
            </a:rPr>
            <a:t>F</a:t>
          </a:r>
          <a:r>
            <a:rPr lang="en-GB" sz="3000" b="1" kern="1200">
              <a:latin typeface="Roboto" panose="02000000000000000000" pitchFamily="2" charset="0"/>
              <a:ea typeface="Roboto" panose="02000000000000000000" pitchFamily="2" charset="0"/>
              <a:cs typeface="Roboto" panose="02000000000000000000" pitchFamily="2" charset="0"/>
            </a:rPr>
            <a:t>ormat &amp; structure </a:t>
          </a:r>
          <a:endParaRPr lang="en-US" sz="3000" kern="1200">
            <a:latin typeface="Roboto" panose="02000000000000000000" pitchFamily="2" charset="0"/>
            <a:ea typeface="Roboto" panose="02000000000000000000" pitchFamily="2" charset="0"/>
            <a:cs typeface="Roboto" panose="02000000000000000000" pitchFamily="2" charset="0"/>
          </a:endParaRPr>
        </a:p>
      </dsp:txBody>
      <dsp:txXfrm>
        <a:off x="1810" y="1790897"/>
        <a:ext cx="3273749" cy="491062"/>
      </dsp:txXfrm>
    </dsp:sp>
    <dsp:sp modelId="{E9A367B9-6F58-4513-9286-8CD8E3B8C628}">
      <dsp:nvSpPr>
        <dsp:cNvPr id="0" name=""/>
        <dsp:cNvSpPr/>
      </dsp:nvSpPr>
      <dsp:spPr>
        <a:xfrm>
          <a:off x="1810" y="2341185"/>
          <a:ext cx="3273749" cy="113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b="0" i="0" kern="1200">
              <a:latin typeface="Roboto" panose="02000000000000000000" pitchFamily="2" charset="0"/>
              <a:ea typeface="Roboto" panose="02000000000000000000" pitchFamily="2" charset="0"/>
              <a:cs typeface="Roboto" panose="02000000000000000000" pitchFamily="2" charset="0"/>
            </a:rPr>
            <a:t>Move from one long piece of text to a scaffolded approach</a:t>
          </a:r>
          <a:r>
            <a:rPr lang="en-GB" sz="1700" kern="1200">
              <a:latin typeface="Roboto" panose="02000000000000000000" pitchFamily="2" charset="0"/>
              <a:ea typeface="Roboto" panose="02000000000000000000" pitchFamily="2" charset="0"/>
              <a:cs typeface="Roboto" panose="02000000000000000000" pitchFamily="2" charset="0"/>
            </a:rPr>
            <a:t>.</a:t>
          </a:r>
          <a:endParaRPr lang="en-US" sz="1700" kern="1200">
            <a:latin typeface="Roboto" panose="02000000000000000000" pitchFamily="2" charset="0"/>
            <a:ea typeface="Roboto" panose="02000000000000000000" pitchFamily="2" charset="0"/>
            <a:cs typeface="Roboto" panose="02000000000000000000" pitchFamily="2" charset="0"/>
          </a:endParaRPr>
        </a:p>
        <a:p>
          <a:pPr marL="0" lvl="0" indent="0" algn="ctr" defTabSz="755650">
            <a:lnSpc>
              <a:spcPct val="100000"/>
            </a:lnSpc>
            <a:spcBef>
              <a:spcPct val="0"/>
            </a:spcBef>
            <a:spcAft>
              <a:spcPct val="35000"/>
            </a:spcAft>
            <a:buNone/>
          </a:pPr>
          <a:r>
            <a:rPr lang="en-GB" sz="1700" kern="1200">
              <a:latin typeface="Roboto" panose="02000000000000000000" pitchFamily="2" charset="0"/>
              <a:ea typeface="Roboto" panose="02000000000000000000" pitchFamily="2" charset="0"/>
              <a:cs typeface="Roboto" panose="02000000000000000000" pitchFamily="2" charset="0"/>
            </a:rPr>
            <a:t>Three sections </a:t>
          </a:r>
          <a:r>
            <a:rPr lang="en-GB" sz="1700" b="0" i="0" kern="1200">
              <a:latin typeface="Roboto" panose="02000000000000000000" pitchFamily="2" charset="0"/>
              <a:ea typeface="Roboto" panose="02000000000000000000" pitchFamily="2" charset="0"/>
              <a:cs typeface="Roboto" panose="02000000000000000000" pitchFamily="2" charset="0"/>
            </a:rPr>
            <a:t>with question</a:t>
          </a:r>
          <a:r>
            <a:rPr lang="en-GB" sz="1700" kern="1200">
              <a:latin typeface="Roboto" panose="02000000000000000000" pitchFamily="2" charset="0"/>
              <a:ea typeface="Roboto" panose="02000000000000000000" pitchFamily="2" charset="0"/>
              <a:cs typeface="Roboto" panose="02000000000000000000" pitchFamily="2" charset="0"/>
            </a:rPr>
            <a:t> prompts</a:t>
          </a:r>
          <a:r>
            <a:rPr lang="en-GB" sz="1700" b="0" i="0" kern="1200">
              <a:latin typeface="Roboto" panose="02000000000000000000" pitchFamily="2" charset="0"/>
              <a:ea typeface="Roboto" panose="02000000000000000000" pitchFamily="2" charset="0"/>
              <a:cs typeface="Roboto" panose="02000000000000000000" pitchFamily="2" charset="0"/>
            </a:rPr>
            <a:t>.</a:t>
          </a:r>
          <a:endParaRPr lang="en-US" sz="1700" kern="1200">
            <a:latin typeface="Roboto" panose="02000000000000000000" pitchFamily="2" charset="0"/>
            <a:ea typeface="Roboto" panose="02000000000000000000" pitchFamily="2" charset="0"/>
            <a:cs typeface="Roboto" panose="02000000000000000000" pitchFamily="2" charset="0"/>
          </a:endParaRPr>
        </a:p>
      </dsp:txBody>
      <dsp:txXfrm>
        <a:off x="1810" y="2341185"/>
        <a:ext cx="3273749" cy="1137861"/>
      </dsp:txXfrm>
    </dsp:sp>
    <dsp:sp modelId="{42634A16-5D8E-4304-92FA-D724C04FBBE4}">
      <dsp:nvSpPr>
        <dsp:cNvPr id="0" name=""/>
        <dsp:cNvSpPr/>
      </dsp:nvSpPr>
      <dsp:spPr>
        <a:xfrm>
          <a:off x="4912435" y="517749"/>
          <a:ext cx="1145812" cy="1145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A5988E-98D0-4543-A2FF-AA4134C0EFFD}">
      <dsp:nvSpPr>
        <dsp:cNvPr id="0" name=""/>
        <dsp:cNvSpPr/>
      </dsp:nvSpPr>
      <dsp:spPr>
        <a:xfrm>
          <a:off x="3848466" y="1790897"/>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GB" sz="3000" b="1" kern="1200">
              <a:latin typeface="Roboto" panose="02000000000000000000" pitchFamily="2" charset="0"/>
              <a:ea typeface="Roboto" panose="02000000000000000000" pitchFamily="2" charset="0"/>
              <a:cs typeface="Roboto" panose="02000000000000000000" pitchFamily="2" charset="0"/>
            </a:rPr>
            <a:t>Character Count </a:t>
          </a:r>
          <a:endParaRPr lang="en-US" sz="3000" kern="1200">
            <a:latin typeface="Roboto" panose="02000000000000000000" pitchFamily="2" charset="0"/>
            <a:ea typeface="Roboto" panose="02000000000000000000" pitchFamily="2" charset="0"/>
            <a:cs typeface="Roboto" panose="02000000000000000000" pitchFamily="2" charset="0"/>
          </a:endParaRPr>
        </a:p>
      </dsp:txBody>
      <dsp:txXfrm>
        <a:off x="3848466" y="1790897"/>
        <a:ext cx="3273749" cy="491062"/>
      </dsp:txXfrm>
    </dsp:sp>
    <dsp:sp modelId="{4E33E14D-0508-469C-8380-F4F7531B4A61}">
      <dsp:nvSpPr>
        <dsp:cNvPr id="0" name=""/>
        <dsp:cNvSpPr/>
      </dsp:nvSpPr>
      <dsp:spPr>
        <a:xfrm>
          <a:off x="3848466" y="2341185"/>
          <a:ext cx="3273749" cy="113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b="0" i="0" kern="1200" dirty="0">
              <a:latin typeface="Roboto" panose="02000000000000000000" pitchFamily="2" charset="0"/>
              <a:ea typeface="Roboto" panose="02000000000000000000" pitchFamily="2" charset="0"/>
              <a:cs typeface="Roboto" panose="02000000000000000000" pitchFamily="2" charset="0"/>
            </a:rPr>
            <a:t>4000 total character count remains; includes spaces.</a:t>
          </a:r>
          <a:endParaRPr lang="en-US" sz="170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55650">
            <a:lnSpc>
              <a:spcPct val="100000"/>
            </a:lnSpc>
            <a:spcBef>
              <a:spcPct val="0"/>
            </a:spcBef>
            <a:spcAft>
              <a:spcPct val="35000"/>
            </a:spcAft>
            <a:buNone/>
          </a:pPr>
          <a:r>
            <a:rPr lang="en-GB" sz="1700" b="0" i="0" kern="1200">
              <a:latin typeface="Roboto" panose="02000000000000000000" pitchFamily="2" charset="0"/>
              <a:ea typeface="Roboto" panose="02000000000000000000" pitchFamily="2" charset="0"/>
              <a:cs typeface="Roboto" panose="02000000000000000000" pitchFamily="2" charset="0"/>
            </a:rPr>
            <a:t>Minimum character count of 350 per section.</a:t>
          </a:r>
          <a:endParaRPr lang="en-US" sz="1700" kern="1200">
            <a:latin typeface="Roboto" panose="02000000000000000000" pitchFamily="2" charset="0"/>
            <a:ea typeface="Roboto" panose="02000000000000000000" pitchFamily="2" charset="0"/>
            <a:cs typeface="Roboto" panose="02000000000000000000" pitchFamily="2" charset="0"/>
          </a:endParaRPr>
        </a:p>
      </dsp:txBody>
      <dsp:txXfrm>
        <a:off x="3848466" y="2341185"/>
        <a:ext cx="3273749" cy="1137861"/>
      </dsp:txXfrm>
    </dsp:sp>
    <dsp:sp modelId="{17B1DE85-21D8-48FA-A9B0-4C6A41232B6E}">
      <dsp:nvSpPr>
        <dsp:cNvPr id="0" name=""/>
        <dsp:cNvSpPr/>
      </dsp:nvSpPr>
      <dsp:spPr>
        <a:xfrm>
          <a:off x="8759091" y="517749"/>
          <a:ext cx="1145812" cy="1145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F2D13-2E26-4D77-8437-0DAD406F4D6C}">
      <dsp:nvSpPr>
        <dsp:cNvPr id="0" name=""/>
        <dsp:cNvSpPr/>
      </dsp:nvSpPr>
      <dsp:spPr>
        <a:xfrm>
          <a:off x="7695122" y="1790897"/>
          <a:ext cx="3273749"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GB" sz="3000" b="1" kern="1200">
              <a:latin typeface="Roboto" panose="02000000000000000000" pitchFamily="2" charset="0"/>
              <a:ea typeface="Roboto" panose="02000000000000000000" pitchFamily="2" charset="0"/>
              <a:cs typeface="Roboto" panose="02000000000000000000" pitchFamily="2" charset="0"/>
            </a:rPr>
            <a:t>Support &amp; advice </a:t>
          </a:r>
          <a:endParaRPr lang="en-US" sz="3000" kern="1200">
            <a:latin typeface="Roboto" panose="02000000000000000000" pitchFamily="2" charset="0"/>
            <a:ea typeface="Roboto" panose="02000000000000000000" pitchFamily="2" charset="0"/>
            <a:cs typeface="Roboto" panose="02000000000000000000" pitchFamily="2" charset="0"/>
          </a:endParaRPr>
        </a:p>
      </dsp:txBody>
      <dsp:txXfrm>
        <a:off x="7695122" y="1790897"/>
        <a:ext cx="3273749" cy="491062"/>
      </dsp:txXfrm>
    </dsp:sp>
    <dsp:sp modelId="{6C064D14-E063-4B63-8547-6EF763C567AA}">
      <dsp:nvSpPr>
        <dsp:cNvPr id="0" name=""/>
        <dsp:cNvSpPr/>
      </dsp:nvSpPr>
      <dsp:spPr>
        <a:xfrm>
          <a:off x="7695122" y="2341185"/>
          <a:ext cx="3273749" cy="113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b="0" i="0" kern="1200">
              <a:latin typeface="Roboto" panose="02000000000000000000" pitchFamily="2" charset="0"/>
              <a:ea typeface="Roboto" panose="02000000000000000000" pitchFamily="2" charset="0"/>
              <a:cs typeface="Roboto" panose="02000000000000000000" pitchFamily="2" charset="0"/>
            </a:rPr>
            <a:t>Clear links to guidance </a:t>
          </a:r>
          <a:r>
            <a:rPr lang="en-GB" sz="1700" kern="1200">
              <a:latin typeface="Roboto" panose="02000000000000000000" pitchFamily="2" charset="0"/>
              <a:ea typeface="Roboto" panose="02000000000000000000" pitchFamily="2" charset="0"/>
              <a:cs typeface="Roboto" panose="02000000000000000000" pitchFamily="2" charset="0"/>
            </a:rPr>
            <a:t>in the application for students. </a:t>
          </a:r>
          <a:endParaRPr lang="en-US" sz="1700" kern="1200">
            <a:latin typeface="Roboto" panose="02000000000000000000" pitchFamily="2" charset="0"/>
            <a:ea typeface="Roboto" panose="02000000000000000000" pitchFamily="2" charset="0"/>
            <a:cs typeface="Roboto" panose="02000000000000000000" pitchFamily="2" charset="0"/>
          </a:endParaRPr>
        </a:p>
        <a:p>
          <a:pPr marL="0" lvl="0" indent="0" algn="ctr" defTabSz="755650">
            <a:lnSpc>
              <a:spcPct val="100000"/>
            </a:lnSpc>
            <a:spcBef>
              <a:spcPct val="0"/>
            </a:spcBef>
            <a:spcAft>
              <a:spcPct val="35000"/>
            </a:spcAft>
            <a:buNone/>
          </a:pPr>
          <a:r>
            <a:rPr lang="en-GB" sz="1700" kern="1200">
              <a:latin typeface="Roboto" panose="02000000000000000000" pitchFamily="2" charset="0"/>
              <a:ea typeface="Roboto" panose="02000000000000000000" pitchFamily="2" charset="0"/>
              <a:cs typeface="Roboto" panose="02000000000000000000" pitchFamily="2" charset="0"/>
            </a:rPr>
            <a:t>Ongoing support ahead of the 2026 entry cycle going live. </a:t>
          </a:r>
          <a:endParaRPr lang="en-US" sz="1700" kern="1200">
            <a:latin typeface="Roboto" panose="02000000000000000000" pitchFamily="2" charset="0"/>
            <a:ea typeface="Roboto" panose="02000000000000000000" pitchFamily="2" charset="0"/>
            <a:cs typeface="Roboto" panose="02000000000000000000" pitchFamily="2" charset="0"/>
          </a:endParaRPr>
        </a:p>
      </dsp:txBody>
      <dsp:txXfrm>
        <a:off x="7695122" y="2341185"/>
        <a:ext cx="3273749" cy="1137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03801-8A6D-4F3E-9476-E6E565CEEB07}">
      <dsp:nvSpPr>
        <dsp:cNvPr id="0" name=""/>
        <dsp:cNvSpPr/>
      </dsp:nvSpPr>
      <dsp:spPr>
        <a:xfrm>
          <a:off x="3428" y="81702"/>
          <a:ext cx="3342629" cy="103957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0" i="0" kern="1200" dirty="0">
              <a:latin typeface="Roboto"/>
              <a:ea typeface="Roboto"/>
              <a:cs typeface="Roboto"/>
            </a:rPr>
            <a:t>The personal statement remains a student’s opportunity to:</a:t>
          </a:r>
          <a:endParaRPr lang="en-US" sz="2100" kern="1200" dirty="0">
            <a:latin typeface="Roboto"/>
            <a:ea typeface="Roboto"/>
            <a:cs typeface="Roboto"/>
          </a:endParaRPr>
        </a:p>
      </dsp:txBody>
      <dsp:txXfrm>
        <a:off x="3428" y="81702"/>
        <a:ext cx="3342629" cy="1039574"/>
      </dsp:txXfrm>
    </dsp:sp>
    <dsp:sp modelId="{83CE925E-CFC5-4FE9-8BB9-E1E28F891172}">
      <dsp:nvSpPr>
        <dsp:cNvPr id="0" name=""/>
        <dsp:cNvSpPr/>
      </dsp:nvSpPr>
      <dsp:spPr>
        <a:xfrm>
          <a:off x="3428" y="1121276"/>
          <a:ext cx="3342629" cy="242109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1" i="0" kern="1200" dirty="0">
              <a:latin typeface="Roboto"/>
              <a:ea typeface="Roboto"/>
              <a:cs typeface="Roboto"/>
            </a:rPr>
            <a:t>show</a:t>
          </a:r>
          <a:r>
            <a:rPr lang="en-GB" sz="2100" b="0" i="0" kern="1200" dirty="0">
              <a:latin typeface="Roboto"/>
              <a:ea typeface="Roboto"/>
              <a:cs typeface="Roboto"/>
            </a:rPr>
            <a:t> passion, curiosity and knowledge</a:t>
          </a:r>
          <a:r>
            <a:rPr lang="en-GB" sz="2100" kern="1200" dirty="0">
              <a:latin typeface="Roboto"/>
              <a:ea typeface="Roboto"/>
              <a:cs typeface="Roboto"/>
            </a:rPr>
            <a:t>.</a:t>
          </a:r>
          <a:endParaRPr lang="en-US" sz="2100" kern="1200" dirty="0">
            <a:latin typeface="Roboto" panose="02000000000000000000" pitchFamily="2" charset="0"/>
            <a:ea typeface="Roboto" panose="02000000000000000000" pitchFamily="2" charset="0"/>
            <a:cs typeface="Roboto" panose="02000000000000000000" pitchFamily="2" charset="0"/>
          </a:endParaRPr>
        </a:p>
        <a:p>
          <a:pPr marL="228600" lvl="1" indent="-228600" algn="l" defTabSz="933450">
            <a:lnSpc>
              <a:spcPct val="90000"/>
            </a:lnSpc>
            <a:spcBef>
              <a:spcPct val="0"/>
            </a:spcBef>
            <a:spcAft>
              <a:spcPct val="15000"/>
            </a:spcAft>
            <a:buChar char="•"/>
          </a:pPr>
          <a:r>
            <a:rPr lang="en-GB" sz="2100" b="1" i="0" kern="1200" dirty="0">
              <a:latin typeface="Roboto"/>
              <a:ea typeface="Roboto"/>
              <a:cs typeface="Roboto"/>
            </a:rPr>
            <a:t>evidence</a:t>
          </a:r>
          <a:r>
            <a:rPr lang="en-GB" sz="2100" b="0" i="0" kern="1200" dirty="0">
              <a:latin typeface="Roboto"/>
              <a:ea typeface="Roboto"/>
              <a:cs typeface="Roboto"/>
            </a:rPr>
            <a:t> relevant skills and potential.</a:t>
          </a:r>
          <a:endParaRPr lang="en-US" sz="2100" kern="1200" dirty="0">
            <a:latin typeface="Roboto" panose="02000000000000000000" pitchFamily="2" charset="0"/>
            <a:ea typeface="Roboto" panose="02000000000000000000" pitchFamily="2" charset="0"/>
            <a:cs typeface="Roboto" panose="02000000000000000000" pitchFamily="2" charset="0"/>
          </a:endParaRPr>
        </a:p>
        <a:p>
          <a:pPr marL="228600" lvl="1" indent="-228600" algn="l" defTabSz="933450">
            <a:lnSpc>
              <a:spcPct val="90000"/>
            </a:lnSpc>
            <a:spcBef>
              <a:spcPct val="0"/>
            </a:spcBef>
            <a:spcAft>
              <a:spcPct val="15000"/>
            </a:spcAft>
            <a:buChar char="•"/>
          </a:pPr>
          <a:r>
            <a:rPr lang="en-GB" sz="2100" b="1" i="0" kern="1200" dirty="0">
              <a:latin typeface="Roboto"/>
              <a:ea typeface="Roboto"/>
              <a:cs typeface="Roboto"/>
            </a:rPr>
            <a:t>communicate</a:t>
          </a:r>
          <a:r>
            <a:rPr lang="en-GB" sz="2100" b="0" i="0" kern="1200" dirty="0">
              <a:latin typeface="Roboto"/>
              <a:ea typeface="Roboto"/>
              <a:cs typeface="Roboto"/>
            </a:rPr>
            <a:t> genuine interest and a desire to learn more</a:t>
          </a:r>
          <a:r>
            <a:rPr lang="en-GB" sz="2100" kern="1200" dirty="0">
              <a:latin typeface="Roboto"/>
              <a:ea typeface="Roboto"/>
              <a:cs typeface="Roboto"/>
            </a:rPr>
            <a:t>.</a:t>
          </a:r>
          <a:endParaRPr lang="en-US" sz="2100" kern="1200" dirty="0">
            <a:latin typeface="Roboto" panose="02000000000000000000" pitchFamily="2" charset="0"/>
            <a:ea typeface="Roboto" panose="02000000000000000000" pitchFamily="2" charset="0"/>
            <a:cs typeface="Roboto" panose="02000000000000000000" pitchFamily="2" charset="0"/>
          </a:endParaRPr>
        </a:p>
      </dsp:txBody>
      <dsp:txXfrm>
        <a:off x="3428" y="1121276"/>
        <a:ext cx="3342629" cy="2421090"/>
      </dsp:txXfrm>
    </dsp:sp>
    <dsp:sp modelId="{17185101-8EE5-46CB-B9BF-39A96EFA0122}">
      <dsp:nvSpPr>
        <dsp:cNvPr id="0" name=""/>
        <dsp:cNvSpPr/>
      </dsp:nvSpPr>
      <dsp:spPr>
        <a:xfrm>
          <a:off x="3814026" y="81702"/>
          <a:ext cx="3342629" cy="1039574"/>
        </a:xfrm>
        <a:prstGeom prst="rect">
          <a:avLst/>
        </a:prstGeom>
        <a:solidFill>
          <a:schemeClr val="accent3">
            <a:hueOff val="1659400"/>
            <a:satOff val="14232"/>
            <a:lumOff val="-98"/>
            <a:alphaOff val="0"/>
          </a:schemeClr>
        </a:solidFill>
        <a:ln w="12700" cap="flat" cmpd="sng" algn="ctr">
          <a:solidFill>
            <a:schemeClr val="accent3">
              <a:hueOff val="1659400"/>
              <a:satOff val="14232"/>
              <a:lumOff val="-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Roboto"/>
              <a:ea typeface="Roboto"/>
              <a:cs typeface="Roboto"/>
            </a:rPr>
            <a:t>The</a:t>
          </a:r>
          <a:r>
            <a:rPr lang="en-GB" sz="2100" b="0" i="0" kern="1200" dirty="0">
              <a:latin typeface="Roboto"/>
              <a:ea typeface="Roboto"/>
              <a:cs typeface="Roboto"/>
            </a:rPr>
            <a:t> structure is there to </a:t>
          </a:r>
          <a:r>
            <a:rPr lang="en-GB" sz="2100" b="0" i="0" kern="1200">
              <a:latin typeface="Roboto"/>
              <a:ea typeface="Roboto"/>
              <a:cs typeface="Roboto"/>
            </a:rPr>
            <a:t>encourage students, </a:t>
          </a:r>
          <a:r>
            <a:rPr lang="en-GB" sz="2100" b="0" i="0" kern="1200" dirty="0">
              <a:latin typeface="Roboto"/>
              <a:ea typeface="Roboto"/>
              <a:cs typeface="Roboto"/>
            </a:rPr>
            <a:t>providing prompts to: </a:t>
          </a:r>
          <a:endParaRPr lang="en-US" sz="2100" kern="1200" dirty="0">
            <a:latin typeface="Roboto" panose="02000000000000000000" pitchFamily="2" charset="0"/>
            <a:ea typeface="Roboto" panose="02000000000000000000" pitchFamily="2" charset="0"/>
            <a:cs typeface="Roboto" panose="02000000000000000000" pitchFamily="2" charset="0"/>
          </a:endParaRPr>
        </a:p>
      </dsp:txBody>
      <dsp:txXfrm>
        <a:off x="3814026" y="81702"/>
        <a:ext cx="3342629" cy="1039574"/>
      </dsp:txXfrm>
    </dsp:sp>
    <dsp:sp modelId="{9BD51930-39CF-4A41-B91F-D95707643C55}">
      <dsp:nvSpPr>
        <dsp:cNvPr id="0" name=""/>
        <dsp:cNvSpPr/>
      </dsp:nvSpPr>
      <dsp:spPr>
        <a:xfrm>
          <a:off x="3814026" y="1121276"/>
          <a:ext cx="3342629" cy="2421090"/>
        </a:xfrm>
        <a:prstGeom prst="rect">
          <a:avLst/>
        </a:prstGeom>
        <a:solidFill>
          <a:schemeClr val="accent3">
            <a:tint val="40000"/>
            <a:alpha val="90000"/>
            <a:hueOff val="2090940"/>
            <a:satOff val="13066"/>
            <a:lumOff val="670"/>
            <a:alphaOff val="0"/>
          </a:schemeClr>
        </a:solidFill>
        <a:ln w="12700" cap="flat" cmpd="sng" algn="ctr">
          <a:solidFill>
            <a:schemeClr val="accent3">
              <a:tint val="40000"/>
              <a:alpha val="90000"/>
              <a:hueOff val="2090940"/>
              <a:satOff val="13066"/>
              <a:lumOff val="6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1" i="0" kern="1200" dirty="0">
              <a:latin typeface="Roboto"/>
              <a:ea typeface="Roboto"/>
              <a:cs typeface="Roboto"/>
            </a:rPr>
            <a:t>link</a:t>
          </a:r>
          <a:r>
            <a:rPr lang="en-GB" sz="2100" b="0" i="0" kern="1200" dirty="0">
              <a:latin typeface="Roboto"/>
              <a:ea typeface="Roboto"/>
              <a:cs typeface="Roboto"/>
            </a:rPr>
            <a:t> their academic, extra-curricular and other experience</a:t>
          </a:r>
          <a:r>
            <a:rPr lang="en-GB" sz="2100" kern="1200" dirty="0">
              <a:latin typeface="Roboto"/>
              <a:ea typeface="Roboto"/>
              <a:cs typeface="Roboto"/>
            </a:rPr>
            <a:t>s to their </a:t>
          </a:r>
          <a:r>
            <a:rPr lang="en-GB" sz="2100" b="1" kern="1200" dirty="0">
              <a:latin typeface="Roboto"/>
              <a:ea typeface="Roboto"/>
              <a:cs typeface="Roboto"/>
            </a:rPr>
            <a:t>chosen area(s) of study</a:t>
          </a:r>
          <a:r>
            <a:rPr lang="en-GB" sz="2100" b="0" i="0" kern="1200" dirty="0">
              <a:latin typeface="Roboto"/>
              <a:ea typeface="Roboto"/>
              <a:cs typeface="Roboto"/>
            </a:rPr>
            <a:t>.</a:t>
          </a:r>
          <a:endParaRPr lang="en-GB" sz="2100" kern="1200" dirty="0">
            <a:latin typeface="Roboto"/>
            <a:ea typeface="Roboto"/>
            <a:cs typeface="Roboto"/>
          </a:endParaRPr>
        </a:p>
        <a:p>
          <a:pPr marL="228600" lvl="1" indent="-228600" algn="l" defTabSz="933450" rtl="0">
            <a:lnSpc>
              <a:spcPct val="90000"/>
            </a:lnSpc>
            <a:spcBef>
              <a:spcPct val="0"/>
            </a:spcBef>
            <a:spcAft>
              <a:spcPct val="15000"/>
            </a:spcAft>
            <a:buChar char="•"/>
          </a:pPr>
          <a:r>
            <a:rPr lang="en-GB" sz="2100" b="0" i="0" kern="1200" dirty="0">
              <a:latin typeface="Roboto"/>
              <a:ea typeface="Roboto"/>
              <a:cs typeface="Roboto"/>
            </a:rPr>
            <a:t>there's no right or wrong. </a:t>
          </a:r>
          <a:endParaRPr lang="en-GB" sz="2100" kern="1200" dirty="0">
            <a:latin typeface="Roboto"/>
            <a:ea typeface="Roboto"/>
            <a:cs typeface="Roboto"/>
          </a:endParaRPr>
        </a:p>
      </dsp:txBody>
      <dsp:txXfrm>
        <a:off x="3814026" y="1121276"/>
        <a:ext cx="3342629" cy="2421090"/>
      </dsp:txXfrm>
    </dsp:sp>
    <dsp:sp modelId="{8AD356F8-8DCA-43F9-AA18-697FFB425839}">
      <dsp:nvSpPr>
        <dsp:cNvPr id="0" name=""/>
        <dsp:cNvSpPr/>
      </dsp:nvSpPr>
      <dsp:spPr>
        <a:xfrm>
          <a:off x="7624624" y="81702"/>
          <a:ext cx="3342629" cy="1039574"/>
        </a:xfrm>
        <a:prstGeom prst="rect">
          <a:avLst/>
        </a:prstGeom>
        <a:solidFill>
          <a:schemeClr val="accent3">
            <a:hueOff val="3318799"/>
            <a:satOff val="28465"/>
            <a:lumOff val="-196"/>
            <a:alphaOff val="0"/>
          </a:schemeClr>
        </a:solidFill>
        <a:ln w="12700" cap="flat" cmpd="sng" algn="ctr">
          <a:solidFill>
            <a:schemeClr val="accent3">
              <a:hueOff val="3318799"/>
              <a:satOff val="28465"/>
              <a:lumOff val="-19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en-GB" sz="2100" kern="1200" dirty="0">
              <a:latin typeface="Roboto"/>
              <a:ea typeface="Roboto"/>
              <a:cs typeface="Roboto"/>
            </a:rPr>
            <a:t>E</a:t>
          </a:r>
          <a:r>
            <a:rPr lang="en-GB" sz="2100" b="0" i="0" kern="1200" dirty="0">
              <a:latin typeface="Roboto"/>
              <a:ea typeface="Roboto"/>
              <a:cs typeface="Roboto"/>
            </a:rPr>
            <a:t>xamples could fit into more than one section, remember: </a:t>
          </a:r>
          <a:endParaRPr lang="en-US" sz="2100" kern="1200" dirty="0">
            <a:latin typeface="Roboto" panose="02000000000000000000" pitchFamily="2" charset="0"/>
            <a:ea typeface="Roboto" panose="02000000000000000000" pitchFamily="2" charset="0"/>
            <a:cs typeface="Roboto" panose="02000000000000000000" pitchFamily="2" charset="0"/>
          </a:endParaRPr>
        </a:p>
      </dsp:txBody>
      <dsp:txXfrm>
        <a:off x="7624624" y="81702"/>
        <a:ext cx="3342629" cy="1039574"/>
      </dsp:txXfrm>
    </dsp:sp>
    <dsp:sp modelId="{ACF3993D-5C12-4E46-87C8-5B1A42B2956D}">
      <dsp:nvSpPr>
        <dsp:cNvPr id="0" name=""/>
        <dsp:cNvSpPr/>
      </dsp:nvSpPr>
      <dsp:spPr>
        <a:xfrm>
          <a:off x="7624624" y="1121276"/>
          <a:ext cx="3342629" cy="2421090"/>
        </a:xfrm>
        <a:prstGeom prst="rect">
          <a:avLst/>
        </a:prstGeom>
        <a:solidFill>
          <a:schemeClr val="accent3">
            <a:tint val="40000"/>
            <a:alpha val="90000"/>
            <a:hueOff val="4181880"/>
            <a:satOff val="26131"/>
            <a:lumOff val="1340"/>
            <a:alphaOff val="0"/>
          </a:schemeClr>
        </a:solidFill>
        <a:ln w="12700" cap="flat" cmpd="sng" algn="ctr">
          <a:solidFill>
            <a:schemeClr val="accent3">
              <a:tint val="40000"/>
              <a:alpha val="90000"/>
              <a:hueOff val="4181880"/>
              <a:satOff val="26131"/>
              <a:lumOff val="13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0" i="0" kern="1200" dirty="0">
              <a:latin typeface="Roboto"/>
              <a:ea typeface="Roboto"/>
              <a:cs typeface="Roboto"/>
            </a:rPr>
            <a:t>the important thing is to </a:t>
          </a:r>
          <a:r>
            <a:rPr lang="en-GB" sz="2100" b="1" i="0" kern="1200" dirty="0">
              <a:latin typeface="Roboto"/>
              <a:ea typeface="Roboto"/>
              <a:cs typeface="Roboto"/>
            </a:rPr>
            <a:t>explain </a:t>
          </a:r>
          <a:r>
            <a:rPr lang="en-GB" sz="2100" i="0" kern="1200" dirty="0">
              <a:latin typeface="Roboto"/>
              <a:ea typeface="Roboto"/>
              <a:cs typeface="Roboto"/>
            </a:rPr>
            <a:t>why</a:t>
          </a:r>
          <a:r>
            <a:rPr lang="en-GB" sz="2100" b="1" i="0" kern="1200" dirty="0">
              <a:latin typeface="Roboto"/>
              <a:ea typeface="Roboto"/>
              <a:cs typeface="Roboto"/>
            </a:rPr>
            <a:t> </a:t>
          </a:r>
          <a:r>
            <a:rPr lang="en-GB" sz="2100" b="0" i="0" kern="1200" dirty="0">
              <a:latin typeface="Roboto"/>
              <a:ea typeface="Roboto"/>
              <a:cs typeface="Roboto"/>
            </a:rPr>
            <a:t>they're including it and what they've </a:t>
          </a:r>
          <a:r>
            <a:rPr lang="en-GB" sz="2100" b="1" i="0" kern="1200" dirty="0">
              <a:latin typeface="Roboto"/>
              <a:ea typeface="Roboto"/>
              <a:cs typeface="Roboto"/>
            </a:rPr>
            <a:t>learned</a:t>
          </a:r>
          <a:r>
            <a:rPr lang="en-GB" sz="2100" b="0" i="0" kern="1200" dirty="0">
              <a:latin typeface="Roboto"/>
              <a:ea typeface="Roboto"/>
              <a:cs typeface="Roboto"/>
            </a:rPr>
            <a:t> from it</a:t>
          </a:r>
          <a:r>
            <a:rPr lang="en-GB" sz="2100" kern="1200" dirty="0">
              <a:latin typeface="Roboto"/>
              <a:ea typeface="Roboto"/>
              <a:cs typeface="Roboto"/>
            </a:rPr>
            <a:t>.</a:t>
          </a:r>
        </a:p>
        <a:p>
          <a:pPr marL="228600" lvl="1" indent="-228600" algn="l" defTabSz="933450" rtl="0">
            <a:lnSpc>
              <a:spcPct val="90000"/>
            </a:lnSpc>
            <a:spcBef>
              <a:spcPct val="0"/>
            </a:spcBef>
            <a:spcAft>
              <a:spcPct val="15000"/>
            </a:spcAft>
            <a:buChar char="•"/>
          </a:pPr>
          <a:r>
            <a:rPr lang="en-GB" sz="2100" b="0" i="0" kern="1200" dirty="0">
              <a:effectLst/>
              <a:latin typeface="Roboto"/>
              <a:ea typeface="Roboto"/>
              <a:cs typeface="Roboto"/>
            </a:rPr>
            <a:t>the statement will still be reviewed as one piece. </a:t>
          </a:r>
          <a:endParaRPr lang="en-GB" sz="2100" kern="1200" dirty="0">
            <a:latin typeface="Roboto"/>
            <a:ea typeface="Roboto"/>
            <a:cs typeface="Roboto"/>
          </a:endParaRPr>
        </a:p>
      </dsp:txBody>
      <dsp:txXfrm>
        <a:off x="7624624" y="1121276"/>
        <a:ext cx="3342629" cy="242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E4F69-54C3-4AD4-8AA1-A8EA1EC8D2B7}">
      <dsp:nvSpPr>
        <dsp:cNvPr id="0" name=""/>
        <dsp:cNvSpPr/>
      </dsp:nvSpPr>
      <dsp:spPr>
        <a:xfrm>
          <a:off x="0" y="45153"/>
          <a:ext cx="11425766" cy="119653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13DA795-E54A-4378-925B-F71B62D86671}">
      <dsp:nvSpPr>
        <dsp:cNvPr id="0" name=""/>
        <dsp:cNvSpPr/>
      </dsp:nvSpPr>
      <dsp:spPr>
        <a:xfrm>
          <a:off x="361950" y="269730"/>
          <a:ext cx="658092" cy="6580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BD23485-7A20-4C6E-B752-B144EA5D74CC}">
      <dsp:nvSpPr>
        <dsp:cNvPr id="0" name=""/>
        <dsp:cNvSpPr/>
      </dsp:nvSpPr>
      <dsp:spPr>
        <a:xfrm>
          <a:off x="1381993" y="511"/>
          <a:ext cx="10043773" cy="119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33" tIns="126633" rIns="126633" bIns="126633" numCol="1" spcCol="1270" anchor="ctr" anchorCtr="0">
          <a:noAutofit/>
        </a:bodyPr>
        <a:lstStyle/>
        <a:p>
          <a:pPr marL="0" lvl="0" indent="0" algn="l" defTabSz="1111250">
            <a:lnSpc>
              <a:spcPct val="100000"/>
            </a:lnSpc>
            <a:spcBef>
              <a:spcPct val="0"/>
            </a:spcBef>
            <a:spcAft>
              <a:spcPct val="35000"/>
            </a:spcAft>
            <a:buNone/>
          </a:pPr>
          <a:r>
            <a:rPr lang="en-GB" sz="2500" b="0" i="0" kern="1200">
              <a:effectLst/>
              <a:latin typeface="Roboto" panose="02000000000000000000" pitchFamily="2" charset="0"/>
              <a:ea typeface="+mn-ea"/>
              <a:cs typeface="+mn-cs"/>
            </a:rPr>
            <a:t>Why do you want to study this course or subject?</a:t>
          </a:r>
          <a:endParaRPr lang="en-US" sz="2500" b="0" i="0" kern="1200">
            <a:effectLst/>
            <a:latin typeface="Roboto" panose="02000000000000000000" pitchFamily="2" charset="0"/>
            <a:ea typeface="+mn-ea"/>
            <a:cs typeface="+mn-cs"/>
          </a:endParaRPr>
        </a:p>
      </dsp:txBody>
      <dsp:txXfrm>
        <a:off x="1381993" y="511"/>
        <a:ext cx="10043773" cy="1196531"/>
      </dsp:txXfrm>
    </dsp:sp>
    <dsp:sp modelId="{51047958-E95F-4701-809B-AA39D0E7B327}">
      <dsp:nvSpPr>
        <dsp:cNvPr id="0" name=""/>
        <dsp:cNvSpPr/>
      </dsp:nvSpPr>
      <dsp:spPr>
        <a:xfrm>
          <a:off x="0" y="1496175"/>
          <a:ext cx="11425766" cy="119653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478A8BE-3521-4641-BA76-EEF7E697BDA9}">
      <dsp:nvSpPr>
        <dsp:cNvPr id="0" name=""/>
        <dsp:cNvSpPr/>
      </dsp:nvSpPr>
      <dsp:spPr>
        <a:xfrm>
          <a:off x="361950" y="1765395"/>
          <a:ext cx="658092" cy="6580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8C46AE8-8B62-47EC-AFB8-A69C4CF31F83}">
      <dsp:nvSpPr>
        <dsp:cNvPr id="0" name=""/>
        <dsp:cNvSpPr/>
      </dsp:nvSpPr>
      <dsp:spPr>
        <a:xfrm>
          <a:off x="1381993" y="1496175"/>
          <a:ext cx="10043773" cy="119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33" tIns="126633" rIns="126633" bIns="126633" numCol="1" spcCol="1270" anchor="ctr" anchorCtr="0">
          <a:noAutofit/>
        </a:bodyPr>
        <a:lstStyle/>
        <a:p>
          <a:pPr marL="0" lvl="0" indent="0" algn="l" defTabSz="1111250">
            <a:lnSpc>
              <a:spcPct val="100000"/>
            </a:lnSpc>
            <a:spcBef>
              <a:spcPct val="0"/>
            </a:spcBef>
            <a:spcAft>
              <a:spcPct val="35000"/>
            </a:spcAft>
            <a:buNone/>
          </a:pPr>
          <a:r>
            <a:rPr lang="en-GB" sz="2500" b="0" i="0" kern="1200">
              <a:effectLst/>
              <a:latin typeface="Roboto" panose="02000000000000000000" pitchFamily="2" charset="0"/>
            </a:rPr>
            <a:t>How have your qualifications and studies helped you to prepare for this course or subject?</a:t>
          </a:r>
          <a:endParaRPr lang="en-US" sz="2500" b="0" kern="1200">
            <a:latin typeface="+mj-lt"/>
          </a:endParaRPr>
        </a:p>
      </dsp:txBody>
      <dsp:txXfrm>
        <a:off x="1381993" y="1496175"/>
        <a:ext cx="10043773" cy="1196531"/>
      </dsp:txXfrm>
    </dsp:sp>
    <dsp:sp modelId="{879E6FE2-40FC-4925-AEC7-4BFFDDB299D0}">
      <dsp:nvSpPr>
        <dsp:cNvPr id="0" name=""/>
        <dsp:cNvSpPr/>
      </dsp:nvSpPr>
      <dsp:spPr>
        <a:xfrm>
          <a:off x="0" y="2991840"/>
          <a:ext cx="11425766" cy="119653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21E035-8DB8-4B2B-9689-A569C4DDCCED}">
      <dsp:nvSpPr>
        <dsp:cNvPr id="0" name=""/>
        <dsp:cNvSpPr/>
      </dsp:nvSpPr>
      <dsp:spPr>
        <a:xfrm>
          <a:off x="361950" y="3261059"/>
          <a:ext cx="658092" cy="65809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5AF6709-EC28-4F0F-93FA-B0F4D3C4AF77}">
      <dsp:nvSpPr>
        <dsp:cNvPr id="0" name=""/>
        <dsp:cNvSpPr/>
      </dsp:nvSpPr>
      <dsp:spPr>
        <a:xfrm>
          <a:off x="1381993" y="2991840"/>
          <a:ext cx="10043773" cy="119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33" tIns="126633" rIns="126633" bIns="126633" numCol="1" spcCol="1270" anchor="ctr" anchorCtr="0">
          <a:noAutofit/>
        </a:bodyPr>
        <a:lstStyle/>
        <a:p>
          <a:pPr marL="0" lvl="0" indent="0" algn="l" defTabSz="1111250">
            <a:lnSpc>
              <a:spcPct val="100000"/>
            </a:lnSpc>
            <a:spcBef>
              <a:spcPct val="0"/>
            </a:spcBef>
            <a:spcAft>
              <a:spcPct val="35000"/>
            </a:spcAft>
            <a:buNone/>
          </a:pPr>
          <a:r>
            <a:rPr lang="en-GB" sz="2500" b="0" i="0" kern="1200">
              <a:effectLst/>
              <a:latin typeface="Roboto" panose="02000000000000000000" pitchFamily="2" charset="0"/>
            </a:rPr>
            <a:t>What else have you done to prepare outside of education, and why are these experiences useful?</a:t>
          </a:r>
          <a:endParaRPr lang="en-US" sz="2500" b="0" kern="1200">
            <a:latin typeface="+mj-lt"/>
          </a:endParaRPr>
        </a:p>
      </dsp:txBody>
      <dsp:txXfrm>
        <a:off x="1381993" y="2991840"/>
        <a:ext cx="10043773" cy="1196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3AC9C-1C32-4E97-92A3-6768FFA5641F}">
      <dsp:nvSpPr>
        <dsp:cNvPr id="0" name=""/>
        <dsp:cNvSpPr/>
      </dsp:nvSpPr>
      <dsp:spPr>
        <a:xfrm>
          <a:off x="3589" y="164179"/>
          <a:ext cx="3499552" cy="95019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dirty="0">
              <a:latin typeface="Roboto"/>
              <a:ea typeface="Roboto"/>
              <a:cs typeface="Roboto"/>
            </a:rPr>
            <a:t>M</a:t>
          </a:r>
          <a:r>
            <a:rPr lang="en-GB" sz="1900" b="1" i="0" kern="1200" dirty="0">
              <a:effectLst/>
              <a:latin typeface="Roboto"/>
              <a:ea typeface="Roboto"/>
              <a:cs typeface="Roboto"/>
            </a:rPr>
            <a:t>otivations for studying this course(s):</a:t>
          </a:r>
          <a:r>
            <a:rPr lang="en-GB" sz="1900" b="0" i="0" kern="1200" dirty="0">
              <a:effectLst/>
              <a:latin typeface="Roboto"/>
              <a:ea typeface="Roboto"/>
              <a:cs typeface="Roboto"/>
            </a:rPr>
            <a:t> </a:t>
          </a:r>
          <a:endParaRPr lang="en-GB" sz="1900" kern="1200" dirty="0">
            <a:latin typeface="Roboto"/>
            <a:ea typeface="Roboto"/>
            <a:cs typeface="Roboto"/>
          </a:endParaRPr>
        </a:p>
      </dsp:txBody>
      <dsp:txXfrm>
        <a:off x="3589" y="164179"/>
        <a:ext cx="3499552" cy="950196"/>
      </dsp:txXfrm>
    </dsp:sp>
    <dsp:sp modelId="{D9F5401B-D5AC-4D12-91F2-CB7702307908}">
      <dsp:nvSpPr>
        <dsp:cNvPr id="0" name=""/>
        <dsp:cNvSpPr/>
      </dsp:nvSpPr>
      <dsp:spPr>
        <a:xfrm>
          <a:off x="3589" y="1114376"/>
          <a:ext cx="3499552" cy="328250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Font typeface="Arial" panose="020B0604020202020204" pitchFamily="34" charset="0"/>
            <a:buChar char="•"/>
          </a:pPr>
          <a:r>
            <a:rPr lang="en-GB" sz="1900" b="0" i="0" kern="1200" dirty="0">
              <a:effectLst/>
              <a:latin typeface="Roboto"/>
              <a:ea typeface="Roboto"/>
              <a:cs typeface="Roboto"/>
            </a:rPr>
            <a:t>Have they been inspired by a key role model or moment in their life? </a:t>
          </a:r>
          <a:endParaRPr lang="en-GB" sz="1900" kern="1200"/>
        </a:p>
        <a:p>
          <a:pPr marL="171450" lvl="1" indent="-171450" algn="l" defTabSz="844550" rtl="0">
            <a:lnSpc>
              <a:spcPct val="90000"/>
            </a:lnSpc>
            <a:spcBef>
              <a:spcPct val="0"/>
            </a:spcBef>
            <a:spcAft>
              <a:spcPct val="15000"/>
            </a:spcAft>
            <a:buChar char="•"/>
          </a:pPr>
          <a:r>
            <a:rPr lang="en-GB" sz="1900" b="0" i="0" kern="1200" dirty="0">
              <a:effectLst/>
              <a:latin typeface="Roboto"/>
              <a:ea typeface="Roboto"/>
              <a:cs typeface="Roboto"/>
            </a:rPr>
            <a:t>Is it a subject they love and want to pursue further</a:t>
          </a:r>
          <a:r>
            <a:rPr lang="en-GB" sz="1900" kern="1200" dirty="0">
              <a:latin typeface="Roboto"/>
              <a:ea typeface="Roboto"/>
              <a:cs typeface="Roboto"/>
            </a:rPr>
            <a:t>? </a:t>
          </a:r>
          <a:endParaRPr lang="en-GB" sz="1900" b="0" i="0" kern="1200" dirty="0">
            <a:effectLst/>
            <a:latin typeface="Roboto"/>
            <a:ea typeface="Roboto"/>
            <a:cs typeface="Roboto"/>
          </a:endParaRPr>
        </a:p>
        <a:p>
          <a:pPr marL="171450" lvl="1" indent="-171450" algn="l" defTabSz="844550" rtl="0">
            <a:lnSpc>
              <a:spcPct val="90000"/>
            </a:lnSpc>
            <a:spcBef>
              <a:spcPct val="0"/>
            </a:spcBef>
            <a:spcAft>
              <a:spcPct val="15000"/>
            </a:spcAft>
            <a:buChar char="•"/>
          </a:pPr>
          <a:r>
            <a:rPr lang="en-GB" sz="1900" b="0" i="0" kern="1200" dirty="0">
              <a:effectLst/>
              <a:latin typeface="Roboto"/>
              <a:ea typeface="Roboto"/>
              <a:cs typeface="Roboto"/>
            </a:rPr>
            <a:t>What is their drive? </a:t>
          </a:r>
          <a:endParaRPr lang="en-GB" sz="1900" b="1" kern="1200">
            <a:latin typeface="Roboto" panose="02000000000000000000" pitchFamily="2" charset="0"/>
          </a:endParaRPr>
        </a:p>
        <a:p>
          <a:pPr marL="171450" lvl="1" indent="-171450" algn="l" defTabSz="844550" rtl="0">
            <a:lnSpc>
              <a:spcPct val="90000"/>
            </a:lnSpc>
            <a:spcBef>
              <a:spcPct val="0"/>
            </a:spcBef>
            <a:spcAft>
              <a:spcPct val="15000"/>
            </a:spcAft>
            <a:buChar char="•"/>
          </a:pPr>
          <a:r>
            <a:rPr lang="en-GB" sz="1900" kern="1200" dirty="0">
              <a:latin typeface="Roboto"/>
              <a:ea typeface="Roboto"/>
              <a:cs typeface="Roboto"/>
            </a:rPr>
            <a:t>H</a:t>
          </a:r>
          <a:r>
            <a:rPr lang="en-GB" sz="1900" b="0" i="0" kern="1200" dirty="0">
              <a:effectLst/>
              <a:latin typeface="Roboto"/>
              <a:ea typeface="Roboto"/>
              <a:cs typeface="Roboto"/>
            </a:rPr>
            <a:t>ow has their path led them to this course or subject area? </a:t>
          </a:r>
          <a:endParaRPr lang="en-GB" sz="1900" b="1" kern="1200">
            <a:latin typeface="Roboto" panose="02000000000000000000" pitchFamily="2" charset="0"/>
          </a:endParaRPr>
        </a:p>
      </dsp:txBody>
      <dsp:txXfrm>
        <a:off x="3589" y="1114376"/>
        <a:ext cx="3499552" cy="3282505"/>
      </dsp:txXfrm>
    </dsp:sp>
    <dsp:sp modelId="{D882D3F0-F642-4561-9463-8221EA41DC4D}">
      <dsp:nvSpPr>
        <dsp:cNvPr id="0" name=""/>
        <dsp:cNvSpPr/>
      </dsp:nvSpPr>
      <dsp:spPr>
        <a:xfrm>
          <a:off x="3993079" y="164179"/>
          <a:ext cx="3499552" cy="95019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kern="1200" dirty="0">
              <a:latin typeface="Roboto"/>
              <a:ea typeface="Roboto"/>
              <a:cs typeface="Roboto"/>
            </a:rPr>
            <a:t>K</a:t>
          </a:r>
          <a:r>
            <a:rPr lang="en-GB" sz="1900" b="1" i="0" kern="1200" dirty="0">
              <a:effectLst/>
              <a:latin typeface="Roboto"/>
              <a:ea typeface="Roboto"/>
              <a:cs typeface="Roboto"/>
            </a:rPr>
            <a:t>nowledge of this subject area and interests:</a:t>
          </a:r>
          <a:r>
            <a:rPr lang="en-GB" sz="1900" b="0" i="0" kern="1200" dirty="0">
              <a:effectLst/>
              <a:latin typeface="Roboto"/>
              <a:ea typeface="Roboto"/>
              <a:cs typeface="Roboto"/>
            </a:rPr>
            <a:t> </a:t>
          </a:r>
          <a:endParaRPr lang="en-GB" sz="1900" kern="1200" dirty="0">
            <a:latin typeface="Roboto"/>
            <a:ea typeface="Roboto"/>
            <a:cs typeface="Roboto"/>
          </a:endParaRPr>
        </a:p>
      </dsp:txBody>
      <dsp:txXfrm>
        <a:off x="3993079" y="164179"/>
        <a:ext cx="3499552" cy="950196"/>
      </dsp:txXfrm>
    </dsp:sp>
    <dsp:sp modelId="{E866F260-B589-4867-AB26-587129B12181}">
      <dsp:nvSpPr>
        <dsp:cNvPr id="0" name=""/>
        <dsp:cNvSpPr/>
      </dsp:nvSpPr>
      <dsp:spPr>
        <a:xfrm>
          <a:off x="3993079" y="1114376"/>
          <a:ext cx="3499552" cy="328250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0" i="0" kern="1200" dirty="0">
              <a:effectLst/>
              <a:latin typeface="Roboto"/>
              <a:ea typeface="Roboto"/>
              <a:cs typeface="Roboto"/>
            </a:rPr>
            <a:t>Is there a particular subject area they've researched?</a:t>
          </a:r>
          <a:endParaRPr lang="en-GB" sz="1900" kern="1200" dirty="0">
            <a:latin typeface="Roboto"/>
            <a:ea typeface="Roboto"/>
            <a:cs typeface="Roboto"/>
          </a:endParaRPr>
        </a:p>
        <a:p>
          <a:pPr marL="171450" lvl="1" indent="-171450" algn="l" defTabSz="844550">
            <a:lnSpc>
              <a:spcPct val="90000"/>
            </a:lnSpc>
            <a:spcBef>
              <a:spcPct val="0"/>
            </a:spcBef>
            <a:spcAft>
              <a:spcPct val="15000"/>
            </a:spcAft>
            <a:buChar char="•"/>
          </a:pPr>
          <a:r>
            <a:rPr lang="en-GB" sz="1900" kern="1200" dirty="0">
              <a:latin typeface="Roboto"/>
              <a:ea typeface="Roboto"/>
              <a:cs typeface="Roboto"/>
            </a:rPr>
            <a:t>Something they </a:t>
          </a:r>
          <a:r>
            <a:rPr lang="en-GB" sz="1900" b="0" i="0" kern="1200" dirty="0">
              <a:effectLst/>
              <a:latin typeface="Roboto"/>
              <a:ea typeface="Roboto"/>
              <a:cs typeface="Roboto"/>
            </a:rPr>
            <a:t>can’t wait to learn more about</a:t>
          </a:r>
          <a:r>
            <a:rPr lang="en-GB" sz="1900" kern="1200" dirty="0">
              <a:latin typeface="Roboto"/>
              <a:ea typeface="Roboto"/>
              <a:cs typeface="Roboto"/>
            </a:rPr>
            <a:t>?</a:t>
          </a:r>
        </a:p>
        <a:p>
          <a:pPr marL="171450" lvl="1" indent="-171450" algn="l" defTabSz="844550" rtl="0">
            <a:lnSpc>
              <a:spcPct val="90000"/>
            </a:lnSpc>
            <a:spcBef>
              <a:spcPct val="0"/>
            </a:spcBef>
            <a:spcAft>
              <a:spcPct val="15000"/>
            </a:spcAft>
            <a:buChar char="•"/>
          </a:pPr>
          <a:r>
            <a:rPr lang="en-GB" sz="1900" b="0" i="0" kern="1200" dirty="0">
              <a:effectLst/>
              <a:latin typeface="Roboto"/>
              <a:ea typeface="Roboto"/>
              <a:cs typeface="Roboto"/>
            </a:rPr>
            <a:t>What about a book or subject expert doing great things that’s sparked their interest? </a:t>
          </a:r>
        </a:p>
      </dsp:txBody>
      <dsp:txXfrm>
        <a:off x="3993079" y="1114376"/>
        <a:ext cx="3499552" cy="3282505"/>
      </dsp:txXfrm>
    </dsp:sp>
    <dsp:sp modelId="{05573779-07BD-4E9A-A653-E94527594C10}">
      <dsp:nvSpPr>
        <dsp:cNvPr id="0" name=""/>
        <dsp:cNvSpPr/>
      </dsp:nvSpPr>
      <dsp:spPr>
        <a:xfrm>
          <a:off x="7982569" y="164179"/>
          <a:ext cx="3499552" cy="95019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kern="1200">
              <a:effectLst/>
              <a:latin typeface="Roboto"/>
              <a:ea typeface="Roboto"/>
              <a:cs typeface="Roboto"/>
            </a:rPr>
            <a:t>Future plans; demonstrate why this course/subject is a good fit: </a:t>
          </a:r>
          <a:endParaRPr lang="en-GB" sz="1900" kern="1200">
            <a:latin typeface="Roboto"/>
            <a:ea typeface="Roboto"/>
            <a:cs typeface="Roboto"/>
          </a:endParaRPr>
        </a:p>
      </dsp:txBody>
      <dsp:txXfrm>
        <a:off x="7982569" y="164179"/>
        <a:ext cx="3499552" cy="950196"/>
      </dsp:txXfrm>
    </dsp:sp>
    <dsp:sp modelId="{641F9F7C-0CB7-4D09-93CC-74B1A70ADDE6}">
      <dsp:nvSpPr>
        <dsp:cNvPr id="0" name=""/>
        <dsp:cNvSpPr/>
      </dsp:nvSpPr>
      <dsp:spPr>
        <a:xfrm>
          <a:off x="7982569" y="1114376"/>
          <a:ext cx="3499552" cy="328250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b="0" i="0" kern="1200" dirty="0">
              <a:effectLst/>
              <a:latin typeface="Roboto"/>
              <a:ea typeface="Roboto"/>
              <a:cs typeface="Roboto"/>
            </a:rPr>
            <a:t>Do they already have a particular profession in mind? </a:t>
          </a:r>
          <a:endParaRPr lang="en-GB" sz="1900" kern="1200"/>
        </a:p>
        <a:p>
          <a:pPr marL="171450" lvl="1" indent="-171450" algn="l" defTabSz="844550" rtl="0">
            <a:lnSpc>
              <a:spcPct val="90000"/>
            </a:lnSpc>
            <a:spcBef>
              <a:spcPct val="0"/>
            </a:spcBef>
            <a:spcAft>
              <a:spcPct val="15000"/>
            </a:spcAft>
            <a:buChar char="•"/>
          </a:pPr>
          <a:r>
            <a:rPr lang="en-GB" sz="1900" b="0" i="0" kern="1200" dirty="0">
              <a:effectLst/>
              <a:latin typeface="Roboto"/>
              <a:ea typeface="Roboto"/>
              <a:cs typeface="Roboto"/>
            </a:rPr>
            <a:t>How might they use their studies to launch their career? </a:t>
          </a:r>
        </a:p>
        <a:p>
          <a:pPr marL="171450" lvl="1" indent="-171450" algn="l" defTabSz="844550">
            <a:lnSpc>
              <a:spcPct val="90000"/>
            </a:lnSpc>
            <a:spcBef>
              <a:spcPct val="0"/>
            </a:spcBef>
            <a:spcAft>
              <a:spcPct val="15000"/>
            </a:spcAft>
            <a:buChar char="•"/>
          </a:pPr>
          <a:r>
            <a:rPr lang="en-GB" sz="1900" kern="1200" dirty="0">
              <a:latin typeface="Roboto"/>
              <a:ea typeface="Roboto"/>
              <a:cs typeface="Roboto"/>
            </a:rPr>
            <a:t>W</a:t>
          </a:r>
          <a:r>
            <a:rPr lang="en-GB" sz="1900" b="0" i="0" kern="1200" dirty="0">
              <a:effectLst/>
              <a:latin typeface="Roboto"/>
              <a:ea typeface="Roboto"/>
              <a:cs typeface="Roboto"/>
            </a:rPr>
            <a:t>hat’s important to them and their future, and how might the knowledge gained from their chosen course(s) help them to achieve this?</a:t>
          </a:r>
        </a:p>
      </dsp:txBody>
      <dsp:txXfrm>
        <a:off x="7982569" y="1114376"/>
        <a:ext cx="3499552" cy="3282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3AC9C-1C32-4E97-92A3-6768FFA5641F}">
      <dsp:nvSpPr>
        <dsp:cNvPr id="0" name=""/>
        <dsp:cNvSpPr/>
      </dsp:nvSpPr>
      <dsp:spPr>
        <a:xfrm>
          <a:off x="3559" y="278137"/>
          <a:ext cx="3470264" cy="94137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kern="1200">
              <a:effectLst/>
              <a:latin typeface="Roboto" panose="02000000000000000000" pitchFamily="2" charset="0"/>
            </a:rPr>
            <a:t>How their studies or training relate to chosen course(s) or subject area: </a:t>
          </a:r>
          <a:endParaRPr lang="en-GB" sz="1900" kern="1200"/>
        </a:p>
      </dsp:txBody>
      <dsp:txXfrm>
        <a:off x="3559" y="278137"/>
        <a:ext cx="3470264" cy="941374"/>
      </dsp:txXfrm>
    </dsp:sp>
    <dsp:sp modelId="{D9F5401B-D5AC-4D12-91F2-CB7702307908}">
      <dsp:nvSpPr>
        <dsp:cNvPr id="0" name=""/>
        <dsp:cNvSpPr/>
      </dsp:nvSpPr>
      <dsp:spPr>
        <a:xfrm>
          <a:off x="3559" y="1219511"/>
          <a:ext cx="3470264" cy="2672943"/>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GB" sz="1900" b="0" i="0" kern="1200">
              <a:effectLst/>
              <a:latin typeface="Roboto" panose="02000000000000000000" pitchFamily="2" charset="0"/>
            </a:rPr>
            <a:t>This could be current or previous studies. </a:t>
          </a:r>
          <a:endParaRPr lang="en-GB" sz="1900" kern="1200"/>
        </a:p>
        <a:p>
          <a:pPr marL="171450" lvl="1" indent="-171450" algn="l" defTabSz="844550">
            <a:lnSpc>
              <a:spcPct val="90000"/>
            </a:lnSpc>
            <a:spcBef>
              <a:spcPct val="0"/>
            </a:spcBef>
            <a:spcAft>
              <a:spcPct val="15000"/>
            </a:spcAft>
            <a:buFont typeface="Arial" panose="020B0604020202020204" pitchFamily="34" charset="0"/>
            <a:buChar char="•"/>
          </a:pPr>
          <a:r>
            <a:rPr lang="en-GB" sz="1900" b="0" i="0" kern="1200">
              <a:effectLst/>
              <a:latin typeface="Roboto" panose="02000000000000000000" pitchFamily="2" charset="0"/>
            </a:rPr>
            <a:t>From any form of formal education – think school, college, training provider, or short online university course. </a:t>
          </a:r>
          <a:endParaRPr lang="en-GB" sz="1900" kern="1200"/>
        </a:p>
      </dsp:txBody>
      <dsp:txXfrm>
        <a:off x="3559" y="1219511"/>
        <a:ext cx="3470264" cy="2672943"/>
      </dsp:txXfrm>
    </dsp:sp>
    <dsp:sp modelId="{D882D3F0-F642-4561-9463-8221EA41DC4D}">
      <dsp:nvSpPr>
        <dsp:cNvPr id="0" name=""/>
        <dsp:cNvSpPr/>
      </dsp:nvSpPr>
      <dsp:spPr>
        <a:xfrm>
          <a:off x="3959661" y="278137"/>
          <a:ext cx="3470264" cy="94137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kern="1200">
              <a:effectLst/>
              <a:latin typeface="Roboto" panose="02000000000000000000" pitchFamily="2" charset="0"/>
            </a:rPr>
            <a:t>What relevant or transferable skills they have that make them a great candidate:</a:t>
          </a:r>
          <a:r>
            <a:rPr lang="en-GB" sz="1900" b="0" i="0" kern="1200">
              <a:effectLst/>
              <a:latin typeface="Roboto" panose="02000000000000000000" pitchFamily="2" charset="0"/>
            </a:rPr>
            <a:t> </a:t>
          </a:r>
          <a:endParaRPr lang="en-GB" sz="1900" kern="1200"/>
        </a:p>
      </dsp:txBody>
      <dsp:txXfrm>
        <a:off x="3959661" y="278137"/>
        <a:ext cx="3470264" cy="941374"/>
      </dsp:txXfrm>
    </dsp:sp>
    <dsp:sp modelId="{E866F260-B589-4867-AB26-587129B12181}">
      <dsp:nvSpPr>
        <dsp:cNvPr id="0" name=""/>
        <dsp:cNvSpPr/>
      </dsp:nvSpPr>
      <dsp:spPr>
        <a:xfrm>
          <a:off x="3959661" y="1219511"/>
          <a:ext cx="3470264" cy="2672943"/>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0" i="0" kern="1200">
              <a:effectLst/>
              <a:latin typeface="Roboto" panose="02000000000000000000" pitchFamily="2" charset="0"/>
            </a:rPr>
            <a:t>Are there a couple of subjects that helped develop a core set of relevant skills required for their chosen course(s). </a:t>
          </a:r>
          <a:endParaRPr lang="en-GB" sz="1900" kern="1200"/>
        </a:p>
        <a:p>
          <a:pPr marL="171450" lvl="1" indent="-171450" algn="l" defTabSz="844550">
            <a:lnSpc>
              <a:spcPct val="90000"/>
            </a:lnSpc>
            <a:spcBef>
              <a:spcPct val="0"/>
            </a:spcBef>
            <a:spcAft>
              <a:spcPct val="15000"/>
            </a:spcAft>
            <a:buChar char="•"/>
          </a:pPr>
          <a:r>
            <a:rPr lang="en-GB" sz="1900" b="0" i="0" kern="1200">
              <a:effectLst/>
              <a:latin typeface="Roboto" panose="02000000000000000000" pitchFamily="2" charset="0"/>
            </a:rPr>
            <a:t>Maybe a particular module or project helped them understand where their interests and strengths lie.</a:t>
          </a:r>
          <a:endParaRPr lang="en-GB" sz="1900" kern="1200"/>
        </a:p>
      </dsp:txBody>
      <dsp:txXfrm>
        <a:off x="3959661" y="1219511"/>
        <a:ext cx="3470264" cy="2672943"/>
      </dsp:txXfrm>
    </dsp:sp>
    <dsp:sp modelId="{05573779-07BD-4E9A-A653-E94527594C10}">
      <dsp:nvSpPr>
        <dsp:cNvPr id="0" name=""/>
        <dsp:cNvSpPr/>
      </dsp:nvSpPr>
      <dsp:spPr>
        <a:xfrm>
          <a:off x="7915762" y="278137"/>
          <a:ext cx="3470264" cy="94137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kern="1200">
              <a:effectLst/>
              <a:latin typeface="Roboto" panose="02000000000000000000" pitchFamily="2" charset="0"/>
            </a:rPr>
            <a:t>Any relevant educational achievements</a:t>
          </a:r>
          <a:endParaRPr lang="en-GB" sz="1900" kern="1200"/>
        </a:p>
      </dsp:txBody>
      <dsp:txXfrm>
        <a:off x="7915762" y="278137"/>
        <a:ext cx="3470264" cy="941374"/>
      </dsp:txXfrm>
    </dsp:sp>
    <dsp:sp modelId="{641F9F7C-0CB7-4D09-93CC-74B1A70ADDE6}">
      <dsp:nvSpPr>
        <dsp:cNvPr id="0" name=""/>
        <dsp:cNvSpPr/>
      </dsp:nvSpPr>
      <dsp:spPr>
        <a:xfrm>
          <a:off x="7915762" y="1219511"/>
          <a:ext cx="3470264" cy="2672943"/>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0" i="0" kern="1200">
              <a:effectLst/>
              <a:latin typeface="Roboto" panose="02000000000000000000" pitchFamily="2" charset="0"/>
            </a:rPr>
            <a:t>Universities and colleges will see grades on their application - don’t waste space talking about these. </a:t>
          </a:r>
          <a:endParaRPr lang="en-GB" sz="1900" kern="1200"/>
        </a:p>
        <a:p>
          <a:pPr marL="171450" lvl="1" indent="-171450" algn="l" defTabSz="844550">
            <a:lnSpc>
              <a:spcPct val="90000"/>
            </a:lnSpc>
            <a:spcBef>
              <a:spcPct val="0"/>
            </a:spcBef>
            <a:spcAft>
              <a:spcPct val="15000"/>
            </a:spcAft>
            <a:buChar char="•"/>
          </a:pPr>
          <a:r>
            <a:rPr lang="en-GB" sz="1900" b="0" i="0" kern="1200">
              <a:effectLst/>
              <a:latin typeface="Roboto" panose="02000000000000000000" pitchFamily="2" charset="0"/>
            </a:rPr>
            <a:t>Focus on accomplishments like a competition, holding a position of responsibility or representing the school/college. </a:t>
          </a:r>
          <a:endParaRPr lang="en-GB" sz="1900" kern="1200"/>
        </a:p>
      </dsp:txBody>
      <dsp:txXfrm>
        <a:off x="7915762" y="1219511"/>
        <a:ext cx="3470264" cy="26729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3AC9C-1C32-4E97-92A3-6768FFA5641F}">
      <dsp:nvSpPr>
        <dsp:cNvPr id="0" name=""/>
        <dsp:cNvSpPr/>
      </dsp:nvSpPr>
      <dsp:spPr>
        <a:xfrm>
          <a:off x="4282" y="20143"/>
          <a:ext cx="2574891" cy="93943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kern="1200" dirty="0">
              <a:effectLst/>
              <a:latin typeface="Roboto"/>
              <a:ea typeface="Roboto"/>
              <a:cs typeface="Roboto"/>
            </a:rPr>
            <a:t>Work experience, employment, or volunteering</a:t>
          </a:r>
          <a:endParaRPr lang="en-GB" sz="1900" kern="1200" dirty="0">
            <a:latin typeface="Roboto"/>
            <a:ea typeface="Roboto"/>
            <a:cs typeface="Roboto"/>
          </a:endParaRPr>
        </a:p>
      </dsp:txBody>
      <dsp:txXfrm>
        <a:off x="4282" y="20143"/>
        <a:ext cx="2574891" cy="939439"/>
      </dsp:txXfrm>
    </dsp:sp>
    <dsp:sp modelId="{D9F5401B-D5AC-4D12-91F2-CB7702307908}">
      <dsp:nvSpPr>
        <dsp:cNvPr id="0" name=""/>
        <dsp:cNvSpPr/>
      </dsp:nvSpPr>
      <dsp:spPr>
        <a:xfrm>
          <a:off x="4282" y="959583"/>
          <a:ext cx="2574891" cy="3251538"/>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GB" sz="1900" b="0" i="0" kern="1200" dirty="0">
              <a:effectLst/>
              <a:latin typeface="Roboto"/>
              <a:ea typeface="Roboto"/>
              <a:cs typeface="Roboto"/>
            </a:rPr>
            <a:t>In-person or virtual work experience</a:t>
          </a:r>
          <a:r>
            <a:rPr lang="en-GB" sz="1900" kern="1200" dirty="0">
              <a:latin typeface="Roboto"/>
              <a:ea typeface="Roboto"/>
              <a:cs typeface="Roboto"/>
            </a:rPr>
            <a:t>.</a:t>
          </a:r>
        </a:p>
        <a:p>
          <a:pPr marL="171450" lvl="1" indent="-171450" algn="l" defTabSz="844550" rtl="0">
            <a:lnSpc>
              <a:spcPct val="90000"/>
            </a:lnSpc>
            <a:spcBef>
              <a:spcPct val="0"/>
            </a:spcBef>
            <a:spcAft>
              <a:spcPct val="15000"/>
            </a:spcAft>
            <a:buFont typeface="Arial" panose="020B0604020202020204" pitchFamily="34" charset="0"/>
            <a:buChar char="•"/>
          </a:pPr>
          <a:r>
            <a:rPr lang="en-GB" sz="1900" b="0" i="0" kern="1200" dirty="0">
              <a:effectLst/>
              <a:latin typeface="Roboto"/>
              <a:ea typeface="Roboto"/>
              <a:cs typeface="Roboto"/>
            </a:rPr>
            <a:t>Paid for work or volunteering. </a:t>
          </a:r>
          <a:endParaRPr lang="en-GB" sz="1900" kern="1200">
            <a:latin typeface="Calibri Light" panose="020F0302020204030204"/>
          </a:endParaRPr>
        </a:p>
        <a:p>
          <a:pPr marL="171450" lvl="1" indent="-171450" algn="l" defTabSz="844550">
            <a:lnSpc>
              <a:spcPct val="90000"/>
            </a:lnSpc>
            <a:spcBef>
              <a:spcPct val="0"/>
            </a:spcBef>
            <a:spcAft>
              <a:spcPct val="15000"/>
            </a:spcAft>
            <a:buFont typeface="Arial" panose="020B0604020202020204" pitchFamily="34" charset="0"/>
            <a:buChar char="•"/>
          </a:pPr>
          <a:r>
            <a:rPr lang="en-GB" sz="1900" b="0" i="0" kern="1200" dirty="0">
              <a:effectLst/>
              <a:latin typeface="Roboto"/>
              <a:ea typeface="Roboto"/>
              <a:cs typeface="Roboto"/>
            </a:rPr>
            <a:t>The key thing is reflection on the experiences and the skills gained relevant to their chosen course(s).</a:t>
          </a:r>
          <a:endParaRPr lang="en-GB" sz="1900" kern="1200" dirty="0">
            <a:latin typeface="Roboto"/>
            <a:ea typeface="Roboto"/>
            <a:cs typeface="Roboto"/>
          </a:endParaRPr>
        </a:p>
      </dsp:txBody>
      <dsp:txXfrm>
        <a:off x="4282" y="959583"/>
        <a:ext cx="2574891" cy="3251538"/>
      </dsp:txXfrm>
    </dsp:sp>
    <dsp:sp modelId="{D882D3F0-F642-4561-9463-8221EA41DC4D}">
      <dsp:nvSpPr>
        <dsp:cNvPr id="0" name=""/>
        <dsp:cNvSpPr/>
      </dsp:nvSpPr>
      <dsp:spPr>
        <a:xfrm>
          <a:off x="2939659" y="20143"/>
          <a:ext cx="2574891" cy="93943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kern="1200" dirty="0">
              <a:effectLst/>
              <a:latin typeface="Roboto"/>
              <a:ea typeface="Roboto"/>
              <a:cs typeface="Roboto"/>
            </a:rPr>
            <a:t>Personal life experiences or responsibilities:</a:t>
          </a:r>
          <a:r>
            <a:rPr lang="en-GB" sz="1900" b="0" i="0" kern="1200" dirty="0">
              <a:effectLst/>
              <a:latin typeface="Roboto"/>
              <a:ea typeface="Roboto"/>
              <a:cs typeface="Roboto"/>
            </a:rPr>
            <a:t> </a:t>
          </a:r>
          <a:endParaRPr lang="en-GB" sz="1900" kern="1200" dirty="0">
            <a:latin typeface="Roboto"/>
            <a:ea typeface="Roboto"/>
            <a:cs typeface="Roboto"/>
          </a:endParaRPr>
        </a:p>
      </dsp:txBody>
      <dsp:txXfrm>
        <a:off x="2939659" y="20143"/>
        <a:ext cx="2574891" cy="939439"/>
      </dsp:txXfrm>
    </dsp:sp>
    <dsp:sp modelId="{E866F260-B589-4867-AB26-587129B12181}">
      <dsp:nvSpPr>
        <dsp:cNvPr id="0" name=""/>
        <dsp:cNvSpPr/>
      </dsp:nvSpPr>
      <dsp:spPr>
        <a:xfrm>
          <a:off x="2939659" y="959583"/>
          <a:ext cx="2574891" cy="3251538"/>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b="0" i="0" kern="1200" dirty="0">
              <a:effectLst/>
              <a:latin typeface="Roboto"/>
              <a:ea typeface="Roboto"/>
              <a:cs typeface="Roboto"/>
            </a:rPr>
            <a:t>Is there a situation they've personally overcome that has influenced their decision? </a:t>
          </a:r>
          <a:endParaRPr lang="en-GB" sz="1900" kern="1200"/>
        </a:p>
        <a:p>
          <a:pPr marL="171450" lvl="1" indent="-171450" algn="l" defTabSz="844550">
            <a:lnSpc>
              <a:spcPct val="90000"/>
            </a:lnSpc>
            <a:spcBef>
              <a:spcPct val="0"/>
            </a:spcBef>
            <a:spcAft>
              <a:spcPct val="15000"/>
            </a:spcAft>
            <a:buChar char="•"/>
          </a:pPr>
          <a:r>
            <a:rPr lang="en-GB" sz="1900" b="0" i="0" kern="1200" dirty="0">
              <a:effectLst/>
              <a:latin typeface="Roboto"/>
              <a:ea typeface="Roboto"/>
              <a:cs typeface="Roboto"/>
            </a:rPr>
            <a:t>Are there personal experiences that have helped them develop essential qualities for the course?</a:t>
          </a:r>
          <a:endParaRPr lang="en-GB" sz="1900" kern="1200" dirty="0">
            <a:latin typeface="Roboto"/>
            <a:ea typeface="Roboto"/>
            <a:cs typeface="Roboto"/>
          </a:endParaRPr>
        </a:p>
      </dsp:txBody>
      <dsp:txXfrm>
        <a:off x="2939659" y="959583"/>
        <a:ext cx="2574891" cy="3251538"/>
      </dsp:txXfrm>
    </dsp:sp>
    <dsp:sp modelId="{05573779-07BD-4E9A-A653-E94527594C10}">
      <dsp:nvSpPr>
        <dsp:cNvPr id="0" name=""/>
        <dsp:cNvSpPr/>
      </dsp:nvSpPr>
      <dsp:spPr>
        <a:xfrm>
          <a:off x="5875035" y="20143"/>
          <a:ext cx="2574891" cy="93943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kern="1200" dirty="0">
              <a:effectLst/>
              <a:latin typeface="Roboto"/>
              <a:ea typeface="Roboto"/>
              <a:cs typeface="Roboto"/>
            </a:rPr>
            <a:t>Hobbies and any extracurricular or outreach activities: </a:t>
          </a:r>
          <a:endParaRPr lang="en-GB" sz="1900" kern="1200" dirty="0">
            <a:latin typeface="Roboto"/>
            <a:ea typeface="Roboto"/>
            <a:cs typeface="Roboto"/>
          </a:endParaRPr>
        </a:p>
      </dsp:txBody>
      <dsp:txXfrm>
        <a:off x="5875035" y="20143"/>
        <a:ext cx="2574891" cy="939439"/>
      </dsp:txXfrm>
    </dsp:sp>
    <dsp:sp modelId="{641F9F7C-0CB7-4D09-93CC-74B1A70ADDE6}">
      <dsp:nvSpPr>
        <dsp:cNvPr id="0" name=""/>
        <dsp:cNvSpPr/>
      </dsp:nvSpPr>
      <dsp:spPr>
        <a:xfrm>
          <a:off x="5875035" y="959583"/>
          <a:ext cx="2574891" cy="3251538"/>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Font typeface="Arial" panose="020B0604020202020204" pitchFamily="34" charset="0"/>
            <a:buChar char="•"/>
          </a:pPr>
          <a:r>
            <a:rPr lang="en-GB" sz="1900" b="0" i="0" kern="1200" dirty="0">
              <a:effectLst/>
              <a:latin typeface="Roboto"/>
              <a:ea typeface="Roboto"/>
              <a:cs typeface="Roboto"/>
            </a:rPr>
            <a:t>Think sports, reading, community work, summer schools. </a:t>
          </a:r>
          <a:endParaRPr lang="en-GB" sz="1900" kern="1200"/>
        </a:p>
        <a:p>
          <a:pPr marL="171450" lvl="1" indent="-171450" algn="l" defTabSz="844550">
            <a:lnSpc>
              <a:spcPct val="90000"/>
            </a:lnSpc>
            <a:spcBef>
              <a:spcPct val="0"/>
            </a:spcBef>
            <a:spcAft>
              <a:spcPct val="15000"/>
            </a:spcAft>
            <a:buFont typeface="Arial" panose="020B0604020202020204" pitchFamily="34" charset="0"/>
            <a:buChar char="•"/>
          </a:pPr>
          <a:r>
            <a:rPr lang="en-GB" sz="1900" b="0" i="0" kern="1200" dirty="0">
              <a:effectLst/>
              <a:latin typeface="Roboto"/>
              <a:ea typeface="Roboto"/>
              <a:cs typeface="Roboto"/>
            </a:rPr>
            <a:t>Any activities outside of core studies that help further showcase why they'd make a great student.</a:t>
          </a:r>
          <a:endParaRPr lang="en-GB" sz="1900" kern="1200" dirty="0">
            <a:latin typeface="Roboto"/>
            <a:ea typeface="Roboto"/>
            <a:cs typeface="Roboto"/>
          </a:endParaRPr>
        </a:p>
      </dsp:txBody>
      <dsp:txXfrm>
        <a:off x="5875035" y="959583"/>
        <a:ext cx="2574891" cy="3251538"/>
      </dsp:txXfrm>
    </dsp:sp>
    <dsp:sp modelId="{EB7F52AF-5CEE-41F4-8556-3B9661ABC7E3}">
      <dsp:nvSpPr>
        <dsp:cNvPr id="0" name=""/>
        <dsp:cNvSpPr/>
      </dsp:nvSpPr>
      <dsp:spPr>
        <a:xfrm>
          <a:off x="8810412" y="20143"/>
          <a:ext cx="2574891" cy="93943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b="1" i="0" kern="1200" dirty="0">
              <a:effectLst/>
              <a:latin typeface="Roboto"/>
              <a:ea typeface="Roboto"/>
              <a:cs typeface="Roboto"/>
            </a:rPr>
            <a:t>Achievements outside of school or college</a:t>
          </a:r>
          <a:endParaRPr lang="en-GB" sz="1900" kern="1200" dirty="0">
            <a:latin typeface="Roboto"/>
            <a:ea typeface="Roboto"/>
            <a:cs typeface="Roboto"/>
          </a:endParaRPr>
        </a:p>
      </dsp:txBody>
      <dsp:txXfrm>
        <a:off x="8810412" y="20143"/>
        <a:ext cx="2574891" cy="939439"/>
      </dsp:txXfrm>
    </dsp:sp>
    <dsp:sp modelId="{867CFC15-585E-4F65-8F9A-5210BD64ECB9}">
      <dsp:nvSpPr>
        <dsp:cNvPr id="0" name=""/>
        <dsp:cNvSpPr/>
      </dsp:nvSpPr>
      <dsp:spPr>
        <a:xfrm>
          <a:off x="8810412" y="959583"/>
          <a:ext cx="2574891" cy="3251538"/>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b="0" i="0" kern="1200" dirty="0">
              <a:effectLst/>
              <a:latin typeface="Roboto"/>
              <a:ea typeface="Roboto"/>
              <a:cs typeface="Roboto"/>
            </a:rPr>
            <a:t>This could be a position of responsibility for local clubs or groups, competitions, or qualifications they've attained outside of the classroom. </a:t>
          </a:r>
          <a:endParaRPr lang="en-GB" sz="1900" kern="1200" dirty="0">
            <a:latin typeface="Roboto"/>
            <a:ea typeface="Roboto"/>
            <a:cs typeface="Roboto"/>
          </a:endParaRPr>
        </a:p>
      </dsp:txBody>
      <dsp:txXfrm>
        <a:off x="8810412" y="959583"/>
        <a:ext cx="2574891" cy="325153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5DF1A-2B58-4FF5-A886-C7A9BF493F19}" type="datetimeFigureOut">
              <a:rPr lang="en-GB" smtClean="0"/>
              <a:t>23/08/2024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7F7B2-F5F2-4409-95F5-02495353ECC9}" type="slidenum">
              <a:rPr lang="en-GB" smtClean="0"/>
              <a:t>‹#›</a:t>
            </a:fld>
            <a:endParaRPr lang="en-GB"/>
          </a:p>
        </p:txBody>
      </p:sp>
    </p:spTree>
    <p:extLst>
      <p:ext uri="{BB962C8B-B14F-4D97-AF65-F5344CB8AC3E}">
        <p14:creationId xmlns:p14="http://schemas.microsoft.com/office/powerpoint/2010/main" val="336324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cas.com/advisers/help-and-training/springpo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4BFB8-A64F-4DB8-ACD4-7D16D8CB66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78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37734E-8154-4464-88CF-E74DB017EADE}" type="slidenum">
              <a:rPr lang="en-GB" smtClean="0"/>
              <a:t>3</a:t>
            </a:fld>
            <a:endParaRPr lang="en-GB"/>
          </a:p>
        </p:txBody>
      </p:sp>
    </p:spTree>
    <p:extLst>
      <p:ext uri="{BB962C8B-B14F-4D97-AF65-F5344CB8AC3E}">
        <p14:creationId xmlns:p14="http://schemas.microsoft.com/office/powerpoint/2010/main" val="296553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37734E-8154-4464-88CF-E74DB017EADE}" type="slidenum">
              <a:rPr lang="en-GB" smtClean="0"/>
              <a:t>4</a:t>
            </a:fld>
            <a:endParaRPr lang="en-GB"/>
          </a:p>
        </p:txBody>
      </p:sp>
    </p:spTree>
    <p:extLst>
      <p:ext uri="{BB962C8B-B14F-4D97-AF65-F5344CB8AC3E}">
        <p14:creationId xmlns:p14="http://schemas.microsoft.com/office/powerpoint/2010/main" val="276908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333333"/>
                </a:solidFill>
                <a:effectLst/>
                <a:highlight>
                  <a:srgbClr val="F2F2F2"/>
                </a:highlight>
                <a:latin typeface="Roboto" panose="02000000000000000000" pitchFamily="2" charset="0"/>
              </a:rPr>
              <a:t>This is the opportunity for students to showcase their passion, curiosity, interest, and knowledge of their chosen subject area and to demonstrate to universities and colleges why it’s a good fit for them and their future ambitions.</a:t>
            </a:r>
          </a:p>
          <a:p>
            <a:pPr algn="l"/>
            <a:endParaRPr lang="en-GB" b="0" i="0">
              <a:solidFill>
                <a:srgbClr val="333333"/>
              </a:solidFill>
              <a:effectLst/>
              <a:highlight>
                <a:srgbClr val="F2F2F2"/>
              </a:highlight>
              <a:latin typeface="Roboto" panose="02000000000000000000" pitchFamily="2" charset="0"/>
            </a:endParaRPr>
          </a:p>
          <a:p>
            <a:pPr algn="l"/>
            <a:r>
              <a:rPr lang="en-GB" b="0" i="0">
                <a:solidFill>
                  <a:srgbClr val="333333"/>
                </a:solidFill>
                <a:effectLst/>
                <a:latin typeface="Roboto" panose="02000000000000000000" pitchFamily="2" charset="0"/>
              </a:rPr>
              <a:t>Universities and colleges want to see students have done their research so they can be confident this is something they will enjoy and excel in. This is one place to highlight super-curricular activities as evidence of curiosity and interest in the subject outside of the classroom. </a:t>
            </a:r>
          </a:p>
          <a:p>
            <a:pPr algn="l"/>
            <a:endParaRPr lang="en-GB" b="0" i="0">
              <a:solidFill>
                <a:srgbClr val="333333"/>
              </a:solidFill>
              <a:effectLst/>
              <a:latin typeface="Roboto" panose="02000000000000000000" pitchFamily="2" charset="0"/>
            </a:endParaRPr>
          </a:p>
          <a:p>
            <a:pPr algn="l"/>
            <a:r>
              <a:rPr lang="en-GB" b="0" i="0">
                <a:solidFill>
                  <a:srgbClr val="333333"/>
                </a:solidFill>
                <a:effectLst/>
                <a:highlight>
                  <a:srgbClr val="F2F2F2"/>
                </a:highlight>
                <a:latin typeface="Roboto" panose="02000000000000000000" pitchFamily="2" charset="0"/>
              </a:rPr>
              <a:t>Here are some more examples for this section:</a:t>
            </a:r>
            <a:endParaRPr lang="en-GB">
              <a:solidFill>
                <a:srgbClr val="333333"/>
              </a:solidFill>
              <a:latin typeface="Roboto" panose="02000000000000000000" pitchFamily="2" charset="0"/>
            </a:endParaRPr>
          </a:p>
          <a:p>
            <a:pPr marL="171450" indent="-171450" algn="l">
              <a:buFont typeface="Arial" panose="020B0604020202020204" pitchFamily="34" charset="0"/>
              <a:buChar char="•"/>
            </a:pPr>
            <a:r>
              <a:rPr lang="en-GB" b="0" i="0">
                <a:solidFill>
                  <a:srgbClr val="333333"/>
                </a:solidFill>
                <a:effectLst/>
                <a:latin typeface="Roboto" panose="02000000000000000000" pitchFamily="2" charset="0"/>
              </a:rPr>
              <a:t>Personal life experiences e.g. being a carer, the environment where you grew up or lived, an inspirational friend, colleague or family member, a book you read, a news article or blog/vlog, a YouTube video, a podcast, a show you saw, </a:t>
            </a:r>
            <a:r>
              <a:rPr lang="en-GB" b="0" i="0" u="none" strike="noStrike">
                <a:solidFill>
                  <a:srgbClr val="333333"/>
                </a:solidFill>
                <a:effectLst/>
                <a:latin typeface="Roboto" panose="02000000000000000000" pitchFamily="2" charset="0"/>
                <a:hlinkClick r:id="rId3"/>
              </a:rPr>
              <a:t>Subject Spotlights</a:t>
            </a:r>
            <a:endParaRPr lang="en-GB" b="0" i="0">
              <a:solidFill>
                <a:srgbClr val="333333"/>
              </a:solidFill>
              <a:effectLst/>
              <a:latin typeface="Roboto" panose="02000000000000000000" pitchFamily="2" charset="0"/>
            </a:endParaRPr>
          </a:p>
          <a:p>
            <a:pPr marL="171450" indent="-171450" algn="l">
              <a:buFont typeface="Arial" panose="020B0604020202020204" pitchFamily="34" charset="0"/>
              <a:buChar char="•"/>
            </a:pPr>
            <a:r>
              <a:rPr lang="en-GB" b="0" i="0">
                <a:solidFill>
                  <a:srgbClr val="333333"/>
                </a:solidFill>
                <a:effectLst/>
                <a:latin typeface="Roboto" panose="02000000000000000000" pitchFamily="2" charset="0"/>
              </a:rPr>
              <a:t>Understanding of the area and the qualities you might need to succeed in it – research into the course/area</a:t>
            </a:r>
          </a:p>
          <a:p>
            <a:endParaRPr lang="en-GB"/>
          </a:p>
        </p:txBody>
      </p:sp>
      <p:sp>
        <p:nvSpPr>
          <p:cNvPr id="4" name="Slide Number Placeholder 3"/>
          <p:cNvSpPr>
            <a:spLocks noGrp="1"/>
          </p:cNvSpPr>
          <p:nvPr>
            <p:ph type="sldNum" sz="quarter" idx="5"/>
          </p:nvPr>
        </p:nvSpPr>
        <p:spPr/>
        <p:txBody>
          <a:bodyPr/>
          <a:lstStyle/>
          <a:p>
            <a:fld id="{8237734E-8154-4464-88CF-E74DB017EADE}" type="slidenum">
              <a:rPr lang="en-GB" smtClean="0"/>
              <a:t>9</a:t>
            </a:fld>
            <a:endParaRPr lang="en-GB"/>
          </a:p>
        </p:txBody>
      </p:sp>
    </p:spTree>
    <p:extLst>
      <p:ext uri="{BB962C8B-B14F-4D97-AF65-F5344CB8AC3E}">
        <p14:creationId xmlns:p14="http://schemas.microsoft.com/office/powerpoint/2010/main" val="319938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333333"/>
                </a:solidFill>
                <a:effectLst/>
                <a:highlight>
                  <a:srgbClr val="F2F2F2"/>
                </a:highlight>
                <a:latin typeface="Roboto" panose="02000000000000000000" pitchFamily="2" charset="0"/>
              </a:rPr>
              <a:t>This is the chance for students to show evidence of the relevant or transferable skills they've gained from their formal education and highlight their understanding of how this will help them succeed in this subject area.</a:t>
            </a:r>
          </a:p>
          <a:p>
            <a:pPr algn="l"/>
            <a:endParaRPr lang="en-GB" b="0" i="0">
              <a:solidFill>
                <a:srgbClr val="333333"/>
              </a:solidFill>
              <a:effectLst/>
              <a:highlight>
                <a:srgbClr val="F2F2F2"/>
              </a:highlight>
              <a:latin typeface="Roboto" panose="02000000000000000000" pitchFamily="2" charset="0"/>
            </a:endParaRPr>
          </a:p>
          <a:p>
            <a:pPr algn="l"/>
            <a:r>
              <a:rPr lang="en-GB" b="0" i="0">
                <a:solidFill>
                  <a:srgbClr val="333333"/>
                </a:solidFill>
                <a:effectLst/>
                <a:highlight>
                  <a:srgbClr val="F2F2F2"/>
                </a:highlight>
                <a:latin typeface="Roboto" panose="02000000000000000000" pitchFamily="2" charset="0"/>
              </a:rPr>
              <a:t>Here are some more examples for this section:</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Specific modules or topics</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Essays or projects that explore a particular view point or technique</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EPQ – Extended Project Qualification</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School, local, or national competitions e.g. UK Maths Trust </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Private lessons and qualifications e.g. music, stage school or sports if relevant to the course</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Tutoring or mentoring</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Online courses leading to a qualification</a:t>
            </a:r>
          </a:p>
          <a:p>
            <a:endParaRPr lang="en-GB"/>
          </a:p>
        </p:txBody>
      </p:sp>
      <p:sp>
        <p:nvSpPr>
          <p:cNvPr id="4" name="Slide Number Placeholder 3"/>
          <p:cNvSpPr>
            <a:spLocks noGrp="1"/>
          </p:cNvSpPr>
          <p:nvPr>
            <p:ph type="sldNum" sz="quarter" idx="5"/>
          </p:nvPr>
        </p:nvSpPr>
        <p:spPr/>
        <p:txBody>
          <a:bodyPr/>
          <a:lstStyle/>
          <a:p>
            <a:fld id="{8237734E-8154-4464-88CF-E74DB017EADE}" type="slidenum">
              <a:rPr lang="en-GB" smtClean="0"/>
              <a:t>10</a:t>
            </a:fld>
            <a:endParaRPr lang="en-GB"/>
          </a:p>
        </p:txBody>
      </p:sp>
    </p:spTree>
    <p:extLst>
      <p:ext uri="{BB962C8B-B14F-4D97-AF65-F5344CB8AC3E}">
        <p14:creationId xmlns:p14="http://schemas.microsoft.com/office/powerpoint/2010/main" val="363184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333333"/>
                </a:solidFill>
                <a:effectLst/>
                <a:highlight>
                  <a:srgbClr val="F2F2F2"/>
                </a:highlight>
                <a:latin typeface="Roboto" panose="02000000000000000000" pitchFamily="2" charset="0"/>
              </a:rPr>
              <a:t>This is students' chance to talk about any other activities they have undertaken outside of their formal education or personal experiences which further demonstrate their suitability for the course. This section is likely to be highly personal to them and anything they do include should reflect on why they're including it.</a:t>
            </a:r>
          </a:p>
          <a:p>
            <a:pPr algn="l"/>
            <a:endParaRPr lang="en-GB" b="0" i="0">
              <a:solidFill>
                <a:srgbClr val="333333"/>
              </a:solidFill>
              <a:effectLst/>
              <a:highlight>
                <a:srgbClr val="F2F2F2"/>
              </a:highlight>
              <a:latin typeface="Roboto" panose="02000000000000000000" pitchFamily="2" charset="0"/>
            </a:endParaRPr>
          </a:p>
          <a:p>
            <a:pPr algn="l"/>
            <a:r>
              <a:rPr lang="en-GB" b="0" i="0">
                <a:solidFill>
                  <a:srgbClr val="333333"/>
                </a:solidFill>
                <a:effectLst/>
                <a:highlight>
                  <a:srgbClr val="F2F2F2"/>
                </a:highlight>
                <a:latin typeface="Roboto" panose="02000000000000000000" pitchFamily="2" charset="0"/>
              </a:rPr>
              <a:t>Here are some more examples for this section:</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Extra and super-curriculars</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Volunteering</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Personal life experiences e.g. caring for a family member, overcoming a challenge</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Young enterprise</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Work experience</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Job/employment – part-time or full-time</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Work-based learning/CPD</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Shadowing</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Online learning activities e.g. </a:t>
            </a:r>
            <a:r>
              <a:rPr lang="en-GB" b="0" i="0" err="1">
                <a:solidFill>
                  <a:srgbClr val="333333"/>
                </a:solidFill>
                <a:effectLst/>
                <a:highlight>
                  <a:srgbClr val="F2F2F2"/>
                </a:highlight>
                <a:latin typeface="Roboto" panose="02000000000000000000" pitchFamily="2" charset="0"/>
              </a:rPr>
              <a:t>Springpod</a:t>
            </a:r>
            <a:r>
              <a:rPr lang="en-GB" b="0" i="0">
                <a:solidFill>
                  <a:srgbClr val="333333"/>
                </a:solidFill>
                <a:effectLst/>
                <a:highlight>
                  <a:srgbClr val="F2F2F2"/>
                </a:highlight>
                <a:latin typeface="Roboto" panose="02000000000000000000" pitchFamily="2" charset="0"/>
              </a:rPr>
              <a:t>, MOOCs etc.</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Tutoring</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Trips and visits (online or in person) e.g. Museums, exhibitions, galleries, sites of historic interest, relevant sites connected to your course e.g. magistrate courts for law etc.</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Podcasts, TED talks, documentaries etc.</a:t>
            </a:r>
          </a:p>
          <a:p>
            <a:pPr algn="l">
              <a:buFont typeface="Arial" panose="020B0604020202020204" pitchFamily="34" charset="0"/>
              <a:buChar char="•"/>
            </a:pPr>
            <a:r>
              <a:rPr lang="en-GB" b="0" i="0">
                <a:solidFill>
                  <a:srgbClr val="333333"/>
                </a:solidFill>
                <a:effectLst/>
                <a:highlight>
                  <a:srgbClr val="F2F2F2"/>
                </a:highlight>
                <a:latin typeface="Roboto" panose="02000000000000000000" pitchFamily="2" charset="0"/>
              </a:rPr>
              <a:t> Duke of Edinburgh/Duke of York awards</a:t>
            </a:r>
            <a:endParaRPr lang="en-GB"/>
          </a:p>
        </p:txBody>
      </p:sp>
      <p:sp>
        <p:nvSpPr>
          <p:cNvPr id="4" name="Slide Number Placeholder 3"/>
          <p:cNvSpPr>
            <a:spLocks noGrp="1"/>
          </p:cNvSpPr>
          <p:nvPr>
            <p:ph type="sldNum" sz="quarter" idx="5"/>
          </p:nvPr>
        </p:nvSpPr>
        <p:spPr/>
        <p:txBody>
          <a:bodyPr/>
          <a:lstStyle/>
          <a:p>
            <a:fld id="{8237734E-8154-4464-88CF-E74DB017EADE}" type="slidenum">
              <a:rPr lang="en-GB" smtClean="0"/>
              <a:t>11</a:t>
            </a:fld>
            <a:endParaRPr lang="en-GB"/>
          </a:p>
        </p:txBody>
      </p:sp>
    </p:spTree>
    <p:extLst>
      <p:ext uri="{BB962C8B-B14F-4D97-AF65-F5344CB8AC3E}">
        <p14:creationId xmlns:p14="http://schemas.microsoft.com/office/powerpoint/2010/main" val="21222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just some examples of what can be covered in a personal statement.</a:t>
            </a:r>
          </a:p>
        </p:txBody>
      </p:sp>
      <p:sp>
        <p:nvSpPr>
          <p:cNvPr id="4" name="Slide Number Placeholder 3"/>
          <p:cNvSpPr>
            <a:spLocks noGrp="1"/>
          </p:cNvSpPr>
          <p:nvPr>
            <p:ph type="sldNum" sz="quarter" idx="5"/>
          </p:nvPr>
        </p:nvSpPr>
        <p:spPr/>
        <p:txBody>
          <a:bodyPr/>
          <a:lstStyle/>
          <a:p>
            <a:fld id="{7757F7B2-F5F2-4409-95F5-02495353ECC9}" type="slidenum">
              <a:rPr lang="en-GB" smtClean="0"/>
              <a:t>12</a:t>
            </a:fld>
            <a:endParaRPr lang="en-GB"/>
          </a:p>
        </p:txBody>
      </p:sp>
    </p:spTree>
    <p:extLst>
      <p:ext uri="{BB962C8B-B14F-4D97-AF65-F5344CB8AC3E}">
        <p14:creationId xmlns:p14="http://schemas.microsoft.com/office/powerpoint/2010/main" val="369852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Roboto "/>
              </a:rPr>
              <a:t>Focus on giving examples depth and context in relation to chosen </a:t>
            </a:r>
            <a:r>
              <a:rPr lang="en-GB" dirty="0">
                <a:solidFill>
                  <a:srgbClr val="000000"/>
                </a:solidFill>
                <a:latin typeface="Roboto "/>
              </a:rPr>
              <a:t>course (s) or subject. </a:t>
            </a:r>
            <a:endParaRPr lang="en-GB" dirty="0"/>
          </a:p>
        </p:txBody>
      </p:sp>
      <p:sp>
        <p:nvSpPr>
          <p:cNvPr id="4" name="Slide Number Placeholder 3"/>
          <p:cNvSpPr>
            <a:spLocks noGrp="1"/>
          </p:cNvSpPr>
          <p:nvPr>
            <p:ph type="sldNum" sz="quarter" idx="5"/>
          </p:nvPr>
        </p:nvSpPr>
        <p:spPr/>
        <p:txBody>
          <a:bodyPr/>
          <a:lstStyle/>
          <a:p>
            <a:fld id="{8237734E-8154-4464-88CF-E74DB017EADE}" type="slidenum">
              <a:rPr lang="en-GB" smtClean="0"/>
              <a:t>13</a:t>
            </a:fld>
            <a:endParaRPr lang="en-GB"/>
          </a:p>
        </p:txBody>
      </p:sp>
    </p:spTree>
    <p:extLst>
      <p:ext uri="{BB962C8B-B14F-4D97-AF65-F5344CB8AC3E}">
        <p14:creationId xmlns:p14="http://schemas.microsoft.com/office/powerpoint/2010/main" val="150231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Roboto"/>
                <a:ea typeface="Roboto"/>
                <a:cs typeface="Roboto"/>
              </a:rPr>
              <a:t>T</a:t>
            </a:r>
            <a:r>
              <a:rPr lang="en-GB" sz="1200" b="0" i="0" dirty="0">
                <a:solidFill>
                  <a:srgbClr val="000000"/>
                </a:solidFill>
                <a:effectLst/>
                <a:latin typeface="Roboto"/>
                <a:ea typeface="Roboto"/>
                <a:cs typeface="Roboto"/>
              </a:rPr>
              <a:t>he amount </a:t>
            </a:r>
            <a:r>
              <a:rPr lang="en-GB" dirty="0">
                <a:solidFill>
                  <a:srgbClr val="000000"/>
                </a:solidFill>
                <a:latin typeface="Roboto"/>
                <a:ea typeface="Roboto"/>
                <a:cs typeface="Roboto"/>
              </a:rPr>
              <a:t>written</a:t>
            </a:r>
            <a:r>
              <a:rPr lang="en-GB" sz="1200" b="0" i="0" dirty="0">
                <a:solidFill>
                  <a:srgbClr val="000000"/>
                </a:solidFill>
                <a:effectLst/>
                <a:latin typeface="Roboto"/>
                <a:ea typeface="Roboto"/>
                <a:cs typeface="Roboto"/>
              </a:rPr>
              <a:t> for each question can vary depending on chosen course or experience.</a:t>
            </a:r>
          </a:p>
          <a:p>
            <a:endParaRPr lang="en-GB"/>
          </a:p>
        </p:txBody>
      </p:sp>
      <p:sp>
        <p:nvSpPr>
          <p:cNvPr id="4" name="Slide Number Placeholder 3"/>
          <p:cNvSpPr>
            <a:spLocks noGrp="1"/>
          </p:cNvSpPr>
          <p:nvPr>
            <p:ph type="sldNum" sz="quarter" idx="5"/>
          </p:nvPr>
        </p:nvSpPr>
        <p:spPr/>
        <p:txBody>
          <a:bodyPr/>
          <a:lstStyle/>
          <a:p>
            <a:fld id="{8237734E-8154-4464-88CF-E74DB017EADE}" type="slidenum">
              <a:rPr lang="en-GB" smtClean="0"/>
              <a:t>14</a:t>
            </a:fld>
            <a:endParaRPr lang="en-GB"/>
          </a:p>
        </p:txBody>
      </p:sp>
    </p:spTree>
    <p:extLst>
      <p:ext uri="{BB962C8B-B14F-4D97-AF65-F5344CB8AC3E}">
        <p14:creationId xmlns:p14="http://schemas.microsoft.com/office/powerpoint/2010/main" val="1398308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688C-2A31-CD45-8EA2-A5AA11BA56DE}"/>
              </a:ext>
            </a:extLst>
          </p:cNvPr>
          <p:cNvSpPr/>
          <p:nvPr userDrawn="1"/>
        </p:nvSpPr>
        <p:spPr>
          <a:xfrm>
            <a:off x="6095999" y="1231769"/>
            <a:ext cx="5712884" cy="48516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32"/>
          </a:p>
        </p:txBody>
      </p:sp>
      <p:sp>
        <p:nvSpPr>
          <p:cNvPr id="2" name="Title 1"/>
          <p:cNvSpPr>
            <a:spLocks noGrp="1"/>
          </p:cNvSpPr>
          <p:nvPr>
            <p:ph type="title" hasCustomPrompt="1"/>
          </p:nvPr>
        </p:nvSpPr>
        <p:spPr>
          <a:xfrm>
            <a:off x="383117" y="471272"/>
            <a:ext cx="5109568" cy="1316566"/>
          </a:xfrm>
        </p:spPr>
        <p:txBody>
          <a:bodyPr anchor="b">
            <a:normAutofit/>
          </a:bodyPr>
          <a:lstStyle>
            <a:lvl1pPr>
              <a:defRPr sz="4266"/>
            </a:lvl1pPr>
          </a:lstStyle>
          <a:p>
            <a:r>
              <a:rPr lang="en-GB"/>
              <a:t>Click to edit </a:t>
            </a:r>
            <a:br>
              <a:rPr lang="en-GB"/>
            </a:br>
            <a:r>
              <a:rPr lang="en-GB"/>
              <a:t>Master title style</a:t>
            </a:r>
            <a:endParaRPr lang="en-US"/>
          </a:p>
        </p:txBody>
      </p:sp>
      <p:sp>
        <p:nvSpPr>
          <p:cNvPr id="3" name="Picture Placeholder 2"/>
          <p:cNvSpPr>
            <a:spLocks noGrp="1" noChangeAspect="1"/>
          </p:cNvSpPr>
          <p:nvPr>
            <p:ph type="pic" idx="1"/>
          </p:nvPr>
        </p:nvSpPr>
        <p:spPr>
          <a:xfrm>
            <a:off x="6442098" y="1558564"/>
            <a:ext cx="5020687" cy="4078577"/>
          </a:xfrm>
        </p:spPr>
        <p:txBody>
          <a:bodyPr anchor="t">
            <a:normAutofit/>
          </a:bodyPr>
          <a:lstStyle>
            <a:lvl1pPr marL="0" indent="0">
              <a:buNone/>
              <a:defRPr sz="2133"/>
            </a:lvl1pPr>
            <a:lvl2pPr marL="457111" indent="0">
              <a:buNone/>
              <a:defRPr sz="2799"/>
            </a:lvl2pPr>
            <a:lvl3pPr marL="914222" indent="0">
              <a:buNone/>
              <a:defRPr sz="2399"/>
            </a:lvl3pPr>
            <a:lvl4pPr marL="1371333" indent="0">
              <a:buNone/>
              <a:defRPr sz="2000"/>
            </a:lvl4pPr>
            <a:lvl5pPr marL="1828445" indent="0">
              <a:buNone/>
              <a:defRPr sz="2000"/>
            </a:lvl5pPr>
            <a:lvl6pPr marL="2285556" indent="0">
              <a:buNone/>
              <a:defRPr sz="2000"/>
            </a:lvl6pPr>
            <a:lvl7pPr marL="2742667" indent="0">
              <a:buNone/>
              <a:defRPr sz="2000"/>
            </a:lvl7pPr>
            <a:lvl8pPr marL="3199778" indent="0">
              <a:buNone/>
              <a:defRPr sz="2000"/>
            </a:lvl8pPr>
            <a:lvl9pPr marL="3656889"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383118" y="2057401"/>
            <a:ext cx="5109567" cy="246275"/>
          </a:xfr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
        <p:nvSpPr>
          <p:cNvPr id="8" name="Date Placeholder 3">
            <a:extLst>
              <a:ext uri="{FF2B5EF4-FFF2-40B4-BE49-F238E27FC236}">
                <a16:creationId xmlns:a16="http://schemas.microsoft.com/office/drawing/2014/main" id="{7FC6D82E-8B26-884E-A758-F78DE7859C84}"/>
              </a:ext>
            </a:extLst>
          </p:cNvPr>
          <p:cNvSpPr>
            <a:spLocks noGrp="1"/>
          </p:cNvSpPr>
          <p:nvPr>
            <p:ph type="dt" sz="half" idx="10"/>
          </p:nvPr>
        </p:nvSpPr>
        <p:spPr>
          <a:xfrm>
            <a:off x="7951791" y="6405034"/>
            <a:ext cx="3123463" cy="314629"/>
          </a:xfrm>
          <a:prstGeom prst="rect">
            <a:avLst/>
          </a:prstGeom>
        </p:spPr>
        <p:txBody>
          <a:bodyPr vert="horz" lIns="91440" tIns="45720" rIns="0" bIns="45720" rtlCol="0" anchor="ctr"/>
          <a:lstStyle>
            <a:lvl1pPr algn="r">
              <a:defRPr sz="1200">
                <a:solidFill>
                  <a:schemeClr val="tx1"/>
                </a:solidFill>
              </a:defRPr>
            </a:lvl1pPr>
          </a:lstStyle>
          <a:p>
            <a:fld id="{59F323AB-CA4F-FD4D-A9F9-7AB88D73544A}" type="datetime4">
              <a:rPr lang="en-GB" smtClean="0"/>
              <a:t>23 August 2024</a:t>
            </a:fld>
            <a:endParaRPr lang="en-US"/>
          </a:p>
        </p:txBody>
      </p:sp>
      <p:sp>
        <p:nvSpPr>
          <p:cNvPr id="9" name="Footer Placeholder 4">
            <a:extLst>
              <a:ext uri="{FF2B5EF4-FFF2-40B4-BE49-F238E27FC236}">
                <a16:creationId xmlns:a16="http://schemas.microsoft.com/office/drawing/2014/main" id="{3972BF83-DDAE-2847-B045-1B83E3D05882}"/>
              </a:ext>
            </a:extLst>
          </p:cNvPr>
          <p:cNvSpPr>
            <a:spLocks noGrp="1"/>
          </p:cNvSpPr>
          <p:nvPr>
            <p:ph type="ftr" sz="quarter" idx="3"/>
          </p:nvPr>
        </p:nvSpPr>
        <p:spPr>
          <a:xfrm>
            <a:off x="383117" y="6405034"/>
            <a:ext cx="5976833" cy="301789"/>
          </a:xfrm>
          <a:prstGeom prst="rect">
            <a:avLst/>
          </a:prstGeom>
        </p:spPr>
        <p:txBody>
          <a:bodyPr vert="horz" lIns="91440" tIns="45720" rIns="91440" bIns="45720" rtlCol="0" anchor="ctr"/>
          <a:lstStyle>
            <a:lvl1pPr algn="l">
              <a:defRPr sz="1200">
                <a:solidFill>
                  <a:schemeClr val="tx1"/>
                </a:solidFill>
              </a:defRPr>
            </a:lvl1pPr>
          </a:lstStyle>
          <a:p>
            <a:r>
              <a:rPr lang="en-US"/>
              <a:t>Security marking: </a:t>
            </a:r>
            <a:r>
              <a:rPr lang="en-US" b="1"/>
              <a:t>PUBLIC/INTERNAL USE ONLY/CONFIDENTIAL</a:t>
            </a:r>
          </a:p>
        </p:txBody>
      </p:sp>
      <p:sp>
        <p:nvSpPr>
          <p:cNvPr id="10" name="Slide Number Placeholder 5">
            <a:extLst>
              <a:ext uri="{FF2B5EF4-FFF2-40B4-BE49-F238E27FC236}">
                <a16:creationId xmlns:a16="http://schemas.microsoft.com/office/drawing/2014/main" id="{BDCF2D1F-40FE-3046-86E0-11C8750C2213}"/>
              </a:ext>
            </a:extLst>
          </p:cNvPr>
          <p:cNvSpPr>
            <a:spLocks noGrp="1"/>
          </p:cNvSpPr>
          <p:nvPr>
            <p:ph type="sldNum" sz="quarter" idx="4"/>
          </p:nvPr>
        </p:nvSpPr>
        <p:spPr>
          <a:xfrm>
            <a:off x="11075255" y="6405034"/>
            <a:ext cx="733630" cy="301789"/>
          </a:xfrm>
          <a:prstGeom prst="rect">
            <a:avLst/>
          </a:prstGeom>
        </p:spPr>
        <p:txBody>
          <a:bodyPr vert="horz" lIns="91440" tIns="45720" rIns="91440" bIns="45720" rtlCol="0" anchor="ctr"/>
          <a:lstStyle>
            <a:lvl1pPr algn="l">
              <a:defRPr sz="1200">
                <a:solidFill>
                  <a:schemeClr val="tx1"/>
                </a:solidFill>
              </a:defRPr>
            </a:lvl1pPr>
          </a:lstStyle>
          <a:p>
            <a:r>
              <a:rPr lang="en-US"/>
              <a:t>|   </a:t>
            </a:r>
            <a:fld id="{D7A593A7-184A-6D43-8A36-702213271FF9}" type="slidenum">
              <a:rPr lang="en-US" smtClean="0"/>
              <a:pPr/>
              <a:t>‹#›</a:t>
            </a:fld>
            <a:endParaRPr lang="en-US"/>
          </a:p>
        </p:txBody>
      </p:sp>
      <p:pic>
        <p:nvPicPr>
          <p:cNvPr id="11" name="Picture 10">
            <a:extLst>
              <a:ext uri="{FF2B5EF4-FFF2-40B4-BE49-F238E27FC236}">
                <a16:creationId xmlns:a16="http://schemas.microsoft.com/office/drawing/2014/main" id="{216E5FB6-94A6-6245-BC21-4AAE802500C0}"/>
              </a:ext>
            </a:extLst>
          </p:cNvPr>
          <p:cNvPicPr>
            <a:picLocks noChangeAspect="1"/>
          </p:cNvPicPr>
          <p:nvPr userDrawn="1"/>
        </p:nvPicPr>
        <p:blipFill>
          <a:blip r:embed="rId2"/>
          <a:stretch>
            <a:fillRect/>
          </a:stretch>
        </p:blipFill>
        <p:spPr>
          <a:xfrm>
            <a:off x="10819118" y="441986"/>
            <a:ext cx="989766" cy="298500"/>
          </a:xfrm>
          <a:prstGeom prst="rect">
            <a:avLst/>
          </a:prstGeom>
        </p:spPr>
      </p:pic>
    </p:spTree>
    <p:extLst>
      <p:ext uri="{BB962C8B-B14F-4D97-AF65-F5344CB8AC3E}">
        <p14:creationId xmlns:p14="http://schemas.microsoft.com/office/powerpoint/2010/main" val="353522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a:off x="0" y="6405033"/>
            <a:ext cx="12192000" cy="45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7951791" y="6486860"/>
            <a:ext cx="3123463" cy="314629"/>
          </a:xfrm>
          <a:prstGeom prst="rect">
            <a:avLst/>
          </a:prstGeom>
        </p:spPr>
        <p:txBody>
          <a:bodyPr vert="horz" lIns="91440" tIns="45720" rIns="0" bIns="45720" rtlCol="0" anchor="ctr"/>
          <a:lstStyle>
            <a:lvl1pPr algn="r">
              <a:defRPr sz="1200">
                <a:solidFill>
                  <a:schemeClr val="bg1"/>
                </a:solidFill>
              </a:defRPr>
            </a:lvl1pPr>
          </a:lstStyle>
          <a:p>
            <a:fld id="{E13ED7F5-D386-9F4E-93F6-FF04FAB3DF3D}" type="datetime4">
              <a:rPr lang="en-GB" smtClean="0"/>
              <a:t>23 August 2024</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11075255" y="6486860"/>
            <a:ext cx="733629" cy="301789"/>
          </a:xfrm>
          <a:prstGeom prst="rect">
            <a:avLst/>
          </a:prstGeom>
        </p:spPr>
        <p:txBody>
          <a:bodyPr vert="horz" lIns="91440" tIns="45720" rIns="91440" bIns="45720" rtlCol="0" anchor="ctr"/>
          <a:lstStyle>
            <a:lvl1pPr algn="l">
              <a:defRPr sz="1200">
                <a:solidFill>
                  <a:schemeClr val="bg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383117" y="6486860"/>
            <a:ext cx="5976833" cy="301789"/>
          </a:xfrm>
          <a:prstGeom prst="rect">
            <a:avLst/>
          </a:prstGeom>
        </p:spPr>
        <p:txBody>
          <a:bodyPr vert="horz" lIns="91440" tIns="45720" rIns="91440" bIns="45720" rtlCol="0" anchor="ctr"/>
          <a:lstStyle>
            <a:lvl1pPr algn="l">
              <a:defRPr sz="1200">
                <a:solidFill>
                  <a:schemeClr val="bg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10819119" y="441986"/>
            <a:ext cx="989765" cy="298500"/>
          </a:xfrm>
          <a:prstGeom prst="rect">
            <a:avLst/>
          </a:prstGeom>
        </p:spPr>
      </p:pic>
    </p:spTree>
    <p:extLst>
      <p:ext uri="{BB962C8B-B14F-4D97-AF65-F5344CB8AC3E}">
        <p14:creationId xmlns:p14="http://schemas.microsoft.com/office/powerpoint/2010/main" val="207601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edit </a:t>
            </a:r>
            <a:br>
              <a:rPr lang="en-GB"/>
            </a:br>
            <a:r>
              <a:rPr lang="en-GB"/>
              <a:t>Master title style</a:t>
            </a:r>
            <a:endParaRPr lang="en-US"/>
          </a:p>
        </p:txBody>
      </p:sp>
      <p:pic>
        <p:nvPicPr>
          <p:cNvPr id="7" name="Picture 6">
            <a:extLst>
              <a:ext uri="{FF2B5EF4-FFF2-40B4-BE49-F238E27FC236}">
                <a16:creationId xmlns:a16="http://schemas.microsoft.com/office/drawing/2014/main" id="{785728C6-83D2-9B4F-B7DB-5E188FE65FB9}"/>
              </a:ext>
            </a:extLst>
          </p:cNvPr>
          <p:cNvPicPr>
            <a:picLocks noChangeAspect="1"/>
          </p:cNvPicPr>
          <p:nvPr userDrawn="1"/>
        </p:nvPicPr>
        <p:blipFill>
          <a:blip r:embed="rId2"/>
          <a:stretch>
            <a:fillRect/>
          </a:stretch>
        </p:blipFill>
        <p:spPr>
          <a:xfrm>
            <a:off x="10819119" y="441986"/>
            <a:ext cx="989765" cy="298500"/>
          </a:xfrm>
          <a:prstGeom prst="rect">
            <a:avLst/>
          </a:prstGeom>
        </p:spPr>
      </p:pic>
      <p:sp>
        <p:nvSpPr>
          <p:cNvPr id="11" name="Rectangle 10">
            <a:extLst>
              <a:ext uri="{FF2B5EF4-FFF2-40B4-BE49-F238E27FC236}">
                <a16:creationId xmlns:a16="http://schemas.microsoft.com/office/drawing/2014/main" id="{A8BF1FF5-1BE8-7B4A-88F5-8C4DE594EA9A}"/>
              </a:ext>
            </a:extLst>
          </p:cNvPr>
          <p:cNvSpPr/>
          <p:nvPr userDrawn="1"/>
        </p:nvSpPr>
        <p:spPr>
          <a:xfrm>
            <a:off x="0" y="6405033"/>
            <a:ext cx="12192000" cy="45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2" name="Date Placeholder 3">
            <a:extLst>
              <a:ext uri="{FF2B5EF4-FFF2-40B4-BE49-F238E27FC236}">
                <a16:creationId xmlns:a16="http://schemas.microsoft.com/office/drawing/2014/main" id="{AF9CCB44-24AB-2C45-B9F2-6BC054463F17}"/>
              </a:ext>
            </a:extLst>
          </p:cNvPr>
          <p:cNvSpPr>
            <a:spLocks noGrp="1"/>
          </p:cNvSpPr>
          <p:nvPr>
            <p:ph type="dt" sz="half" idx="10"/>
          </p:nvPr>
        </p:nvSpPr>
        <p:spPr>
          <a:xfrm>
            <a:off x="7951791" y="6486860"/>
            <a:ext cx="3123463" cy="314629"/>
          </a:xfrm>
          <a:prstGeom prst="rect">
            <a:avLst/>
          </a:prstGeom>
        </p:spPr>
        <p:txBody>
          <a:bodyPr vert="horz" lIns="91440" tIns="45720" rIns="0" bIns="45720" rtlCol="0" anchor="ctr"/>
          <a:lstStyle>
            <a:lvl1pPr algn="r">
              <a:defRPr sz="1200">
                <a:solidFill>
                  <a:schemeClr val="bg1"/>
                </a:solidFill>
              </a:defRPr>
            </a:lvl1pPr>
          </a:lstStyle>
          <a:p>
            <a:fld id="{E13ED7F5-D386-9F4E-93F6-FF04FAB3DF3D}" type="datetime4">
              <a:rPr lang="en-GB" smtClean="0"/>
              <a:t>23 August 2024</a:t>
            </a:fld>
            <a:endParaRPr lang="en-US"/>
          </a:p>
        </p:txBody>
      </p:sp>
      <p:sp>
        <p:nvSpPr>
          <p:cNvPr id="13" name="Slide Number Placeholder 5">
            <a:extLst>
              <a:ext uri="{FF2B5EF4-FFF2-40B4-BE49-F238E27FC236}">
                <a16:creationId xmlns:a16="http://schemas.microsoft.com/office/drawing/2014/main" id="{66F18EB3-88F6-F14B-BE7F-781B08324361}"/>
              </a:ext>
            </a:extLst>
          </p:cNvPr>
          <p:cNvSpPr>
            <a:spLocks noGrp="1"/>
          </p:cNvSpPr>
          <p:nvPr>
            <p:ph type="sldNum" sz="quarter" idx="11"/>
          </p:nvPr>
        </p:nvSpPr>
        <p:spPr>
          <a:xfrm>
            <a:off x="11075255" y="6486860"/>
            <a:ext cx="733629" cy="301789"/>
          </a:xfrm>
          <a:prstGeom prst="rect">
            <a:avLst/>
          </a:prstGeom>
        </p:spPr>
        <p:txBody>
          <a:bodyPr vert="horz" lIns="91440" tIns="45720" rIns="91440" bIns="45720" rtlCol="0" anchor="ctr"/>
          <a:lstStyle>
            <a:lvl1pPr algn="l">
              <a:defRPr sz="1200">
                <a:solidFill>
                  <a:schemeClr val="bg1"/>
                </a:solidFill>
              </a:defRPr>
            </a:lvl1pPr>
          </a:lstStyle>
          <a:p>
            <a:r>
              <a:rPr lang="en-US"/>
              <a:t>|   </a:t>
            </a:r>
            <a:fld id="{D7A593A7-184A-6D43-8A36-702213271FF9}" type="slidenum">
              <a:rPr lang="en-US" smtClean="0"/>
              <a:pPr/>
              <a:t>‹#›</a:t>
            </a:fld>
            <a:endParaRPr lang="en-US"/>
          </a:p>
        </p:txBody>
      </p:sp>
      <p:sp>
        <p:nvSpPr>
          <p:cNvPr id="14" name="Footer Placeholder 4">
            <a:extLst>
              <a:ext uri="{FF2B5EF4-FFF2-40B4-BE49-F238E27FC236}">
                <a16:creationId xmlns:a16="http://schemas.microsoft.com/office/drawing/2014/main" id="{44FBDB17-8614-3341-9E90-D869D5D1E0B6}"/>
              </a:ext>
            </a:extLst>
          </p:cNvPr>
          <p:cNvSpPr>
            <a:spLocks noGrp="1"/>
          </p:cNvSpPr>
          <p:nvPr>
            <p:ph type="ftr" sz="quarter" idx="12"/>
          </p:nvPr>
        </p:nvSpPr>
        <p:spPr>
          <a:xfrm>
            <a:off x="383117" y="6486860"/>
            <a:ext cx="5976833" cy="301789"/>
          </a:xfrm>
          <a:prstGeom prst="rect">
            <a:avLst/>
          </a:prstGeom>
        </p:spPr>
        <p:txBody>
          <a:bodyPr vert="horz" lIns="91440" tIns="45720" rIns="91440" bIns="45720" rtlCol="0" anchor="ctr"/>
          <a:lstStyle>
            <a:lvl1pPr algn="l">
              <a:defRPr sz="1200">
                <a:solidFill>
                  <a:schemeClr val="bg1"/>
                </a:solidFill>
              </a:defRPr>
            </a:lvl1pPr>
          </a:lstStyle>
          <a:p>
            <a:r>
              <a:rPr lang="en-US"/>
              <a:t>Security marking: </a:t>
            </a:r>
            <a:r>
              <a:rPr lang="en-US" b="1"/>
              <a:t>PUBLIC/INTERNAL USE ONLY/CONFIDENTIAL</a:t>
            </a:r>
          </a:p>
        </p:txBody>
      </p:sp>
    </p:spTree>
    <p:extLst>
      <p:ext uri="{BB962C8B-B14F-4D97-AF65-F5344CB8AC3E}">
        <p14:creationId xmlns:p14="http://schemas.microsoft.com/office/powerpoint/2010/main" val="63293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7">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41ACC-D76F-604E-BD17-676DDA3C8439}"/>
              </a:ext>
            </a:extLst>
          </p:cNvPr>
          <p:cNvSpPr>
            <a:spLocks noGrp="1"/>
          </p:cNvSpPr>
          <p:nvPr>
            <p:ph type="title"/>
          </p:nvPr>
        </p:nvSpPr>
        <p:spPr>
          <a:xfrm>
            <a:off x="383118" y="1709739"/>
            <a:ext cx="10964333" cy="2173260"/>
          </a:xfrm>
          <a:noFill/>
        </p:spPr>
        <p:txBody>
          <a:bodyPr anchor="b"/>
          <a:lstStyle>
            <a:lvl1pPr>
              <a:defRPr sz="6000">
                <a:solidFill>
                  <a:schemeClr val="bg1"/>
                </a:solidFill>
              </a:defRPr>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6EFDAE54-0B72-5840-ADB5-ADBBECB2A215}"/>
              </a:ext>
            </a:extLst>
          </p:cNvPr>
          <p:cNvSpPr>
            <a:spLocks noGrp="1"/>
          </p:cNvSpPr>
          <p:nvPr>
            <p:ph type="body" idx="1"/>
          </p:nvPr>
        </p:nvSpPr>
        <p:spPr>
          <a:xfrm>
            <a:off x="383118" y="3916391"/>
            <a:ext cx="10964333" cy="369332"/>
          </a:xfrm>
        </p:spPr>
        <p:txBody>
          <a:bodyPr/>
          <a:lstStyle>
            <a:lvl1pPr marL="0" indent="0">
              <a:buNone/>
              <a:defRPr sz="2400">
                <a:solidFill>
                  <a:schemeClr val="accent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10839610" y="448513"/>
            <a:ext cx="969273" cy="292320"/>
          </a:xfrm>
          <a:prstGeom prst="rect">
            <a:avLst/>
          </a:prstGeom>
        </p:spPr>
      </p:pic>
    </p:spTree>
    <p:extLst>
      <p:ext uri="{BB962C8B-B14F-4D97-AF65-F5344CB8AC3E}">
        <p14:creationId xmlns:p14="http://schemas.microsoft.com/office/powerpoint/2010/main" val="103046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userDrawn="1"/>
        </p:nvSpPr>
        <p:spPr>
          <a:xfrm>
            <a:off x="393573" y="740834"/>
            <a:ext cx="6610851" cy="53551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itle 1">
            <a:extLst>
              <a:ext uri="{FF2B5EF4-FFF2-40B4-BE49-F238E27FC236}">
                <a16:creationId xmlns:a16="http://schemas.microsoft.com/office/drawing/2014/main" id="{8ACB9580-A0AF-D94B-89D1-593DC75D3486}"/>
              </a:ext>
            </a:extLst>
          </p:cNvPr>
          <p:cNvSpPr>
            <a:spLocks noGrp="1"/>
          </p:cNvSpPr>
          <p:nvPr>
            <p:ph type="ctrTitle" hasCustomPrompt="1"/>
          </p:nvPr>
        </p:nvSpPr>
        <p:spPr>
          <a:xfrm>
            <a:off x="860612" y="1342145"/>
            <a:ext cx="5653741" cy="2566468"/>
          </a:xfrm>
        </p:spPr>
        <p:txBody>
          <a:bodyPr anchor="b"/>
          <a:lstStyle>
            <a:lvl1pPr algn="l">
              <a:defRPr sz="6000">
                <a:solidFill>
                  <a:schemeClr val="bg1"/>
                </a:solidFill>
              </a:defRPr>
            </a:lvl1pPr>
          </a:lstStyle>
          <a:p>
            <a:r>
              <a:rPr lang="en-GB"/>
              <a:t>Click to edit </a:t>
            </a:r>
            <a:br>
              <a:rPr lang="en-GB"/>
            </a:br>
            <a:r>
              <a:rPr lang="en-GB"/>
              <a:t>Master title style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userDrawn="1"/>
        </p:nvPicPr>
        <p:blipFill>
          <a:blip r:embed="rId3"/>
          <a:srcRect/>
          <a:stretch/>
        </p:blipFill>
        <p:spPr>
          <a:xfrm>
            <a:off x="860612" y="5300880"/>
            <a:ext cx="1066800" cy="321733"/>
          </a:xfrm>
          <a:prstGeom prst="rect">
            <a:avLst/>
          </a:prstGeom>
        </p:spPr>
      </p:pic>
      <p:sp>
        <p:nvSpPr>
          <p:cNvPr id="7" name="Subtitle 2">
            <a:extLst>
              <a:ext uri="{FF2B5EF4-FFF2-40B4-BE49-F238E27FC236}">
                <a16:creationId xmlns:a16="http://schemas.microsoft.com/office/drawing/2014/main" id="{5F715FDE-A7E9-EA46-8FBE-017202A0AB2C}"/>
              </a:ext>
            </a:extLst>
          </p:cNvPr>
          <p:cNvSpPr>
            <a:spLocks noGrp="1"/>
          </p:cNvSpPr>
          <p:nvPr>
            <p:ph type="subTitle" idx="1" hasCustomPrompt="1"/>
          </p:nvPr>
        </p:nvSpPr>
        <p:spPr>
          <a:xfrm>
            <a:off x="860612" y="4040095"/>
            <a:ext cx="5988424" cy="787400"/>
          </a:xfrm>
        </p:spPr>
        <p:txBody>
          <a:bodyPr>
            <a:noAutofit/>
          </a:bodyPr>
          <a:lstStyle>
            <a:lvl1pPr marL="0" indent="0" algn="l">
              <a:buNone/>
              <a:defRPr sz="1867" b="0" i="0">
                <a:solidFill>
                  <a:schemeClr val="accent3"/>
                </a:solidFill>
                <a:latin typeface="+mj-lt"/>
                <a:ea typeface="Roboto Thin" panose="02000000000000000000" pitchFamily="2" charset="0"/>
                <a:cs typeface="Roboto Thin" panose="02000000000000000000"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a:t>
            </a:r>
            <a:br>
              <a:rPr lang="en-GB"/>
            </a:br>
            <a:r>
              <a:rPr lang="en-GB"/>
              <a:t>subtitle style</a:t>
            </a:r>
            <a:endParaRPr lang="en-US"/>
          </a:p>
        </p:txBody>
      </p:sp>
    </p:spTree>
    <p:extLst>
      <p:ext uri="{BB962C8B-B14F-4D97-AF65-F5344CB8AC3E}">
        <p14:creationId xmlns:p14="http://schemas.microsoft.com/office/powerpoint/2010/main" val="85064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a:off x="0" y="6405034"/>
            <a:ext cx="12192000" cy="45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7951793" y="6486860"/>
            <a:ext cx="3123463" cy="314629"/>
          </a:xfrm>
          <a:prstGeom prst="rect">
            <a:avLst/>
          </a:prstGeom>
        </p:spPr>
        <p:txBody>
          <a:bodyPr vert="horz" lIns="91440" tIns="45720" rIns="0" bIns="45720" rtlCol="0" anchor="ctr"/>
          <a:lstStyle>
            <a:lvl1pPr algn="r">
              <a:defRPr sz="1200">
                <a:solidFill>
                  <a:schemeClr val="bg1"/>
                </a:solidFill>
              </a:defRPr>
            </a:lvl1pPr>
          </a:lstStyle>
          <a:p>
            <a:fld id="{E13ED7F5-D386-9F4E-93F6-FF04FAB3DF3D}" type="datetime4">
              <a:rPr lang="en-GB" smtClean="0"/>
              <a:t>23 August 2024</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11075256" y="6486860"/>
            <a:ext cx="733629" cy="301789"/>
          </a:xfrm>
          <a:prstGeom prst="rect">
            <a:avLst/>
          </a:prstGeom>
        </p:spPr>
        <p:txBody>
          <a:bodyPr vert="horz" lIns="91440" tIns="45720" rIns="91440" bIns="45720" rtlCol="0" anchor="ctr"/>
          <a:lstStyle>
            <a:lvl1pPr algn="l">
              <a:defRPr sz="1200">
                <a:solidFill>
                  <a:schemeClr val="bg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383118" y="6486860"/>
            <a:ext cx="5976833" cy="301789"/>
          </a:xfrm>
          <a:prstGeom prst="rect">
            <a:avLst/>
          </a:prstGeom>
        </p:spPr>
        <p:txBody>
          <a:bodyPr vert="horz" lIns="91440" tIns="45720" rIns="91440" bIns="45720" rtlCol="0" anchor="ctr"/>
          <a:lstStyle>
            <a:lvl1pPr algn="l">
              <a:defRPr sz="1200">
                <a:solidFill>
                  <a:schemeClr val="bg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10819120" y="441987"/>
            <a:ext cx="989765" cy="298500"/>
          </a:xfrm>
          <a:prstGeom prst="rect">
            <a:avLst/>
          </a:prstGeom>
        </p:spPr>
      </p:pic>
    </p:spTree>
    <p:extLst>
      <p:ext uri="{BB962C8B-B14F-4D97-AF65-F5344CB8AC3E}">
        <p14:creationId xmlns:p14="http://schemas.microsoft.com/office/powerpoint/2010/main" val="2457170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118" y="466007"/>
            <a:ext cx="10147825" cy="1358703"/>
          </a:xfrm>
          <a:prstGeom prst="rect">
            <a:avLst/>
          </a:prstGeom>
        </p:spPr>
        <p:txBody>
          <a:bodyPr vert="horz" wrap="none" lIns="0" tIns="0" rIns="0" bIns="0" rtlCol="0" anchor="b">
            <a:noAutofit/>
          </a:bodyPr>
          <a:lstStyle/>
          <a:p>
            <a:r>
              <a:rPr lang="en-GB"/>
              <a:t>Click to edit </a:t>
            </a:r>
            <a:br>
              <a:rPr lang="en-GB"/>
            </a:br>
            <a:r>
              <a:rPr lang="en-GB"/>
              <a:t>master title style</a:t>
            </a:r>
            <a:endParaRPr lang="en-US"/>
          </a:p>
        </p:txBody>
      </p:sp>
      <p:sp>
        <p:nvSpPr>
          <p:cNvPr id="3" name="Text Placeholder 2"/>
          <p:cNvSpPr>
            <a:spLocks noGrp="1"/>
          </p:cNvSpPr>
          <p:nvPr>
            <p:ph type="body" idx="1"/>
          </p:nvPr>
        </p:nvSpPr>
        <p:spPr>
          <a:xfrm>
            <a:off x="383117" y="2180167"/>
            <a:ext cx="11425767" cy="3317148"/>
          </a:xfrm>
          <a:prstGeom prst="rect">
            <a:avLst/>
          </a:prstGeom>
          <a:ln>
            <a:noFill/>
          </a:ln>
        </p:spPr>
        <p:txBody>
          <a:bodyPr vert="horz"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US"/>
          </a:p>
        </p:txBody>
      </p:sp>
      <p:sp>
        <p:nvSpPr>
          <p:cNvPr id="4" name="Date Placeholder 3"/>
          <p:cNvSpPr>
            <a:spLocks noGrp="1"/>
          </p:cNvSpPr>
          <p:nvPr>
            <p:ph type="dt" sz="half" idx="2"/>
          </p:nvPr>
        </p:nvSpPr>
        <p:spPr>
          <a:xfrm>
            <a:off x="7951791" y="6405034"/>
            <a:ext cx="3123463" cy="314629"/>
          </a:xfrm>
          <a:prstGeom prst="rect">
            <a:avLst/>
          </a:prstGeom>
        </p:spPr>
        <p:txBody>
          <a:bodyPr vert="horz" lIns="91440" tIns="45720" rIns="0" bIns="45720" rtlCol="0" anchor="ctr"/>
          <a:lstStyle>
            <a:lvl1pPr algn="r">
              <a:defRPr sz="1200">
                <a:solidFill>
                  <a:schemeClr val="tx1"/>
                </a:solidFill>
              </a:defRPr>
            </a:lvl1pPr>
          </a:lstStyle>
          <a:p>
            <a:fld id="{3D7419EE-49C5-E447-8207-BBAD892BE406}" type="datetime4">
              <a:rPr lang="en-GB" smtClean="0"/>
              <a:pPr/>
              <a:t>23 August 2024</a:t>
            </a:fld>
            <a:endParaRPr lang="en-US"/>
          </a:p>
        </p:txBody>
      </p:sp>
      <p:sp>
        <p:nvSpPr>
          <p:cNvPr id="5" name="Footer Placeholder 4"/>
          <p:cNvSpPr>
            <a:spLocks noGrp="1"/>
          </p:cNvSpPr>
          <p:nvPr>
            <p:ph type="ftr" sz="quarter" idx="3"/>
          </p:nvPr>
        </p:nvSpPr>
        <p:spPr>
          <a:xfrm>
            <a:off x="383117" y="6405034"/>
            <a:ext cx="5486640" cy="301789"/>
          </a:xfrm>
          <a:prstGeom prst="rect">
            <a:avLst/>
          </a:prstGeom>
        </p:spPr>
        <p:txBody>
          <a:bodyPr vert="horz" lIns="91440" tIns="45720" rIns="91440" bIns="45720" rtlCol="0" anchor="ctr"/>
          <a:lstStyle>
            <a:lvl1pPr algn="l">
              <a:defRPr sz="1200">
                <a:solidFill>
                  <a:schemeClr val="tx1"/>
                </a:solidFill>
              </a:defRPr>
            </a:lvl1pPr>
          </a:lstStyle>
          <a:p>
            <a:r>
              <a:rPr lang="en-US"/>
              <a:t>Security marking: </a:t>
            </a:r>
            <a:r>
              <a:rPr lang="en-US" b="1"/>
              <a:t>PUBLIC/INTERNAL USE ONLY/CONFIDENTIAL</a:t>
            </a:r>
          </a:p>
        </p:txBody>
      </p:sp>
      <p:sp>
        <p:nvSpPr>
          <p:cNvPr id="6" name="Slide Number Placeholder 5"/>
          <p:cNvSpPr>
            <a:spLocks noGrp="1"/>
          </p:cNvSpPr>
          <p:nvPr>
            <p:ph type="sldNum" sz="quarter" idx="4"/>
          </p:nvPr>
        </p:nvSpPr>
        <p:spPr>
          <a:xfrm>
            <a:off x="11075255" y="6405034"/>
            <a:ext cx="733629" cy="301789"/>
          </a:xfrm>
          <a:prstGeom prst="rect">
            <a:avLst/>
          </a:prstGeom>
        </p:spPr>
        <p:txBody>
          <a:bodyPr vert="horz" lIns="91440" tIns="45720" rIns="91440" bIns="45720" rtlCol="0" anchor="ctr"/>
          <a:lstStyle>
            <a:lvl1pPr algn="l">
              <a:defRPr sz="1200">
                <a:solidFill>
                  <a:schemeClr val="tx1"/>
                </a:solidFill>
              </a:defRPr>
            </a:lvl1pPr>
          </a:lstStyle>
          <a:p>
            <a:r>
              <a:rPr lang="en-US"/>
              <a:t>|   </a:t>
            </a:r>
            <a:fld id="{D7A593A7-184A-6D43-8A36-702213271FF9}" type="slidenum">
              <a:rPr lang="en-US" smtClean="0"/>
              <a:pPr/>
              <a:t>‹#›</a:t>
            </a:fld>
            <a:endParaRPr lang="en-US"/>
          </a:p>
        </p:txBody>
      </p:sp>
    </p:spTree>
    <p:extLst>
      <p:ext uri="{BB962C8B-B14F-4D97-AF65-F5344CB8AC3E}">
        <p14:creationId xmlns:p14="http://schemas.microsoft.com/office/powerpoint/2010/main" val="2126799376"/>
      </p:ext>
    </p:extLst>
  </p:cSld>
  <p:clrMap bg1="lt1" tx1="dk1" bg2="lt2" tx2="dk2" accent1="accent1" accent2="accent2" accent3="accent3" accent4="accent4" accent5="accent5" accent6="accent6" hlink="hlink" folHlink="folHlink"/>
  <p:sldLayoutIdLst>
    <p:sldLayoutId id="2147484412" r:id="rId1"/>
    <p:sldLayoutId id="2147483720" r:id="rId2"/>
    <p:sldLayoutId id="2147483713" r:id="rId3"/>
    <p:sldLayoutId id="2147483685" r:id="rId4"/>
    <p:sldLayoutId id="2147483670" r:id="rId5"/>
  </p:sldLayoutIdLst>
  <p:hf hdr="0"/>
  <p:txStyles>
    <p:title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p:titleStyle>
    <p:body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214">
          <p15:clr>
            <a:srgbClr val="F26B43"/>
          </p15:clr>
        </p15:guide>
        <p15:guide id="5" orient="horz" pos="1030">
          <p15:clr>
            <a:srgbClr val="F26B43"/>
          </p15:clr>
        </p15:guide>
        <p15:guide id="7" pos="181">
          <p15:clr>
            <a:srgbClr val="F26B43"/>
          </p15:clr>
        </p15:guide>
        <p15:guide id="8" pos="5579">
          <p15:clr>
            <a:srgbClr val="F26B43"/>
          </p15:clr>
        </p15:guide>
        <p15:guide id="9" orient="horz" pos="30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120" y="466009"/>
            <a:ext cx="10147825" cy="1358703"/>
          </a:xfrm>
          <a:prstGeom prst="rect">
            <a:avLst/>
          </a:prstGeom>
        </p:spPr>
        <p:txBody>
          <a:bodyPr vert="horz" wrap="none" lIns="0" tIns="0" rIns="0" bIns="0" rtlCol="0" anchor="b">
            <a:noAutofit/>
          </a:bodyPr>
          <a:lstStyle/>
          <a:p>
            <a:r>
              <a:rPr lang="en-GB"/>
              <a:t>Click to edit </a:t>
            </a:r>
            <a:br>
              <a:rPr lang="en-GB"/>
            </a:br>
            <a:r>
              <a:rPr lang="en-GB"/>
              <a:t>master title style</a:t>
            </a:r>
            <a:endParaRPr lang="en-US"/>
          </a:p>
        </p:txBody>
      </p:sp>
      <p:sp>
        <p:nvSpPr>
          <p:cNvPr id="3" name="Text Placeholder 2"/>
          <p:cNvSpPr>
            <a:spLocks noGrp="1"/>
          </p:cNvSpPr>
          <p:nvPr>
            <p:ph type="body" idx="1"/>
          </p:nvPr>
        </p:nvSpPr>
        <p:spPr>
          <a:xfrm>
            <a:off x="383118" y="2180167"/>
            <a:ext cx="11425767" cy="3996796"/>
          </a:xfrm>
          <a:prstGeom prst="rect">
            <a:avLst/>
          </a:prstGeom>
          <a:ln>
            <a:noFill/>
          </a:ln>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endParaRPr lang="en-US"/>
          </a:p>
        </p:txBody>
      </p:sp>
      <p:sp>
        <p:nvSpPr>
          <p:cNvPr id="4" name="Date Placeholder 3"/>
          <p:cNvSpPr>
            <a:spLocks noGrp="1"/>
          </p:cNvSpPr>
          <p:nvPr>
            <p:ph type="dt" sz="half" idx="2"/>
          </p:nvPr>
        </p:nvSpPr>
        <p:spPr>
          <a:xfrm>
            <a:off x="7951793" y="6405035"/>
            <a:ext cx="3123463" cy="314629"/>
          </a:xfrm>
          <a:prstGeom prst="rect">
            <a:avLst/>
          </a:prstGeom>
        </p:spPr>
        <p:txBody>
          <a:bodyPr vert="horz" lIns="91440" tIns="45720" rIns="0" bIns="45720" rtlCol="0" anchor="ctr"/>
          <a:lstStyle>
            <a:lvl1pPr algn="r">
              <a:defRPr sz="1200">
                <a:solidFill>
                  <a:schemeClr val="tx1"/>
                </a:solidFill>
              </a:defRPr>
            </a:lvl1pPr>
          </a:lstStyle>
          <a:p>
            <a:fld id="{3D7419EE-49C5-E447-8207-BBAD892BE406}" type="datetime4">
              <a:rPr lang="en-GB" smtClean="0"/>
              <a:pPr/>
              <a:t>23 August 2024</a:t>
            </a:fld>
            <a:endParaRPr lang="en-US"/>
          </a:p>
        </p:txBody>
      </p:sp>
      <p:sp>
        <p:nvSpPr>
          <p:cNvPr id="5" name="Footer Placeholder 4"/>
          <p:cNvSpPr>
            <a:spLocks noGrp="1"/>
          </p:cNvSpPr>
          <p:nvPr>
            <p:ph type="ftr" sz="quarter" idx="3"/>
          </p:nvPr>
        </p:nvSpPr>
        <p:spPr>
          <a:xfrm>
            <a:off x="383117" y="6405035"/>
            <a:ext cx="5486640" cy="301789"/>
          </a:xfrm>
          <a:prstGeom prst="rect">
            <a:avLst/>
          </a:prstGeom>
        </p:spPr>
        <p:txBody>
          <a:bodyPr vert="horz" lIns="91440" tIns="45720" rIns="91440" bIns="45720" rtlCol="0" anchor="ctr"/>
          <a:lstStyle>
            <a:lvl1pPr algn="l">
              <a:defRPr sz="1200">
                <a:solidFill>
                  <a:schemeClr val="tx1"/>
                </a:solidFill>
              </a:defRPr>
            </a:lvl1pPr>
          </a:lstStyle>
          <a:p>
            <a:r>
              <a:rPr lang="en-US"/>
              <a:t>Security marking: </a:t>
            </a:r>
            <a:r>
              <a:rPr lang="en-US" b="1"/>
              <a:t>PUBLIC/INTERNAL USE ONLY/CONFIDENTIAL</a:t>
            </a:r>
          </a:p>
        </p:txBody>
      </p:sp>
      <p:sp>
        <p:nvSpPr>
          <p:cNvPr id="6" name="Slide Number Placeholder 5"/>
          <p:cNvSpPr>
            <a:spLocks noGrp="1"/>
          </p:cNvSpPr>
          <p:nvPr>
            <p:ph type="sldNum" sz="quarter" idx="4"/>
          </p:nvPr>
        </p:nvSpPr>
        <p:spPr>
          <a:xfrm>
            <a:off x="11075256" y="6405035"/>
            <a:ext cx="733629" cy="301789"/>
          </a:xfrm>
          <a:prstGeom prst="rect">
            <a:avLst/>
          </a:prstGeom>
        </p:spPr>
        <p:txBody>
          <a:bodyPr vert="horz" lIns="91440" tIns="45720" rIns="91440" bIns="45720" rtlCol="0" anchor="ctr"/>
          <a:lstStyle>
            <a:lvl1pPr algn="l">
              <a:defRPr sz="1200">
                <a:solidFill>
                  <a:schemeClr val="tx1"/>
                </a:solidFill>
              </a:defRPr>
            </a:lvl1pPr>
          </a:lstStyle>
          <a:p>
            <a:r>
              <a:rPr lang="en-US"/>
              <a:t>|   </a:t>
            </a:r>
            <a:fld id="{D7A593A7-184A-6D43-8A36-702213271FF9}" type="slidenum">
              <a:rPr lang="en-US" smtClean="0"/>
              <a:pPr/>
              <a:t>‹#›</a:t>
            </a:fld>
            <a:endParaRPr lang="en-US"/>
          </a:p>
        </p:txBody>
      </p:sp>
    </p:spTree>
    <p:extLst>
      <p:ext uri="{BB962C8B-B14F-4D97-AF65-F5344CB8AC3E}">
        <p14:creationId xmlns:p14="http://schemas.microsoft.com/office/powerpoint/2010/main" val="1705679570"/>
      </p:ext>
    </p:extLst>
  </p:cSld>
  <p:clrMap bg1="lt1" tx1="dk1" bg2="lt2" tx2="dk2" accent1="accent1" accent2="accent2" accent3="accent3" accent4="accent4" accent5="accent5" accent6="accent6" hlink="hlink" folHlink="folHlink"/>
  <p:sldLayoutIdLst>
    <p:sldLayoutId id="2147483891" r:id="rId1"/>
  </p:sldLayoutIdLst>
  <p:hf hdr="0"/>
  <p:txStyles>
    <p:titleStyle>
      <a:lvl1pPr algn="l" defTabSz="914354" rtl="0" eaLnBrk="1" latinLnBrk="0" hangingPunct="1">
        <a:lnSpc>
          <a:spcPct val="90000"/>
        </a:lnSpc>
        <a:spcBef>
          <a:spcPct val="0"/>
        </a:spcBef>
        <a:buNone/>
        <a:defRPr sz="4800" b="1"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28589" indent="-228589" algn="l" defTabSz="914354"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766" indent="-228589" algn="l" defTabSz="914354"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2942" indent="-228589" algn="l" defTabSz="914354"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600120" indent="-228589" algn="l" defTabSz="914354"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298" indent="-228589" algn="l" defTabSz="914354"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474" indent="-228589" algn="l" defTabSz="914354"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652" indent="-228589" algn="l" defTabSz="914354"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8829" indent="-228589" algn="l" defTabSz="914354"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6006" indent="-228589" algn="l" defTabSz="914354"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214">
          <p15:clr>
            <a:srgbClr val="F26B43"/>
          </p15:clr>
        </p15:guide>
        <p15:guide id="5" orient="horz" pos="1030">
          <p15:clr>
            <a:srgbClr val="F26B43"/>
          </p15:clr>
        </p15:guide>
        <p15:guide id="7" pos="181">
          <p15:clr>
            <a:srgbClr val="F26B43"/>
          </p15:clr>
        </p15:guide>
        <p15:guide id="8" pos="5579">
          <p15:clr>
            <a:srgbClr val="F26B43"/>
          </p15:clr>
        </p15:guide>
        <p15:guide id="9" orient="horz" pos="30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ucas.com/parents-signup"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D9814010-DD99-81E9-9E4E-62E7D32733A7}"/>
              </a:ext>
            </a:extLst>
          </p:cNvPr>
          <p:cNvSpPr>
            <a:spLocks noGrp="1"/>
          </p:cNvSpPr>
          <p:nvPr>
            <p:ph type="subTitle" idx="1"/>
          </p:nvPr>
        </p:nvSpPr>
        <p:spPr>
          <a:xfrm>
            <a:off x="826748" y="3565321"/>
            <a:ext cx="5988424" cy="787400"/>
          </a:xfrm>
        </p:spPr>
        <p:txBody>
          <a:bodyPr/>
          <a:lstStyle/>
          <a:p>
            <a:r>
              <a:rPr lang="en-US" sz="3200" b="1" dirty="0">
                <a:latin typeface="Oswald" panose="02000503000000000000" pitchFamily="2" charset="0"/>
              </a:rPr>
              <a:t>Guidance for parents, guardians and carers</a:t>
            </a:r>
            <a:endParaRPr kumimoji="0" lang="en-US" sz="3200" b="1" i="0" u="none" strike="noStrike" kern="1200" cap="none" spc="0" normalizeH="0" baseline="0" noProof="0" dirty="0">
              <a:ln>
                <a:noFill/>
              </a:ln>
              <a:effectLst/>
              <a:uLnTx/>
              <a:uFillTx/>
              <a:latin typeface="Oswald" panose="02000503000000000000" pitchFamily="2" charset="0"/>
            </a:endParaRPr>
          </a:p>
          <a:p>
            <a:endParaRPr lang="en-GB" dirty="0"/>
          </a:p>
        </p:txBody>
      </p:sp>
      <p:sp>
        <p:nvSpPr>
          <p:cNvPr id="2" name="Date Placeholder 1">
            <a:extLst>
              <a:ext uri="{FF2B5EF4-FFF2-40B4-BE49-F238E27FC236}">
                <a16:creationId xmlns:a16="http://schemas.microsoft.com/office/drawing/2014/main" id="{8DF5DEAB-45AE-34C5-091F-B46311942706}"/>
              </a:ext>
            </a:extLst>
          </p:cNvPr>
          <p:cNvSpPr>
            <a:spLocks noGrp="1"/>
          </p:cNvSpPr>
          <p:nvPr>
            <p:ph type="dt" sz="half" idx="4294967295"/>
          </p:nvPr>
        </p:nvSpPr>
        <p:spPr>
          <a:xfrm>
            <a:off x="9067800" y="6486525"/>
            <a:ext cx="3124200" cy="3143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ED7F5-D386-9F4E-93F6-FF04FAB3DF3D}" type="datetime4">
              <a:rPr kumimoji="0" lang="en-GB" sz="1200" b="0" i="0" u="none" strike="noStrike" kern="1200" cap="none" spc="0" normalizeH="0" baseline="0" noProof="0" smtClean="0">
                <a:ln>
                  <a:noFill/>
                </a:ln>
                <a:solidFill>
                  <a:srgbClr val="1F2834"/>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 August 2024</a:t>
            </a:fld>
            <a:endPar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D881AB8-D399-0C7F-8E8B-69015172D4E0}"/>
              </a:ext>
            </a:extLst>
          </p:cNvPr>
          <p:cNvSpPr>
            <a:spLocks noGrp="1"/>
          </p:cNvSpPr>
          <p:nvPr>
            <p:ph type="sldNum" sz="quarter" idx="4294967295"/>
          </p:nvPr>
        </p:nvSpPr>
        <p:spPr>
          <a:xfrm>
            <a:off x="11458575" y="6486525"/>
            <a:ext cx="733425" cy="3016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rPr>
              <a:t>|   </a:t>
            </a:r>
            <a:fld id="{D7A593A7-184A-6D43-8A36-702213271FF9}" type="slidenum">
              <a:rPr kumimoji="0" lang="en-US" sz="1200" b="0" i="0" u="none" strike="noStrike" kern="1200" cap="none" spc="0" normalizeH="0" baseline="0" noProof="0" smtClean="0">
                <a:ln>
                  <a:noFill/>
                </a:ln>
                <a:solidFill>
                  <a:srgbClr val="1F2834"/>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B8F4769-3AD1-0055-3220-339186927319}"/>
              </a:ext>
            </a:extLst>
          </p:cNvPr>
          <p:cNvSpPr>
            <a:spLocks noGrp="1"/>
          </p:cNvSpPr>
          <p:nvPr>
            <p:ph type="ftr" sz="quarter" idx="4294967295"/>
          </p:nvPr>
        </p:nvSpPr>
        <p:spPr>
          <a:xfrm>
            <a:off x="0" y="6486525"/>
            <a:ext cx="5976938" cy="3016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rPr>
              <a:t>Security marking: </a:t>
            </a:r>
            <a:r>
              <a:rPr kumimoji="0" lang="en-US" sz="1200" b="1" i="0" u="none" strike="noStrike" kern="1200" cap="none" spc="0" normalizeH="0" baseline="0" noProof="0">
                <a:ln>
                  <a:noFill/>
                </a:ln>
                <a:solidFill>
                  <a:srgbClr val="1F2834"/>
                </a:solidFill>
                <a:effectLst/>
                <a:uLnTx/>
                <a:uFillTx/>
                <a:latin typeface="Calibri" panose="020F0502020204030204"/>
                <a:ea typeface="+mn-ea"/>
                <a:cs typeface="+mn-cs"/>
              </a:rPr>
              <a:t>PUBLIC</a:t>
            </a:r>
          </a:p>
        </p:txBody>
      </p:sp>
      <p:sp>
        <p:nvSpPr>
          <p:cNvPr id="7" name="Title 6">
            <a:extLst>
              <a:ext uri="{FF2B5EF4-FFF2-40B4-BE49-F238E27FC236}">
                <a16:creationId xmlns:a16="http://schemas.microsoft.com/office/drawing/2014/main" id="{162B0CA0-95A4-9FBF-4717-408016C1D91C}"/>
              </a:ext>
            </a:extLst>
          </p:cNvPr>
          <p:cNvSpPr txBox="1">
            <a:spLocks/>
          </p:cNvSpPr>
          <p:nvPr/>
        </p:nvSpPr>
        <p:spPr>
          <a:xfrm>
            <a:off x="783610" y="726212"/>
            <a:ext cx="4686748" cy="2566468"/>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6000" b="1" kern="1200">
                <a:solidFill>
                  <a:schemeClr val="bg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Oswald" panose="02000503000000000000" pitchFamily="2" charset="0"/>
              </a:rPr>
              <a:t>Personal statement: </a:t>
            </a:r>
          </a:p>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Oswald" panose="02000503000000000000" pitchFamily="2" charset="0"/>
              </a:rPr>
              <a:t>Changes for 2026 cycle </a:t>
            </a:r>
          </a:p>
        </p:txBody>
      </p:sp>
    </p:spTree>
    <p:custDataLst>
      <p:tags r:id="rId1"/>
    </p:custDataLst>
    <p:extLst>
      <p:ext uri="{BB962C8B-B14F-4D97-AF65-F5344CB8AC3E}">
        <p14:creationId xmlns:p14="http://schemas.microsoft.com/office/powerpoint/2010/main" val="203908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BA6C26B-D17A-6DA3-E840-D1B49BE2BC8F}"/>
              </a:ext>
            </a:extLst>
          </p:cNvPr>
          <p:cNvSpPr>
            <a:spLocks noGrp="1"/>
          </p:cNvSpPr>
          <p:nvPr>
            <p:ph type="dt" sz="half" idx="10"/>
          </p:nvPr>
        </p:nvSpPr>
        <p:spPr/>
        <p:txBody>
          <a:bodyPr/>
          <a:lstStyle/>
          <a:p>
            <a:fld id="{E13ED7F5-D386-9F4E-93F6-FF04FAB3DF3D}" type="datetime4">
              <a:rPr lang="en-GB" smtClean="0"/>
              <a:t>23 August 2024</a:t>
            </a:fld>
            <a:endParaRPr lang="en-US"/>
          </a:p>
        </p:txBody>
      </p:sp>
      <p:sp>
        <p:nvSpPr>
          <p:cNvPr id="4" name="Slide Number Placeholder 3">
            <a:extLst>
              <a:ext uri="{FF2B5EF4-FFF2-40B4-BE49-F238E27FC236}">
                <a16:creationId xmlns:a16="http://schemas.microsoft.com/office/drawing/2014/main" id="{B7AC61C4-B718-2B17-FAB7-CC7E64C038AA}"/>
              </a:ext>
            </a:extLst>
          </p:cNvPr>
          <p:cNvSpPr>
            <a:spLocks noGrp="1"/>
          </p:cNvSpPr>
          <p:nvPr>
            <p:ph type="sldNum" sz="quarter" idx="11"/>
          </p:nvPr>
        </p:nvSpPr>
        <p:spPr/>
        <p:txBody>
          <a:bodyPr/>
          <a:lstStyle/>
          <a:p>
            <a:r>
              <a:rPr lang="en-US"/>
              <a:t>|   </a:t>
            </a:r>
            <a:fld id="{D7A593A7-184A-6D43-8A36-702213271FF9}" type="slidenum">
              <a:rPr lang="en-US" smtClean="0"/>
              <a:pPr/>
              <a:t>10</a:t>
            </a:fld>
            <a:endParaRPr lang="en-US"/>
          </a:p>
        </p:txBody>
      </p:sp>
      <p:sp>
        <p:nvSpPr>
          <p:cNvPr id="5" name="Footer Placeholder 4">
            <a:extLst>
              <a:ext uri="{FF2B5EF4-FFF2-40B4-BE49-F238E27FC236}">
                <a16:creationId xmlns:a16="http://schemas.microsoft.com/office/drawing/2014/main" id="{907CADB0-F737-63D7-F23A-1FE678CF5D7E}"/>
              </a:ext>
            </a:extLst>
          </p:cNvPr>
          <p:cNvSpPr>
            <a:spLocks noGrp="1"/>
          </p:cNvSpPr>
          <p:nvPr>
            <p:ph type="ftr" sz="quarter" idx="12"/>
          </p:nvPr>
        </p:nvSpPr>
        <p:spPr/>
        <p:txBody>
          <a:bodyPr/>
          <a:lstStyle/>
          <a:p>
            <a:r>
              <a:rPr lang="en-US"/>
              <a:t>Security marking: </a:t>
            </a:r>
            <a:r>
              <a:rPr lang="en-US" b="1"/>
              <a:t>PUBLIC</a:t>
            </a:r>
          </a:p>
        </p:txBody>
      </p:sp>
      <p:sp>
        <p:nvSpPr>
          <p:cNvPr id="9" name="TextBox 8">
            <a:extLst>
              <a:ext uri="{FF2B5EF4-FFF2-40B4-BE49-F238E27FC236}">
                <a16:creationId xmlns:a16="http://schemas.microsoft.com/office/drawing/2014/main" id="{5D9BB679-C5FC-A44E-E8B5-BD4F89F52400}"/>
              </a:ext>
            </a:extLst>
          </p:cNvPr>
          <p:cNvSpPr txBox="1"/>
          <p:nvPr/>
        </p:nvSpPr>
        <p:spPr>
          <a:xfrm>
            <a:off x="323170" y="1647233"/>
            <a:ext cx="11545660" cy="369332"/>
          </a:xfrm>
          <a:prstGeom prst="rect">
            <a:avLst/>
          </a:prstGeom>
          <a:noFill/>
        </p:spPr>
        <p:txBody>
          <a:bodyPr wrap="square">
            <a:spAutoFit/>
          </a:bodyPr>
          <a:lstStyle/>
          <a:p>
            <a:r>
              <a:rPr lang="en-GB">
                <a:latin typeface="Roboto" panose="02000000000000000000" pitchFamily="2" charset="0"/>
              </a:rPr>
              <a:t>F</a:t>
            </a:r>
            <a:r>
              <a:rPr lang="en-GB" b="0" i="0">
                <a:effectLst/>
                <a:latin typeface="Roboto" panose="02000000000000000000" pitchFamily="2" charset="0"/>
              </a:rPr>
              <a:t>ocus on what’s </a:t>
            </a:r>
            <a:r>
              <a:rPr lang="en-GB" i="0">
                <a:effectLst/>
                <a:latin typeface="Roboto" panose="02000000000000000000" pitchFamily="2" charset="0"/>
              </a:rPr>
              <a:t>most</a:t>
            </a:r>
            <a:r>
              <a:rPr lang="en-GB" b="1" i="0">
                <a:effectLst/>
                <a:latin typeface="Roboto" panose="02000000000000000000" pitchFamily="2" charset="0"/>
              </a:rPr>
              <a:t> recent </a:t>
            </a:r>
            <a:r>
              <a:rPr lang="en-GB" b="0" i="0">
                <a:effectLst/>
                <a:latin typeface="Roboto" panose="02000000000000000000" pitchFamily="2" charset="0"/>
              </a:rPr>
              <a:t>and </a:t>
            </a:r>
            <a:r>
              <a:rPr lang="en-GB" b="1" i="0">
                <a:effectLst/>
                <a:latin typeface="Roboto" panose="02000000000000000000" pitchFamily="2" charset="0"/>
              </a:rPr>
              <a:t>relevant </a:t>
            </a:r>
            <a:r>
              <a:rPr lang="en-GB" i="0">
                <a:effectLst/>
                <a:latin typeface="Roboto" panose="02000000000000000000" pitchFamily="2" charset="0"/>
              </a:rPr>
              <a:t>to the subject or course(s), examples could include:</a:t>
            </a:r>
            <a:endParaRPr lang="en-GB" b="1" i="0">
              <a:solidFill>
                <a:srgbClr val="333333"/>
              </a:solidFill>
              <a:effectLst/>
              <a:latin typeface="Roboto" panose="02000000000000000000" pitchFamily="2" charset="0"/>
            </a:endParaRPr>
          </a:p>
        </p:txBody>
      </p:sp>
      <p:sp>
        <p:nvSpPr>
          <p:cNvPr id="7" name="TextBox 6">
            <a:extLst>
              <a:ext uri="{FF2B5EF4-FFF2-40B4-BE49-F238E27FC236}">
                <a16:creationId xmlns:a16="http://schemas.microsoft.com/office/drawing/2014/main" id="{2A057307-0E0F-2FD4-1AAB-7C55104058F8}"/>
              </a:ext>
            </a:extLst>
          </p:cNvPr>
          <p:cNvSpPr txBox="1"/>
          <p:nvPr/>
        </p:nvSpPr>
        <p:spPr>
          <a:xfrm>
            <a:off x="323170" y="420938"/>
            <a:ext cx="10217830" cy="1015663"/>
          </a:xfrm>
          <a:prstGeom prst="rect">
            <a:avLst/>
          </a:prstGeom>
          <a:noFill/>
        </p:spPr>
        <p:txBody>
          <a:bodyPr wrap="square">
            <a:spAutoFit/>
          </a:bodyPr>
          <a:lstStyle/>
          <a:p>
            <a:r>
              <a:rPr lang="en-GB" sz="3000" b="1">
                <a:latin typeface="Oswald" panose="00000500000000000000" pitchFamily="2" charset="0"/>
              </a:rPr>
              <a:t>Q2: How have your qualifications and studies helped you to </a:t>
            </a:r>
            <a:br>
              <a:rPr lang="en-GB" sz="3000" b="1">
                <a:latin typeface="Oswald" panose="00000500000000000000" pitchFamily="2" charset="0"/>
              </a:rPr>
            </a:br>
            <a:r>
              <a:rPr lang="en-GB" sz="3000" b="1">
                <a:latin typeface="Oswald" panose="00000500000000000000" pitchFamily="2" charset="0"/>
              </a:rPr>
              <a:t>prepare for this course or subject?</a:t>
            </a:r>
          </a:p>
        </p:txBody>
      </p:sp>
      <p:graphicFrame>
        <p:nvGraphicFramePr>
          <p:cNvPr id="2" name="Diagram 1">
            <a:extLst>
              <a:ext uri="{FF2B5EF4-FFF2-40B4-BE49-F238E27FC236}">
                <a16:creationId xmlns:a16="http://schemas.microsoft.com/office/drawing/2014/main" id="{744EED92-89E8-6DDF-0B58-1218AA20C7B2}"/>
              </a:ext>
            </a:extLst>
          </p:cNvPr>
          <p:cNvGraphicFramePr/>
          <p:nvPr/>
        </p:nvGraphicFramePr>
        <p:xfrm>
          <a:off x="479243" y="2227197"/>
          <a:ext cx="11389587" cy="4170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199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BA6C26B-D17A-6DA3-E840-D1B49BE2BC8F}"/>
              </a:ext>
            </a:extLst>
          </p:cNvPr>
          <p:cNvSpPr>
            <a:spLocks noGrp="1"/>
          </p:cNvSpPr>
          <p:nvPr>
            <p:ph type="dt" sz="half" idx="10"/>
          </p:nvPr>
        </p:nvSpPr>
        <p:spPr/>
        <p:txBody>
          <a:bodyPr/>
          <a:lstStyle/>
          <a:p>
            <a:fld id="{E13ED7F5-D386-9F4E-93F6-FF04FAB3DF3D}" type="datetime4">
              <a:rPr lang="en-GB" smtClean="0"/>
              <a:t>23 August 2024</a:t>
            </a:fld>
            <a:endParaRPr lang="en-US"/>
          </a:p>
        </p:txBody>
      </p:sp>
      <p:sp>
        <p:nvSpPr>
          <p:cNvPr id="4" name="Slide Number Placeholder 3">
            <a:extLst>
              <a:ext uri="{FF2B5EF4-FFF2-40B4-BE49-F238E27FC236}">
                <a16:creationId xmlns:a16="http://schemas.microsoft.com/office/drawing/2014/main" id="{B7AC61C4-B718-2B17-FAB7-CC7E64C038AA}"/>
              </a:ext>
            </a:extLst>
          </p:cNvPr>
          <p:cNvSpPr>
            <a:spLocks noGrp="1"/>
          </p:cNvSpPr>
          <p:nvPr>
            <p:ph type="sldNum" sz="quarter" idx="11"/>
          </p:nvPr>
        </p:nvSpPr>
        <p:spPr/>
        <p:txBody>
          <a:bodyPr/>
          <a:lstStyle/>
          <a:p>
            <a:r>
              <a:rPr lang="en-US"/>
              <a:t>|   </a:t>
            </a:r>
            <a:fld id="{D7A593A7-184A-6D43-8A36-702213271FF9}" type="slidenum">
              <a:rPr lang="en-US" smtClean="0"/>
              <a:pPr/>
              <a:t>11</a:t>
            </a:fld>
            <a:endParaRPr lang="en-US"/>
          </a:p>
        </p:txBody>
      </p:sp>
      <p:sp>
        <p:nvSpPr>
          <p:cNvPr id="5" name="Footer Placeholder 4">
            <a:extLst>
              <a:ext uri="{FF2B5EF4-FFF2-40B4-BE49-F238E27FC236}">
                <a16:creationId xmlns:a16="http://schemas.microsoft.com/office/drawing/2014/main" id="{907CADB0-F737-63D7-F23A-1FE678CF5D7E}"/>
              </a:ext>
            </a:extLst>
          </p:cNvPr>
          <p:cNvSpPr>
            <a:spLocks noGrp="1"/>
          </p:cNvSpPr>
          <p:nvPr>
            <p:ph type="ftr" sz="quarter" idx="12"/>
          </p:nvPr>
        </p:nvSpPr>
        <p:spPr/>
        <p:txBody>
          <a:bodyPr/>
          <a:lstStyle/>
          <a:p>
            <a:r>
              <a:rPr lang="en-US"/>
              <a:t>Security marking: </a:t>
            </a:r>
            <a:r>
              <a:rPr lang="en-US" b="1"/>
              <a:t>PUBLIC</a:t>
            </a:r>
          </a:p>
        </p:txBody>
      </p:sp>
      <p:sp>
        <p:nvSpPr>
          <p:cNvPr id="9" name="TextBox 8">
            <a:extLst>
              <a:ext uri="{FF2B5EF4-FFF2-40B4-BE49-F238E27FC236}">
                <a16:creationId xmlns:a16="http://schemas.microsoft.com/office/drawing/2014/main" id="{5D9BB679-C5FC-A44E-E8B5-BD4F89F52400}"/>
              </a:ext>
            </a:extLst>
          </p:cNvPr>
          <p:cNvSpPr txBox="1"/>
          <p:nvPr/>
        </p:nvSpPr>
        <p:spPr>
          <a:xfrm>
            <a:off x="323170" y="1583241"/>
            <a:ext cx="11677967" cy="369332"/>
          </a:xfrm>
          <a:prstGeom prst="rect">
            <a:avLst/>
          </a:prstGeom>
          <a:noFill/>
        </p:spPr>
        <p:txBody>
          <a:bodyPr wrap="square" lIns="91440" tIns="45720" rIns="91440" bIns="45720" anchor="t">
            <a:spAutoFit/>
          </a:bodyPr>
          <a:lstStyle/>
          <a:p>
            <a:pPr algn="l"/>
            <a:r>
              <a:rPr lang="en-GB" i="0" dirty="0">
                <a:solidFill>
                  <a:srgbClr val="333333"/>
                </a:solidFill>
                <a:effectLst/>
                <a:latin typeface="Roboto"/>
                <a:ea typeface="Roboto"/>
                <a:cs typeface="Roboto"/>
              </a:rPr>
              <a:t>Examples should be </a:t>
            </a:r>
            <a:r>
              <a:rPr lang="en-GB" b="1" i="0" dirty="0">
                <a:solidFill>
                  <a:srgbClr val="333333"/>
                </a:solidFill>
                <a:effectLst/>
                <a:latin typeface="Roboto"/>
                <a:ea typeface="Roboto"/>
                <a:cs typeface="Roboto"/>
              </a:rPr>
              <a:t>reflective</a:t>
            </a:r>
            <a:r>
              <a:rPr lang="en-GB" i="0" dirty="0">
                <a:solidFill>
                  <a:srgbClr val="333333"/>
                </a:solidFill>
                <a:effectLst/>
                <a:latin typeface="Roboto"/>
                <a:ea typeface="Roboto"/>
                <a:cs typeface="Roboto"/>
              </a:rPr>
              <a:t> and </a:t>
            </a:r>
            <a:r>
              <a:rPr lang="en-GB" b="1" i="0" dirty="0">
                <a:solidFill>
                  <a:srgbClr val="333333"/>
                </a:solidFill>
                <a:effectLst/>
                <a:latin typeface="Roboto"/>
                <a:ea typeface="Roboto"/>
                <a:cs typeface="Roboto"/>
              </a:rPr>
              <a:t>demonstrate</a:t>
            </a:r>
            <a:r>
              <a:rPr lang="en-GB" i="0" dirty="0">
                <a:solidFill>
                  <a:srgbClr val="333333"/>
                </a:solidFill>
                <a:effectLst/>
                <a:latin typeface="Roboto"/>
                <a:ea typeface="Roboto"/>
                <a:cs typeface="Roboto"/>
              </a:rPr>
              <a:t> further </a:t>
            </a:r>
            <a:r>
              <a:rPr lang="en-GB" b="1" i="0" dirty="0">
                <a:solidFill>
                  <a:srgbClr val="333333"/>
                </a:solidFill>
                <a:effectLst/>
                <a:latin typeface="Roboto"/>
                <a:ea typeface="Roboto"/>
                <a:cs typeface="Roboto"/>
              </a:rPr>
              <a:t>suitability</a:t>
            </a:r>
            <a:r>
              <a:rPr lang="en-GB" i="0" dirty="0">
                <a:solidFill>
                  <a:srgbClr val="333333"/>
                </a:solidFill>
                <a:effectLst/>
                <a:latin typeface="Roboto"/>
                <a:ea typeface="Roboto"/>
                <a:cs typeface="Roboto"/>
              </a:rPr>
              <a:t> for the subject or course(s), this could include</a:t>
            </a:r>
            <a:r>
              <a:rPr lang="en-GB" dirty="0">
                <a:solidFill>
                  <a:srgbClr val="333333"/>
                </a:solidFill>
                <a:latin typeface="Roboto"/>
                <a:ea typeface="Roboto"/>
                <a:cs typeface="Roboto"/>
              </a:rPr>
              <a:t>:</a:t>
            </a:r>
            <a:endParaRPr lang="en-GB" i="0" dirty="0">
              <a:solidFill>
                <a:srgbClr val="333333"/>
              </a:solidFill>
              <a:effectLst/>
              <a:latin typeface="Roboto" panose="02000000000000000000" pitchFamily="2" charset="0"/>
            </a:endParaRPr>
          </a:p>
        </p:txBody>
      </p:sp>
      <p:sp>
        <p:nvSpPr>
          <p:cNvPr id="7" name="TextBox 6">
            <a:extLst>
              <a:ext uri="{FF2B5EF4-FFF2-40B4-BE49-F238E27FC236}">
                <a16:creationId xmlns:a16="http://schemas.microsoft.com/office/drawing/2014/main" id="{2A057307-0E0F-2FD4-1AAB-7C55104058F8}"/>
              </a:ext>
            </a:extLst>
          </p:cNvPr>
          <p:cNvSpPr txBox="1"/>
          <p:nvPr/>
        </p:nvSpPr>
        <p:spPr>
          <a:xfrm>
            <a:off x="323170" y="328676"/>
            <a:ext cx="10929030" cy="1077218"/>
          </a:xfrm>
          <a:prstGeom prst="rect">
            <a:avLst/>
          </a:prstGeom>
          <a:noFill/>
        </p:spPr>
        <p:txBody>
          <a:bodyPr wrap="square">
            <a:spAutoFit/>
          </a:bodyPr>
          <a:lstStyle/>
          <a:p>
            <a:r>
              <a:rPr lang="en-GB" sz="3000" b="1">
                <a:latin typeface="Oswald" panose="00000500000000000000" pitchFamily="2" charset="0"/>
              </a:rPr>
              <a:t>Q3: </a:t>
            </a:r>
            <a:r>
              <a:rPr lang="en-GB" sz="3200" b="1" i="0">
                <a:solidFill>
                  <a:srgbClr val="333333"/>
                </a:solidFill>
                <a:effectLst/>
                <a:highlight>
                  <a:srgbClr val="FFFFFF"/>
                </a:highlight>
                <a:latin typeface="Oswald" panose="00000500000000000000" pitchFamily="2" charset="0"/>
              </a:rPr>
              <a:t>What else have you done to prepare outside of education, and why are these experiences useful?</a:t>
            </a:r>
          </a:p>
        </p:txBody>
      </p:sp>
      <p:graphicFrame>
        <p:nvGraphicFramePr>
          <p:cNvPr id="2" name="Diagram 1">
            <a:extLst>
              <a:ext uri="{FF2B5EF4-FFF2-40B4-BE49-F238E27FC236}">
                <a16:creationId xmlns:a16="http://schemas.microsoft.com/office/drawing/2014/main" id="{744EED92-89E8-6DDF-0B58-1218AA20C7B2}"/>
              </a:ext>
            </a:extLst>
          </p:cNvPr>
          <p:cNvGraphicFramePr/>
          <p:nvPr/>
        </p:nvGraphicFramePr>
        <p:xfrm>
          <a:off x="401206" y="2078247"/>
          <a:ext cx="11389587" cy="423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80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5D961-8A33-33F9-52CE-A5F9D8982BF8}"/>
              </a:ext>
            </a:extLst>
          </p:cNvPr>
          <p:cNvSpPr>
            <a:spLocks noGrp="1"/>
          </p:cNvSpPr>
          <p:nvPr>
            <p:ph type="dt" sz="half" idx="2"/>
          </p:nvPr>
        </p:nvSpPr>
        <p:spPr/>
        <p:txBody>
          <a:bodyPr/>
          <a:lstStyle/>
          <a:p>
            <a:fld id="{E13ED7F5-D386-9F4E-93F6-FF04FAB3DF3D}" type="datetime4">
              <a:rPr lang="en-GB" smtClean="0"/>
              <a:pPr/>
              <a:t>23 August 2024</a:t>
            </a:fld>
            <a:endParaRPr lang="en-US"/>
          </a:p>
        </p:txBody>
      </p:sp>
      <p:sp>
        <p:nvSpPr>
          <p:cNvPr id="3" name="Slide Number Placeholder 2">
            <a:extLst>
              <a:ext uri="{FF2B5EF4-FFF2-40B4-BE49-F238E27FC236}">
                <a16:creationId xmlns:a16="http://schemas.microsoft.com/office/drawing/2014/main" id="{875EE811-5FAA-79BB-68F5-CDC59CEF9860}"/>
              </a:ext>
            </a:extLst>
          </p:cNvPr>
          <p:cNvSpPr>
            <a:spLocks noGrp="1"/>
          </p:cNvSpPr>
          <p:nvPr>
            <p:ph type="sldNum" sz="quarter" idx="4"/>
          </p:nvPr>
        </p:nvSpPr>
        <p:spPr/>
        <p:txBody>
          <a:bodyPr/>
          <a:lstStyle/>
          <a:p>
            <a:r>
              <a:rPr lang="en-US"/>
              <a:t>|   </a:t>
            </a:r>
            <a:fld id="{D7A593A7-184A-6D43-8A36-702213271FF9}" type="slidenum">
              <a:rPr lang="en-US" smtClean="0"/>
              <a:pPr/>
              <a:t>12</a:t>
            </a:fld>
            <a:endParaRPr lang="en-US"/>
          </a:p>
        </p:txBody>
      </p:sp>
      <p:sp>
        <p:nvSpPr>
          <p:cNvPr id="4" name="Footer Placeholder 3">
            <a:extLst>
              <a:ext uri="{FF2B5EF4-FFF2-40B4-BE49-F238E27FC236}">
                <a16:creationId xmlns:a16="http://schemas.microsoft.com/office/drawing/2014/main" id="{C91ACA26-4529-542C-31C2-7F14607D6323}"/>
              </a:ext>
            </a:extLst>
          </p:cNvPr>
          <p:cNvSpPr>
            <a:spLocks noGrp="1"/>
          </p:cNvSpPr>
          <p:nvPr>
            <p:ph type="ftr" sz="quarter" idx="3"/>
          </p:nvPr>
        </p:nvSpPr>
        <p:spPr/>
        <p:txBody>
          <a:bodyPr/>
          <a:lstStyle/>
          <a:p>
            <a:r>
              <a:rPr lang="en-US"/>
              <a:t>Security marking: </a:t>
            </a:r>
            <a:r>
              <a:rPr lang="en-US" b="1"/>
              <a:t>PUBLIC</a:t>
            </a:r>
          </a:p>
        </p:txBody>
      </p:sp>
      <p:graphicFrame>
        <p:nvGraphicFramePr>
          <p:cNvPr id="17" name="Table 16">
            <a:extLst>
              <a:ext uri="{FF2B5EF4-FFF2-40B4-BE49-F238E27FC236}">
                <a16:creationId xmlns:a16="http://schemas.microsoft.com/office/drawing/2014/main" id="{3F3E45C6-CDF5-00B2-4E35-9C7B275E4AC1}"/>
              </a:ext>
            </a:extLst>
          </p:cNvPr>
          <p:cNvGraphicFramePr>
            <a:graphicFrameLocks noGrp="1"/>
          </p:cNvGraphicFramePr>
          <p:nvPr/>
        </p:nvGraphicFramePr>
        <p:xfrm>
          <a:off x="774700" y="1231900"/>
          <a:ext cx="10642600" cy="4951718"/>
        </p:xfrm>
        <a:graphic>
          <a:graphicData uri="http://schemas.openxmlformats.org/drawingml/2006/table">
            <a:tbl>
              <a:tblPr firstRow="1" bandRow="1">
                <a:tableStyleId>{E8B1032C-EA38-4F05-BA0D-38AFFFC7BED3}</a:tableStyleId>
              </a:tblPr>
              <a:tblGrid>
                <a:gridCol w="2128520">
                  <a:extLst>
                    <a:ext uri="{9D8B030D-6E8A-4147-A177-3AD203B41FA5}">
                      <a16:colId xmlns:a16="http://schemas.microsoft.com/office/drawing/2014/main" val="3263393831"/>
                    </a:ext>
                  </a:extLst>
                </a:gridCol>
                <a:gridCol w="2128520">
                  <a:extLst>
                    <a:ext uri="{9D8B030D-6E8A-4147-A177-3AD203B41FA5}">
                      <a16:colId xmlns:a16="http://schemas.microsoft.com/office/drawing/2014/main" val="2752172808"/>
                    </a:ext>
                  </a:extLst>
                </a:gridCol>
                <a:gridCol w="2128520">
                  <a:extLst>
                    <a:ext uri="{9D8B030D-6E8A-4147-A177-3AD203B41FA5}">
                      <a16:colId xmlns:a16="http://schemas.microsoft.com/office/drawing/2014/main" val="2591050790"/>
                    </a:ext>
                  </a:extLst>
                </a:gridCol>
                <a:gridCol w="2128520">
                  <a:extLst>
                    <a:ext uri="{9D8B030D-6E8A-4147-A177-3AD203B41FA5}">
                      <a16:colId xmlns:a16="http://schemas.microsoft.com/office/drawing/2014/main" val="3843336632"/>
                    </a:ext>
                  </a:extLst>
                </a:gridCol>
                <a:gridCol w="2128520">
                  <a:extLst>
                    <a:ext uri="{9D8B030D-6E8A-4147-A177-3AD203B41FA5}">
                      <a16:colId xmlns:a16="http://schemas.microsoft.com/office/drawing/2014/main" val="1823657423"/>
                    </a:ext>
                  </a:extLst>
                </a:gridCol>
              </a:tblGrid>
              <a:tr h="989530">
                <a:tc>
                  <a:txBody>
                    <a:bodyPr/>
                    <a:lstStyle/>
                    <a:p>
                      <a:pPr algn="ctr"/>
                      <a:r>
                        <a:rPr lang="en-GB" sz="2000" b="0"/>
                        <a:t>In person work experience </a:t>
                      </a:r>
                      <a:endParaRPr lang="en-GB" sz="2000" b="0">
                        <a:latin typeface="Roboto "/>
                      </a:endParaRPr>
                    </a:p>
                  </a:txBody>
                  <a:tcPr anchor="ctr"/>
                </a:tc>
                <a:tc>
                  <a:txBody>
                    <a:bodyPr/>
                    <a:lstStyle/>
                    <a:p>
                      <a:pPr algn="ctr"/>
                      <a:r>
                        <a:rPr lang="en-GB" sz="2000" b="0"/>
                        <a:t>Blogs &amp; vlogs</a:t>
                      </a:r>
                      <a:endParaRPr lang="en-GB" sz="2000" b="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b="0"/>
                        <a:t>Positions of responsibility </a:t>
                      </a:r>
                      <a:endParaRPr lang="en-GB" sz="2000" b="0">
                        <a:latin typeface="Roboto "/>
                      </a:endParaRPr>
                    </a:p>
                  </a:txBody>
                  <a:tcPr anchor="ctr"/>
                </a:tc>
                <a:tc>
                  <a:txBody>
                    <a:bodyPr/>
                    <a:lstStyle/>
                    <a:p>
                      <a:pPr algn="ctr"/>
                      <a:r>
                        <a:rPr lang="en-GB" sz="2000" b="0"/>
                        <a:t>Projects or essays</a:t>
                      </a:r>
                      <a:endParaRPr lang="en-GB" sz="2000" b="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b="0"/>
                        <a:t>Mentoring </a:t>
                      </a:r>
                      <a:endParaRPr lang="en-GB" sz="2000" b="0">
                        <a:latin typeface="Roboto "/>
                      </a:endParaRPr>
                    </a:p>
                  </a:txBody>
                  <a:tcPr anchor="ctr"/>
                </a:tc>
                <a:extLst>
                  <a:ext uri="{0D108BD9-81ED-4DB2-BD59-A6C34878D82A}">
                    <a16:rowId xmlns:a16="http://schemas.microsoft.com/office/drawing/2014/main" val="2000153655"/>
                  </a:ext>
                </a:extLst>
              </a:tr>
              <a:tr h="947383">
                <a:tc>
                  <a:txBody>
                    <a:bodyPr/>
                    <a:lstStyle/>
                    <a:p>
                      <a:pPr algn="ctr"/>
                      <a:endParaRPr lang="en-GB" sz="2000"/>
                    </a:p>
                    <a:p>
                      <a:pPr algn="ctr"/>
                      <a:r>
                        <a:rPr lang="en-GB" sz="2000"/>
                        <a:t>Virtual work experience </a:t>
                      </a:r>
                      <a:endParaRPr lang="en-GB" sz="2000">
                        <a:latin typeface="Roboto "/>
                      </a:endParaRPr>
                    </a:p>
                  </a:txBody>
                  <a:tcPr anchor="ctr"/>
                </a:tc>
                <a:tc>
                  <a:txBody>
                    <a:bodyPr/>
                    <a:lstStyle/>
                    <a:p>
                      <a:pPr algn="ctr"/>
                      <a:r>
                        <a:rPr lang="en-GB" sz="2000"/>
                        <a:t>Documentaries </a:t>
                      </a:r>
                      <a:endParaRPr lang="en-GB" sz="200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Awards </a:t>
                      </a:r>
                      <a:endParaRPr lang="en-GB" sz="2000">
                        <a:latin typeface="Roboto "/>
                      </a:endParaRPr>
                    </a:p>
                  </a:txBody>
                  <a:tcPr anchor="ctr"/>
                </a:tc>
                <a:tc>
                  <a:txBody>
                    <a:bodyPr/>
                    <a:lstStyle/>
                    <a:p>
                      <a:pPr algn="ctr"/>
                      <a:r>
                        <a:rPr lang="en-GB" sz="2000"/>
                        <a:t>Books </a:t>
                      </a:r>
                      <a:endParaRPr lang="en-GB" sz="200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Tutoring </a:t>
                      </a:r>
                      <a:endParaRPr lang="en-GB" sz="2000">
                        <a:latin typeface="Roboto "/>
                      </a:endParaRPr>
                    </a:p>
                  </a:txBody>
                  <a:tcPr anchor="ctr"/>
                </a:tc>
                <a:extLst>
                  <a:ext uri="{0D108BD9-81ED-4DB2-BD59-A6C34878D82A}">
                    <a16:rowId xmlns:a16="http://schemas.microsoft.com/office/drawing/2014/main" val="1579724925"/>
                  </a:ext>
                </a:extLst>
              </a:tr>
              <a:tr h="855138">
                <a:tc>
                  <a:txBody>
                    <a:bodyPr/>
                    <a:lstStyle/>
                    <a:p>
                      <a:pPr algn="ctr"/>
                      <a:r>
                        <a:rPr lang="en-GB" sz="2000"/>
                        <a:t>Work shadowing </a:t>
                      </a:r>
                      <a:endParaRPr lang="en-GB" sz="200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Podcasts </a:t>
                      </a:r>
                      <a:endParaRPr lang="en-GB" sz="200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Challenges</a:t>
                      </a:r>
                      <a:endParaRPr lang="en-GB" sz="2000">
                        <a:latin typeface="Roboto "/>
                      </a:endParaRPr>
                    </a:p>
                  </a:txBody>
                  <a:tcPr anchor="ctr"/>
                </a:tc>
                <a:tc>
                  <a:txBody>
                    <a:bodyPr/>
                    <a:lstStyle/>
                    <a:p>
                      <a:pPr algn="ctr"/>
                      <a:r>
                        <a:rPr lang="en-GB" sz="2000"/>
                        <a:t>Influencers </a:t>
                      </a:r>
                      <a:endParaRPr lang="en-GB" sz="200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Online subject courses </a:t>
                      </a:r>
                      <a:endParaRPr lang="en-GB" sz="2000">
                        <a:latin typeface="Roboto "/>
                      </a:endParaRPr>
                    </a:p>
                  </a:txBody>
                  <a:tcPr anchor="ctr"/>
                </a:tc>
                <a:extLst>
                  <a:ext uri="{0D108BD9-81ED-4DB2-BD59-A6C34878D82A}">
                    <a16:rowId xmlns:a16="http://schemas.microsoft.com/office/drawing/2014/main" val="2453541824"/>
                  </a:ext>
                </a:extLst>
              </a:tr>
              <a:tr h="989530">
                <a:tc>
                  <a:txBody>
                    <a:bodyPr/>
                    <a:lstStyle/>
                    <a:p>
                      <a:pPr algn="ctr"/>
                      <a:r>
                        <a:rPr lang="en-GB" sz="2000"/>
                        <a:t>Paid employment </a:t>
                      </a:r>
                      <a:endParaRPr lang="en-GB" sz="200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TED Talks </a:t>
                      </a:r>
                      <a:endParaRPr lang="en-GB" sz="200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Personal life experiences </a:t>
                      </a:r>
                      <a:endParaRPr lang="en-GB" sz="2000">
                        <a:latin typeface="Roboto "/>
                      </a:endParaRPr>
                    </a:p>
                  </a:txBody>
                  <a:tcPr anchor="ctr"/>
                </a:tc>
                <a:tc>
                  <a:txBody>
                    <a:bodyPr/>
                    <a:lstStyle/>
                    <a:p>
                      <a:pPr algn="ctr"/>
                      <a:r>
                        <a:rPr lang="en-GB" sz="2000"/>
                        <a:t>Hobbies </a:t>
                      </a:r>
                      <a:endParaRPr lang="en-GB" sz="200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Trips or visits </a:t>
                      </a:r>
                      <a:endParaRPr lang="en-GB" sz="2000">
                        <a:latin typeface="Roboto "/>
                      </a:endParaRPr>
                    </a:p>
                  </a:txBody>
                  <a:tcPr anchor="ctr"/>
                </a:tc>
                <a:extLst>
                  <a:ext uri="{0D108BD9-81ED-4DB2-BD59-A6C34878D82A}">
                    <a16:rowId xmlns:a16="http://schemas.microsoft.com/office/drawing/2014/main" val="3690079556"/>
                  </a:ext>
                </a:extLst>
              </a:tr>
              <a:tr h="111168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Volunteering </a:t>
                      </a:r>
                      <a:endParaRPr lang="en-GB" sz="200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Articles </a:t>
                      </a:r>
                      <a:endParaRPr lang="en-GB" sz="200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Work based learning / training </a:t>
                      </a:r>
                      <a:endParaRPr lang="en-GB" sz="2000">
                        <a:latin typeface="Roboto "/>
                      </a:endParaRP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2000"/>
                        <a:t>Clubs </a:t>
                      </a:r>
                      <a:endParaRPr lang="en-GB" sz="2000">
                        <a:latin typeface="Roboto "/>
                      </a:endParaRPr>
                    </a:p>
                  </a:txBody>
                  <a:tcPr anchor="ctr"/>
                </a:tc>
                <a:tc>
                  <a:txBody>
                    <a:bodyPr/>
                    <a:lstStyle/>
                    <a:p>
                      <a:pPr algn="ctr"/>
                      <a:r>
                        <a:rPr lang="en-GB" sz="2000"/>
                        <a:t>Competitions</a:t>
                      </a:r>
                      <a:endParaRPr lang="en-GB" sz="2000">
                        <a:latin typeface="Roboto "/>
                      </a:endParaRPr>
                    </a:p>
                  </a:txBody>
                  <a:tcPr anchor="ctr"/>
                </a:tc>
                <a:extLst>
                  <a:ext uri="{0D108BD9-81ED-4DB2-BD59-A6C34878D82A}">
                    <a16:rowId xmlns:a16="http://schemas.microsoft.com/office/drawing/2014/main" val="3001172633"/>
                  </a:ext>
                </a:extLst>
              </a:tr>
            </a:tbl>
          </a:graphicData>
        </a:graphic>
      </p:graphicFrame>
      <p:sp>
        <p:nvSpPr>
          <p:cNvPr id="32" name="TextBox 31">
            <a:extLst>
              <a:ext uri="{FF2B5EF4-FFF2-40B4-BE49-F238E27FC236}">
                <a16:creationId xmlns:a16="http://schemas.microsoft.com/office/drawing/2014/main" id="{CA241A29-5AF3-2F74-B233-CA476CCE4AC9}"/>
              </a:ext>
            </a:extLst>
          </p:cNvPr>
          <p:cNvSpPr txBox="1">
            <a:spLocks noChangeArrowheads="1"/>
          </p:cNvSpPr>
          <p:nvPr/>
        </p:nvSpPr>
        <p:spPr bwMode="auto">
          <a:xfrm>
            <a:off x="459836" y="289472"/>
            <a:ext cx="87688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354">
              <a:defRPr/>
            </a:pPr>
            <a:r>
              <a:rPr lang="en-US" altLang="en-US" sz="4800" b="1" dirty="0">
                <a:solidFill>
                  <a:srgbClr val="1F2834"/>
                </a:solidFill>
                <a:latin typeface="Oswald"/>
                <a:ea typeface="Roboto"/>
                <a:cs typeface="Roboto"/>
              </a:rPr>
              <a:t>Examples of </a:t>
            </a:r>
            <a:r>
              <a:rPr kumimoji="0" lang="en-US" altLang="en-US" sz="4800" b="1" i="0" u="none" strike="noStrike" kern="1200" cap="none" spc="0" normalizeH="0" baseline="0" noProof="0" dirty="0">
                <a:ln>
                  <a:noFill/>
                </a:ln>
                <a:solidFill>
                  <a:srgbClr val="1F2834"/>
                </a:solidFill>
                <a:effectLst/>
                <a:uLnTx/>
                <a:uFillTx/>
                <a:latin typeface="Oswald"/>
                <a:ea typeface="Roboto"/>
                <a:cs typeface="Roboto"/>
              </a:rPr>
              <a:t>evidence</a:t>
            </a:r>
            <a:r>
              <a:rPr lang="en-US" altLang="en-US" sz="4800" b="1" dirty="0">
                <a:solidFill>
                  <a:srgbClr val="1F2834"/>
                </a:solidFill>
                <a:latin typeface="Oswald"/>
                <a:ea typeface="Roboto"/>
                <a:cs typeface="Roboto"/>
              </a:rPr>
              <a:t> </a:t>
            </a:r>
            <a:endParaRPr kumimoji="0" lang="en-US" altLang="en-US" sz="4800" b="1" i="0" u="none" strike="noStrike" kern="1200" cap="none" spc="0" normalizeH="0" baseline="0" noProof="0" dirty="0">
              <a:ln>
                <a:noFill/>
              </a:ln>
              <a:solidFill>
                <a:srgbClr val="1F2834"/>
              </a:solidFill>
              <a:effectLst/>
              <a:uLnTx/>
              <a:uFillTx/>
              <a:latin typeface="Oswald" panose="02000503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1698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5F2C71-372A-33B3-D347-3D74C60793BE}"/>
              </a:ext>
            </a:extLst>
          </p:cNvPr>
          <p:cNvSpPr>
            <a:spLocks noGrp="1"/>
          </p:cNvSpPr>
          <p:nvPr>
            <p:ph type="dt" sz="half" idx="10"/>
          </p:nvPr>
        </p:nvSpPr>
        <p:spPr/>
        <p:txBody>
          <a:bodyPr/>
          <a:lstStyle/>
          <a:p>
            <a:fld id="{E13ED7F5-D386-9F4E-93F6-FF04FAB3DF3D}" type="datetime4">
              <a:rPr lang="en-GB" smtClean="0"/>
              <a:t>23 August 2024</a:t>
            </a:fld>
            <a:endParaRPr lang="en-US"/>
          </a:p>
        </p:txBody>
      </p:sp>
      <p:sp>
        <p:nvSpPr>
          <p:cNvPr id="2" name="Title 1">
            <a:extLst>
              <a:ext uri="{FF2B5EF4-FFF2-40B4-BE49-F238E27FC236}">
                <a16:creationId xmlns:a16="http://schemas.microsoft.com/office/drawing/2014/main" id="{E9DF35A8-552C-5682-209C-DF7882BDDFC3}"/>
              </a:ext>
            </a:extLst>
          </p:cNvPr>
          <p:cNvSpPr>
            <a:spLocks noGrp="1"/>
          </p:cNvSpPr>
          <p:nvPr>
            <p:ph type="title"/>
          </p:nvPr>
        </p:nvSpPr>
        <p:spPr>
          <a:xfrm>
            <a:off x="383117" y="800134"/>
            <a:ext cx="5109568" cy="1316566"/>
          </a:xfrm>
        </p:spPr>
        <p:txBody>
          <a:bodyPr>
            <a:noAutofit/>
          </a:bodyPr>
          <a:lstStyle/>
          <a:p>
            <a:r>
              <a:rPr lang="en-GB" sz="4800" dirty="0">
                <a:latin typeface="Oswald" panose="00000500000000000000" pitchFamily="2" charset="0"/>
              </a:rPr>
              <a:t>Remember to PEEL</a:t>
            </a:r>
            <a:br>
              <a:rPr lang="en-GB" sz="4800" dirty="0">
                <a:latin typeface="Oswald" panose="00000500000000000000" pitchFamily="2" charset="0"/>
              </a:rPr>
            </a:br>
            <a:endParaRPr lang="en-GB" sz="4800" dirty="0">
              <a:latin typeface="Oswald" panose="00000500000000000000" pitchFamily="2" charset="0"/>
            </a:endParaRPr>
          </a:p>
        </p:txBody>
      </p:sp>
      <p:sp>
        <p:nvSpPr>
          <p:cNvPr id="5" name="Footer Placeholder 4">
            <a:extLst>
              <a:ext uri="{FF2B5EF4-FFF2-40B4-BE49-F238E27FC236}">
                <a16:creationId xmlns:a16="http://schemas.microsoft.com/office/drawing/2014/main" id="{4A038390-20DF-32D3-A910-AC8587289AE9}"/>
              </a:ext>
            </a:extLst>
          </p:cNvPr>
          <p:cNvSpPr>
            <a:spLocks noGrp="1"/>
          </p:cNvSpPr>
          <p:nvPr>
            <p:ph type="ftr" sz="quarter" idx="3"/>
          </p:nvPr>
        </p:nvSpPr>
        <p:spPr/>
        <p:txBody>
          <a:bodyPr/>
          <a:lstStyle/>
          <a:p>
            <a:r>
              <a:rPr lang="en-US"/>
              <a:t>Security marking: </a:t>
            </a:r>
            <a:r>
              <a:rPr lang="en-US" b="1"/>
              <a:t>PUBLIC</a:t>
            </a:r>
          </a:p>
        </p:txBody>
      </p:sp>
      <p:sp>
        <p:nvSpPr>
          <p:cNvPr id="4" name="Slide Number Placeholder 3">
            <a:extLst>
              <a:ext uri="{FF2B5EF4-FFF2-40B4-BE49-F238E27FC236}">
                <a16:creationId xmlns:a16="http://schemas.microsoft.com/office/drawing/2014/main" id="{A2877F94-3A30-7002-B78F-97071C34B352}"/>
              </a:ext>
            </a:extLst>
          </p:cNvPr>
          <p:cNvSpPr>
            <a:spLocks noGrp="1"/>
          </p:cNvSpPr>
          <p:nvPr>
            <p:ph type="sldNum" sz="quarter" idx="4"/>
          </p:nvPr>
        </p:nvSpPr>
        <p:spPr/>
        <p:txBody>
          <a:bodyPr/>
          <a:lstStyle/>
          <a:p>
            <a:r>
              <a:rPr lang="en-US"/>
              <a:t>|   </a:t>
            </a:r>
            <a:fld id="{D7A593A7-184A-6D43-8A36-702213271FF9}" type="slidenum">
              <a:rPr lang="en-US" smtClean="0"/>
              <a:pPr/>
              <a:t>13</a:t>
            </a:fld>
            <a:endParaRPr lang="en-US"/>
          </a:p>
        </p:txBody>
      </p:sp>
      <p:sp>
        <p:nvSpPr>
          <p:cNvPr id="6" name="Text Placeholder 3">
            <a:extLst>
              <a:ext uri="{FF2B5EF4-FFF2-40B4-BE49-F238E27FC236}">
                <a16:creationId xmlns:a16="http://schemas.microsoft.com/office/drawing/2014/main" id="{E77C88F0-1969-9A42-052D-2D516BDA3EBE}"/>
              </a:ext>
            </a:extLst>
          </p:cNvPr>
          <p:cNvSpPr txBox="1">
            <a:spLocks/>
          </p:cNvSpPr>
          <p:nvPr/>
        </p:nvSpPr>
        <p:spPr>
          <a:xfrm>
            <a:off x="1787451" y="1738761"/>
            <a:ext cx="3641066" cy="4553978"/>
          </a:xfrm>
          <a:prstGeom prst="rect">
            <a:avLst/>
          </a:prstGeom>
        </p:spPr>
        <p:txBody>
          <a:bodyPr>
            <a:normAutofit/>
          </a:bodyPr>
          <a:lstStyle>
            <a:lvl1pPr marL="228594" indent="-228594" algn="l" defTabSz="914377" rtl="0" eaLnBrk="1" latinLnBrk="0" hangingPunct="1">
              <a:lnSpc>
                <a:spcPct val="100000"/>
              </a:lnSpc>
              <a:spcBef>
                <a:spcPts val="1000"/>
              </a:spcBef>
              <a:buClr>
                <a:schemeClr val="tx1"/>
              </a:buClr>
              <a:buFont typeface="Wingdings" pitchFamily="2" charset="2"/>
              <a:buChar char="§"/>
              <a:defRPr sz="2800" b="0" i="0" kern="1200">
                <a:solidFill>
                  <a:schemeClr val="tx1"/>
                </a:solidFill>
                <a:latin typeface="+mj-lt"/>
                <a:ea typeface="Roboto Light" panose="02000000000000000000" pitchFamily="2" charset="0"/>
                <a:cs typeface="Roboto Light" panose="02000000000000000000" pitchFamily="2" charset="0"/>
              </a:defRPr>
            </a:lvl1pPr>
            <a:lvl2pPr marL="685783" indent="-228594" algn="l" defTabSz="914377" rtl="0" eaLnBrk="1" latinLnBrk="0" hangingPunct="1">
              <a:lnSpc>
                <a:spcPct val="100000"/>
              </a:lnSpc>
              <a:spcBef>
                <a:spcPts val="500"/>
              </a:spcBef>
              <a:buClr>
                <a:schemeClr val="tx1"/>
              </a:buClr>
              <a:buFont typeface="Wingdings" pitchFamily="2" charset="2"/>
              <a:buChar char="§"/>
              <a:defRPr sz="2400" b="0" i="0" kern="1200">
                <a:solidFill>
                  <a:schemeClr val="tx1"/>
                </a:solidFill>
                <a:latin typeface="+mj-lt"/>
                <a:ea typeface="Roboto Light" panose="02000000000000000000" pitchFamily="2" charset="0"/>
                <a:cs typeface="Roboto Light" panose="02000000000000000000" pitchFamily="2" charset="0"/>
              </a:defRPr>
            </a:lvl2pPr>
            <a:lvl3pPr marL="1142971" indent="-228594" algn="l" defTabSz="914377"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mj-lt"/>
                <a:ea typeface="Roboto Light" panose="02000000000000000000" pitchFamily="2" charset="0"/>
                <a:cs typeface="Roboto Light" panose="02000000000000000000" pitchFamily="2" charset="0"/>
              </a:defRPr>
            </a:lvl3pPr>
            <a:lvl4pPr marL="1600160"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4pPr>
            <a:lvl5pPr marL="2057349" indent="-228594" algn="l" defTabSz="914377"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5pPr>
            <a:lvl6pPr marL="2514537"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6pPr>
            <a:lvl7pPr marL="2971726"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7pPr>
            <a:lvl8pPr marL="3428914"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8pPr>
            <a:lvl9pPr marL="3886103" indent="-228594" algn="l" defTabSz="914377" rtl="0" eaLnBrk="1" latinLnBrk="0" hangingPunct="1">
              <a:lnSpc>
                <a:spcPct val="100000"/>
              </a:lnSpc>
              <a:spcBef>
                <a:spcPts val="500"/>
              </a:spcBef>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9pPr>
          </a:lstStyle>
          <a:p>
            <a:pPr marL="0" indent="0">
              <a:buNone/>
            </a:pPr>
            <a:r>
              <a:rPr lang="en-GB" sz="6000" b="1">
                <a:solidFill>
                  <a:schemeClr val="accent6"/>
                </a:solidFill>
                <a:latin typeface="Roboto" panose="02000000000000000000" pitchFamily="2" charset="0"/>
                <a:ea typeface="Roboto" panose="02000000000000000000" pitchFamily="2" charset="0"/>
                <a:cs typeface="Roboto" panose="02000000000000000000" pitchFamily="2" charset="0"/>
              </a:rPr>
              <a:t>P</a:t>
            </a:r>
            <a:r>
              <a:rPr lang="en-GB" sz="5400">
                <a:latin typeface="Roboto" panose="02000000000000000000" pitchFamily="2" charset="0"/>
                <a:ea typeface="Roboto" panose="02000000000000000000" pitchFamily="2" charset="0"/>
                <a:cs typeface="Roboto" panose="02000000000000000000" pitchFamily="2" charset="0"/>
              </a:rPr>
              <a:t>oint</a:t>
            </a:r>
          </a:p>
          <a:p>
            <a:pPr marL="0" indent="0">
              <a:buNone/>
            </a:pPr>
            <a:r>
              <a:rPr lang="en-GB" sz="6500" b="1">
                <a:solidFill>
                  <a:schemeClr val="accent6"/>
                </a:solidFill>
                <a:latin typeface="Roboto" panose="02000000000000000000" pitchFamily="2" charset="0"/>
                <a:ea typeface="Roboto" panose="02000000000000000000" pitchFamily="2" charset="0"/>
                <a:cs typeface="Roboto" panose="02000000000000000000" pitchFamily="2" charset="0"/>
              </a:rPr>
              <a:t>E</a:t>
            </a:r>
            <a:r>
              <a:rPr lang="en-GB" sz="5400">
                <a:latin typeface="Roboto" panose="02000000000000000000" pitchFamily="2" charset="0"/>
                <a:ea typeface="Roboto" panose="02000000000000000000" pitchFamily="2" charset="0"/>
                <a:cs typeface="Roboto" panose="02000000000000000000" pitchFamily="2" charset="0"/>
              </a:rPr>
              <a:t>vidence</a:t>
            </a:r>
            <a:r>
              <a:rPr lang="en-GB" sz="5400" b="1">
                <a:solidFill>
                  <a:schemeClr val="accent6"/>
                </a:solidFill>
                <a:latin typeface="Roboto" panose="02000000000000000000" pitchFamily="2" charset="0"/>
                <a:ea typeface="Roboto" panose="02000000000000000000" pitchFamily="2" charset="0"/>
                <a:cs typeface="Roboto" panose="02000000000000000000" pitchFamily="2" charset="0"/>
              </a:rPr>
              <a:t> </a:t>
            </a:r>
          </a:p>
          <a:p>
            <a:pPr marL="0" indent="0">
              <a:buNone/>
            </a:pPr>
            <a:r>
              <a:rPr lang="en-GB" sz="6500" b="1">
                <a:solidFill>
                  <a:schemeClr val="accent6"/>
                </a:solidFill>
                <a:latin typeface="Roboto" panose="02000000000000000000" pitchFamily="2" charset="0"/>
                <a:ea typeface="Roboto" panose="02000000000000000000" pitchFamily="2" charset="0"/>
                <a:cs typeface="Roboto" panose="02000000000000000000" pitchFamily="2" charset="0"/>
              </a:rPr>
              <a:t>E</a:t>
            </a:r>
            <a:r>
              <a:rPr lang="en-GB" sz="5400">
                <a:latin typeface="Roboto" panose="02000000000000000000" pitchFamily="2" charset="0"/>
                <a:ea typeface="Roboto" panose="02000000000000000000" pitchFamily="2" charset="0"/>
                <a:cs typeface="Roboto" panose="02000000000000000000" pitchFamily="2" charset="0"/>
              </a:rPr>
              <a:t>xplain</a:t>
            </a:r>
          </a:p>
          <a:p>
            <a:pPr marL="0" indent="0">
              <a:buNone/>
            </a:pPr>
            <a:r>
              <a:rPr lang="en-GB" sz="6500" b="1">
                <a:solidFill>
                  <a:schemeClr val="accent6"/>
                </a:solidFill>
                <a:latin typeface="Roboto" panose="02000000000000000000" pitchFamily="2" charset="0"/>
                <a:ea typeface="Roboto" panose="02000000000000000000" pitchFamily="2" charset="0"/>
                <a:cs typeface="Roboto" panose="02000000000000000000" pitchFamily="2" charset="0"/>
              </a:rPr>
              <a:t>L</a:t>
            </a:r>
            <a:r>
              <a:rPr lang="en-GB" sz="5400">
                <a:latin typeface="Roboto" panose="02000000000000000000" pitchFamily="2" charset="0"/>
                <a:ea typeface="Roboto" panose="02000000000000000000" pitchFamily="2" charset="0"/>
                <a:cs typeface="Roboto" panose="02000000000000000000" pitchFamily="2" charset="0"/>
              </a:rPr>
              <a:t>ink</a:t>
            </a:r>
            <a:endParaRPr lang="en-GB" sz="2400">
              <a:latin typeface="Roboto Light" panose="02000000000000000000" pitchFamily="2" charset="0"/>
            </a:endParaRPr>
          </a:p>
        </p:txBody>
      </p:sp>
      <p:sp>
        <p:nvSpPr>
          <p:cNvPr id="19" name="TextBox 18">
            <a:extLst>
              <a:ext uri="{FF2B5EF4-FFF2-40B4-BE49-F238E27FC236}">
                <a16:creationId xmlns:a16="http://schemas.microsoft.com/office/drawing/2014/main" id="{E27AFBBE-1B6D-71AB-2571-C84FA1D06FE0}"/>
              </a:ext>
            </a:extLst>
          </p:cNvPr>
          <p:cNvSpPr txBox="1"/>
          <p:nvPr/>
        </p:nvSpPr>
        <p:spPr>
          <a:xfrm>
            <a:off x="3048000" y="3109845"/>
            <a:ext cx="6096000" cy="369332"/>
          </a:xfrm>
          <a:prstGeom prst="rect">
            <a:avLst/>
          </a:prstGeom>
          <a:noFill/>
        </p:spPr>
        <p:txBody>
          <a:bodyPr wrap="square">
            <a:spAutoFit/>
          </a:bodyPr>
          <a:lstStyle/>
          <a:p>
            <a:r>
              <a:rPr lang="en-GB" sz="1800" b="0" i="0">
                <a:solidFill>
                  <a:srgbClr val="000000"/>
                </a:solidFill>
                <a:effectLst/>
                <a:latin typeface="Roboto "/>
              </a:rPr>
              <a:t>. </a:t>
            </a:r>
            <a:endParaRPr lang="en-GB" sz="1800">
              <a:latin typeface="Roboto "/>
            </a:endParaRPr>
          </a:p>
        </p:txBody>
      </p:sp>
      <p:pic>
        <p:nvPicPr>
          <p:cNvPr id="23" name="Picture Placeholder 22" descr="A person typing on a computer&#10;&#10;Description automatically generated">
            <a:extLst>
              <a:ext uri="{FF2B5EF4-FFF2-40B4-BE49-F238E27FC236}">
                <a16:creationId xmlns:a16="http://schemas.microsoft.com/office/drawing/2014/main" id="{5EDB1DD7-5BF0-F7FA-573E-1E0FDD9A8E9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8959" r="8959"/>
          <a:stretch>
            <a:fillRect/>
          </a:stretch>
        </p:blipFill>
        <p:spPr>
          <a:xfrm>
            <a:off x="6442075" y="1558925"/>
            <a:ext cx="5021263" cy="4078288"/>
          </a:xfrm>
          <a:prstGeom prst="rect">
            <a:avLst/>
          </a:prstGeom>
        </p:spPr>
      </p:pic>
    </p:spTree>
    <p:extLst>
      <p:ext uri="{BB962C8B-B14F-4D97-AF65-F5344CB8AC3E}">
        <p14:creationId xmlns:p14="http://schemas.microsoft.com/office/powerpoint/2010/main" val="102756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F387818-6DA0-A659-989B-733065525E6B}"/>
              </a:ext>
            </a:extLst>
          </p:cNvPr>
          <p:cNvSpPr>
            <a:spLocks noGrp="1"/>
          </p:cNvSpPr>
          <p:nvPr>
            <p:ph type="dt" sz="half" idx="2"/>
          </p:nvPr>
        </p:nvSpPr>
        <p:spPr/>
        <p:txBody>
          <a:bodyPr vert="horz" lIns="91440" tIns="45720" rIns="0" bIns="45720" rtlCol="0" anchor="ctr">
            <a:normAutofit/>
          </a:bodyPr>
          <a:lstStyle/>
          <a:p>
            <a:pPr>
              <a:spcAft>
                <a:spcPts val="600"/>
              </a:spcAft>
            </a:pPr>
            <a:fld id="{E13ED7F5-D386-9F4E-93F6-FF04FAB3DF3D}" type="datetime4">
              <a:rPr lang="en-GB" smtClean="0"/>
              <a:pPr>
                <a:spcAft>
                  <a:spcPts val="600"/>
                </a:spcAft>
              </a:pPr>
              <a:t>23 August 2024</a:t>
            </a:fld>
            <a:endParaRPr lang="en-US"/>
          </a:p>
        </p:txBody>
      </p:sp>
      <p:sp>
        <p:nvSpPr>
          <p:cNvPr id="4" name="Slide Number Placeholder 3">
            <a:extLst>
              <a:ext uri="{FF2B5EF4-FFF2-40B4-BE49-F238E27FC236}">
                <a16:creationId xmlns:a16="http://schemas.microsoft.com/office/drawing/2014/main" id="{4F15689D-7B36-F2ED-10E9-B1A1F3196CCD}"/>
              </a:ext>
            </a:extLst>
          </p:cNvPr>
          <p:cNvSpPr>
            <a:spLocks noGrp="1"/>
          </p:cNvSpPr>
          <p:nvPr>
            <p:ph type="sldNum" sz="quarter" idx="4"/>
          </p:nvPr>
        </p:nvSpPr>
        <p:spPr/>
        <p:txBody>
          <a:bodyPr vert="horz" lIns="91440" tIns="45720" rIns="91440" bIns="45720" rtlCol="0" anchor="ctr">
            <a:normAutofit/>
          </a:bodyPr>
          <a:lstStyle/>
          <a:p>
            <a:pPr>
              <a:spcAft>
                <a:spcPts val="600"/>
              </a:spcAft>
            </a:pPr>
            <a:r>
              <a:rPr lang="en-US"/>
              <a:t>|   </a:t>
            </a:r>
            <a:fld id="{D7A593A7-184A-6D43-8A36-702213271FF9}" type="slidenum">
              <a:rPr lang="en-US" smtClean="0"/>
              <a:pPr>
                <a:spcAft>
                  <a:spcPts val="600"/>
                </a:spcAft>
              </a:pPr>
              <a:t>14</a:t>
            </a:fld>
            <a:endParaRPr lang="en-US"/>
          </a:p>
        </p:txBody>
      </p:sp>
      <p:sp>
        <p:nvSpPr>
          <p:cNvPr id="5" name="Footer Placeholder 4">
            <a:extLst>
              <a:ext uri="{FF2B5EF4-FFF2-40B4-BE49-F238E27FC236}">
                <a16:creationId xmlns:a16="http://schemas.microsoft.com/office/drawing/2014/main" id="{5779C6BA-5B00-85B5-61F2-2C64CE12C3AD}"/>
              </a:ext>
            </a:extLst>
          </p:cNvPr>
          <p:cNvSpPr>
            <a:spLocks noGrp="1"/>
          </p:cNvSpPr>
          <p:nvPr>
            <p:ph type="ftr" sz="quarter" idx="3"/>
          </p:nvPr>
        </p:nvSpPr>
        <p:spPr/>
        <p:txBody>
          <a:bodyPr vert="horz" lIns="91440" tIns="45720" rIns="91440" bIns="45720" rtlCol="0" anchor="ctr">
            <a:normAutofit/>
          </a:bodyPr>
          <a:lstStyle/>
          <a:p>
            <a:pPr>
              <a:spcAft>
                <a:spcPts val="600"/>
              </a:spcAft>
            </a:pPr>
            <a:r>
              <a:rPr lang="en-US"/>
              <a:t>Security marking: </a:t>
            </a:r>
            <a:r>
              <a:rPr lang="en-US" b="1"/>
              <a:t>PUBLIC</a:t>
            </a:r>
          </a:p>
        </p:txBody>
      </p:sp>
      <p:sp>
        <p:nvSpPr>
          <p:cNvPr id="2" name="Title 1">
            <a:extLst>
              <a:ext uri="{FF2B5EF4-FFF2-40B4-BE49-F238E27FC236}">
                <a16:creationId xmlns:a16="http://schemas.microsoft.com/office/drawing/2014/main" id="{0AEA157E-68BF-2193-A073-5FD1D70135F9}"/>
              </a:ext>
            </a:extLst>
          </p:cNvPr>
          <p:cNvSpPr>
            <a:spLocks noGrp="1"/>
          </p:cNvSpPr>
          <p:nvPr>
            <p:ph type="title" idx="4294967295"/>
          </p:nvPr>
        </p:nvSpPr>
        <p:spPr>
          <a:xfrm>
            <a:off x="879920" y="706515"/>
            <a:ext cx="10432159" cy="4783015"/>
          </a:xfrm>
        </p:spPr>
        <p:txBody>
          <a:bodyPr vert="horz" wrap="none" lIns="0" tIns="0" rIns="0" bIns="0" rtlCol="0" anchor="b">
            <a:noAutofit/>
          </a:bodyPr>
          <a:lstStyle/>
          <a:p>
            <a:pPr algn="ctr"/>
            <a:r>
              <a:rPr lang="en-GB" sz="6000" dirty="0">
                <a:latin typeface="Oswald" panose="00000500000000000000" pitchFamily="2" charset="0"/>
              </a:rPr>
              <a:t>For more information </a:t>
            </a:r>
            <a:br>
              <a:rPr lang="en-GB" sz="6000" dirty="0">
                <a:latin typeface="Oswald" panose="00000500000000000000" pitchFamily="2" charset="0"/>
              </a:rPr>
            </a:br>
            <a:r>
              <a:rPr lang="en-GB" sz="6000" dirty="0">
                <a:latin typeface="Oswald" panose="00000500000000000000" pitchFamily="2" charset="0"/>
              </a:rPr>
              <a:t>visit </a:t>
            </a:r>
            <a:r>
              <a:rPr lang="en-GB" sz="6000" dirty="0">
                <a:solidFill>
                  <a:srgbClr val="7030A0"/>
                </a:solidFill>
                <a:latin typeface="Oswald" panose="00000500000000000000" pitchFamily="2" charset="0"/>
              </a:rPr>
              <a:t>ucas.com/new-</a:t>
            </a:r>
            <a:r>
              <a:rPr lang="en-GB" sz="6000" dirty="0" err="1">
                <a:solidFill>
                  <a:srgbClr val="7030A0"/>
                </a:solidFill>
                <a:latin typeface="Oswald" panose="00000500000000000000" pitchFamily="2" charset="0"/>
              </a:rPr>
              <a:t>ps</a:t>
            </a:r>
            <a:br>
              <a:rPr lang="en-GB" sz="6000" dirty="0">
                <a:solidFill>
                  <a:srgbClr val="7030A0"/>
                </a:solidFill>
                <a:latin typeface="Oswald" panose="00000500000000000000" pitchFamily="2" charset="0"/>
              </a:rPr>
            </a:br>
            <a:br>
              <a:rPr lang="en-GB" sz="6000" dirty="0">
                <a:solidFill>
                  <a:srgbClr val="7030A0"/>
                </a:solidFill>
                <a:latin typeface="Oswald" panose="00000500000000000000" pitchFamily="2" charset="0"/>
              </a:rPr>
            </a:br>
            <a:r>
              <a:rPr lang="en-GB" sz="6000" dirty="0">
                <a:latin typeface="Oswald" panose="00000500000000000000" pitchFamily="2" charset="0"/>
              </a:rPr>
              <a:t>You can sign up for regular </a:t>
            </a:r>
            <a:br>
              <a:rPr lang="en-GB" sz="6000" dirty="0">
                <a:latin typeface="Oswald" panose="00000500000000000000" pitchFamily="2" charset="0"/>
              </a:rPr>
            </a:br>
            <a:r>
              <a:rPr lang="en-GB" sz="6000" dirty="0">
                <a:latin typeface="Oswald" panose="00000500000000000000" pitchFamily="2" charset="0"/>
              </a:rPr>
              <a:t>updates at </a:t>
            </a:r>
            <a:r>
              <a:rPr lang="en-GB" sz="6000" dirty="0">
                <a:solidFill>
                  <a:srgbClr val="7030A0"/>
                </a:solidFill>
                <a:latin typeface="Oswald" panose="00000500000000000000" pitchFamily="2" charset="0"/>
              </a:rPr>
              <a:t>ucas.com/sign-up</a:t>
            </a:r>
          </a:p>
        </p:txBody>
      </p:sp>
    </p:spTree>
    <p:extLst>
      <p:ext uri="{BB962C8B-B14F-4D97-AF65-F5344CB8AC3E}">
        <p14:creationId xmlns:p14="http://schemas.microsoft.com/office/powerpoint/2010/main" val="123962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a:extLst>
              <a:ext uri="{FF2B5EF4-FFF2-40B4-BE49-F238E27FC236}">
                <a16:creationId xmlns:a16="http://schemas.microsoft.com/office/drawing/2014/main" id="{987E9B13-B9F1-4525-BAE3-F6EB5ED4A54E}"/>
              </a:ext>
            </a:extLst>
          </p:cNvPr>
          <p:cNvSpPr>
            <a:spLocks noGrp="1"/>
          </p:cNvSpPr>
          <p:nvPr>
            <p:ph type="ftr" sz="quarter" idx="4294967295"/>
          </p:nvPr>
        </p:nvSpPr>
        <p:spPr>
          <a:xfrm>
            <a:off x="0" y="6405563"/>
            <a:ext cx="5976938" cy="301625"/>
          </a:xfrm>
        </p:spPr>
        <p:txBody>
          <a:bodyPr/>
          <a:lstStyle/>
          <a:p>
            <a:pPr defTabSz="609585">
              <a:spcAft>
                <a:spcPts val="800"/>
              </a:spcAft>
            </a:pPr>
            <a:r>
              <a:rPr lang="en-US">
                <a:solidFill>
                  <a:srgbClr val="1F2834"/>
                </a:solidFill>
                <a:latin typeface="Calibri" panose="020F0502020204030204"/>
              </a:rPr>
              <a:t>Security marking: </a:t>
            </a:r>
            <a:r>
              <a:rPr lang="en-US" b="1">
                <a:solidFill>
                  <a:srgbClr val="1F2834"/>
                </a:solidFill>
                <a:latin typeface="Calibri" panose="020F0502020204030204"/>
              </a:rPr>
              <a:t>PUBLIC</a:t>
            </a:r>
          </a:p>
        </p:txBody>
      </p:sp>
      <p:sp>
        <p:nvSpPr>
          <p:cNvPr id="4" name="Slide Number Placeholder 3">
            <a:extLst>
              <a:ext uri="{FF2B5EF4-FFF2-40B4-BE49-F238E27FC236}">
                <a16:creationId xmlns:a16="http://schemas.microsoft.com/office/drawing/2014/main" id="{007B862B-47FA-4C1F-BE94-AB38117A6109}"/>
              </a:ext>
            </a:extLst>
          </p:cNvPr>
          <p:cNvSpPr>
            <a:spLocks noGrp="1"/>
          </p:cNvSpPr>
          <p:nvPr>
            <p:ph type="sldNum" sz="quarter" idx="4294967295"/>
          </p:nvPr>
        </p:nvSpPr>
        <p:spPr>
          <a:xfrm>
            <a:off x="11456988" y="6405563"/>
            <a:ext cx="735012" cy="301625"/>
          </a:xfrm>
        </p:spPr>
        <p:txBody>
          <a:bodyPr anchor="ctr">
            <a:normAutofit/>
          </a:bodyPr>
          <a:lstStyle/>
          <a:p>
            <a:pPr defTabSz="609585">
              <a:lnSpc>
                <a:spcPct val="90000"/>
              </a:lnSpc>
              <a:spcAft>
                <a:spcPts val="800"/>
              </a:spcAft>
            </a:pPr>
            <a:r>
              <a:rPr lang="en-US">
                <a:solidFill>
                  <a:srgbClr val="1F2834"/>
                </a:solidFill>
                <a:latin typeface="Calibri" panose="020F0502020204030204"/>
              </a:rPr>
              <a:t>|   </a:t>
            </a:r>
            <a:fld id="{D7A593A7-184A-6D43-8A36-702213271FF9}" type="slidenum">
              <a:rPr lang="en-US">
                <a:solidFill>
                  <a:srgbClr val="1F2834"/>
                </a:solidFill>
                <a:latin typeface="Calibri" panose="020F0502020204030204"/>
              </a:rPr>
              <a:pPr defTabSz="609585">
                <a:lnSpc>
                  <a:spcPct val="90000"/>
                </a:lnSpc>
                <a:spcAft>
                  <a:spcPts val="800"/>
                </a:spcAft>
              </a:pPr>
              <a:t>2</a:t>
            </a:fld>
            <a:endParaRPr lang="en-US">
              <a:solidFill>
                <a:srgbClr val="1F2834"/>
              </a:solidFill>
              <a:latin typeface="Calibri" panose="020F0502020204030204"/>
            </a:endParaRPr>
          </a:p>
        </p:txBody>
      </p:sp>
      <p:pic>
        <p:nvPicPr>
          <p:cNvPr id="16" name="Picture 15" descr="A person typing on a computer&#10;&#10;Description automatically generated">
            <a:extLst>
              <a:ext uri="{FF2B5EF4-FFF2-40B4-BE49-F238E27FC236}">
                <a16:creationId xmlns:a16="http://schemas.microsoft.com/office/drawing/2014/main" id="{A348E20F-142F-E9D6-9510-ABAA4D04DE35}"/>
              </a:ext>
            </a:extLst>
          </p:cNvPr>
          <p:cNvPicPr>
            <a:picLocks noChangeAspect="1"/>
          </p:cNvPicPr>
          <p:nvPr/>
        </p:nvPicPr>
        <p:blipFill rotWithShape="1">
          <a:blip r:embed="rId2">
            <a:extLst>
              <a:ext uri="{28A0092B-C50C-407E-A947-70E740481C1C}">
                <a14:useLocalDpi xmlns:a14="http://schemas.microsoft.com/office/drawing/2010/main" val="0"/>
              </a:ext>
            </a:extLst>
          </a:blip>
          <a:srcRect l="43532"/>
          <a:stretch/>
        </p:blipFill>
        <p:spPr>
          <a:xfrm>
            <a:off x="0" y="0"/>
            <a:ext cx="5765713" cy="6858000"/>
          </a:xfrm>
          <a:prstGeom prst="rect">
            <a:avLst/>
          </a:prstGeom>
        </p:spPr>
      </p:pic>
      <p:sp>
        <p:nvSpPr>
          <p:cNvPr id="23" name="Title 1">
            <a:extLst>
              <a:ext uri="{FF2B5EF4-FFF2-40B4-BE49-F238E27FC236}">
                <a16:creationId xmlns:a16="http://schemas.microsoft.com/office/drawing/2014/main" id="{894A0CB3-30A7-4ED4-8171-C89439EDCC4E}"/>
              </a:ext>
            </a:extLst>
          </p:cNvPr>
          <p:cNvSpPr>
            <a:spLocks noGrp="1"/>
          </p:cNvSpPr>
          <p:nvPr>
            <p:ph type="title"/>
          </p:nvPr>
        </p:nvSpPr>
        <p:spPr>
          <a:xfrm>
            <a:off x="6520108" y="746"/>
            <a:ext cx="5298515" cy="2173260"/>
          </a:xfrm>
        </p:spPr>
        <p:txBody>
          <a:bodyPr>
            <a:normAutofit/>
          </a:bodyPr>
          <a:lstStyle/>
          <a:p>
            <a:r>
              <a:rPr lang="en-US" dirty="0">
                <a:latin typeface="Oswald"/>
                <a:ea typeface="Roboto"/>
                <a:cs typeface="Roboto"/>
              </a:rPr>
              <a:t>Using this deck</a:t>
            </a:r>
          </a:p>
        </p:txBody>
      </p:sp>
      <p:sp>
        <p:nvSpPr>
          <p:cNvPr id="24" name="Content Placeholder 2">
            <a:extLst>
              <a:ext uri="{FF2B5EF4-FFF2-40B4-BE49-F238E27FC236}">
                <a16:creationId xmlns:a16="http://schemas.microsoft.com/office/drawing/2014/main" id="{591BA300-CCF3-41A2-A585-28B6EE071E47}"/>
              </a:ext>
            </a:extLst>
          </p:cNvPr>
          <p:cNvSpPr>
            <a:spLocks noGrp="1"/>
          </p:cNvSpPr>
          <p:nvPr>
            <p:ph type="body" idx="1"/>
          </p:nvPr>
        </p:nvSpPr>
        <p:spPr>
          <a:xfrm>
            <a:off x="6426289" y="2483238"/>
            <a:ext cx="5546317" cy="3921796"/>
          </a:xfrm>
        </p:spPr>
        <p:txBody>
          <a:bodyPr vert="horz" lIns="121920" tIns="60960" rIns="121920" bIns="60960" rtlCol="0" anchor="t">
            <a:normAutofit lnSpcReduction="10000"/>
          </a:bodyPr>
          <a:lstStyle/>
          <a:p>
            <a:r>
              <a:rPr lang="en-US" sz="2133" dirty="0">
                <a:solidFill>
                  <a:schemeClr val="bg1"/>
                </a:solidFill>
                <a:latin typeface="Roboto" panose="02000000000000000000" pitchFamily="2" charset="0"/>
                <a:ea typeface="Roboto" panose="02000000000000000000" pitchFamily="2" charset="0"/>
                <a:cs typeface="Roboto" panose="02000000000000000000" pitchFamily="2" charset="0"/>
              </a:rPr>
              <a:t>This presentation deck has been designed to support </a:t>
            </a:r>
            <a:r>
              <a:rPr lang="en-US" sz="2133" dirty="0">
                <a:solidFill>
                  <a:srgbClr val="00B050"/>
                </a:solidFill>
                <a:latin typeface="Roboto" panose="02000000000000000000" pitchFamily="2" charset="0"/>
                <a:ea typeface="Roboto" panose="02000000000000000000" pitchFamily="2" charset="0"/>
                <a:cs typeface="Roboto" panose="02000000000000000000" pitchFamily="2" charset="0"/>
              </a:rPr>
              <a:t>parents and carers </a:t>
            </a:r>
            <a:r>
              <a:rPr lang="en-US" sz="2133" dirty="0">
                <a:solidFill>
                  <a:schemeClr val="bg1"/>
                </a:solidFill>
                <a:latin typeface="Roboto" panose="02000000000000000000" pitchFamily="2" charset="0"/>
                <a:ea typeface="Roboto" panose="02000000000000000000" pitchFamily="2" charset="0"/>
                <a:cs typeface="Roboto" panose="02000000000000000000" pitchFamily="2" charset="0"/>
              </a:rPr>
              <a:t>through the changes to the personal statement for the 2026 cycle. </a:t>
            </a:r>
          </a:p>
          <a:p>
            <a:r>
              <a:rPr lang="en-US" sz="2133" dirty="0">
                <a:solidFill>
                  <a:schemeClr val="bg1"/>
                </a:solidFill>
                <a:latin typeface="Roboto" panose="02000000000000000000" pitchFamily="2" charset="0"/>
                <a:ea typeface="Roboto" panose="02000000000000000000" pitchFamily="2" charset="0"/>
                <a:cs typeface="Roboto" panose="02000000000000000000" pitchFamily="2" charset="0"/>
              </a:rPr>
              <a:t>You can copy and paste slides into your materials and guides to tailor the deck to your requirements. </a:t>
            </a:r>
          </a:p>
          <a:p>
            <a:r>
              <a:rPr lang="en-US" sz="2133" dirty="0">
                <a:solidFill>
                  <a:schemeClr val="bg1"/>
                </a:solidFill>
                <a:latin typeface="Roboto" panose="02000000000000000000" pitchFamily="2" charset="0"/>
                <a:ea typeface="Roboto" panose="02000000000000000000" pitchFamily="2" charset="0"/>
                <a:cs typeface="Roboto" panose="02000000000000000000" pitchFamily="2" charset="0"/>
              </a:rPr>
              <a:t>We’ll continue to communicate key operational changes to parents through our monthly newsletters. Please encourage all parents to </a:t>
            </a:r>
            <a:r>
              <a:rPr lang="en-US" sz="2133" dirty="0">
                <a:solidFill>
                  <a:srgbClr val="00B05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sign up </a:t>
            </a:r>
            <a:r>
              <a:rPr lang="en-US" sz="2133" dirty="0">
                <a:solidFill>
                  <a:schemeClr val="bg1"/>
                </a:solidFill>
                <a:latin typeface="Roboto" panose="02000000000000000000" pitchFamily="2" charset="0"/>
                <a:ea typeface="Roboto" panose="02000000000000000000" pitchFamily="2" charset="0"/>
                <a:cs typeface="Roboto" panose="02000000000000000000" pitchFamily="2" charset="0"/>
              </a:rPr>
              <a:t>to receive them. </a:t>
            </a:r>
          </a:p>
          <a:p>
            <a:endParaRPr lang="en-US" sz="1867" dirty="0">
              <a:solidFill>
                <a:schemeClr val="bg1"/>
              </a:solidFill>
              <a:ea typeface="Roboto Light"/>
              <a:cs typeface="Roboto Light"/>
            </a:endParaRPr>
          </a:p>
        </p:txBody>
      </p:sp>
    </p:spTree>
    <p:extLst>
      <p:ext uri="{BB962C8B-B14F-4D97-AF65-F5344CB8AC3E}">
        <p14:creationId xmlns:p14="http://schemas.microsoft.com/office/powerpoint/2010/main" val="177756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a:extLst>
              <a:ext uri="{FF2B5EF4-FFF2-40B4-BE49-F238E27FC236}">
                <a16:creationId xmlns:a16="http://schemas.microsoft.com/office/drawing/2014/main" id="{542DB308-11C5-25D1-0A5D-C094655C5D05}"/>
              </a:ext>
            </a:extLst>
          </p:cNvPr>
          <p:cNvSpPr>
            <a:spLocks noGrp="1"/>
          </p:cNvSpPr>
          <p:nvPr>
            <p:ph type="dt" sz="half" idx="2"/>
          </p:nvPr>
        </p:nvSpPr>
        <p:spPr/>
        <p:txBody>
          <a:bodyPr vert="horz" lIns="91440" tIns="45720" rIns="0" bIns="45720" rtlCol="0" anchor="ctr">
            <a:normAutofit/>
          </a:bodyPr>
          <a:lstStyle/>
          <a:p>
            <a:pPr>
              <a:spcAft>
                <a:spcPts val="600"/>
              </a:spcAft>
            </a:pPr>
            <a:fld id="{E13ED7F5-D386-9F4E-93F6-FF04FAB3DF3D}" type="datetime4">
              <a:rPr lang="en-GB" smtClean="0"/>
              <a:pPr>
                <a:spcAft>
                  <a:spcPts val="600"/>
                </a:spcAft>
              </a:pPr>
              <a:t>23 August 2024</a:t>
            </a:fld>
            <a:endParaRPr lang="en-US"/>
          </a:p>
        </p:txBody>
      </p:sp>
      <p:sp>
        <p:nvSpPr>
          <p:cNvPr id="8" name="Slide Number Placeholder 3">
            <a:extLst>
              <a:ext uri="{FF2B5EF4-FFF2-40B4-BE49-F238E27FC236}">
                <a16:creationId xmlns:a16="http://schemas.microsoft.com/office/drawing/2014/main" id="{222525FE-A44E-FF8C-386B-44CCB8071E7C}"/>
              </a:ext>
            </a:extLst>
          </p:cNvPr>
          <p:cNvSpPr>
            <a:spLocks noGrp="1"/>
          </p:cNvSpPr>
          <p:nvPr>
            <p:ph type="sldNum" sz="quarter" idx="4"/>
          </p:nvPr>
        </p:nvSpPr>
        <p:spPr/>
        <p:txBody>
          <a:bodyPr vert="horz" lIns="91440" tIns="45720" rIns="91440" bIns="45720" rtlCol="0" anchor="ctr">
            <a:normAutofit/>
          </a:bodyPr>
          <a:lstStyle/>
          <a:p>
            <a:pPr>
              <a:spcAft>
                <a:spcPts val="600"/>
              </a:spcAft>
            </a:pPr>
            <a:r>
              <a:rPr lang="en-US"/>
              <a:t>|   </a:t>
            </a:r>
            <a:fld id="{D7A593A7-184A-6D43-8A36-702213271FF9}" type="slidenum">
              <a:rPr lang="en-US" smtClean="0"/>
              <a:pPr>
                <a:spcAft>
                  <a:spcPts val="600"/>
                </a:spcAft>
              </a:pPr>
              <a:t>3</a:t>
            </a:fld>
            <a:endParaRPr lang="en-US"/>
          </a:p>
        </p:txBody>
      </p:sp>
      <p:sp>
        <p:nvSpPr>
          <p:cNvPr id="9" name="Footer Placeholder 4">
            <a:extLst>
              <a:ext uri="{FF2B5EF4-FFF2-40B4-BE49-F238E27FC236}">
                <a16:creationId xmlns:a16="http://schemas.microsoft.com/office/drawing/2014/main" id="{9746976E-C8F3-764E-62A9-4FF009B482F7}"/>
              </a:ext>
            </a:extLst>
          </p:cNvPr>
          <p:cNvSpPr>
            <a:spLocks noGrp="1"/>
          </p:cNvSpPr>
          <p:nvPr>
            <p:ph type="ftr" sz="quarter" idx="3"/>
          </p:nvPr>
        </p:nvSpPr>
        <p:spPr/>
        <p:txBody>
          <a:bodyPr vert="horz" lIns="91440" tIns="45720" rIns="91440" bIns="45720" rtlCol="0" anchor="ctr">
            <a:normAutofit/>
          </a:bodyPr>
          <a:lstStyle/>
          <a:p>
            <a:pPr>
              <a:spcAft>
                <a:spcPts val="600"/>
              </a:spcAft>
            </a:pPr>
            <a:r>
              <a:rPr lang="en-US"/>
              <a:t>Security marking: PUBLIC</a:t>
            </a:r>
          </a:p>
        </p:txBody>
      </p:sp>
      <p:sp>
        <p:nvSpPr>
          <p:cNvPr id="4" name="Title 3">
            <a:extLst>
              <a:ext uri="{FF2B5EF4-FFF2-40B4-BE49-F238E27FC236}">
                <a16:creationId xmlns:a16="http://schemas.microsoft.com/office/drawing/2014/main" id="{2D47F9EE-DFCD-B613-F91D-1272F2C22B3D}"/>
              </a:ext>
            </a:extLst>
          </p:cNvPr>
          <p:cNvSpPr>
            <a:spLocks noGrp="1"/>
          </p:cNvSpPr>
          <p:nvPr>
            <p:ph type="title" idx="4294967295"/>
          </p:nvPr>
        </p:nvSpPr>
        <p:spPr>
          <a:xfrm>
            <a:off x="383117" y="864"/>
            <a:ext cx="10148888" cy="1357313"/>
          </a:xfrm>
        </p:spPr>
        <p:txBody>
          <a:bodyPr vert="horz" wrap="none" lIns="0" tIns="0" rIns="0" bIns="0" rtlCol="0" anchor="b">
            <a:normAutofit/>
          </a:bodyPr>
          <a:lstStyle/>
          <a:p>
            <a:r>
              <a:rPr lang="en-GB">
                <a:latin typeface="Oswald" panose="00000500000000000000" pitchFamily="2" charset="0"/>
              </a:rPr>
              <a:t>What’s changing for 2026 entry</a:t>
            </a:r>
          </a:p>
        </p:txBody>
      </p:sp>
      <p:graphicFrame>
        <p:nvGraphicFramePr>
          <p:cNvPr id="11" name="TextBox 5">
            <a:extLst>
              <a:ext uri="{FF2B5EF4-FFF2-40B4-BE49-F238E27FC236}">
                <a16:creationId xmlns:a16="http://schemas.microsoft.com/office/drawing/2014/main" id="{5E668866-1B42-0734-5328-6D0C59413CEF}"/>
              </a:ext>
            </a:extLst>
          </p:cNvPr>
          <p:cNvGraphicFramePr/>
          <p:nvPr/>
        </p:nvGraphicFramePr>
        <p:xfrm>
          <a:off x="383117" y="1538483"/>
          <a:ext cx="10970683" cy="3996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038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a:extLst>
              <a:ext uri="{FF2B5EF4-FFF2-40B4-BE49-F238E27FC236}">
                <a16:creationId xmlns:a16="http://schemas.microsoft.com/office/drawing/2014/main" id="{542DB308-11C5-25D1-0A5D-C094655C5D05}"/>
              </a:ext>
            </a:extLst>
          </p:cNvPr>
          <p:cNvSpPr>
            <a:spLocks noGrp="1"/>
          </p:cNvSpPr>
          <p:nvPr>
            <p:ph type="dt" sz="half" idx="2"/>
          </p:nvPr>
        </p:nvSpPr>
        <p:spPr/>
        <p:txBody>
          <a:bodyPr vert="horz" lIns="91440" tIns="45720" rIns="0" bIns="45720" rtlCol="0" anchor="ctr">
            <a:normAutofit/>
          </a:bodyPr>
          <a:lstStyle/>
          <a:p>
            <a:pPr>
              <a:spcAft>
                <a:spcPts val="600"/>
              </a:spcAft>
            </a:pPr>
            <a:fld id="{E13ED7F5-D386-9F4E-93F6-FF04FAB3DF3D}" type="datetime4">
              <a:rPr lang="en-GB" smtClean="0"/>
              <a:pPr>
                <a:spcAft>
                  <a:spcPts val="600"/>
                </a:spcAft>
              </a:pPr>
              <a:t>23 August 2024</a:t>
            </a:fld>
            <a:endParaRPr lang="en-US"/>
          </a:p>
        </p:txBody>
      </p:sp>
      <p:sp>
        <p:nvSpPr>
          <p:cNvPr id="8" name="Slide Number Placeholder 3">
            <a:extLst>
              <a:ext uri="{FF2B5EF4-FFF2-40B4-BE49-F238E27FC236}">
                <a16:creationId xmlns:a16="http://schemas.microsoft.com/office/drawing/2014/main" id="{222525FE-A44E-FF8C-386B-44CCB8071E7C}"/>
              </a:ext>
            </a:extLst>
          </p:cNvPr>
          <p:cNvSpPr>
            <a:spLocks noGrp="1"/>
          </p:cNvSpPr>
          <p:nvPr>
            <p:ph type="sldNum" sz="quarter" idx="4"/>
          </p:nvPr>
        </p:nvSpPr>
        <p:spPr/>
        <p:txBody>
          <a:bodyPr vert="horz" lIns="91440" tIns="45720" rIns="91440" bIns="45720" rtlCol="0" anchor="ctr">
            <a:normAutofit/>
          </a:bodyPr>
          <a:lstStyle/>
          <a:p>
            <a:pPr>
              <a:spcAft>
                <a:spcPts val="600"/>
              </a:spcAft>
            </a:pPr>
            <a:r>
              <a:rPr lang="en-US"/>
              <a:t>|   </a:t>
            </a:r>
            <a:fld id="{D7A593A7-184A-6D43-8A36-702213271FF9}" type="slidenum">
              <a:rPr lang="en-US" smtClean="0"/>
              <a:pPr>
                <a:spcAft>
                  <a:spcPts val="600"/>
                </a:spcAft>
              </a:pPr>
              <a:t>4</a:t>
            </a:fld>
            <a:endParaRPr lang="en-US"/>
          </a:p>
        </p:txBody>
      </p:sp>
      <p:sp>
        <p:nvSpPr>
          <p:cNvPr id="9" name="Footer Placeholder 4">
            <a:extLst>
              <a:ext uri="{FF2B5EF4-FFF2-40B4-BE49-F238E27FC236}">
                <a16:creationId xmlns:a16="http://schemas.microsoft.com/office/drawing/2014/main" id="{9746976E-C8F3-764E-62A9-4FF009B482F7}"/>
              </a:ext>
            </a:extLst>
          </p:cNvPr>
          <p:cNvSpPr>
            <a:spLocks noGrp="1"/>
          </p:cNvSpPr>
          <p:nvPr>
            <p:ph type="ftr" sz="quarter" idx="3"/>
          </p:nvPr>
        </p:nvSpPr>
        <p:spPr/>
        <p:txBody>
          <a:bodyPr vert="horz" lIns="91440" tIns="45720" rIns="91440" bIns="45720" rtlCol="0" anchor="ctr">
            <a:normAutofit/>
          </a:bodyPr>
          <a:lstStyle/>
          <a:p>
            <a:pPr>
              <a:spcAft>
                <a:spcPts val="600"/>
              </a:spcAft>
            </a:pPr>
            <a:r>
              <a:rPr lang="en-US"/>
              <a:t>Security marking: PUBLIC</a:t>
            </a:r>
          </a:p>
        </p:txBody>
      </p:sp>
      <p:sp>
        <p:nvSpPr>
          <p:cNvPr id="4" name="Title 3">
            <a:extLst>
              <a:ext uri="{FF2B5EF4-FFF2-40B4-BE49-F238E27FC236}">
                <a16:creationId xmlns:a16="http://schemas.microsoft.com/office/drawing/2014/main" id="{2D47F9EE-DFCD-B613-F91D-1272F2C22B3D}"/>
              </a:ext>
            </a:extLst>
          </p:cNvPr>
          <p:cNvSpPr>
            <a:spLocks noGrp="1"/>
          </p:cNvSpPr>
          <p:nvPr>
            <p:ph type="title" idx="4294967295"/>
          </p:nvPr>
        </p:nvSpPr>
        <p:spPr>
          <a:xfrm>
            <a:off x="383117" y="864"/>
            <a:ext cx="10148888" cy="1357313"/>
          </a:xfrm>
        </p:spPr>
        <p:txBody>
          <a:bodyPr vert="horz" wrap="none" lIns="0" tIns="0" rIns="0" bIns="0" rtlCol="0" anchor="b">
            <a:normAutofit/>
          </a:bodyPr>
          <a:lstStyle/>
          <a:p>
            <a:r>
              <a:rPr lang="en-GB" dirty="0">
                <a:latin typeface="Oswald" panose="00000500000000000000" pitchFamily="2" charset="0"/>
              </a:rPr>
              <a:t>Why is it changing?</a:t>
            </a:r>
          </a:p>
        </p:txBody>
      </p:sp>
      <p:sp>
        <p:nvSpPr>
          <p:cNvPr id="3" name="TextBox 2">
            <a:extLst>
              <a:ext uri="{FF2B5EF4-FFF2-40B4-BE49-F238E27FC236}">
                <a16:creationId xmlns:a16="http://schemas.microsoft.com/office/drawing/2014/main" id="{EDB9FF3B-47D9-D73D-1E16-1D848422FBD6}"/>
              </a:ext>
            </a:extLst>
          </p:cNvPr>
          <p:cNvSpPr txBox="1"/>
          <p:nvPr/>
        </p:nvSpPr>
        <p:spPr>
          <a:xfrm>
            <a:off x="383115" y="3394852"/>
            <a:ext cx="11425768" cy="923330"/>
          </a:xfrm>
          <a:prstGeom prst="rect">
            <a:avLst/>
          </a:prstGeom>
          <a:noFill/>
        </p:spPr>
        <p:txBody>
          <a:bodyPr wrap="square">
            <a:spAutoFit/>
          </a:bodyPr>
          <a:lstStyle/>
          <a:p>
            <a:pPr lvl="0"/>
            <a:endParaRPr lang="en-GB" dirty="0">
              <a:latin typeface="Roboto" panose="02000000000000000000" pitchFamily="2" charset="0"/>
              <a:ea typeface="Roboto" panose="02000000000000000000" pitchFamily="2" charset="0"/>
              <a:cs typeface="Roboto" panose="02000000000000000000" pitchFamily="2" charset="0"/>
            </a:endParaRPr>
          </a:p>
          <a:p>
            <a:pPr lvl="0"/>
            <a:r>
              <a:rPr lang="en-GB" b="0" i="0" dirty="0">
                <a:latin typeface="Roboto" panose="02000000000000000000" pitchFamily="2" charset="0"/>
                <a:ea typeface="Roboto" panose="02000000000000000000" pitchFamily="2" charset="0"/>
                <a:cs typeface="Roboto" panose="02000000000000000000" pitchFamily="2" charset="0"/>
              </a:rPr>
              <a:t>The three sections, each carefully scaffolded with specific, mandatory questions will improve the application experience for all. </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D7199D01-F3B6-4010-E236-B0A9D22F3A66}"/>
              </a:ext>
            </a:extLst>
          </p:cNvPr>
          <p:cNvSpPr txBox="1"/>
          <p:nvPr/>
        </p:nvSpPr>
        <p:spPr>
          <a:xfrm>
            <a:off x="5546690" y="4784129"/>
            <a:ext cx="6099349" cy="1077218"/>
          </a:xfrm>
          <a:prstGeom prst="rect">
            <a:avLst/>
          </a:prstGeom>
          <a:noFill/>
        </p:spPr>
        <p:txBody>
          <a:bodyPr wrap="square">
            <a:spAutoFit/>
          </a:bodyPr>
          <a:lstStyle/>
          <a:p>
            <a:pPr lvl="0" algn="r"/>
            <a:r>
              <a:rPr lang="en-GB" sz="1600" dirty="0">
                <a:solidFill>
                  <a:srgbClr val="7030A0"/>
                </a:solidFill>
                <a:latin typeface="Roboto" panose="02000000000000000000" pitchFamily="2" charset="0"/>
                <a:ea typeface="Roboto" panose="02000000000000000000" pitchFamily="2" charset="0"/>
                <a:cs typeface="Roboto" panose="02000000000000000000" pitchFamily="2" charset="0"/>
              </a:rPr>
              <a:t>“These changes will make it easier for students to complete their personal statement and understand what to include.”</a:t>
            </a:r>
          </a:p>
          <a:p>
            <a:pPr lvl="0" algn="r"/>
            <a:r>
              <a:rPr lang="en-GB" sz="1600" b="1" dirty="0">
                <a:solidFill>
                  <a:srgbClr val="7030A0"/>
                </a:solidFill>
                <a:latin typeface="Roboto" panose="02000000000000000000" pitchFamily="2" charset="0"/>
                <a:ea typeface="Roboto" panose="02000000000000000000" pitchFamily="2" charset="0"/>
                <a:cs typeface="Roboto" panose="02000000000000000000" pitchFamily="2" charset="0"/>
              </a:rPr>
              <a:t>Helen Reed</a:t>
            </a:r>
          </a:p>
          <a:p>
            <a:pPr lvl="0" algn="r"/>
            <a:r>
              <a:rPr lang="en-GB" sz="1600" b="1" dirty="0">
                <a:solidFill>
                  <a:srgbClr val="7030A0"/>
                </a:solidFill>
                <a:latin typeface="Roboto" panose="02000000000000000000" pitchFamily="2" charset="0"/>
                <a:ea typeface="Roboto" panose="02000000000000000000" pitchFamily="2" charset="0"/>
                <a:cs typeface="Roboto" panose="02000000000000000000" pitchFamily="2" charset="0"/>
              </a:rPr>
              <a:t>University of Cambridge</a:t>
            </a:r>
            <a:endParaRPr lang="en-GB" sz="1600" b="1" dirty="0">
              <a:solidFill>
                <a:srgbClr val="7030A0"/>
              </a:solidFill>
            </a:endParaRPr>
          </a:p>
        </p:txBody>
      </p:sp>
      <p:sp>
        <p:nvSpPr>
          <p:cNvPr id="12" name="TextBox 11">
            <a:extLst>
              <a:ext uri="{FF2B5EF4-FFF2-40B4-BE49-F238E27FC236}">
                <a16:creationId xmlns:a16="http://schemas.microsoft.com/office/drawing/2014/main" id="{1490B589-9706-0BEF-9950-08D6FD84F1DE}"/>
              </a:ext>
            </a:extLst>
          </p:cNvPr>
          <p:cNvSpPr txBox="1"/>
          <p:nvPr/>
        </p:nvSpPr>
        <p:spPr>
          <a:xfrm>
            <a:off x="383115" y="1983690"/>
            <a:ext cx="10901184" cy="1477328"/>
          </a:xfrm>
          <a:prstGeom prst="rect">
            <a:avLst/>
          </a:prstGeom>
          <a:noFill/>
        </p:spPr>
        <p:txBody>
          <a:bodyPr wrap="square">
            <a:spAutoFit/>
          </a:bodyPr>
          <a:lstStyle/>
          <a:p>
            <a:r>
              <a:rPr lang="en-GB" b="0" i="0" dirty="0">
                <a:solidFill>
                  <a:srgbClr val="333333"/>
                </a:solidFill>
                <a:effectLst/>
                <a:highlight>
                  <a:srgbClr val="FFFFFF"/>
                </a:highlight>
                <a:latin typeface="Roboto" panose="02000000000000000000" pitchFamily="2" charset="0"/>
              </a:rPr>
              <a:t>Previous UCAS research found 79% of students felt that the process of writing the statement was difficult to complete without support.</a:t>
            </a:r>
          </a:p>
          <a:p>
            <a:endParaRPr lang="en-GB" dirty="0">
              <a:solidFill>
                <a:srgbClr val="333333"/>
              </a:solidFill>
              <a:highlight>
                <a:srgbClr val="FFFFFF"/>
              </a:highlight>
              <a:latin typeface="Roboto" panose="02000000000000000000" pitchFamily="2" charset="0"/>
            </a:endParaRPr>
          </a:p>
          <a:p>
            <a:r>
              <a:rPr lang="en-GB" b="0" i="0" dirty="0">
                <a:solidFill>
                  <a:srgbClr val="333333"/>
                </a:solidFill>
                <a:effectLst/>
                <a:highlight>
                  <a:srgbClr val="FFFFFF"/>
                </a:highlight>
                <a:latin typeface="Roboto" panose="02000000000000000000" pitchFamily="2" charset="0"/>
              </a:rPr>
              <a:t>The new format will ensure students from all backgrounds better understand the key information universities and colleges want to know about them, when making admissions decisions.</a:t>
            </a:r>
            <a:endParaRPr lang="en-GB" dirty="0"/>
          </a:p>
        </p:txBody>
      </p:sp>
    </p:spTree>
    <p:extLst>
      <p:ext uri="{BB962C8B-B14F-4D97-AF65-F5344CB8AC3E}">
        <p14:creationId xmlns:p14="http://schemas.microsoft.com/office/powerpoint/2010/main" val="364629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DB2D-EBBD-3B67-154E-DF44F0A5F10D}"/>
              </a:ext>
            </a:extLst>
          </p:cNvPr>
          <p:cNvSpPr>
            <a:spLocks noGrp="1"/>
          </p:cNvSpPr>
          <p:nvPr>
            <p:ph type="title"/>
          </p:nvPr>
        </p:nvSpPr>
        <p:spPr>
          <a:xfrm>
            <a:off x="309477" y="-534353"/>
            <a:ext cx="10964333" cy="2173260"/>
          </a:xfrm>
        </p:spPr>
        <p:txBody>
          <a:bodyPr/>
          <a:lstStyle/>
          <a:p>
            <a:r>
              <a:rPr kumimoji="0" lang="en-GB" i="0" u="none" strike="noStrike" kern="1200" cap="none" spc="0" normalizeH="0" baseline="0" noProof="0" dirty="0">
                <a:ln>
                  <a:noFill/>
                </a:ln>
                <a:effectLst/>
                <a:uLnTx/>
                <a:uFillTx/>
                <a:latin typeface="Oswald"/>
                <a:ea typeface="Roboto Light"/>
                <a:cs typeface="Roboto Light"/>
              </a:rPr>
              <a:t>Timeline</a:t>
            </a:r>
            <a:endParaRPr lang="en-GB" sz="8000" dirty="0">
              <a:latin typeface="Oswald"/>
              <a:ea typeface="Roboto Light"/>
              <a:cs typeface="Roboto Light"/>
            </a:endParaRPr>
          </a:p>
        </p:txBody>
      </p:sp>
      <p:sp>
        <p:nvSpPr>
          <p:cNvPr id="3" name="Text Placeholder 2">
            <a:extLst>
              <a:ext uri="{FF2B5EF4-FFF2-40B4-BE49-F238E27FC236}">
                <a16:creationId xmlns:a16="http://schemas.microsoft.com/office/drawing/2014/main" id="{8857E2EC-5BA5-A320-12D1-CB2B7E23FAA5}"/>
              </a:ext>
            </a:extLst>
          </p:cNvPr>
          <p:cNvSpPr>
            <a:spLocks noGrp="1"/>
          </p:cNvSpPr>
          <p:nvPr>
            <p:ph type="body" idx="1"/>
          </p:nvPr>
        </p:nvSpPr>
        <p:spPr>
          <a:xfrm>
            <a:off x="520052" y="5202572"/>
            <a:ext cx="10955168" cy="1051570"/>
          </a:xfrm>
        </p:spPr>
        <p:txBody>
          <a:bodyPr vert="horz" wrap="square" lIns="0" tIns="0" rIns="0" bIns="0" rtlCol="0" anchor="t">
            <a:spAutoFit/>
          </a:bodyPr>
          <a:lstStyle/>
          <a:p>
            <a:pPr marL="342900" indent="-342900">
              <a:buClr>
                <a:schemeClr val="bg1"/>
              </a:buClr>
              <a:buFont typeface="Arial" panose="020B0604020202020204" pitchFamily="34" charset="0"/>
              <a:buChar char="•"/>
            </a:pPr>
            <a:r>
              <a:rPr lang="en-GB" sz="2000" dirty="0">
                <a:solidFill>
                  <a:schemeClr val="bg1"/>
                </a:solidFill>
                <a:latin typeface="Roboto "/>
                <a:ea typeface="Roboto Light"/>
                <a:cs typeface="Roboto Light"/>
              </a:rPr>
              <a:t>The personal statement will change for those students applying to courses starting in 2026. </a:t>
            </a:r>
          </a:p>
          <a:p>
            <a:pPr marL="342900" indent="-342900">
              <a:buClr>
                <a:schemeClr val="bg1"/>
              </a:buClr>
              <a:buFont typeface="Arial" panose="020B0604020202020204" pitchFamily="34" charset="0"/>
              <a:buChar char="•"/>
            </a:pPr>
            <a:r>
              <a:rPr lang="en-GB" sz="2000" dirty="0">
                <a:solidFill>
                  <a:schemeClr val="bg1"/>
                </a:solidFill>
                <a:latin typeface="Roboto "/>
                <a:ea typeface="Roboto Light"/>
                <a:cs typeface="Roboto Light"/>
              </a:rPr>
              <a:t>Students will start preparing their applications in 2025 so may begin to think about their personal statements this year.</a:t>
            </a:r>
            <a:endParaRPr lang="en-GB" sz="2000" dirty="0">
              <a:solidFill>
                <a:schemeClr val="bg1"/>
              </a:solidFill>
              <a:latin typeface="Roboto "/>
            </a:endParaRPr>
          </a:p>
        </p:txBody>
      </p:sp>
      <p:cxnSp>
        <p:nvCxnSpPr>
          <p:cNvPr id="4" name="Straight Arrow Connector 3" descr="Arrow pointing right showing year / timeline">
            <a:extLst>
              <a:ext uri="{FF2B5EF4-FFF2-40B4-BE49-F238E27FC236}">
                <a16:creationId xmlns:a16="http://schemas.microsoft.com/office/drawing/2014/main" id="{3E5F0F7E-5BF8-E8F3-C8FA-47CF5675B793}"/>
              </a:ext>
            </a:extLst>
          </p:cNvPr>
          <p:cNvCxnSpPr/>
          <p:nvPr/>
        </p:nvCxnSpPr>
        <p:spPr>
          <a:xfrm>
            <a:off x="123788" y="3265654"/>
            <a:ext cx="11574483" cy="0"/>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410DCAE-FA3D-F753-D8E9-6B6B5EB48A1E}"/>
              </a:ext>
            </a:extLst>
          </p:cNvPr>
          <p:cNvSpPr txBox="1"/>
          <p:nvPr/>
        </p:nvSpPr>
        <p:spPr>
          <a:xfrm>
            <a:off x="309477" y="1938114"/>
            <a:ext cx="2049864" cy="1095513"/>
          </a:xfrm>
          <a:prstGeom prst="roundRect">
            <a:avLst/>
          </a:prstGeom>
          <a:noFill/>
          <a:ln w="25400">
            <a:solidFill>
              <a:srgbClr val="FCAF17"/>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dirty="0">
                <a:solidFill>
                  <a:schemeClr val="bg1"/>
                </a:solidFill>
                <a:latin typeface="Roboto" panose="02000000000000000000" pitchFamily="2" charset="0"/>
                <a:ea typeface="Roboto" panose="02000000000000000000" pitchFamily="2" charset="0"/>
                <a:cs typeface="Roboto" panose="02000000000000000000" pitchFamily="2" charset="0"/>
              </a:rPr>
              <a:t>Courses starting in 2026 are available to search in the UCAS Hub.</a:t>
            </a:r>
          </a:p>
        </p:txBody>
      </p:sp>
      <p:sp>
        <p:nvSpPr>
          <p:cNvPr id="6" name="TextBox 5">
            <a:extLst>
              <a:ext uri="{FF2B5EF4-FFF2-40B4-BE49-F238E27FC236}">
                <a16:creationId xmlns:a16="http://schemas.microsoft.com/office/drawing/2014/main" id="{FBF71F91-9080-06D5-17FC-C24E203E4BC7}"/>
              </a:ext>
            </a:extLst>
          </p:cNvPr>
          <p:cNvSpPr txBox="1"/>
          <p:nvPr/>
        </p:nvSpPr>
        <p:spPr>
          <a:xfrm>
            <a:off x="2721083" y="1956577"/>
            <a:ext cx="2301050" cy="1095511"/>
          </a:xfrm>
          <a:prstGeom prst="roundRect">
            <a:avLst/>
          </a:prstGeom>
          <a:noFill/>
          <a:ln w="25400">
            <a:solidFill>
              <a:srgbClr val="00AEEF"/>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dirty="0">
                <a:solidFill>
                  <a:schemeClr val="bg1"/>
                </a:solidFill>
                <a:latin typeface="Roboto" panose="02000000000000000000" pitchFamily="2" charset="0"/>
                <a:ea typeface="Roboto" panose="02000000000000000000" pitchFamily="2" charset="0"/>
                <a:cs typeface="Roboto" panose="02000000000000000000" pitchFamily="2" charset="0"/>
              </a:rPr>
              <a:t>UCAS Undergraduate applications open for 2026 entry registration.</a:t>
            </a:r>
          </a:p>
        </p:txBody>
      </p:sp>
      <p:sp>
        <p:nvSpPr>
          <p:cNvPr id="7" name="TextBox 6">
            <a:extLst>
              <a:ext uri="{FF2B5EF4-FFF2-40B4-BE49-F238E27FC236}">
                <a16:creationId xmlns:a16="http://schemas.microsoft.com/office/drawing/2014/main" id="{56B44405-5CF7-5C02-10D4-40A02B312F39}"/>
              </a:ext>
            </a:extLst>
          </p:cNvPr>
          <p:cNvSpPr txBox="1"/>
          <p:nvPr/>
        </p:nvSpPr>
        <p:spPr>
          <a:xfrm>
            <a:off x="9385162" y="1938114"/>
            <a:ext cx="2090058" cy="1095509"/>
          </a:xfrm>
          <a:prstGeom prst="roundRect">
            <a:avLst/>
          </a:prstGeom>
          <a:noFill/>
          <a:ln w="25400">
            <a:solidFill>
              <a:srgbClr val="57BF93"/>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dirty="0">
                <a:solidFill>
                  <a:schemeClr val="bg1"/>
                </a:solidFill>
                <a:latin typeface="Roboto" panose="02000000000000000000" pitchFamily="2" charset="0"/>
                <a:ea typeface="Roboto" panose="02000000000000000000" pitchFamily="2" charset="0"/>
                <a:cs typeface="Roboto" panose="02000000000000000000" pitchFamily="2" charset="0"/>
              </a:rPr>
              <a:t>Deadline for most undergraduate applications.</a:t>
            </a:r>
          </a:p>
        </p:txBody>
      </p:sp>
      <p:sp>
        <p:nvSpPr>
          <p:cNvPr id="8" name="TextBox 7">
            <a:extLst>
              <a:ext uri="{FF2B5EF4-FFF2-40B4-BE49-F238E27FC236}">
                <a16:creationId xmlns:a16="http://schemas.microsoft.com/office/drawing/2014/main" id="{8AA53336-DA47-8BA4-0054-ECCF5A743669}"/>
              </a:ext>
            </a:extLst>
          </p:cNvPr>
          <p:cNvSpPr txBox="1"/>
          <p:nvPr/>
        </p:nvSpPr>
        <p:spPr>
          <a:xfrm>
            <a:off x="5383875" y="1943196"/>
            <a:ext cx="3639545" cy="1108855"/>
          </a:xfrm>
          <a:prstGeom prst="roundRect">
            <a:avLst/>
          </a:prstGeom>
          <a:noFill/>
          <a:ln w="25400">
            <a:solidFill>
              <a:srgbClr val="F37561"/>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dirty="0">
                <a:solidFill>
                  <a:schemeClr val="bg1"/>
                </a:solidFill>
                <a:latin typeface="Roboto" panose="02000000000000000000" pitchFamily="2" charset="0"/>
                <a:ea typeface="Roboto" panose="02000000000000000000" pitchFamily="2" charset="0"/>
                <a:cs typeface="Roboto" panose="02000000000000000000" pitchFamily="2" charset="0"/>
              </a:rPr>
              <a:t>Deadline for applications to the universities of Oxford and Cambridge, and for courses in medicine, dentistry, and veterinary medicine/science.</a:t>
            </a:r>
          </a:p>
        </p:txBody>
      </p:sp>
      <p:cxnSp>
        <p:nvCxnSpPr>
          <p:cNvPr id="9" name="Straight Connector 8">
            <a:extLst>
              <a:ext uri="{FF2B5EF4-FFF2-40B4-BE49-F238E27FC236}">
                <a16:creationId xmlns:a16="http://schemas.microsoft.com/office/drawing/2014/main" id="{F4E686EA-D025-BC1A-12DC-A5B8A32F88FC}"/>
              </a:ext>
              <a:ext uri="{C183D7F6-B498-43B3-948B-1728B52AA6E4}">
                <adec:decorative xmlns:adec="http://schemas.microsoft.com/office/drawing/2017/decorative" val="1"/>
              </a:ext>
            </a:extLst>
          </p:cNvPr>
          <p:cNvCxnSpPr>
            <a:cxnSpLocks/>
          </p:cNvCxnSpPr>
          <p:nvPr/>
        </p:nvCxnSpPr>
        <p:spPr>
          <a:xfrm>
            <a:off x="1276710" y="3265654"/>
            <a:ext cx="0" cy="546141"/>
          </a:xfrm>
          <a:prstGeom prst="line">
            <a:avLst/>
          </a:prstGeom>
          <a:ln w="28575" cap="rnd"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133FB6-36C9-856A-2FE2-B76AC03FEB44}"/>
              </a:ext>
              <a:ext uri="{C183D7F6-B498-43B3-948B-1728B52AA6E4}">
                <adec:decorative xmlns:adec="http://schemas.microsoft.com/office/drawing/2017/decorative" val="1"/>
              </a:ext>
            </a:extLst>
          </p:cNvPr>
          <p:cNvCxnSpPr>
            <a:cxnSpLocks/>
          </p:cNvCxnSpPr>
          <p:nvPr/>
        </p:nvCxnSpPr>
        <p:spPr>
          <a:xfrm>
            <a:off x="3839040" y="3265654"/>
            <a:ext cx="0" cy="546141"/>
          </a:xfrm>
          <a:prstGeom prst="line">
            <a:avLst/>
          </a:prstGeom>
          <a:ln w="28575" cap="rnd"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BF37E9-060C-1198-1FF0-0E20EB413AE8}"/>
              </a:ext>
              <a:ext uri="{C183D7F6-B498-43B3-948B-1728B52AA6E4}">
                <adec:decorative xmlns:adec="http://schemas.microsoft.com/office/drawing/2017/decorative" val="1"/>
              </a:ext>
            </a:extLst>
          </p:cNvPr>
          <p:cNvCxnSpPr>
            <a:cxnSpLocks/>
          </p:cNvCxnSpPr>
          <p:nvPr/>
        </p:nvCxnSpPr>
        <p:spPr>
          <a:xfrm>
            <a:off x="7104755" y="3265654"/>
            <a:ext cx="0" cy="546141"/>
          </a:xfrm>
          <a:prstGeom prst="line">
            <a:avLst/>
          </a:prstGeom>
          <a:ln w="28575" cap="rnd"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AEDF54E-F1D6-7864-19C8-8D783961209E}"/>
              </a:ext>
              <a:ext uri="{C183D7F6-B498-43B3-948B-1728B52AA6E4}">
                <adec:decorative xmlns:adec="http://schemas.microsoft.com/office/drawing/2017/decorative" val="1"/>
              </a:ext>
            </a:extLst>
          </p:cNvPr>
          <p:cNvCxnSpPr>
            <a:cxnSpLocks/>
          </p:cNvCxnSpPr>
          <p:nvPr/>
        </p:nvCxnSpPr>
        <p:spPr>
          <a:xfrm>
            <a:off x="10430759" y="3338041"/>
            <a:ext cx="0" cy="473754"/>
          </a:xfrm>
          <a:prstGeom prst="line">
            <a:avLst/>
          </a:prstGeom>
          <a:ln w="28575" cap="rnd" cmpd="sng">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96C98A-AD8D-0DD0-F677-8774411E96D5}"/>
              </a:ext>
            </a:extLst>
          </p:cNvPr>
          <p:cNvSpPr txBox="1"/>
          <p:nvPr/>
        </p:nvSpPr>
        <p:spPr>
          <a:xfrm>
            <a:off x="675476" y="3886201"/>
            <a:ext cx="1202467" cy="695824"/>
          </a:xfrm>
          <a:prstGeom prst="roundRect">
            <a:avLst/>
          </a:prstGeom>
          <a:solidFill>
            <a:srgbClr val="132433"/>
          </a:solidFill>
          <a:ln w="25400">
            <a:solidFill>
              <a:srgbClr val="ED2881"/>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b="1" dirty="0">
                <a:solidFill>
                  <a:schemeClr val="bg1"/>
                </a:solidFill>
                <a:latin typeface="Roboto" panose="02000000000000000000" pitchFamily="2" charset="0"/>
                <a:ea typeface="Roboto" panose="02000000000000000000" pitchFamily="2" charset="0"/>
                <a:cs typeface="Roboto" panose="02000000000000000000" pitchFamily="2" charset="0"/>
              </a:rPr>
              <a:t>April 2025</a:t>
            </a:r>
            <a:endParaRPr lang="en-GB" sz="1524"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7" name="TextBox 16">
            <a:extLst>
              <a:ext uri="{FF2B5EF4-FFF2-40B4-BE49-F238E27FC236}">
                <a16:creationId xmlns:a16="http://schemas.microsoft.com/office/drawing/2014/main" id="{C177108F-560A-BEEC-D03D-E2F901362473}"/>
              </a:ext>
            </a:extLst>
          </p:cNvPr>
          <p:cNvSpPr txBox="1"/>
          <p:nvPr/>
        </p:nvSpPr>
        <p:spPr>
          <a:xfrm>
            <a:off x="3237806" y="3886201"/>
            <a:ext cx="1202467" cy="695824"/>
          </a:xfrm>
          <a:prstGeom prst="roundRect">
            <a:avLst/>
          </a:prstGeom>
          <a:solidFill>
            <a:srgbClr val="132433"/>
          </a:solidFill>
          <a:ln w="25400">
            <a:solidFill>
              <a:srgbClr val="ED2881"/>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b="1" dirty="0">
                <a:solidFill>
                  <a:schemeClr val="bg1"/>
                </a:solidFill>
                <a:latin typeface="Roboto" panose="02000000000000000000" pitchFamily="2" charset="0"/>
                <a:ea typeface="Roboto" panose="02000000000000000000" pitchFamily="2" charset="0"/>
                <a:cs typeface="Roboto" panose="02000000000000000000" pitchFamily="2" charset="0"/>
              </a:rPr>
              <a:t>May 2025</a:t>
            </a:r>
            <a:endParaRPr lang="en-GB" sz="1524"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36D46BAC-1BDE-A610-93EA-8CF4788EDEE6}"/>
              </a:ext>
            </a:extLst>
          </p:cNvPr>
          <p:cNvSpPr txBox="1"/>
          <p:nvPr/>
        </p:nvSpPr>
        <p:spPr>
          <a:xfrm>
            <a:off x="6503521" y="3886201"/>
            <a:ext cx="1202467" cy="695824"/>
          </a:xfrm>
          <a:prstGeom prst="roundRect">
            <a:avLst/>
          </a:prstGeom>
          <a:solidFill>
            <a:srgbClr val="132433"/>
          </a:solidFill>
          <a:ln w="25400">
            <a:solidFill>
              <a:srgbClr val="ED2881"/>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b="1" dirty="0">
                <a:solidFill>
                  <a:schemeClr val="bg1"/>
                </a:solidFill>
                <a:latin typeface="Roboto" panose="02000000000000000000" pitchFamily="2" charset="0"/>
                <a:ea typeface="Roboto" panose="02000000000000000000" pitchFamily="2" charset="0"/>
                <a:cs typeface="Roboto" panose="02000000000000000000" pitchFamily="2" charset="0"/>
              </a:rPr>
              <a:t>Oct 2025</a:t>
            </a:r>
            <a:endParaRPr lang="en-GB" sz="1524"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8BAE080F-F964-62FA-6A91-BBB6B97890CF}"/>
              </a:ext>
            </a:extLst>
          </p:cNvPr>
          <p:cNvSpPr txBox="1"/>
          <p:nvPr/>
        </p:nvSpPr>
        <p:spPr>
          <a:xfrm>
            <a:off x="9828957" y="3886201"/>
            <a:ext cx="1202467" cy="695824"/>
          </a:xfrm>
          <a:prstGeom prst="roundRect">
            <a:avLst/>
          </a:prstGeom>
          <a:solidFill>
            <a:srgbClr val="132433"/>
          </a:solidFill>
          <a:ln w="25400">
            <a:solidFill>
              <a:srgbClr val="ED2881"/>
            </a:solidFill>
          </a:ln>
        </p:spPr>
        <p:txBody>
          <a:bodyPr wrap="square" lIns="102857" tIns="102857" rIns="102857" bIns="102857" rtlCol="0" anchor="ctr" anchorCtr="0">
            <a:noAutofit/>
          </a:bodyPr>
          <a:lstStyle>
            <a:defPPr>
              <a:defRPr lang="en-US"/>
            </a:defPPr>
            <a:lvl1pPr marL="0" algn="l" defTabSz="609526" rtl="0" eaLnBrk="1" latinLnBrk="0" hangingPunct="1">
              <a:defRPr sz="2400" kern="1200">
                <a:solidFill>
                  <a:schemeClr val="tx1"/>
                </a:solidFill>
                <a:latin typeface="+mn-lt"/>
                <a:ea typeface="+mn-ea"/>
                <a:cs typeface="+mn-cs"/>
              </a:defRPr>
            </a:lvl1pPr>
            <a:lvl2pPr marL="609526" algn="l" defTabSz="609526" rtl="0" eaLnBrk="1" latinLnBrk="0" hangingPunct="1">
              <a:defRPr sz="2400" kern="1200">
                <a:solidFill>
                  <a:schemeClr val="tx1"/>
                </a:solidFill>
                <a:latin typeface="+mn-lt"/>
                <a:ea typeface="+mn-ea"/>
                <a:cs typeface="+mn-cs"/>
              </a:defRPr>
            </a:lvl2pPr>
            <a:lvl3pPr marL="1219050" algn="l" defTabSz="609526" rtl="0" eaLnBrk="1" latinLnBrk="0" hangingPunct="1">
              <a:defRPr sz="2400" kern="1200">
                <a:solidFill>
                  <a:schemeClr val="tx1"/>
                </a:solidFill>
                <a:latin typeface="+mn-lt"/>
                <a:ea typeface="+mn-ea"/>
                <a:cs typeface="+mn-cs"/>
              </a:defRPr>
            </a:lvl3pPr>
            <a:lvl4pPr marL="1828576" algn="l" defTabSz="609526" rtl="0" eaLnBrk="1" latinLnBrk="0" hangingPunct="1">
              <a:defRPr sz="2400" kern="1200">
                <a:solidFill>
                  <a:schemeClr val="tx1"/>
                </a:solidFill>
                <a:latin typeface="+mn-lt"/>
                <a:ea typeface="+mn-ea"/>
                <a:cs typeface="+mn-cs"/>
              </a:defRPr>
            </a:lvl4pPr>
            <a:lvl5pPr marL="2438100" algn="l" defTabSz="609526" rtl="0" eaLnBrk="1" latinLnBrk="0" hangingPunct="1">
              <a:defRPr sz="2400" kern="1200">
                <a:solidFill>
                  <a:schemeClr val="tx1"/>
                </a:solidFill>
                <a:latin typeface="+mn-lt"/>
                <a:ea typeface="+mn-ea"/>
                <a:cs typeface="+mn-cs"/>
              </a:defRPr>
            </a:lvl5pPr>
            <a:lvl6pPr marL="3047626" algn="l" defTabSz="609526" rtl="0" eaLnBrk="1" latinLnBrk="0" hangingPunct="1">
              <a:defRPr sz="2400" kern="1200">
                <a:solidFill>
                  <a:schemeClr val="tx1"/>
                </a:solidFill>
                <a:latin typeface="+mn-lt"/>
                <a:ea typeface="+mn-ea"/>
                <a:cs typeface="+mn-cs"/>
              </a:defRPr>
            </a:lvl6pPr>
            <a:lvl7pPr marL="3657150" algn="l" defTabSz="609526" rtl="0" eaLnBrk="1" latinLnBrk="0" hangingPunct="1">
              <a:defRPr sz="2400" kern="1200">
                <a:solidFill>
                  <a:schemeClr val="tx1"/>
                </a:solidFill>
                <a:latin typeface="+mn-lt"/>
                <a:ea typeface="+mn-ea"/>
                <a:cs typeface="+mn-cs"/>
              </a:defRPr>
            </a:lvl7pPr>
            <a:lvl8pPr marL="4266676" algn="l" defTabSz="609526" rtl="0" eaLnBrk="1" latinLnBrk="0" hangingPunct="1">
              <a:defRPr sz="2400" kern="1200">
                <a:solidFill>
                  <a:schemeClr val="tx1"/>
                </a:solidFill>
                <a:latin typeface="+mn-lt"/>
                <a:ea typeface="+mn-ea"/>
                <a:cs typeface="+mn-cs"/>
              </a:defRPr>
            </a:lvl8pPr>
            <a:lvl9pPr marL="4876200" algn="l" defTabSz="609526" rtl="0" eaLnBrk="1" latinLnBrk="0" hangingPunct="1">
              <a:defRPr sz="2400" kern="1200">
                <a:solidFill>
                  <a:schemeClr val="tx1"/>
                </a:solidFill>
                <a:latin typeface="+mn-lt"/>
                <a:ea typeface="+mn-ea"/>
                <a:cs typeface="+mn-cs"/>
              </a:defRPr>
            </a:lvl9pPr>
          </a:lstStyle>
          <a:p>
            <a:pPr algn="ctr"/>
            <a:r>
              <a:rPr lang="en-GB" sz="1524" b="1" dirty="0">
                <a:solidFill>
                  <a:schemeClr val="bg1"/>
                </a:solidFill>
                <a:latin typeface="Roboto" panose="02000000000000000000" pitchFamily="2" charset="0"/>
                <a:ea typeface="Roboto" panose="02000000000000000000" pitchFamily="2" charset="0"/>
                <a:cs typeface="Roboto" panose="02000000000000000000" pitchFamily="2" charset="0"/>
              </a:rPr>
              <a:t>Jan 2026</a:t>
            </a:r>
            <a:endParaRPr lang="en-GB" sz="1524"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34502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8C73-C53D-4D0C-57C6-6AB8A3B917F7}"/>
              </a:ext>
            </a:extLst>
          </p:cNvPr>
          <p:cNvSpPr>
            <a:spLocks noGrp="1"/>
          </p:cNvSpPr>
          <p:nvPr>
            <p:ph type="title"/>
          </p:nvPr>
        </p:nvSpPr>
        <p:spPr>
          <a:xfrm>
            <a:off x="383117" y="3438"/>
            <a:ext cx="10147825" cy="1358703"/>
          </a:xfrm>
        </p:spPr>
        <p:txBody>
          <a:bodyPr vert="horz" wrap="none" lIns="0" tIns="0" rIns="0" bIns="0" rtlCol="0" anchor="b">
            <a:normAutofit/>
          </a:bodyPr>
          <a:lstStyle/>
          <a:p>
            <a:r>
              <a:rPr lang="en-GB">
                <a:latin typeface="Oswald" panose="00000500000000000000" pitchFamily="2" charset="0"/>
              </a:rPr>
              <a:t>The purpose remains clear</a:t>
            </a:r>
          </a:p>
        </p:txBody>
      </p:sp>
      <p:sp>
        <p:nvSpPr>
          <p:cNvPr id="3" name="Date Placeholder 2">
            <a:extLst>
              <a:ext uri="{FF2B5EF4-FFF2-40B4-BE49-F238E27FC236}">
                <a16:creationId xmlns:a16="http://schemas.microsoft.com/office/drawing/2014/main" id="{CF9D889F-377F-29D9-599F-DD55B09CAB8C}"/>
              </a:ext>
            </a:extLst>
          </p:cNvPr>
          <p:cNvSpPr>
            <a:spLocks noGrp="1"/>
          </p:cNvSpPr>
          <p:nvPr>
            <p:ph type="dt" sz="half" idx="10"/>
          </p:nvPr>
        </p:nvSpPr>
        <p:spPr/>
        <p:txBody>
          <a:bodyPr vert="horz" lIns="91440" tIns="45720" rIns="0" bIns="45720" rtlCol="0" anchor="ctr">
            <a:normAutofit/>
          </a:bodyPr>
          <a:lstStyle/>
          <a:p>
            <a:pPr>
              <a:spcAft>
                <a:spcPts val="600"/>
              </a:spcAft>
            </a:pPr>
            <a:fld id="{E13ED7F5-D386-9F4E-93F6-FF04FAB3DF3D}" type="datetime4">
              <a:rPr lang="en-GB" smtClean="0"/>
              <a:pPr>
                <a:spcAft>
                  <a:spcPts val="600"/>
                </a:spcAft>
              </a:pPr>
              <a:t>23 August 2024</a:t>
            </a:fld>
            <a:endParaRPr lang="en-US"/>
          </a:p>
        </p:txBody>
      </p:sp>
      <p:sp>
        <p:nvSpPr>
          <p:cNvPr id="4" name="Slide Number Placeholder 3">
            <a:extLst>
              <a:ext uri="{FF2B5EF4-FFF2-40B4-BE49-F238E27FC236}">
                <a16:creationId xmlns:a16="http://schemas.microsoft.com/office/drawing/2014/main" id="{34CC1D0D-7A36-2CAC-6CF4-271A71E849A2}"/>
              </a:ext>
            </a:extLst>
          </p:cNvPr>
          <p:cNvSpPr>
            <a:spLocks noGrp="1"/>
          </p:cNvSpPr>
          <p:nvPr>
            <p:ph type="sldNum" sz="quarter" idx="11"/>
          </p:nvPr>
        </p:nvSpPr>
        <p:spPr/>
        <p:txBody>
          <a:bodyPr vert="horz" lIns="91440" tIns="45720" rIns="91440" bIns="45720" rtlCol="0" anchor="ctr">
            <a:normAutofit/>
          </a:bodyPr>
          <a:lstStyle/>
          <a:p>
            <a:pPr>
              <a:spcAft>
                <a:spcPts val="600"/>
              </a:spcAft>
            </a:pPr>
            <a:r>
              <a:rPr lang="en-US"/>
              <a:t>|   </a:t>
            </a:r>
            <a:fld id="{D7A593A7-184A-6D43-8A36-702213271FF9}" type="slidenum">
              <a:rPr lang="en-US" smtClean="0"/>
              <a:pPr>
                <a:spcAft>
                  <a:spcPts val="600"/>
                </a:spcAft>
              </a:pPr>
              <a:t>6</a:t>
            </a:fld>
            <a:endParaRPr lang="en-US"/>
          </a:p>
        </p:txBody>
      </p:sp>
      <p:sp>
        <p:nvSpPr>
          <p:cNvPr id="5" name="Footer Placeholder 4">
            <a:extLst>
              <a:ext uri="{FF2B5EF4-FFF2-40B4-BE49-F238E27FC236}">
                <a16:creationId xmlns:a16="http://schemas.microsoft.com/office/drawing/2014/main" id="{C1E357D6-CF39-CDEC-7017-8D3B974EB01D}"/>
              </a:ext>
            </a:extLst>
          </p:cNvPr>
          <p:cNvSpPr>
            <a:spLocks noGrp="1"/>
          </p:cNvSpPr>
          <p:nvPr>
            <p:ph type="ftr" sz="quarter" idx="12"/>
          </p:nvPr>
        </p:nvSpPr>
        <p:spPr/>
        <p:txBody>
          <a:bodyPr vert="horz" lIns="91440" tIns="45720" rIns="91440" bIns="45720" rtlCol="0" anchor="ctr">
            <a:normAutofit/>
          </a:bodyPr>
          <a:lstStyle/>
          <a:p>
            <a:pPr>
              <a:spcAft>
                <a:spcPts val="600"/>
              </a:spcAft>
            </a:pPr>
            <a:r>
              <a:rPr lang="en-US"/>
              <a:t>Security marking: </a:t>
            </a:r>
            <a:r>
              <a:rPr lang="en-US" b="1"/>
              <a:t>PUBLIC</a:t>
            </a:r>
          </a:p>
        </p:txBody>
      </p:sp>
      <p:graphicFrame>
        <p:nvGraphicFramePr>
          <p:cNvPr id="11" name="TextBox 8">
            <a:extLst>
              <a:ext uri="{FF2B5EF4-FFF2-40B4-BE49-F238E27FC236}">
                <a16:creationId xmlns:a16="http://schemas.microsoft.com/office/drawing/2014/main" id="{5B5FC5EB-1961-0D55-7C9C-2CC969F1D785}"/>
              </a:ext>
            </a:extLst>
          </p:cNvPr>
          <p:cNvGraphicFramePr/>
          <p:nvPr>
            <p:extLst>
              <p:ext uri="{D42A27DB-BD31-4B8C-83A1-F6EECF244321}">
                <p14:modId xmlns:p14="http://schemas.microsoft.com/office/powerpoint/2010/main" val="3604418861"/>
              </p:ext>
            </p:extLst>
          </p:nvPr>
        </p:nvGraphicFramePr>
        <p:xfrm>
          <a:off x="383117" y="2180167"/>
          <a:ext cx="10970683" cy="3624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07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F9E081-3804-D177-27FA-1E03B756F1D0}"/>
              </a:ext>
            </a:extLst>
          </p:cNvPr>
          <p:cNvSpPr>
            <a:spLocks noGrp="1"/>
          </p:cNvSpPr>
          <p:nvPr>
            <p:ph type="title"/>
          </p:nvPr>
        </p:nvSpPr>
        <p:spPr>
          <a:xfrm>
            <a:off x="495300" y="-606385"/>
            <a:ext cx="10964333" cy="2173260"/>
          </a:xfrm>
        </p:spPr>
        <p:txBody>
          <a:bodyPr wrap="none" anchor="b">
            <a:normAutofit/>
          </a:bodyPr>
          <a:lstStyle/>
          <a:p>
            <a:r>
              <a:rPr lang="en-GB" sz="4800">
                <a:latin typeface="Oswald" panose="00000500000000000000" pitchFamily="2" charset="0"/>
              </a:rPr>
              <a:t>What are the questions? </a:t>
            </a:r>
          </a:p>
        </p:txBody>
      </p:sp>
      <p:sp>
        <p:nvSpPr>
          <p:cNvPr id="4" name="Date Placeholder 3">
            <a:extLst>
              <a:ext uri="{FF2B5EF4-FFF2-40B4-BE49-F238E27FC236}">
                <a16:creationId xmlns:a16="http://schemas.microsoft.com/office/drawing/2014/main" id="{91F2B56C-72A6-D7D4-BCDE-B3F399B59E6A}"/>
              </a:ext>
            </a:extLst>
          </p:cNvPr>
          <p:cNvSpPr>
            <a:spLocks noGrp="1"/>
          </p:cNvSpPr>
          <p:nvPr>
            <p:ph type="dt" sz="half" idx="4294967295"/>
          </p:nvPr>
        </p:nvSpPr>
        <p:spPr>
          <a:xfrm>
            <a:off x="9069917" y="6487584"/>
            <a:ext cx="3122083" cy="313267"/>
          </a:xfrm>
        </p:spPr>
        <p:txBody>
          <a:bodyPr anchor="ctr">
            <a:normAutofit/>
          </a:bodyPr>
          <a:lstStyle/>
          <a:p>
            <a:pPr defTabSz="609585">
              <a:spcAft>
                <a:spcPts val="800"/>
              </a:spcAft>
            </a:pPr>
            <a:fld id="{E13ED7F5-D386-9F4E-93F6-FF04FAB3DF3D}" type="datetime4">
              <a:rPr lang="en-GB">
                <a:solidFill>
                  <a:srgbClr val="1F2834"/>
                </a:solidFill>
                <a:latin typeface="Calibri" panose="020F0502020204030204"/>
              </a:rPr>
              <a:pPr defTabSz="609585">
                <a:spcAft>
                  <a:spcPts val="800"/>
                </a:spcAft>
              </a:pPr>
              <a:t>23 August 2024</a:t>
            </a:fld>
            <a:endParaRPr lang="en-US">
              <a:solidFill>
                <a:srgbClr val="1F2834"/>
              </a:solidFill>
              <a:latin typeface="Calibri" panose="020F0502020204030204"/>
            </a:endParaRPr>
          </a:p>
        </p:txBody>
      </p:sp>
      <p:sp>
        <p:nvSpPr>
          <p:cNvPr id="5" name="Slide Number Placeholder 4">
            <a:extLst>
              <a:ext uri="{FF2B5EF4-FFF2-40B4-BE49-F238E27FC236}">
                <a16:creationId xmlns:a16="http://schemas.microsoft.com/office/drawing/2014/main" id="{4DCDCE6A-D2BB-CF97-3182-87D24FFD1026}"/>
              </a:ext>
            </a:extLst>
          </p:cNvPr>
          <p:cNvSpPr>
            <a:spLocks noGrp="1"/>
          </p:cNvSpPr>
          <p:nvPr>
            <p:ph type="sldNum" sz="quarter" idx="4294967295"/>
          </p:nvPr>
        </p:nvSpPr>
        <p:spPr>
          <a:xfrm>
            <a:off x="11457517" y="6487585"/>
            <a:ext cx="734483" cy="300567"/>
          </a:xfrm>
        </p:spPr>
        <p:txBody>
          <a:bodyPr anchor="ctr">
            <a:normAutofit/>
          </a:bodyPr>
          <a:lstStyle/>
          <a:p>
            <a:pPr defTabSz="609585">
              <a:lnSpc>
                <a:spcPct val="90000"/>
              </a:lnSpc>
              <a:spcAft>
                <a:spcPts val="800"/>
              </a:spcAft>
            </a:pPr>
            <a:r>
              <a:rPr lang="en-US">
                <a:solidFill>
                  <a:srgbClr val="1F2834"/>
                </a:solidFill>
                <a:latin typeface="Calibri" panose="020F0502020204030204"/>
              </a:rPr>
              <a:t>|   </a:t>
            </a:r>
            <a:fld id="{D7A593A7-184A-6D43-8A36-702213271FF9}" type="slidenum">
              <a:rPr lang="en-US">
                <a:solidFill>
                  <a:srgbClr val="1F2834"/>
                </a:solidFill>
                <a:latin typeface="Calibri" panose="020F0502020204030204"/>
              </a:rPr>
              <a:pPr defTabSz="609585">
                <a:lnSpc>
                  <a:spcPct val="90000"/>
                </a:lnSpc>
                <a:spcAft>
                  <a:spcPts val="800"/>
                </a:spcAft>
              </a:pPr>
              <a:t>7</a:t>
            </a:fld>
            <a:endParaRPr lang="en-US">
              <a:solidFill>
                <a:srgbClr val="1F2834"/>
              </a:solidFill>
              <a:latin typeface="Calibri" panose="020F0502020204030204"/>
            </a:endParaRPr>
          </a:p>
        </p:txBody>
      </p:sp>
      <p:sp>
        <p:nvSpPr>
          <p:cNvPr id="6" name="Footer Placeholder 5">
            <a:extLst>
              <a:ext uri="{FF2B5EF4-FFF2-40B4-BE49-F238E27FC236}">
                <a16:creationId xmlns:a16="http://schemas.microsoft.com/office/drawing/2014/main" id="{9F82A9F6-5F04-C94A-C01B-27C2C73D8E4B}"/>
              </a:ext>
            </a:extLst>
          </p:cNvPr>
          <p:cNvSpPr>
            <a:spLocks noGrp="1"/>
          </p:cNvSpPr>
          <p:nvPr>
            <p:ph type="ftr" sz="quarter" idx="4294967295"/>
          </p:nvPr>
        </p:nvSpPr>
        <p:spPr>
          <a:xfrm>
            <a:off x="0" y="6487585"/>
            <a:ext cx="5977467" cy="300567"/>
          </a:xfrm>
        </p:spPr>
        <p:txBody>
          <a:bodyPr anchor="ctr">
            <a:normAutofit/>
          </a:bodyPr>
          <a:lstStyle/>
          <a:p>
            <a:pPr defTabSz="609585">
              <a:lnSpc>
                <a:spcPct val="90000"/>
              </a:lnSpc>
              <a:spcAft>
                <a:spcPts val="800"/>
              </a:spcAft>
            </a:pPr>
            <a:r>
              <a:rPr lang="en-US">
                <a:solidFill>
                  <a:srgbClr val="1F2834"/>
                </a:solidFill>
                <a:latin typeface="Calibri" panose="020F0502020204030204"/>
              </a:rPr>
              <a:t>Security marking: </a:t>
            </a:r>
            <a:r>
              <a:rPr lang="en-US" b="1">
                <a:solidFill>
                  <a:srgbClr val="1F2834"/>
                </a:solidFill>
                <a:latin typeface="Calibri" panose="020F0502020204030204"/>
              </a:rPr>
              <a:t>PUBLIC</a:t>
            </a:r>
          </a:p>
        </p:txBody>
      </p:sp>
      <p:graphicFrame>
        <p:nvGraphicFramePr>
          <p:cNvPr id="11" name="Rectangle 1">
            <a:extLst>
              <a:ext uri="{FF2B5EF4-FFF2-40B4-BE49-F238E27FC236}">
                <a16:creationId xmlns:a16="http://schemas.microsoft.com/office/drawing/2014/main" id="{0DD2A340-0A4D-BE0E-027B-F1236A182870}"/>
              </a:ext>
            </a:extLst>
          </p:cNvPr>
          <p:cNvGraphicFramePr>
            <a:graphicFrameLocks noGrp="1"/>
          </p:cNvGraphicFramePr>
          <p:nvPr>
            <p:ph idx="4294967295"/>
          </p:nvPr>
        </p:nvGraphicFramePr>
        <p:xfrm>
          <a:off x="383118" y="1996017"/>
          <a:ext cx="11425767" cy="418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34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DB2D-EBBD-3B67-154E-DF44F0A5F10D}"/>
              </a:ext>
            </a:extLst>
          </p:cNvPr>
          <p:cNvSpPr>
            <a:spLocks noGrp="1"/>
          </p:cNvSpPr>
          <p:nvPr>
            <p:ph type="title"/>
          </p:nvPr>
        </p:nvSpPr>
        <p:spPr>
          <a:xfrm>
            <a:off x="409520" y="976833"/>
            <a:ext cx="10964333" cy="2173260"/>
          </a:xfrm>
        </p:spPr>
        <p:txBody>
          <a:bodyPr/>
          <a:lstStyle/>
          <a:p>
            <a:r>
              <a:rPr kumimoji="0" lang="en-GB" i="0" u="none" strike="noStrike" kern="1200" cap="none" spc="0" normalizeH="0" baseline="0" noProof="0" dirty="0">
                <a:ln>
                  <a:noFill/>
                </a:ln>
                <a:effectLst/>
                <a:uLnTx/>
                <a:uFillTx/>
                <a:latin typeface="Oswald"/>
                <a:ea typeface="Roboto Light"/>
                <a:cs typeface="Roboto Light"/>
              </a:rPr>
              <a:t>Research is the foundation </a:t>
            </a:r>
            <a:br>
              <a:rPr lang="en-GB" i="0" u="none" strike="noStrike" kern="1200" cap="none" spc="0" normalizeH="0" baseline="0" noProof="0" dirty="0">
                <a:ln>
                  <a:noFill/>
                </a:ln>
                <a:effectLst/>
                <a:uLnTx/>
                <a:uFillTx/>
                <a:latin typeface="Oswald"/>
                <a:ea typeface="Roboto Light" panose="02000000000000000000" pitchFamily="2" charset="0"/>
                <a:cs typeface="Roboto Light" panose="02000000000000000000" pitchFamily="2" charset="0"/>
              </a:rPr>
            </a:br>
            <a:r>
              <a:rPr kumimoji="0" lang="en-GB" i="0" u="none" strike="noStrike" kern="1200" cap="none" spc="0" normalizeH="0" baseline="0" noProof="0" dirty="0">
                <a:ln>
                  <a:noFill/>
                </a:ln>
                <a:effectLst/>
                <a:uLnTx/>
                <a:uFillTx/>
                <a:latin typeface="Oswald"/>
                <a:ea typeface="Roboto Light"/>
                <a:cs typeface="Roboto Light"/>
              </a:rPr>
              <a:t>of a strong personal statement.</a:t>
            </a:r>
            <a:endParaRPr lang="en-GB" sz="8000" dirty="0">
              <a:latin typeface="Oswald"/>
              <a:ea typeface="Roboto Light"/>
              <a:cs typeface="Roboto Light"/>
            </a:endParaRPr>
          </a:p>
        </p:txBody>
      </p:sp>
      <p:sp>
        <p:nvSpPr>
          <p:cNvPr id="3" name="Text Placeholder 2">
            <a:extLst>
              <a:ext uri="{FF2B5EF4-FFF2-40B4-BE49-F238E27FC236}">
                <a16:creationId xmlns:a16="http://schemas.microsoft.com/office/drawing/2014/main" id="{8857E2EC-5BA5-A320-12D1-CB2B7E23FAA5}"/>
              </a:ext>
            </a:extLst>
          </p:cNvPr>
          <p:cNvSpPr>
            <a:spLocks noGrp="1"/>
          </p:cNvSpPr>
          <p:nvPr>
            <p:ph type="body" idx="1"/>
          </p:nvPr>
        </p:nvSpPr>
        <p:spPr>
          <a:xfrm>
            <a:off x="409520" y="3665176"/>
            <a:ext cx="10964333" cy="2215991"/>
          </a:xfrm>
        </p:spPr>
        <p:txBody>
          <a:bodyPr vert="horz" lIns="0" tIns="0" rIns="0" bIns="0" rtlCol="0" anchor="t">
            <a:spAutoFit/>
          </a:bodyPr>
          <a:lstStyle/>
          <a:p>
            <a:r>
              <a:rPr lang="en-GB" sz="2400" dirty="0">
                <a:solidFill>
                  <a:schemeClr val="accent5">
                    <a:lumMod val="40000"/>
                    <a:lumOff val="60000"/>
                  </a:schemeClr>
                </a:solidFill>
                <a:latin typeface="Roboto "/>
                <a:ea typeface="Roboto Light"/>
                <a:cs typeface="Roboto Light"/>
              </a:rPr>
              <a:t>It's important to note any examples given</a:t>
            </a:r>
            <a:r>
              <a:rPr lang="en-GB" dirty="0">
                <a:solidFill>
                  <a:schemeClr val="accent5">
                    <a:lumMod val="40000"/>
                    <a:lumOff val="60000"/>
                  </a:schemeClr>
                </a:solidFill>
                <a:latin typeface="Roboto "/>
                <a:ea typeface="Roboto Light"/>
                <a:cs typeface="Roboto Light"/>
              </a:rPr>
              <a:t> </a:t>
            </a:r>
            <a:r>
              <a:rPr lang="en-GB" sz="2400" dirty="0">
                <a:solidFill>
                  <a:schemeClr val="accent5">
                    <a:lumMod val="40000"/>
                    <a:lumOff val="60000"/>
                  </a:schemeClr>
                </a:solidFill>
                <a:latin typeface="Roboto "/>
                <a:ea typeface="Roboto Light"/>
                <a:cs typeface="Roboto Light"/>
              </a:rPr>
              <a:t> by UCAS are merely guidance, and not everything suggested needs to be included in every personal statement. </a:t>
            </a:r>
            <a:br>
              <a:rPr lang="en-GB" sz="2400" dirty="0">
                <a:latin typeface="Roboto "/>
              </a:rPr>
            </a:br>
            <a:br>
              <a:rPr lang="en-GB" sz="2400" dirty="0">
                <a:latin typeface="Roboto "/>
              </a:rPr>
            </a:br>
            <a:r>
              <a:rPr lang="en-GB" sz="2400" dirty="0">
                <a:solidFill>
                  <a:schemeClr val="accent5">
                    <a:lumMod val="40000"/>
                    <a:lumOff val="60000"/>
                  </a:schemeClr>
                </a:solidFill>
                <a:latin typeface="Roboto "/>
                <a:ea typeface="Roboto Light"/>
                <a:cs typeface="Roboto Light"/>
              </a:rPr>
              <a:t>Requirements may differ for each university or college, as well as depending heavily on the course. </a:t>
            </a:r>
            <a:r>
              <a:rPr lang="en-GB" dirty="0">
                <a:solidFill>
                  <a:schemeClr val="accent5">
                    <a:lumMod val="40000"/>
                    <a:lumOff val="60000"/>
                  </a:schemeClr>
                </a:solidFill>
                <a:latin typeface="Roboto "/>
                <a:ea typeface="Roboto Light"/>
                <a:cs typeface="Roboto Light"/>
              </a:rPr>
              <a:t>It is </a:t>
            </a:r>
            <a:r>
              <a:rPr lang="en-GB" sz="2400" dirty="0">
                <a:solidFill>
                  <a:schemeClr val="accent5">
                    <a:lumMod val="40000"/>
                    <a:lumOff val="60000"/>
                  </a:schemeClr>
                </a:solidFill>
                <a:latin typeface="Roboto "/>
                <a:ea typeface="Roboto Light"/>
                <a:cs typeface="Roboto Light"/>
              </a:rPr>
              <a:t>important students research their chosen area of study </a:t>
            </a:r>
            <a:r>
              <a:rPr lang="en-GB" dirty="0">
                <a:solidFill>
                  <a:schemeClr val="accent5">
                    <a:lumMod val="40000"/>
                    <a:lumOff val="60000"/>
                  </a:schemeClr>
                </a:solidFill>
                <a:latin typeface="Roboto "/>
                <a:ea typeface="Roboto Light"/>
                <a:cs typeface="Roboto Light"/>
              </a:rPr>
              <a:t>before writing their personal statement. </a:t>
            </a:r>
            <a:endParaRPr lang="en-GB">
              <a:solidFill>
                <a:schemeClr val="accent5">
                  <a:lumMod val="40000"/>
                  <a:lumOff val="60000"/>
                </a:schemeClr>
              </a:solidFill>
              <a:latin typeface="Roboto "/>
            </a:endParaRPr>
          </a:p>
        </p:txBody>
      </p:sp>
    </p:spTree>
    <p:extLst>
      <p:ext uri="{BB962C8B-B14F-4D97-AF65-F5344CB8AC3E}">
        <p14:creationId xmlns:p14="http://schemas.microsoft.com/office/powerpoint/2010/main" val="273725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BA6C26B-D17A-6DA3-E840-D1B49BE2BC8F}"/>
              </a:ext>
            </a:extLst>
          </p:cNvPr>
          <p:cNvSpPr>
            <a:spLocks noGrp="1"/>
          </p:cNvSpPr>
          <p:nvPr>
            <p:ph type="dt" sz="half" idx="10"/>
          </p:nvPr>
        </p:nvSpPr>
        <p:spPr/>
        <p:txBody>
          <a:bodyPr/>
          <a:lstStyle/>
          <a:p>
            <a:fld id="{E13ED7F5-D386-9F4E-93F6-FF04FAB3DF3D}" type="datetime4">
              <a:rPr lang="en-GB" smtClean="0"/>
              <a:t>23 August 2024</a:t>
            </a:fld>
            <a:endParaRPr lang="en-US"/>
          </a:p>
        </p:txBody>
      </p:sp>
      <p:sp>
        <p:nvSpPr>
          <p:cNvPr id="4" name="Slide Number Placeholder 3">
            <a:extLst>
              <a:ext uri="{FF2B5EF4-FFF2-40B4-BE49-F238E27FC236}">
                <a16:creationId xmlns:a16="http://schemas.microsoft.com/office/drawing/2014/main" id="{B7AC61C4-B718-2B17-FAB7-CC7E64C038AA}"/>
              </a:ext>
            </a:extLst>
          </p:cNvPr>
          <p:cNvSpPr>
            <a:spLocks noGrp="1"/>
          </p:cNvSpPr>
          <p:nvPr>
            <p:ph type="sldNum" sz="quarter" idx="11"/>
          </p:nvPr>
        </p:nvSpPr>
        <p:spPr/>
        <p:txBody>
          <a:bodyPr/>
          <a:lstStyle/>
          <a:p>
            <a:r>
              <a:rPr lang="en-US"/>
              <a:t>|   </a:t>
            </a:r>
            <a:fld id="{D7A593A7-184A-6D43-8A36-702213271FF9}" type="slidenum">
              <a:rPr lang="en-US" smtClean="0"/>
              <a:pPr/>
              <a:t>9</a:t>
            </a:fld>
            <a:endParaRPr lang="en-US"/>
          </a:p>
        </p:txBody>
      </p:sp>
      <p:sp>
        <p:nvSpPr>
          <p:cNvPr id="5" name="Footer Placeholder 4">
            <a:extLst>
              <a:ext uri="{FF2B5EF4-FFF2-40B4-BE49-F238E27FC236}">
                <a16:creationId xmlns:a16="http://schemas.microsoft.com/office/drawing/2014/main" id="{907CADB0-F737-63D7-F23A-1FE678CF5D7E}"/>
              </a:ext>
            </a:extLst>
          </p:cNvPr>
          <p:cNvSpPr>
            <a:spLocks noGrp="1"/>
          </p:cNvSpPr>
          <p:nvPr>
            <p:ph type="ftr" sz="quarter" idx="12"/>
          </p:nvPr>
        </p:nvSpPr>
        <p:spPr/>
        <p:txBody>
          <a:bodyPr/>
          <a:lstStyle/>
          <a:p>
            <a:r>
              <a:rPr lang="en-US"/>
              <a:t>Security marking: </a:t>
            </a:r>
            <a:r>
              <a:rPr lang="en-US" b="1"/>
              <a:t>PUBLIC</a:t>
            </a:r>
          </a:p>
        </p:txBody>
      </p:sp>
      <p:sp>
        <p:nvSpPr>
          <p:cNvPr id="9" name="TextBox 8">
            <a:extLst>
              <a:ext uri="{FF2B5EF4-FFF2-40B4-BE49-F238E27FC236}">
                <a16:creationId xmlns:a16="http://schemas.microsoft.com/office/drawing/2014/main" id="{5D9BB679-C5FC-A44E-E8B5-BD4F89F52400}"/>
              </a:ext>
            </a:extLst>
          </p:cNvPr>
          <p:cNvSpPr txBox="1"/>
          <p:nvPr/>
        </p:nvSpPr>
        <p:spPr>
          <a:xfrm>
            <a:off x="323170" y="1647233"/>
            <a:ext cx="11677967" cy="369332"/>
          </a:xfrm>
          <a:prstGeom prst="rect">
            <a:avLst/>
          </a:prstGeom>
          <a:noFill/>
        </p:spPr>
        <p:txBody>
          <a:bodyPr wrap="square">
            <a:spAutoFit/>
          </a:bodyPr>
          <a:lstStyle/>
          <a:p>
            <a:pPr algn="l"/>
            <a:r>
              <a:rPr lang="en-GB">
                <a:solidFill>
                  <a:srgbClr val="333333"/>
                </a:solidFill>
                <a:latin typeface="Roboto" panose="02000000000000000000" pitchFamily="2" charset="0"/>
              </a:rPr>
              <a:t>Students will want to show </a:t>
            </a:r>
            <a:r>
              <a:rPr lang="en-GB" b="1">
                <a:solidFill>
                  <a:srgbClr val="333333"/>
                </a:solidFill>
                <a:latin typeface="Roboto" panose="02000000000000000000" pitchFamily="2" charset="0"/>
              </a:rPr>
              <a:t>evidence</a:t>
            </a:r>
            <a:r>
              <a:rPr lang="en-GB">
                <a:solidFill>
                  <a:srgbClr val="333333"/>
                </a:solidFill>
                <a:latin typeface="Roboto" panose="02000000000000000000" pitchFamily="2" charset="0"/>
              </a:rPr>
              <a:t> of passion, curiosity and interest, this could include: </a:t>
            </a:r>
            <a:endParaRPr lang="en-GB" b="1" i="0">
              <a:solidFill>
                <a:srgbClr val="333333"/>
              </a:solidFill>
              <a:effectLst/>
              <a:latin typeface="Roboto" panose="02000000000000000000" pitchFamily="2" charset="0"/>
            </a:endParaRPr>
          </a:p>
        </p:txBody>
      </p:sp>
      <p:sp>
        <p:nvSpPr>
          <p:cNvPr id="7" name="TextBox 6">
            <a:extLst>
              <a:ext uri="{FF2B5EF4-FFF2-40B4-BE49-F238E27FC236}">
                <a16:creationId xmlns:a16="http://schemas.microsoft.com/office/drawing/2014/main" id="{2A057307-0E0F-2FD4-1AAB-7C55104058F8}"/>
              </a:ext>
            </a:extLst>
          </p:cNvPr>
          <p:cNvSpPr txBox="1"/>
          <p:nvPr/>
        </p:nvSpPr>
        <p:spPr>
          <a:xfrm>
            <a:off x="257016" y="797955"/>
            <a:ext cx="8721884" cy="553998"/>
          </a:xfrm>
          <a:prstGeom prst="rect">
            <a:avLst/>
          </a:prstGeom>
          <a:noFill/>
        </p:spPr>
        <p:txBody>
          <a:bodyPr wrap="square">
            <a:spAutoFit/>
          </a:bodyPr>
          <a:lstStyle/>
          <a:p>
            <a:r>
              <a:rPr lang="en-GB" sz="3000" b="1">
                <a:latin typeface="Oswald" panose="00000500000000000000" pitchFamily="2" charset="0"/>
              </a:rPr>
              <a:t>Q1: Why do you want to study this course or subject?</a:t>
            </a:r>
          </a:p>
        </p:txBody>
      </p:sp>
      <p:graphicFrame>
        <p:nvGraphicFramePr>
          <p:cNvPr id="2" name="Diagram 1">
            <a:extLst>
              <a:ext uri="{FF2B5EF4-FFF2-40B4-BE49-F238E27FC236}">
                <a16:creationId xmlns:a16="http://schemas.microsoft.com/office/drawing/2014/main" id="{744EED92-89E8-6DDF-0B58-1218AA20C7B2}"/>
              </a:ext>
            </a:extLst>
          </p:cNvPr>
          <p:cNvGraphicFramePr/>
          <p:nvPr/>
        </p:nvGraphicFramePr>
        <p:xfrm>
          <a:off x="419297" y="1939843"/>
          <a:ext cx="11485712" cy="4561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9042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cas2020">
  <a:themeElements>
    <a:clrScheme name="UCAS 2020">
      <a:dk1>
        <a:srgbClr val="1F2834"/>
      </a:dk1>
      <a:lt1>
        <a:srgbClr val="FFFFFF"/>
      </a:lt1>
      <a:dk2>
        <a:srgbClr val="555964"/>
      </a:dk2>
      <a:lt2>
        <a:srgbClr val="E7E6E6"/>
      </a:lt2>
      <a:accent1>
        <a:srgbClr val="FF6451"/>
      </a:accent1>
      <a:accent2>
        <a:srgbClr val="FBC651"/>
      </a:accent2>
      <a:accent3>
        <a:srgbClr val="5DB88D"/>
      </a:accent3>
      <a:accent4>
        <a:srgbClr val="3B92D9"/>
      </a:accent4>
      <a:accent5>
        <a:srgbClr val="3BC0C7"/>
      </a:accent5>
      <a:accent6>
        <a:srgbClr val="836CD8"/>
      </a:accent6>
      <a:hlink>
        <a:srgbClr val="E00023"/>
      </a:hlink>
      <a:folHlink>
        <a:srgbClr val="2238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cas2020" id="{9B65FBC3-19D0-F846-913F-2B170872C121}" vid="{D98C6301-1BE2-7B4E-924C-3388BA04D931}"/>
    </a:ext>
  </a:extLst>
</a:theme>
</file>

<file path=ppt/theme/theme2.xml><?xml version="1.0" encoding="utf-8"?>
<a:theme xmlns:a="http://schemas.openxmlformats.org/drawingml/2006/main" name="2_ucas2020">
  <a:themeElements>
    <a:clrScheme name="UCAS 2020">
      <a:dk1>
        <a:srgbClr val="1F2834"/>
      </a:dk1>
      <a:lt1>
        <a:srgbClr val="FFFFFF"/>
      </a:lt1>
      <a:dk2>
        <a:srgbClr val="555964"/>
      </a:dk2>
      <a:lt2>
        <a:srgbClr val="E7E6E6"/>
      </a:lt2>
      <a:accent1>
        <a:srgbClr val="FF6451"/>
      </a:accent1>
      <a:accent2>
        <a:srgbClr val="FBC651"/>
      </a:accent2>
      <a:accent3>
        <a:srgbClr val="5DB88D"/>
      </a:accent3>
      <a:accent4>
        <a:srgbClr val="3B92D9"/>
      </a:accent4>
      <a:accent5>
        <a:srgbClr val="3BC0C7"/>
      </a:accent5>
      <a:accent6>
        <a:srgbClr val="836CD8"/>
      </a:accent6>
      <a:hlink>
        <a:srgbClr val="E00023"/>
      </a:hlink>
      <a:folHlink>
        <a:srgbClr val="22389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cas2020" id="{9B65FBC3-19D0-F846-913F-2B170872C121}" vid="{D98C6301-1BE2-7B4E-924C-3388BA04D9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1823</Words>
  <Application>Microsoft Office PowerPoint</Application>
  <PresentationFormat>Widescreen</PresentationFormat>
  <Paragraphs>208</Paragraphs>
  <Slides>14</Slides>
  <Notes>9</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ucas2020</vt:lpstr>
      <vt:lpstr>2_ucas2020</vt:lpstr>
      <vt:lpstr>PowerPoint Presentation</vt:lpstr>
      <vt:lpstr>Using this deck</vt:lpstr>
      <vt:lpstr>What’s changing for 2026 entry</vt:lpstr>
      <vt:lpstr>Why is it changing?</vt:lpstr>
      <vt:lpstr>Timeline</vt:lpstr>
      <vt:lpstr>The purpose remains clear</vt:lpstr>
      <vt:lpstr>What are the questions? </vt:lpstr>
      <vt:lpstr>Research is the foundation  of a strong personal statement.</vt:lpstr>
      <vt:lpstr>PowerPoint Presentation</vt:lpstr>
      <vt:lpstr>PowerPoint Presentation</vt:lpstr>
      <vt:lpstr>PowerPoint Presentation</vt:lpstr>
      <vt:lpstr>PowerPoint Presentation</vt:lpstr>
      <vt:lpstr>Remember to PEEL </vt:lpstr>
      <vt:lpstr>For more information  visit ucas.com/new-ps  You can sign up for regular  updates at ucas.com/sign-up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Derbyshire</dc:creator>
  <cp:lastModifiedBy>Samantha Sykes</cp:lastModifiedBy>
  <cp:revision>2</cp:revision>
  <dcterms:created xsi:type="dcterms:W3CDTF">2024-08-14T13:07:06Z</dcterms:created>
  <dcterms:modified xsi:type="dcterms:W3CDTF">2024-08-23T08:20:08Z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2024-08-14T15:25:57Z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f8e5831c-2d3b-4802-9163-c85717b03b61</vt:lpwstr>
  </property>
  <property fmtid="{D5CDD505-2E9C-101B-9397-08002B2CF9AE}" pid="8" name="MSIP_Label_119c747e-0609-44bc-a84a-379ba7e92455_ContentBits">
    <vt:lpwstr>0</vt:lpwstr>
  </property>
</Properties>
</file>