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3" r:id="rId6"/>
    <p:sldId id="264" r:id="rId7"/>
    <p:sldId id="262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CBC"/>
    <a:srgbClr val="13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AA9F70-E8BB-4518-A293-8734941363F2}" v="1" dt="2024-06-25T09:26:09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94694"/>
  </p:normalViewPr>
  <p:slideViewPr>
    <p:cSldViewPr snapToGrid="0">
      <p:cViewPr varScale="1">
        <p:scale>
          <a:sx n="60" d="100"/>
          <a:sy n="60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ould" userId="071805da-f85c-4d7c-b98c-e964c5e9fc9e" providerId="ADAL" clId="{6EAA9F70-E8BB-4518-A293-8734941363F2}"/>
    <pc:docChg chg="custSel modSld">
      <pc:chgData name="Maria Gould" userId="071805da-f85c-4d7c-b98c-e964c5e9fc9e" providerId="ADAL" clId="{6EAA9F70-E8BB-4518-A293-8734941363F2}" dt="2024-06-25T10:00:59.761" v="799" actId="20577"/>
      <pc:docMkLst>
        <pc:docMk/>
      </pc:docMkLst>
      <pc:sldChg chg="modSp mod">
        <pc:chgData name="Maria Gould" userId="071805da-f85c-4d7c-b98c-e964c5e9fc9e" providerId="ADAL" clId="{6EAA9F70-E8BB-4518-A293-8734941363F2}" dt="2024-06-25T09:30:31.705" v="647" actId="1076"/>
        <pc:sldMkLst>
          <pc:docMk/>
          <pc:sldMk cId="2169227358" sldId="256"/>
        </pc:sldMkLst>
        <pc:spChg chg="mod">
          <ac:chgData name="Maria Gould" userId="071805da-f85c-4d7c-b98c-e964c5e9fc9e" providerId="ADAL" clId="{6EAA9F70-E8BB-4518-A293-8734941363F2}" dt="2024-06-25T09:30:31.705" v="647" actId="1076"/>
          <ac:spMkLst>
            <pc:docMk/>
            <pc:sldMk cId="2169227358" sldId="256"/>
            <ac:spMk id="2" creationId="{B333C815-B4D7-7B11-2DBE-F6400EDAF419}"/>
          </ac:spMkLst>
        </pc:spChg>
        <pc:spChg chg="mod">
          <ac:chgData name="Maria Gould" userId="071805da-f85c-4d7c-b98c-e964c5e9fc9e" providerId="ADAL" clId="{6EAA9F70-E8BB-4518-A293-8734941363F2}" dt="2024-06-25T09:30:16.275" v="643" actId="1076"/>
          <ac:spMkLst>
            <pc:docMk/>
            <pc:sldMk cId="2169227358" sldId="256"/>
            <ac:spMk id="8" creationId="{E86CC2B9-D4A6-F6C5-8BE9-3ACF69BE4509}"/>
          </ac:spMkLst>
        </pc:spChg>
        <pc:picChg chg="mod">
          <ac:chgData name="Maria Gould" userId="071805da-f85c-4d7c-b98c-e964c5e9fc9e" providerId="ADAL" clId="{6EAA9F70-E8BB-4518-A293-8734941363F2}" dt="2024-06-25T09:30:24.978" v="646" actId="1076"/>
          <ac:picMkLst>
            <pc:docMk/>
            <pc:sldMk cId="2169227358" sldId="256"/>
            <ac:picMk id="5" creationId="{EC6CCDF0-BD68-61C7-C51C-D874762C707D}"/>
          </ac:picMkLst>
        </pc:picChg>
        <pc:picChg chg="mod">
          <ac:chgData name="Maria Gould" userId="071805da-f85c-4d7c-b98c-e964c5e9fc9e" providerId="ADAL" clId="{6EAA9F70-E8BB-4518-A293-8734941363F2}" dt="2024-06-25T09:30:18.241" v="644" actId="1076"/>
          <ac:picMkLst>
            <pc:docMk/>
            <pc:sldMk cId="2169227358" sldId="256"/>
            <ac:picMk id="7" creationId="{00BBDE45-46E8-D984-2F73-9245E5768C94}"/>
          </ac:picMkLst>
        </pc:picChg>
      </pc:sldChg>
      <pc:sldChg chg="modSp mod">
        <pc:chgData name="Maria Gould" userId="071805da-f85c-4d7c-b98c-e964c5e9fc9e" providerId="ADAL" clId="{6EAA9F70-E8BB-4518-A293-8734941363F2}" dt="2024-06-25T09:21:20.484" v="173" actId="20577"/>
        <pc:sldMkLst>
          <pc:docMk/>
          <pc:sldMk cId="841892472" sldId="257"/>
        </pc:sldMkLst>
        <pc:spChg chg="mod">
          <ac:chgData name="Maria Gould" userId="071805da-f85c-4d7c-b98c-e964c5e9fc9e" providerId="ADAL" clId="{6EAA9F70-E8BB-4518-A293-8734941363F2}" dt="2024-06-25T09:18:59.556" v="23" actId="20577"/>
          <ac:spMkLst>
            <pc:docMk/>
            <pc:sldMk cId="841892472" sldId="257"/>
            <ac:spMk id="4" creationId="{B03F4A14-D592-7E06-4A84-575198EC28E5}"/>
          </ac:spMkLst>
        </pc:spChg>
        <pc:spChg chg="mod">
          <ac:chgData name="Maria Gould" userId="071805da-f85c-4d7c-b98c-e964c5e9fc9e" providerId="ADAL" clId="{6EAA9F70-E8BB-4518-A293-8734941363F2}" dt="2024-06-25T09:19:12.296" v="55" actId="20577"/>
          <ac:spMkLst>
            <pc:docMk/>
            <pc:sldMk cId="841892472" sldId="257"/>
            <ac:spMk id="10" creationId="{A65A13F1-CF2A-D58D-9DA5-9F147DE00430}"/>
          </ac:spMkLst>
        </pc:spChg>
        <pc:spChg chg="mod">
          <ac:chgData name="Maria Gould" userId="071805da-f85c-4d7c-b98c-e964c5e9fc9e" providerId="ADAL" clId="{6EAA9F70-E8BB-4518-A293-8734941363F2}" dt="2024-06-25T09:21:20.484" v="173" actId="20577"/>
          <ac:spMkLst>
            <pc:docMk/>
            <pc:sldMk cId="841892472" sldId="257"/>
            <ac:spMk id="12" creationId="{9A0153F1-F2EE-0259-75C4-6EFA16929660}"/>
          </ac:spMkLst>
        </pc:spChg>
        <pc:spChg chg="mod">
          <ac:chgData name="Maria Gould" userId="071805da-f85c-4d7c-b98c-e964c5e9fc9e" providerId="ADAL" clId="{6EAA9F70-E8BB-4518-A293-8734941363F2}" dt="2024-06-25T09:19:58.856" v="96" actId="1076"/>
          <ac:spMkLst>
            <pc:docMk/>
            <pc:sldMk cId="841892472" sldId="257"/>
            <ac:spMk id="14" creationId="{E6DE4AE0-6816-A677-B936-24B2FBCC618E}"/>
          </ac:spMkLst>
        </pc:spChg>
      </pc:sldChg>
      <pc:sldChg chg="addSp delSp modSp mod">
        <pc:chgData name="Maria Gould" userId="071805da-f85c-4d7c-b98c-e964c5e9fc9e" providerId="ADAL" clId="{6EAA9F70-E8BB-4518-A293-8734941363F2}" dt="2024-06-25T09:29:59.417" v="642" actId="1076"/>
        <pc:sldMkLst>
          <pc:docMk/>
          <pc:sldMk cId="2142403822" sldId="262"/>
        </pc:sldMkLst>
        <pc:spChg chg="mod">
          <ac:chgData name="Maria Gould" userId="071805da-f85c-4d7c-b98c-e964c5e9fc9e" providerId="ADAL" clId="{6EAA9F70-E8BB-4518-A293-8734941363F2}" dt="2024-06-25T09:23:14.120" v="327" actId="20577"/>
          <ac:spMkLst>
            <pc:docMk/>
            <pc:sldMk cId="2142403822" sldId="262"/>
            <ac:spMk id="2" creationId="{299F7FC2-D75B-C2FA-7074-55C76580014F}"/>
          </ac:spMkLst>
        </pc:spChg>
        <pc:picChg chg="add mod">
          <ac:chgData name="Maria Gould" userId="071805da-f85c-4d7c-b98c-e964c5e9fc9e" providerId="ADAL" clId="{6EAA9F70-E8BB-4518-A293-8734941363F2}" dt="2024-06-25T09:29:59.417" v="642" actId="1076"/>
          <ac:picMkLst>
            <pc:docMk/>
            <pc:sldMk cId="2142403822" sldId="262"/>
            <ac:picMk id="4" creationId="{F2DE1361-647D-FA8C-FD36-F5293D74F35D}"/>
          </ac:picMkLst>
        </pc:picChg>
        <pc:picChg chg="del">
          <ac:chgData name="Maria Gould" userId="071805da-f85c-4d7c-b98c-e964c5e9fc9e" providerId="ADAL" clId="{6EAA9F70-E8BB-4518-A293-8734941363F2}" dt="2024-06-25T09:23:22.406" v="328" actId="478"/>
          <ac:picMkLst>
            <pc:docMk/>
            <pc:sldMk cId="2142403822" sldId="262"/>
            <ac:picMk id="9" creationId="{246FE885-D6AC-63E1-87AC-5E31305F4287}"/>
          </ac:picMkLst>
        </pc:picChg>
        <pc:picChg chg="del">
          <ac:chgData name="Maria Gould" userId="071805da-f85c-4d7c-b98c-e964c5e9fc9e" providerId="ADAL" clId="{6EAA9F70-E8BB-4518-A293-8734941363F2}" dt="2024-06-25T09:23:25.165" v="332" actId="478"/>
          <ac:picMkLst>
            <pc:docMk/>
            <pc:sldMk cId="2142403822" sldId="262"/>
            <ac:picMk id="10" creationId="{1EDC78C5-CB06-5453-D819-9F2F2CF5A287}"/>
          </ac:picMkLst>
        </pc:picChg>
        <pc:picChg chg="del">
          <ac:chgData name="Maria Gould" userId="071805da-f85c-4d7c-b98c-e964c5e9fc9e" providerId="ADAL" clId="{6EAA9F70-E8BB-4518-A293-8734941363F2}" dt="2024-06-25T09:23:23.040" v="329" actId="478"/>
          <ac:picMkLst>
            <pc:docMk/>
            <pc:sldMk cId="2142403822" sldId="262"/>
            <ac:picMk id="12" creationId="{B56B7485-A110-3424-A5D4-74C34F704CEB}"/>
          </ac:picMkLst>
        </pc:picChg>
        <pc:picChg chg="del">
          <ac:chgData name="Maria Gould" userId="071805da-f85c-4d7c-b98c-e964c5e9fc9e" providerId="ADAL" clId="{6EAA9F70-E8BB-4518-A293-8734941363F2}" dt="2024-06-25T09:23:26.357" v="333" actId="478"/>
          <ac:picMkLst>
            <pc:docMk/>
            <pc:sldMk cId="2142403822" sldId="262"/>
            <ac:picMk id="13" creationId="{BE2876D5-388A-A12E-5420-7A3BF0C9FA4B}"/>
          </ac:picMkLst>
        </pc:picChg>
        <pc:picChg chg="del">
          <ac:chgData name="Maria Gould" userId="071805da-f85c-4d7c-b98c-e964c5e9fc9e" providerId="ADAL" clId="{6EAA9F70-E8BB-4518-A293-8734941363F2}" dt="2024-06-25T09:23:23.621" v="330" actId="478"/>
          <ac:picMkLst>
            <pc:docMk/>
            <pc:sldMk cId="2142403822" sldId="262"/>
            <ac:picMk id="14" creationId="{3E5C977B-97BB-C4BB-9349-198C2F51B726}"/>
          </ac:picMkLst>
        </pc:picChg>
        <pc:picChg chg="del">
          <ac:chgData name="Maria Gould" userId="071805da-f85c-4d7c-b98c-e964c5e9fc9e" providerId="ADAL" clId="{6EAA9F70-E8BB-4518-A293-8734941363F2}" dt="2024-06-25T09:23:27.001" v="334" actId="478"/>
          <ac:picMkLst>
            <pc:docMk/>
            <pc:sldMk cId="2142403822" sldId="262"/>
            <ac:picMk id="15" creationId="{0F00EFF7-3C8C-2B2E-5D31-7E0EEBEC3CF5}"/>
          </ac:picMkLst>
        </pc:picChg>
        <pc:picChg chg="del">
          <ac:chgData name="Maria Gould" userId="071805da-f85c-4d7c-b98c-e964c5e9fc9e" providerId="ADAL" clId="{6EAA9F70-E8BB-4518-A293-8734941363F2}" dt="2024-06-25T09:23:24.239" v="331" actId="478"/>
          <ac:picMkLst>
            <pc:docMk/>
            <pc:sldMk cId="2142403822" sldId="262"/>
            <ac:picMk id="16" creationId="{7DC3AAAF-6166-8A13-1292-A7A75E012887}"/>
          </ac:picMkLst>
        </pc:picChg>
        <pc:picChg chg="del">
          <ac:chgData name="Maria Gould" userId="071805da-f85c-4d7c-b98c-e964c5e9fc9e" providerId="ADAL" clId="{6EAA9F70-E8BB-4518-A293-8734941363F2}" dt="2024-06-25T09:23:27.781" v="335" actId="478"/>
          <ac:picMkLst>
            <pc:docMk/>
            <pc:sldMk cId="2142403822" sldId="262"/>
            <ac:picMk id="17" creationId="{A2222348-F086-B8D3-E77D-6BD4A5753B54}"/>
          </ac:picMkLst>
        </pc:picChg>
      </pc:sldChg>
      <pc:sldChg chg="modSp mod">
        <pc:chgData name="Maria Gould" userId="071805da-f85c-4d7c-b98c-e964c5e9fc9e" providerId="ADAL" clId="{6EAA9F70-E8BB-4518-A293-8734941363F2}" dt="2024-06-25T10:00:59.761" v="799" actId="20577"/>
        <pc:sldMkLst>
          <pc:docMk/>
          <pc:sldMk cId="288416683" sldId="264"/>
        </pc:sldMkLst>
        <pc:spChg chg="mod">
          <ac:chgData name="Maria Gould" userId="071805da-f85c-4d7c-b98c-e964c5e9fc9e" providerId="ADAL" clId="{6EAA9F70-E8BB-4518-A293-8734941363F2}" dt="2024-06-25T10:00:59.761" v="799" actId="20577"/>
          <ac:spMkLst>
            <pc:docMk/>
            <pc:sldMk cId="288416683" sldId="264"/>
            <ac:spMk id="2" creationId="{C04CE421-3121-A3B1-BD04-BEA09A887E6E}"/>
          </ac:spMkLst>
        </pc:spChg>
        <pc:spChg chg="mod">
          <ac:chgData name="Maria Gould" userId="071805da-f85c-4d7c-b98c-e964c5e9fc9e" providerId="ADAL" clId="{6EAA9F70-E8BB-4518-A293-8734941363F2}" dt="2024-06-25T09:22:13.253" v="197" actId="20577"/>
          <ac:spMkLst>
            <pc:docMk/>
            <pc:sldMk cId="288416683" sldId="264"/>
            <ac:spMk id="4" creationId="{B03F4A14-D592-7E06-4A84-575198EC28E5}"/>
          </ac:spMkLst>
        </pc:spChg>
      </pc:sldChg>
      <pc:sldChg chg="modSp mod">
        <pc:chgData name="Maria Gould" userId="071805da-f85c-4d7c-b98c-e964c5e9fc9e" providerId="ADAL" clId="{6EAA9F70-E8BB-4518-A293-8734941363F2}" dt="2024-06-25T09:59:13.136" v="656" actId="20577"/>
        <pc:sldMkLst>
          <pc:docMk/>
          <pc:sldMk cId="3406356234" sldId="265"/>
        </pc:sldMkLst>
        <pc:spChg chg="mod">
          <ac:chgData name="Maria Gould" userId="071805da-f85c-4d7c-b98c-e964c5e9fc9e" providerId="ADAL" clId="{6EAA9F70-E8BB-4518-A293-8734941363F2}" dt="2024-06-25T09:59:13.136" v="656" actId="20577"/>
          <ac:spMkLst>
            <pc:docMk/>
            <pc:sldMk cId="3406356234" sldId="265"/>
            <ac:spMk id="2" creationId="{C04CE421-3121-A3B1-BD04-BEA09A887E6E}"/>
          </ac:spMkLst>
        </pc:spChg>
        <pc:spChg chg="mod">
          <ac:chgData name="Maria Gould" userId="071805da-f85c-4d7c-b98c-e964c5e9fc9e" providerId="ADAL" clId="{6EAA9F70-E8BB-4518-A293-8734941363F2}" dt="2024-06-25T09:25:17.835" v="404" actId="20577"/>
          <ac:spMkLst>
            <pc:docMk/>
            <pc:sldMk cId="3406356234" sldId="265"/>
            <ac:spMk id="4" creationId="{B03F4A14-D592-7E06-4A84-575198EC28E5}"/>
          </ac:spMkLst>
        </pc:spChg>
      </pc:sldChg>
      <pc:sldChg chg="modSp mod">
        <pc:chgData name="Maria Gould" userId="071805da-f85c-4d7c-b98c-e964c5e9fc9e" providerId="ADAL" clId="{6EAA9F70-E8BB-4518-A293-8734941363F2}" dt="2024-06-25T10:00:40.576" v="762" actId="20577"/>
        <pc:sldMkLst>
          <pc:docMk/>
          <pc:sldMk cId="1888105817" sldId="266"/>
        </pc:sldMkLst>
        <pc:spChg chg="mod">
          <ac:chgData name="Maria Gould" userId="071805da-f85c-4d7c-b98c-e964c5e9fc9e" providerId="ADAL" clId="{6EAA9F70-E8BB-4518-A293-8734941363F2}" dt="2024-06-25T10:00:40.576" v="762" actId="20577"/>
          <ac:spMkLst>
            <pc:docMk/>
            <pc:sldMk cId="1888105817" sldId="266"/>
            <ac:spMk id="2" creationId="{C04CE421-3121-A3B1-BD04-BEA09A887E6E}"/>
          </ac:spMkLst>
        </pc:spChg>
        <pc:spChg chg="mod">
          <ac:chgData name="Maria Gould" userId="071805da-f85c-4d7c-b98c-e964c5e9fc9e" providerId="ADAL" clId="{6EAA9F70-E8BB-4518-A293-8734941363F2}" dt="2024-06-25T09:27:24.413" v="639" actId="20577"/>
          <ac:spMkLst>
            <pc:docMk/>
            <pc:sldMk cId="1888105817" sldId="266"/>
            <ac:spMk id="13" creationId="{B988C8E6-B361-F886-0984-7273A3E0BD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327CD-6EB9-5D36-1281-59CA18DD7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C0671-55F7-C458-5759-F8FA277C7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F26FA-965B-15AB-FD0E-D5E90EAF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44186-A508-3846-BBAB-49B5F91B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4AD0-273A-B3B1-737E-4D686184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1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BD14-5EEF-08E8-FA3D-F18A6FB6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B1BBF-DC41-1369-B698-3AB614577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028D0-E696-4ABB-F509-525AB9A1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B960B-D85A-EFA0-1BFA-BD729038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E0E62-B233-B921-51C4-CF6BFA3C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776FF-AECE-ABAD-ED4D-EA11AA5C2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10E1C-9D39-DB32-F296-A759578BE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1D997-6D72-B592-4584-3B012D66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02620-0B35-8B75-10DF-357C5CE5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A109-4B50-6C62-EBEB-D38C2A12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4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130C-806F-CCDF-7AC8-D7A5B7633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05B08-1BFF-5DBD-2CAA-4D0AD00D7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93C73-C2E2-C052-E6D0-805496C6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133F2-E037-CCDE-D24A-966B21C6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7932-9710-7AAC-1548-5EB1D7DD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274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690F3-64D4-96A4-3FB2-0047B03B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08CCE-6774-FEA7-D6AA-38DA1A67B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6576-19C3-0831-9AFE-14BF2DC3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588C-CDFA-88F1-8980-D9EFB9BF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3B243-3A37-718C-8092-88B05E55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8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8468-85B9-39DC-394A-832ED113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3E99-911D-F081-BED2-99E13C812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11FD1-334F-D282-4193-52428A269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981C8-BB75-7F23-CF87-E770006B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14E54-1A32-59D2-C1A0-B6B385A5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EF0BB-96EB-5301-82DD-6E9D613F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22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EA35C-4B68-2576-5CFA-041F0257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44E32-EEC6-434F-18EF-CC917B3BE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F3CAE-26A4-B42A-CF5A-9F96C3D40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27598-68B6-CF31-43DC-CE9516E9D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5DCE4-7B14-A2AC-C4B5-00F0C5FD7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E12AE-2A69-ADBF-47DE-618BEBB4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3F82A-6205-4BD2-2AD8-DA0D1300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8FCA3-77E8-1ABA-9E59-C27854B6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8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7A57-1938-DE44-0DF7-38114FB2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16727-4655-DFAA-E40F-DF710DFB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5ADF0-44F6-AE41-488B-6CEF0908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F20D1-3B33-7192-8A7D-8E21D9F3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6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08674-B9B7-61DE-DC74-66B79493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8D8DD-C0B5-AEA6-9CDE-6B82D828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E54FF-2FBD-51E5-CBB6-634CD232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9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A5AB-FC22-0155-4FAA-6302169A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1157-2D1E-D15E-7C11-C86DE264F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2302-A540-88EE-B3D9-6D4CBDCE3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7AD4E-2D60-ABEB-C19E-4B2E6FAB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6AD1D-7AE5-370B-DA93-C03DFE28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0309A-9D78-0B90-A31C-09E179A6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23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67D4-EA09-C7C6-7E2E-16E91D8D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C8112-C0B2-BB30-2887-C804BB970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5E33D-A5FF-9627-A49D-366FA68F2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50705-D2EF-5B64-ACED-B82B0654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754F6-6A2C-7656-5938-E91B9936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809AC-DF9E-9500-F9DB-4C84B649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3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16776-9D0C-2A32-AB92-01447AAF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F934A-058A-81A5-010D-13056C43C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F5528-E5ED-8422-DF7A-48F0A13E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953834-1B56-4992-8236-282D0BFC5A54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8F671-C070-BE11-EA43-84545D3F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8360-7300-1B74-BF91-4AEE28FD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67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explore/search/industry-guides?query=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s://www.ucas.com/explore/se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cas.com/explore/for-you" TargetMode="External"/><Relationship Id="rId5" Type="http://schemas.openxmlformats.org/officeDocument/2006/relationships/hyperlink" Target="https://www.ucas.com/explore/favourites" TargetMode="External"/><Relationship Id="rId4" Type="http://schemas.openxmlformats.org/officeDocument/2006/relationships/hyperlink" Target="https://www.ucas.com/dashboard#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C815-B4D7-7B11-2DBE-F6400EDAF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739" y="1778190"/>
            <a:ext cx="4714754" cy="3301619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70000"/>
              </a:lnSpc>
            </a:pPr>
            <a:r>
              <a:rPr lang="en-GB" sz="9600" b="1" dirty="0" err="1">
                <a:solidFill>
                  <a:srgbClr val="12BCBC"/>
                </a:solidFill>
                <a:latin typeface="Apricus Extra Bold" pitchFamily="2" charset="0"/>
              </a:rPr>
              <a:t>Springpod</a:t>
            </a:r>
            <a:r>
              <a:rPr lang="en-GB" sz="9600" b="1" dirty="0">
                <a:solidFill>
                  <a:schemeClr val="bg1"/>
                </a:solidFill>
                <a:latin typeface="Apricus Extra Bold" pitchFamily="2" charset="0"/>
              </a:rPr>
              <a:t> Virtual Work Experiences</a:t>
            </a: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C6CCDF0-BD68-61C7-C51C-D874762C7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354596"/>
            <a:ext cx="1186407" cy="355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CC2B9-D4A6-F6C5-8BE9-3ACF69BE4509}"/>
              </a:ext>
            </a:extLst>
          </p:cNvPr>
          <p:cNvSpPr/>
          <p:nvPr/>
        </p:nvSpPr>
        <p:spPr>
          <a:xfrm>
            <a:off x="0" y="5422618"/>
            <a:ext cx="3194613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0BBDE45-46E8-D984-2F73-9245E5768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5587172"/>
            <a:ext cx="2338086" cy="573715"/>
          </a:xfrm>
          <a:prstGeom prst="rect">
            <a:avLst/>
          </a:prstGeom>
        </p:spPr>
      </p:pic>
      <p:pic>
        <p:nvPicPr>
          <p:cNvPr id="10" name="Picture 9" descr="A person holding a tablet&#10;&#10;Description automatically generated">
            <a:extLst>
              <a:ext uri="{FF2B5EF4-FFF2-40B4-BE49-F238E27FC236}">
                <a16:creationId xmlns:a16="http://schemas.microsoft.com/office/drawing/2014/main" id="{851CB736-A42D-DE8F-3DAB-2A235271B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4665" r="28845" b="1832"/>
          <a:stretch/>
        </p:blipFill>
        <p:spPr>
          <a:xfrm>
            <a:off x="5741043" y="0"/>
            <a:ext cx="645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2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BC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11170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chemeClr val="bg1"/>
                </a:solidFill>
                <a:latin typeface="Apricus Extra Bold" pitchFamily="2" charset="0"/>
              </a:rPr>
              <a:t>What are virtual work experiences?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811A76-FB59-E407-BE84-026FDBAFE19C}"/>
              </a:ext>
            </a:extLst>
          </p:cNvPr>
          <p:cNvSpPr/>
          <p:nvPr/>
        </p:nvSpPr>
        <p:spPr>
          <a:xfrm>
            <a:off x="763930" y="1666754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A13F1-CF2A-D58D-9DA5-9F147DE00430}"/>
              </a:ext>
            </a:extLst>
          </p:cNvPr>
          <p:cNvSpPr txBox="1"/>
          <p:nvPr/>
        </p:nvSpPr>
        <p:spPr>
          <a:xfrm>
            <a:off x="1240337" y="2419636"/>
            <a:ext cx="19271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On-demand virtual work experience programs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9FDE9E-53F8-13EA-813B-6E1D3A20A129}"/>
              </a:ext>
            </a:extLst>
          </p:cNvPr>
          <p:cNvSpPr/>
          <p:nvPr/>
        </p:nvSpPr>
        <p:spPr>
          <a:xfrm>
            <a:off x="4451492" y="2879559"/>
            <a:ext cx="3334390" cy="3334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153F1-F2EE-0259-75C4-6EFA16929660}"/>
              </a:ext>
            </a:extLst>
          </p:cNvPr>
          <p:cNvSpPr txBox="1"/>
          <p:nvPr/>
        </p:nvSpPr>
        <p:spPr>
          <a:xfrm>
            <a:off x="4928465" y="3427316"/>
            <a:ext cx="24035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Immersive, interactive experiences that incorporate real workplace activities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C92C4D-86A7-6FFB-A595-9C948C75284E}"/>
              </a:ext>
            </a:extLst>
          </p:cNvPr>
          <p:cNvSpPr/>
          <p:nvPr/>
        </p:nvSpPr>
        <p:spPr>
          <a:xfrm>
            <a:off x="8564666" y="1666754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E4AE0-6816-A677-B936-24B2FBCC618E}"/>
              </a:ext>
            </a:extLst>
          </p:cNvPr>
          <p:cNvSpPr txBox="1"/>
          <p:nvPr/>
        </p:nvSpPr>
        <p:spPr>
          <a:xfrm>
            <a:off x="8971103" y="2419636"/>
            <a:ext cx="2067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Led by industry professionals</a:t>
            </a:r>
          </a:p>
        </p:txBody>
      </p:sp>
    </p:spTree>
    <p:extLst>
      <p:ext uri="{BB962C8B-B14F-4D97-AF65-F5344CB8AC3E}">
        <p14:creationId xmlns:p14="http://schemas.microsoft.com/office/powerpoint/2010/main" val="84189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BC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C0DA108D-D81E-60A1-8D47-2E0EECB9B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6000" cy="2025569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  <a:t>What are the benefits of virtual work experiences?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CE421-3121-A3B1-BD04-BEA09A88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60" y="2025569"/>
            <a:ext cx="5435279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Boost your personal statement, CV and apprenticeship applications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Gives you an authentic insight into what a career would be like in different industries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Will help you decide if a career is right for you or not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can filter and search by employer or job title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Fit the experience around your schedule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Gain a certificate </a:t>
            </a:r>
            <a:r>
              <a:rPr lang="en-GB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 completion</a:t>
            </a:r>
            <a:endParaRPr lang="en-GB" sz="2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" name="Picture 4" descr="A person sitting on stairs with a computer&#10;&#10;Description automatically generated">
            <a:extLst>
              <a:ext uri="{FF2B5EF4-FFF2-40B4-BE49-F238E27FC236}">
                <a16:creationId xmlns:a16="http://schemas.microsoft.com/office/drawing/2014/main" id="{0FC9E28D-A78F-7565-6BEC-757AC8CBE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27273" r="3422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7FC2-D75B-C2FA-7074-55C76580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1170"/>
          </a:xfrm>
          <a:solidFill>
            <a:srgbClr val="12BCBC"/>
          </a:solidFill>
        </p:spPr>
        <p:txBody>
          <a:bodyPr lIns="360000" tIns="180000" rIns="360000" bIns="180000"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pricus Extra Bold" pitchFamily="2" charset="0"/>
              </a:rPr>
              <a:t>What sort of virtual work experiences are available?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E1361-647D-FA8C-FD36-F5293D74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80" y="1249998"/>
            <a:ext cx="7818440" cy="55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4896090" y="0"/>
            <a:ext cx="7295909" cy="2025569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  <a:t>How do you access </a:t>
            </a:r>
            <a:b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</a:br>
            <a: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  <a:t>virtual work experiences?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CE421-3121-A3B1-BD04-BEA09A88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443" y="2025569"/>
            <a:ext cx="664145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 them on ucas.com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 You can search and filter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by employer or industry to see suggested Virtual Work Experiences in our 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2"/>
              </a:rPr>
              <a:t>search tool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Subject Spotlights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are also found on 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3"/>
              </a:rPr>
              <a:t>industry guides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the Hub: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Once you have signed up and logged in to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4"/>
              </a:rPr>
              <a:t>the Hub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you will be able to start any Virtual Work Experience after you complete the </a:t>
            </a:r>
            <a:r>
              <a:rPr lang="en-GB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Springpod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sign up.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Favourites and For You: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can favourite a Virtual Work Experience in order to start it later - this will appear in your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4"/>
              </a:rPr>
              <a:t>Hub dashboard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the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5"/>
              </a:rPr>
              <a:t>Favourites section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Relevant Virtual Work Experiences are also in your personalised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6"/>
              </a:rPr>
              <a:t>For You section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9E28D-A78F-7565-6BEC-757AC8CBE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0" r="26440"/>
          <a:stretch/>
        </p:blipFill>
        <p:spPr>
          <a:xfrm>
            <a:off x="0" y="0"/>
            <a:ext cx="4848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56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1219778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12BCBC"/>
                </a:solidFill>
                <a:latin typeface="Apricus Extra Bold" pitchFamily="2" charset="0"/>
              </a:rPr>
              <a:t>Step-by-step guide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CE421-3121-A3B1-BD04-BEA09A88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621" y="1516134"/>
            <a:ext cx="5435279" cy="903502"/>
          </a:xfrm>
        </p:spPr>
        <p:txBody>
          <a:bodyPr anchor="ctr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Choose your Virtual Work Experience and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on ‘apply now’ or ‘start now’. Some Virtual Work Experiences are on-demand, and some have a future start date.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9E28D-A78F-7565-6BEC-757AC8CBE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8" r="18140"/>
          <a:stretch/>
        </p:blipFill>
        <p:spPr>
          <a:xfrm>
            <a:off x="7487415" y="0"/>
            <a:ext cx="4704585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E2AC269-BC19-0A66-C3CC-380F62DC13DF}"/>
              </a:ext>
            </a:extLst>
          </p:cNvPr>
          <p:cNvSpPr/>
          <p:nvPr/>
        </p:nvSpPr>
        <p:spPr>
          <a:xfrm>
            <a:off x="450804" y="1483932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0AD93-B8AC-F9C8-E0D0-A747F3DEE2DD}"/>
              </a:ext>
            </a:extLst>
          </p:cNvPr>
          <p:cNvSpPr txBox="1"/>
          <p:nvPr/>
        </p:nvSpPr>
        <p:spPr>
          <a:xfrm>
            <a:off x="450804" y="1410913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25C732-841C-588B-B962-F1A64628F0A6}"/>
              </a:ext>
            </a:extLst>
          </p:cNvPr>
          <p:cNvSpPr txBox="1">
            <a:spLocks/>
          </p:cNvSpPr>
          <p:nvPr/>
        </p:nvSpPr>
        <p:spPr>
          <a:xfrm>
            <a:off x="1765621" y="2841527"/>
            <a:ext cx="5435279" cy="903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Register or sign in to your UCAS Hub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account, then click ‘Accept’ to share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your UCAS account with </a:t>
            </a:r>
            <a:r>
              <a:rPr lang="en-GB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Springpod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94E4F6-89A4-BDEB-A3A7-A0D97012EE8C}"/>
              </a:ext>
            </a:extLst>
          </p:cNvPr>
          <p:cNvSpPr/>
          <p:nvPr/>
        </p:nvSpPr>
        <p:spPr>
          <a:xfrm>
            <a:off x="450804" y="2809325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39FB4-B55B-76D1-4245-28D69C822A4D}"/>
              </a:ext>
            </a:extLst>
          </p:cNvPr>
          <p:cNvSpPr txBox="1"/>
          <p:nvPr/>
        </p:nvSpPr>
        <p:spPr>
          <a:xfrm>
            <a:off x="450804" y="2736306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B8C5F9-924B-C16D-8A35-DD914F41FC33}"/>
              </a:ext>
            </a:extLst>
          </p:cNvPr>
          <p:cNvSpPr txBox="1">
            <a:spLocks/>
          </p:cNvSpPr>
          <p:nvPr/>
        </p:nvSpPr>
        <p:spPr>
          <a:xfrm>
            <a:off x="1765621" y="4174119"/>
            <a:ext cx="5435279" cy="903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Complete your </a:t>
            </a:r>
            <a:r>
              <a:rPr lang="en-GB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Springpod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sign up, confirming your personal details, communication preferences, education details, and interests.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DB9DF-689C-F71F-9032-235867799992}"/>
              </a:ext>
            </a:extLst>
          </p:cNvPr>
          <p:cNvSpPr/>
          <p:nvPr/>
        </p:nvSpPr>
        <p:spPr>
          <a:xfrm>
            <a:off x="450804" y="4141917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730C7-86D3-20A2-D91B-3A1F47457403}"/>
              </a:ext>
            </a:extLst>
          </p:cNvPr>
          <p:cNvSpPr txBox="1"/>
          <p:nvPr/>
        </p:nvSpPr>
        <p:spPr>
          <a:xfrm>
            <a:off x="450804" y="4068898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988C8E6-B361-F886-0984-7273A3E0BDC4}"/>
              </a:ext>
            </a:extLst>
          </p:cNvPr>
          <p:cNvSpPr txBox="1">
            <a:spLocks/>
          </p:cNvSpPr>
          <p:nvPr/>
        </p:nvSpPr>
        <p:spPr>
          <a:xfrm>
            <a:off x="1765621" y="5479197"/>
            <a:ext cx="5435279" cy="903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Sit back and enjoy your Virtual Work Experience – remember you can favourite as many as you like to watch later.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F7F902-5995-3E30-277F-030BB29B8D79}"/>
              </a:ext>
            </a:extLst>
          </p:cNvPr>
          <p:cNvSpPr/>
          <p:nvPr/>
        </p:nvSpPr>
        <p:spPr>
          <a:xfrm>
            <a:off x="450804" y="5446995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D3646-679A-2A21-4FC9-9CF0542537CC}"/>
              </a:ext>
            </a:extLst>
          </p:cNvPr>
          <p:cNvSpPr txBox="1"/>
          <p:nvPr/>
        </p:nvSpPr>
        <p:spPr>
          <a:xfrm>
            <a:off x="450804" y="5373976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88105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A095EB19ACD43AD49FBCB4CBA8B27" ma:contentTypeVersion="22" ma:contentTypeDescription="Create a new document." ma:contentTypeScope="" ma:versionID="20c1aec915c11649230a5f9ff2c283f1">
  <xsd:schema xmlns:xsd="http://www.w3.org/2001/XMLSchema" xmlns:xs="http://www.w3.org/2001/XMLSchema" xmlns:p="http://schemas.microsoft.com/office/2006/metadata/properties" xmlns:ns1="http://schemas.microsoft.com/sharepoint/v3" xmlns:ns2="fa48a185-2363-4a1f-b2bd-1f749f7367a2" xmlns:ns3="7ea19176-5d6b-402f-9bd8-e7e810a315d5" xmlns:ns4="55603442-09ec-4cf3-b21f-b1c3f828b53a" targetNamespace="http://schemas.microsoft.com/office/2006/metadata/properties" ma:root="true" ma:fieldsID="485e6456abeef4478ed3df6bc4057646" ns1:_="" ns2:_="" ns3:_="" ns4:_="">
    <xsd:import namespace="http://schemas.microsoft.com/sharepoint/v3"/>
    <xsd:import namespace="fa48a185-2363-4a1f-b2bd-1f749f7367a2"/>
    <xsd:import namespace="7ea19176-5d6b-402f-9bd8-e7e810a315d5"/>
    <xsd:import namespace="55603442-09ec-4cf3-b21f-b1c3f828b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test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8a185-2363-4a1f-b2bd-1f749f736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test" ma:index="18" nillable="true" ma:displayName="test" ma:description="test" ma:format="Image" ma:internalName="tes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0052e2-7a6d-497f-9711-5471179560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19176-5d6b-402f-9bd8-e7e810a315d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03442-09ec-4cf3-b21f-b1c3f828b53a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f377601-a32d-4649-a656-f925262e09d9}" ma:internalName="TaxCatchAll" ma:showField="CatchAllData" ma:web="7ea19176-5d6b-402f-9bd8-e7e810a315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E7B91A-EA97-4875-B782-188E084A0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a48a185-2363-4a1f-b2bd-1f749f7367a2"/>
    <ds:schemaRef ds:uri="7ea19176-5d6b-402f-9bd8-e7e810a315d5"/>
    <ds:schemaRef ds:uri="55603442-09ec-4cf3-b21f-b1c3f828b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84F5F1-4AE5-4A8C-AAC6-0C49492015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336</Words>
  <Application>Microsoft Office PowerPoint</Application>
  <PresentationFormat>Widescreen</PresentationFormat>
  <Paragraphs>26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Apricus Extra Bold</vt:lpstr>
      <vt:lpstr>Aptos</vt:lpstr>
      <vt:lpstr>Aptos Display</vt:lpstr>
      <vt:lpstr>Arial</vt:lpstr>
      <vt:lpstr>Roboto</vt:lpstr>
      <vt:lpstr>Roboto Light</vt:lpstr>
      <vt:lpstr>Wingdings</vt:lpstr>
      <vt:lpstr>Office Theme</vt:lpstr>
      <vt:lpstr>Springpod Virtual Work Experiences</vt:lpstr>
      <vt:lpstr>PowerPoint Presentation</vt:lpstr>
      <vt:lpstr>PowerPoint Presentation</vt:lpstr>
      <vt:lpstr>PowerPoint Presentation</vt:lpstr>
      <vt:lpstr>What sort of virtual work experiences are available?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Springpod Subject Spotlights</dc:title>
  <dc:creator>Maria Gould</dc:creator>
  <cp:lastModifiedBy>Maria Gould</cp:lastModifiedBy>
  <cp:revision>7</cp:revision>
  <dcterms:created xsi:type="dcterms:W3CDTF">2024-03-20T15:41:27Z</dcterms:created>
  <dcterms:modified xsi:type="dcterms:W3CDTF">2024-06-25T10:01:02Z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9c747e-0609-44bc-a84a-379ba7e92455_Enabled">
    <vt:lpwstr>true</vt:lpwstr>
  </property>
  <property fmtid="{D5CDD505-2E9C-101B-9397-08002B2CF9AE}" pid="3" name="MSIP_Label_119c747e-0609-44bc-a84a-379ba7e92455_SetDate">
    <vt:lpwstr>2024-03-20T16:01:11Z</vt:lpwstr>
  </property>
  <property fmtid="{D5CDD505-2E9C-101B-9397-08002B2CF9AE}" pid="4" name="MSIP_Label_119c747e-0609-44bc-a84a-379ba7e92455_Method">
    <vt:lpwstr>Standard</vt:lpwstr>
  </property>
  <property fmtid="{D5CDD505-2E9C-101B-9397-08002B2CF9AE}" pid="5" name="MSIP_Label_119c747e-0609-44bc-a84a-379ba7e92455_Name">
    <vt:lpwstr>Confidential</vt:lpwstr>
  </property>
  <property fmtid="{D5CDD505-2E9C-101B-9397-08002B2CF9AE}" pid="6" name="MSIP_Label_119c747e-0609-44bc-a84a-379ba7e92455_SiteId">
    <vt:lpwstr>c62bca44-70cb-457b-a355-deaa5cb7e689</vt:lpwstr>
  </property>
  <property fmtid="{D5CDD505-2E9C-101B-9397-08002B2CF9AE}" pid="7" name="MSIP_Label_119c747e-0609-44bc-a84a-379ba7e92455_ActionId">
    <vt:lpwstr>c935e6e1-9c4f-4052-9044-2ce9e9b8cf04</vt:lpwstr>
  </property>
  <property fmtid="{D5CDD505-2E9C-101B-9397-08002B2CF9AE}" pid="8" name="MSIP_Label_119c747e-0609-44bc-a84a-379ba7e92455_ContentBits">
    <vt:lpwstr>0</vt:lpwstr>
  </property>
</Properties>
</file>