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6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8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9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31" r:id="rId4"/>
    <p:sldMasterId id="2147483770" r:id="rId5"/>
    <p:sldMasterId id="2147483799" r:id="rId6"/>
    <p:sldMasterId id="2147483828" r:id="rId7"/>
    <p:sldMasterId id="2147483857" r:id="rId8"/>
    <p:sldMasterId id="2147483886" r:id="rId9"/>
    <p:sldMasterId id="2147483915" r:id="rId10"/>
    <p:sldMasterId id="2147483944" r:id="rId11"/>
    <p:sldMasterId id="2147483973" r:id="rId12"/>
    <p:sldMasterId id="2147484002" r:id="rId13"/>
  </p:sldMasterIdLst>
  <p:handoutMasterIdLst>
    <p:handoutMasterId r:id="rId35"/>
  </p:handoutMasterIdLst>
  <p:sldIdLst>
    <p:sldId id="256" r:id="rId14"/>
    <p:sldId id="297" r:id="rId15"/>
    <p:sldId id="257" r:id="rId16"/>
    <p:sldId id="298" r:id="rId17"/>
    <p:sldId id="299" r:id="rId18"/>
    <p:sldId id="300" r:id="rId19"/>
    <p:sldId id="301" r:id="rId20"/>
    <p:sldId id="302" r:id="rId21"/>
    <p:sldId id="304" r:id="rId22"/>
    <p:sldId id="482" r:id="rId23"/>
    <p:sldId id="492" r:id="rId24"/>
    <p:sldId id="493" r:id="rId25"/>
    <p:sldId id="486" r:id="rId26"/>
    <p:sldId id="487" r:id="rId27"/>
    <p:sldId id="488" r:id="rId28"/>
    <p:sldId id="489" r:id="rId29"/>
    <p:sldId id="258" r:id="rId30"/>
    <p:sldId id="259" r:id="rId31"/>
    <p:sldId id="494" r:id="rId32"/>
    <p:sldId id="490" r:id="rId33"/>
    <p:sldId id="491" r:id="rId34"/>
  </p:sldIdLst>
  <p:sldSz cx="32512000" cy="18288000"/>
  <p:notesSz cx="6858000" cy="9144000"/>
  <p:embeddedFontLst>
    <p:embeddedFont>
      <p:font typeface="Apricus" pitchFamily="50" charset="0"/>
      <p:regular r:id="rId36"/>
      <p:bold r:id="rId37"/>
    </p:embeddedFont>
    <p:embeddedFont>
      <p:font typeface="Apricus Black" pitchFamily="50" charset="0"/>
      <p:bold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Light" panose="02000000000000000000" pitchFamily="2" charset="0"/>
      <p:regular r:id="rId47"/>
      <p:italic r:id="rId48"/>
    </p:embeddedFont>
  </p:embeddedFontLst>
  <p:defaultTextStyle>
    <a:defPPr>
      <a:defRPr lang="en-US"/>
    </a:defPPr>
    <a:lvl1pPr marL="0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170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339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509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678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848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017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187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3356" algn="l" defTabSz="243833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8D3EDF-2050-4AAF-25A7-7B65A6A081BD}" name="Sarah Lloyd" initials="SL" userId="S::s.lloyd@ucas.ac.uk::3886eee3-5367-4249-bf7f-63b38781a33c" providerId="AD"/>
  <p188:author id="{BFF4ADE3-3567-6CA4-DEFD-2C23598E2FFA}" name="Carolyn Mindos" initials="CM" userId="S::C.Mindos@ucas.ac.uk::ac0edad5-4cfa-41dc-9089-1ac7cc35338f" providerId="AD"/>
  <p188:author id="{0BC970EC-F92B-7AFE-628B-5321F513A322}" name="Samantha Sykes" initials="SS" userId="S::S.Sykes@ucas.ac.uk::90c81e61-1625-4134-9dba-bbafe25093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2BCBC"/>
    <a:srgbClr val="69F4F1"/>
    <a:srgbClr val="FCAF17"/>
    <a:srgbClr val="BFD730"/>
    <a:srgbClr val="132433"/>
    <a:srgbClr val="10BED2"/>
    <a:srgbClr val="812990"/>
    <a:srgbClr val="706CB2"/>
    <a:srgbClr val="57B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D8728-2ADB-AE62-53AB-2FF85AB9378C}" v="32" dt="2025-04-07T10:10:11.458"/>
    <p1510:client id="{6CD2C059-02DA-45EF-A955-98B8438E52D3}" v="87" dt="2025-04-07T10:33:48.898"/>
    <p1510:client id="{9D6B0DDC-F5E4-4109-94CF-79C9046710E3}" v="1772" dt="2025-04-07T14:24:22.879"/>
    <p1510:client id="{D531EFD4-F97E-5EF0-9349-BB1F0C043BFB}" v="3" dt="2025-04-07T11:47:50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font" Target="fonts/font4.fntdata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7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Mindos" userId="ac0edad5-4cfa-41dc-9089-1ac7cc35338f" providerId="ADAL" clId="{6CD2C059-02DA-45EF-A955-98B8438E52D3}"/>
    <pc:docChg chg="modSld">
      <pc:chgData name="Carolyn Mindos" userId="ac0edad5-4cfa-41dc-9089-1ac7cc35338f" providerId="ADAL" clId="{6CD2C059-02DA-45EF-A955-98B8438E52D3}" dt="2025-04-07T10:33:48.898" v="81" actId="20577"/>
      <pc:docMkLst>
        <pc:docMk/>
      </pc:docMkLst>
      <pc:sldChg chg="modSp mod">
        <pc:chgData name="Carolyn Mindos" userId="ac0edad5-4cfa-41dc-9089-1ac7cc35338f" providerId="ADAL" clId="{6CD2C059-02DA-45EF-A955-98B8438E52D3}" dt="2025-04-07T10:19:24.792" v="22" actId="20577"/>
        <pc:sldMkLst>
          <pc:docMk/>
          <pc:sldMk cId="2279678124" sldId="297"/>
        </pc:sldMkLst>
        <pc:spChg chg="mod">
          <ac:chgData name="Carolyn Mindos" userId="ac0edad5-4cfa-41dc-9089-1ac7cc35338f" providerId="ADAL" clId="{6CD2C059-02DA-45EF-A955-98B8438E52D3}" dt="2025-04-07T10:19:24.792" v="22" actId="20577"/>
          <ac:spMkLst>
            <pc:docMk/>
            <pc:sldMk cId="2279678124" sldId="297"/>
            <ac:spMk id="12" creationId="{86A536F6-5249-D2E4-2C6C-6E3EDEE9B87A}"/>
          </ac:spMkLst>
        </pc:spChg>
      </pc:sldChg>
      <pc:sldChg chg="modSp mod">
        <pc:chgData name="Carolyn Mindos" userId="ac0edad5-4cfa-41dc-9089-1ac7cc35338f" providerId="ADAL" clId="{6CD2C059-02DA-45EF-A955-98B8438E52D3}" dt="2025-04-07T10:33:48.898" v="81" actId="20577"/>
        <pc:sldMkLst>
          <pc:docMk/>
          <pc:sldMk cId="125770857" sldId="490"/>
        </pc:sldMkLst>
        <pc:spChg chg="mod">
          <ac:chgData name="Carolyn Mindos" userId="ac0edad5-4cfa-41dc-9089-1ac7cc35338f" providerId="ADAL" clId="{6CD2C059-02DA-45EF-A955-98B8438E52D3}" dt="2025-04-07T10:33:48.898" v="81" actId="20577"/>
          <ac:spMkLst>
            <pc:docMk/>
            <pc:sldMk cId="125770857" sldId="490"/>
            <ac:spMk id="6" creationId="{3BAAF41A-743F-7F46-5030-69E9FBF5FB5C}"/>
          </ac:spMkLst>
        </pc:spChg>
      </pc:sldChg>
    </pc:docChg>
  </pc:docChgLst>
  <pc:docChgLst>
    <pc:chgData name="Carrie Napier" userId="S::c.napier@ucas.ac.uk::cd927e89-529d-4231-8118-cec054035fb3" providerId="AD" clId="Web-{4D8D8728-2ADB-AE62-53AB-2FF85AB9378C}"/>
    <pc:docChg chg="modSld">
      <pc:chgData name="Carrie Napier" userId="S::c.napier@ucas.ac.uk::cd927e89-529d-4231-8118-cec054035fb3" providerId="AD" clId="Web-{4D8D8728-2ADB-AE62-53AB-2FF85AB9378C}" dt="2025-04-07T10:10:11.458" v="29" actId="20577"/>
      <pc:docMkLst>
        <pc:docMk/>
      </pc:docMkLst>
      <pc:sldChg chg="delSp">
        <pc:chgData name="Carrie Napier" userId="S::c.napier@ucas.ac.uk::cd927e89-529d-4231-8118-cec054035fb3" providerId="AD" clId="Web-{4D8D8728-2ADB-AE62-53AB-2FF85AB9378C}" dt="2025-04-07T10:04:39.547" v="13"/>
        <pc:sldMkLst>
          <pc:docMk/>
          <pc:sldMk cId="2411828182" sldId="258"/>
        </pc:sldMkLst>
        <pc:spChg chg="del">
          <ac:chgData name="Carrie Napier" userId="S::c.napier@ucas.ac.uk::cd927e89-529d-4231-8118-cec054035fb3" providerId="AD" clId="Web-{4D8D8728-2ADB-AE62-53AB-2FF85AB9378C}" dt="2025-04-07T10:04:39.547" v="13"/>
          <ac:spMkLst>
            <pc:docMk/>
            <pc:sldMk cId="2411828182" sldId="258"/>
            <ac:spMk id="6" creationId="{B2064CE6-BE95-4F79-FA5A-5167231478F4}"/>
          </ac:spMkLst>
        </pc:spChg>
      </pc:sldChg>
      <pc:sldChg chg="modSp">
        <pc:chgData name="Carrie Napier" userId="S::c.napier@ucas.ac.uk::cd927e89-529d-4231-8118-cec054035fb3" providerId="AD" clId="Web-{4D8D8728-2ADB-AE62-53AB-2FF85AB9378C}" dt="2025-04-07T09:50:03.292" v="2" actId="20577"/>
        <pc:sldMkLst>
          <pc:docMk/>
          <pc:sldMk cId="2221437399" sldId="298"/>
        </pc:sldMkLst>
        <pc:graphicFrameChg chg="modGraphic">
          <ac:chgData name="Carrie Napier" userId="S::c.napier@ucas.ac.uk::cd927e89-529d-4231-8118-cec054035fb3" providerId="AD" clId="Web-{4D8D8728-2ADB-AE62-53AB-2FF85AB9378C}" dt="2025-04-07T09:50:03.292" v="2" actId="20577"/>
          <ac:graphicFrameMkLst>
            <pc:docMk/>
            <pc:sldMk cId="2221437399" sldId="298"/>
            <ac:graphicFrameMk id="9" creationId="{FE2DF736-C884-9DBF-B6FA-8814B05E92DA}"/>
          </ac:graphicFrameMkLst>
        </pc:graphicFrameChg>
      </pc:sldChg>
      <pc:sldChg chg="modSp">
        <pc:chgData name="Carrie Napier" userId="S::c.napier@ucas.ac.uk::cd927e89-529d-4231-8118-cec054035fb3" providerId="AD" clId="Web-{4D8D8728-2ADB-AE62-53AB-2FF85AB9378C}" dt="2025-04-07T09:50:31.513" v="4" actId="20577"/>
        <pc:sldMkLst>
          <pc:docMk/>
          <pc:sldMk cId="1728934356" sldId="299"/>
        </pc:sldMkLst>
        <pc:spChg chg="mod">
          <ac:chgData name="Carrie Napier" userId="S::c.napier@ucas.ac.uk::cd927e89-529d-4231-8118-cec054035fb3" providerId="AD" clId="Web-{4D8D8728-2ADB-AE62-53AB-2FF85AB9378C}" dt="2025-04-07T09:50:31.513" v="4" actId="20577"/>
          <ac:spMkLst>
            <pc:docMk/>
            <pc:sldMk cId="1728934356" sldId="299"/>
            <ac:spMk id="6" creationId="{67AB36D8-2802-F752-8760-87568A18444F}"/>
          </ac:spMkLst>
        </pc:spChg>
      </pc:sldChg>
      <pc:sldChg chg="modSp">
        <pc:chgData name="Carrie Napier" userId="S::c.napier@ucas.ac.uk::cd927e89-529d-4231-8118-cec054035fb3" providerId="AD" clId="Web-{4D8D8728-2ADB-AE62-53AB-2FF85AB9378C}" dt="2025-04-07T09:52:02.299" v="6" actId="20577"/>
        <pc:sldMkLst>
          <pc:docMk/>
          <pc:sldMk cId="932949971" sldId="304"/>
        </pc:sldMkLst>
        <pc:graphicFrameChg chg="modGraphic">
          <ac:chgData name="Carrie Napier" userId="S::c.napier@ucas.ac.uk::cd927e89-529d-4231-8118-cec054035fb3" providerId="AD" clId="Web-{4D8D8728-2ADB-AE62-53AB-2FF85AB9378C}" dt="2025-04-07T09:52:02.299" v="6" actId="20577"/>
          <ac:graphicFrameMkLst>
            <pc:docMk/>
            <pc:sldMk cId="932949971" sldId="304"/>
            <ac:graphicFrameMk id="5" creationId="{601E1F9F-B96F-70D8-F08D-2C615A2EAACB}"/>
          </ac:graphicFrameMkLst>
        </pc:graphicFrameChg>
      </pc:sldChg>
      <pc:sldChg chg="modSp">
        <pc:chgData name="Carrie Napier" userId="S::c.napier@ucas.ac.uk::cd927e89-529d-4231-8118-cec054035fb3" providerId="AD" clId="Web-{4D8D8728-2ADB-AE62-53AB-2FF85AB9378C}" dt="2025-04-07T10:03:02.729" v="10" actId="20577"/>
        <pc:sldMkLst>
          <pc:docMk/>
          <pc:sldMk cId="3698713690" sldId="486"/>
        </pc:sldMkLst>
        <pc:spChg chg="mod">
          <ac:chgData name="Carrie Napier" userId="S::c.napier@ucas.ac.uk::cd927e89-529d-4231-8118-cec054035fb3" providerId="AD" clId="Web-{4D8D8728-2ADB-AE62-53AB-2FF85AB9378C}" dt="2025-04-07T10:03:02.729" v="10" actId="20577"/>
          <ac:spMkLst>
            <pc:docMk/>
            <pc:sldMk cId="3698713690" sldId="486"/>
            <ac:spMk id="5" creationId="{76258D28-D5CB-07D5-0416-A9C5489D595E}"/>
          </ac:spMkLst>
        </pc:spChg>
      </pc:sldChg>
      <pc:sldChg chg="modSp">
        <pc:chgData name="Carrie Napier" userId="S::c.napier@ucas.ac.uk::cd927e89-529d-4231-8118-cec054035fb3" providerId="AD" clId="Web-{4D8D8728-2ADB-AE62-53AB-2FF85AB9378C}" dt="2025-04-07T10:03:21.027" v="12" actId="20577"/>
        <pc:sldMkLst>
          <pc:docMk/>
          <pc:sldMk cId="959311464" sldId="487"/>
        </pc:sldMkLst>
        <pc:spChg chg="mod">
          <ac:chgData name="Carrie Napier" userId="S::c.napier@ucas.ac.uk::cd927e89-529d-4231-8118-cec054035fb3" providerId="AD" clId="Web-{4D8D8728-2ADB-AE62-53AB-2FF85AB9378C}" dt="2025-04-07T10:03:21.027" v="12" actId="20577"/>
          <ac:spMkLst>
            <pc:docMk/>
            <pc:sldMk cId="959311464" sldId="487"/>
            <ac:spMk id="12" creationId="{DEF3A135-BD78-B85B-4EE6-77619A8B15B5}"/>
          </ac:spMkLst>
        </pc:spChg>
      </pc:sldChg>
      <pc:sldChg chg="modSp">
        <pc:chgData name="Carrie Napier" userId="S::c.napier@ucas.ac.uk::cd927e89-529d-4231-8118-cec054035fb3" providerId="AD" clId="Web-{4D8D8728-2ADB-AE62-53AB-2FF85AB9378C}" dt="2025-04-07T10:10:11.458" v="29" actId="20577"/>
        <pc:sldMkLst>
          <pc:docMk/>
          <pc:sldMk cId="2526157822" sldId="491"/>
        </pc:sldMkLst>
        <pc:spChg chg="mod">
          <ac:chgData name="Carrie Napier" userId="S::c.napier@ucas.ac.uk::cd927e89-529d-4231-8118-cec054035fb3" providerId="AD" clId="Web-{4D8D8728-2ADB-AE62-53AB-2FF85AB9378C}" dt="2025-04-07T10:09:55.066" v="25" actId="20577"/>
          <ac:spMkLst>
            <pc:docMk/>
            <pc:sldMk cId="2526157822" sldId="491"/>
            <ac:spMk id="8" creationId="{8D711BA4-C200-630F-3F86-54CBD37AB129}"/>
          </ac:spMkLst>
        </pc:spChg>
        <pc:spChg chg="mod">
          <ac:chgData name="Carrie Napier" userId="S::c.napier@ucas.ac.uk::cd927e89-529d-4231-8118-cec054035fb3" providerId="AD" clId="Web-{4D8D8728-2ADB-AE62-53AB-2FF85AB9378C}" dt="2025-04-07T10:10:05.207" v="27" actId="20577"/>
          <ac:spMkLst>
            <pc:docMk/>
            <pc:sldMk cId="2526157822" sldId="491"/>
            <ac:spMk id="10" creationId="{436EC0F0-4871-B33D-93C3-C49416BE9EDC}"/>
          </ac:spMkLst>
        </pc:spChg>
        <pc:spChg chg="mod">
          <ac:chgData name="Carrie Napier" userId="S::c.napier@ucas.ac.uk::cd927e89-529d-4231-8118-cec054035fb3" providerId="AD" clId="Web-{4D8D8728-2ADB-AE62-53AB-2FF85AB9378C}" dt="2025-04-07T10:10:11.458" v="29" actId="20577"/>
          <ac:spMkLst>
            <pc:docMk/>
            <pc:sldMk cId="2526157822" sldId="491"/>
            <ac:spMk id="12" creationId="{927D625F-3867-64CB-AA6B-99436F9DC1FC}"/>
          </ac:spMkLst>
        </pc:spChg>
      </pc:sldChg>
      <pc:sldChg chg="modSp">
        <pc:chgData name="Carrie Napier" userId="S::c.napier@ucas.ac.uk::cd927e89-529d-4231-8118-cec054035fb3" providerId="AD" clId="Web-{4D8D8728-2ADB-AE62-53AB-2FF85AB9378C}" dt="2025-04-07T10:08:00.903" v="23" actId="20577"/>
        <pc:sldMkLst>
          <pc:docMk/>
          <pc:sldMk cId="3205813254" sldId="494"/>
        </pc:sldMkLst>
        <pc:spChg chg="mod">
          <ac:chgData name="Carrie Napier" userId="S::c.napier@ucas.ac.uk::cd927e89-529d-4231-8118-cec054035fb3" providerId="AD" clId="Web-{4D8D8728-2ADB-AE62-53AB-2FF85AB9378C}" dt="2025-04-07T10:06:06.459" v="16" actId="20577"/>
          <ac:spMkLst>
            <pc:docMk/>
            <pc:sldMk cId="3205813254" sldId="494"/>
            <ac:spMk id="35" creationId="{ECC999C2-4817-7A05-E503-575D8E35594B}"/>
          </ac:spMkLst>
        </pc:spChg>
        <pc:spChg chg="mod">
          <ac:chgData name="Carrie Napier" userId="S::c.napier@ucas.ac.uk::cd927e89-529d-4231-8118-cec054035fb3" providerId="AD" clId="Web-{4D8D8728-2ADB-AE62-53AB-2FF85AB9378C}" dt="2025-04-07T10:06:15.272" v="19" actId="20577"/>
          <ac:spMkLst>
            <pc:docMk/>
            <pc:sldMk cId="3205813254" sldId="494"/>
            <ac:spMk id="36" creationId="{39726D46-1672-0A1F-13F6-5DB174C74C7B}"/>
          </ac:spMkLst>
        </pc:spChg>
        <pc:spChg chg="mod">
          <ac:chgData name="Carrie Napier" userId="S::c.napier@ucas.ac.uk::cd927e89-529d-4231-8118-cec054035fb3" providerId="AD" clId="Web-{4D8D8728-2ADB-AE62-53AB-2FF85AB9378C}" dt="2025-04-07T10:07:23.416" v="21" actId="20577"/>
          <ac:spMkLst>
            <pc:docMk/>
            <pc:sldMk cId="3205813254" sldId="494"/>
            <ac:spMk id="37" creationId="{2F3D46F8-496A-BD8D-CD91-45E4FA8C13D8}"/>
          </ac:spMkLst>
        </pc:spChg>
        <pc:spChg chg="mod">
          <ac:chgData name="Carrie Napier" userId="S::c.napier@ucas.ac.uk::cd927e89-529d-4231-8118-cec054035fb3" providerId="AD" clId="Web-{4D8D8728-2ADB-AE62-53AB-2FF85AB9378C}" dt="2025-04-07T10:08:00.903" v="23" actId="20577"/>
          <ac:spMkLst>
            <pc:docMk/>
            <pc:sldMk cId="3205813254" sldId="494"/>
            <ac:spMk id="38" creationId="{FD87C22A-B613-7BC9-C6D3-9E64B7A55157}"/>
          </ac:spMkLst>
        </pc:spChg>
      </pc:sldChg>
    </pc:docChg>
  </pc:docChgLst>
  <pc:docChgLst>
    <pc:chgData name="Sarah Lloyd" userId="S::s.lloyd@ucas.ac.uk::3886eee3-5367-4249-bf7f-63b38781a33c" providerId="AD" clId="Web-{D531EFD4-F97E-5EF0-9349-BB1F0C043BFB}"/>
    <pc:docChg chg="mod">
      <pc:chgData name="Sarah Lloyd" userId="S::s.lloyd@ucas.ac.uk::3886eee3-5367-4249-bf7f-63b38781a33c" providerId="AD" clId="Web-{D531EFD4-F97E-5EF0-9349-BB1F0C043BFB}" dt="2025-04-07T11:46:59.248" v="0"/>
      <pc:docMkLst>
        <pc:docMk/>
      </pc:docMkLst>
    </pc:docChg>
  </pc:docChgLst>
  <pc:docChgLst>
    <pc:chgData name="Samantha Sykes" userId="90c81e61-1625-4134-9dba-bbafe25093fa" providerId="ADAL" clId="{9D6B0DDC-F5E4-4109-94CF-79C9046710E3}"/>
    <pc:docChg chg="undo custSel addSld delSld modSld">
      <pc:chgData name="Samantha Sykes" userId="90c81e61-1625-4134-9dba-bbafe25093fa" providerId="ADAL" clId="{9D6B0DDC-F5E4-4109-94CF-79C9046710E3}" dt="2025-04-07T14:24:22.879" v="6733" actId="1037"/>
      <pc:docMkLst>
        <pc:docMk/>
      </pc:docMkLst>
      <pc:sldChg chg="addSp delSp modSp mod modClrScheme chgLayout">
        <pc:chgData name="Samantha Sykes" userId="90c81e61-1625-4134-9dba-bbafe25093fa" providerId="ADAL" clId="{9D6B0DDC-F5E4-4109-94CF-79C9046710E3}" dt="2025-04-05T16:44:17.752" v="2766" actId="14826"/>
        <pc:sldMkLst>
          <pc:docMk/>
          <pc:sldMk cId="3907552872" sldId="256"/>
        </pc:sldMkLst>
        <pc:spChg chg="add mod ord">
          <ac:chgData name="Samantha Sykes" userId="90c81e61-1625-4134-9dba-bbafe25093fa" providerId="ADAL" clId="{9D6B0DDC-F5E4-4109-94CF-79C9046710E3}" dt="2025-04-05T10:43:56.017" v="78" actId="313"/>
          <ac:spMkLst>
            <pc:docMk/>
            <pc:sldMk cId="3907552872" sldId="256"/>
            <ac:spMk id="8" creationId="{0FCE0A6F-A0ED-E8C9-45F5-8AD0C8AA98D9}"/>
          </ac:spMkLst>
        </pc:spChg>
        <pc:spChg chg="add mod ord">
          <ac:chgData name="Samantha Sykes" userId="90c81e61-1625-4134-9dba-bbafe25093fa" providerId="ADAL" clId="{9D6B0DDC-F5E4-4109-94CF-79C9046710E3}" dt="2025-04-05T10:43:48.054" v="66" actId="20577"/>
          <ac:spMkLst>
            <pc:docMk/>
            <pc:sldMk cId="3907552872" sldId="256"/>
            <ac:spMk id="9" creationId="{B6507E8B-43D8-C580-B35F-2C6AE7863E4A}"/>
          </ac:spMkLst>
        </pc:spChg>
        <pc:spChg chg="add mod ord">
          <ac:chgData name="Samantha Sykes" userId="90c81e61-1625-4134-9dba-bbafe25093fa" providerId="ADAL" clId="{9D6B0DDC-F5E4-4109-94CF-79C9046710E3}" dt="2025-04-05T10:43:52.131" v="77" actId="20577"/>
          <ac:spMkLst>
            <pc:docMk/>
            <pc:sldMk cId="3907552872" sldId="256"/>
            <ac:spMk id="10" creationId="{016CC2D1-AC29-82C4-3CCA-4F2043136B16}"/>
          </ac:spMkLst>
        </pc:spChg>
        <pc:picChg chg="add mod ord">
          <ac:chgData name="Samantha Sykes" userId="90c81e61-1625-4134-9dba-bbafe25093fa" providerId="ADAL" clId="{9D6B0DDC-F5E4-4109-94CF-79C9046710E3}" dt="2025-04-05T16:44:17.752" v="2766" actId="14826"/>
          <ac:picMkLst>
            <pc:docMk/>
            <pc:sldMk cId="3907552872" sldId="256"/>
            <ac:picMk id="7" creationId="{B74F1C94-7F81-29E7-CD3F-B96E74016BDB}"/>
          </ac:picMkLst>
        </pc:picChg>
      </pc:sldChg>
      <pc:sldChg chg="addSp delSp modSp mod modClrScheme chgLayout">
        <pc:chgData name="Samantha Sykes" userId="90c81e61-1625-4134-9dba-bbafe25093fa" providerId="ADAL" clId="{9D6B0DDC-F5E4-4109-94CF-79C9046710E3}" dt="2025-04-07T14:24:22.879" v="6733" actId="1037"/>
        <pc:sldMkLst>
          <pc:docMk/>
          <pc:sldMk cId="3582065195" sldId="257"/>
        </pc:sldMkLst>
        <pc:spChg chg="add mod ord">
          <ac:chgData name="Samantha Sykes" userId="90c81e61-1625-4134-9dba-bbafe25093fa" providerId="ADAL" clId="{9D6B0DDC-F5E4-4109-94CF-79C9046710E3}" dt="2025-04-06T19:31:05.999" v="3615" actId="1076"/>
          <ac:spMkLst>
            <pc:docMk/>
            <pc:sldMk cId="3582065195" sldId="257"/>
            <ac:spMk id="6" creationId="{E36A4C08-3823-5BCC-97F9-A562DD8DFBF9}"/>
          </ac:spMkLst>
        </pc:spChg>
        <pc:spChg chg="add mod ord">
          <ac:chgData name="Samantha Sykes" userId="90c81e61-1625-4134-9dba-bbafe25093fa" providerId="ADAL" clId="{9D6B0DDC-F5E4-4109-94CF-79C9046710E3}" dt="2025-04-05T11:04:14.604" v="498" actId="700"/>
          <ac:spMkLst>
            <pc:docMk/>
            <pc:sldMk cId="3582065195" sldId="257"/>
            <ac:spMk id="9" creationId="{FE649F2F-9B5F-0740-4EB6-184645B24D95}"/>
          </ac:spMkLst>
        </pc:spChg>
        <pc:spChg chg="add del mod ord">
          <ac:chgData name="Samantha Sykes" userId="90c81e61-1625-4134-9dba-bbafe25093fa" providerId="ADAL" clId="{9D6B0DDC-F5E4-4109-94CF-79C9046710E3}" dt="2025-04-06T19:41:15.644" v="3821" actId="20577"/>
          <ac:spMkLst>
            <pc:docMk/>
            <pc:sldMk cId="3582065195" sldId="257"/>
            <ac:spMk id="16" creationId="{1ED3738A-421A-7BF0-BB6D-6FDC306C0CE6}"/>
          </ac:spMkLst>
        </pc:spChg>
        <pc:spChg chg="add del mod ord">
          <ac:chgData name="Samantha Sykes" userId="90c81e61-1625-4134-9dba-bbafe25093fa" providerId="ADAL" clId="{9D6B0DDC-F5E4-4109-94CF-79C9046710E3}" dt="2025-04-07T14:23:40.644" v="6706" actId="478"/>
          <ac:spMkLst>
            <pc:docMk/>
            <pc:sldMk cId="3582065195" sldId="257"/>
            <ac:spMk id="17" creationId="{0C445A26-8C2E-FF3A-F799-6A962FE8B770}"/>
          </ac:spMkLst>
        </pc:spChg>
        <pc:spChg chg="add del mod ord">
          <ac:chgData name="Samantha Sykes" userId="90c81e61-1625-4134-9dba-bbafe25093fa" providerId="ADAL" clId="{9D6B0DDC-F5E4-4109-94CF-79C9046710E3}" dt="2025-04-07T14:23:38.624" v="6705" actId="478"/>
          <ac:spMkLst>
            <pc:docMk/>
            <pc:sldMk cId="3582065195" sldId="257"/>
            <ac:spMk id="18" creationId="{B0841BA2-6997-C9C7-9C2F-F48A7681145A}"/>
          </ac:spMkLst>
        </pc:spChg>
        <pc:grpChg chg="add del mod">
          <ac:chgData name="Samantha Sykes" userId="90c81e61-1625-4134-9dba-bbafe25093fa" providerId="ADAL" clId="{9D6B0DDC-F5E4-4109-94CF-79C9046710E3}" dt="2025-04-07T14:19:56.135" v="6704" actId="478"/>
          <ac:grpSpMkLst>
            <pc:docMk/>
            <pc:sldMk cId="3582065195" sldId="257"/>
            <ac:grpSpMk id="15" creationId="{F38B8D4F-FAC7-FF6B-2450-DB00559D74B2}"/>
          </ac:grpSpMkLst>
        </pc:grpChg>
        <pc:picChg chg="add mod">
          <ac:chgData name="Samantha Sykes" userId="90c81e61-1625-4134-9dba-bbafe25093fa" providerId="ADAL" clId="{9D6B0DDC-F5E4-4109-94CF-79C9046710E3}" dt="2025-04-07T14:24:22.879" v="6733" actId="1037"/>
          <ac:picMkLst>
            <pc:docMk/>
            <pc:sldMk cId="3582065195" sldId="257"/>
            <ac:picMk id="1026" creationId="{5FFE84E7-833C-FC2A-CD92-B2EF08CD2E39}"/>
          </ac:picMkLst>
        </pc:picChg>
      </pc:sldChg>
      <pc:sldChg chg="addSp delSp modSp mod modClrScheme chgLayout">
        <pc:chgData name="Samantha Sykes" userId="90c81e61-1625-4134-9dba-bbafe25093fa" providerId="ADAL" clId="{9D6B0DDC-F5E4-4109-94CF-79C9046710E3}" dt="2025-04-07T12:49:23.362" v="6703" actId="20577"/>
        <pc:sldMkLst>
          <pc:docMk/>
          <pc:sldMk cId="2411828182" sldId="258"/>
        </pc:sldMkLst>
        <pc:spChg chg="add mod ord">
          <ac:chgData name="Samantha Sykes" userId="90c81e61-1625-4134-9dba-bbafe25093fa" providerId="ADAL" clId="{9D6B0DDC-F5E4-4109-94CF-79C9046710E3}" dt="2025-04-05T16:43:29.514" v="2762" actId="20577"/>
          <ac:spMkLst>
            <pc:docMk/>
            <pc:sldMk cId="2411828182" sldId="258"/>
            <ac:spMk id="5" creationId="{D433B789-E816-C09A-F1CB-352D24B3744D}"/>
          </ac:spMkLst>
        </pc:spChg>
        <pc:spChg chg="add mod ord">
          <ac:chgData name="Samantha Sykes" userId="90c81e61-1625-4134-9dba-bbafe25093fa" providerId="ADAL" clId="{9D6B0DDC-F5E4-4109-94CF-79C9046710E3}" dt="2025-04-07T12:49:23.362" v="6703" actId="20577"/>
          <ac:spMkLst>
            <pc:docMk/>
            <pc:sldMk cId="2411828182" sldId="258"/>
            <ac:spMk id="7" creationId="{1826658D-E0B7-DFCA-4458-56F7035D176B}"/>
          </ac:spMkLst>
        </pc:spChg>
        <pc:picChg chg="add mod">
          <ac:chgData name="Samantha Sykes" userId="90c81e61-1625-4134-9dba-bbafe25093fa" providerId="ADAL" clId="{9D6B0DDC-F5E4-4109-94CF-79C9046710E3}" dt="2025-04-05T16:44:01.202" v="2765" actId="962"/>
          <ac:picMkLst>
            <pc:docMk/>
            <pc:sldMk cId="2411828182" sldId="258"/>
            <ac:picMk id="10" creationId="{EA81F47D-3024-4E7D-B107-ACC1DBB92D1A}"/>
          </ac:picMkLst>
        </pc:picChg>
      </pc:sldChg>
      <pc:sldChg chg="addSp delSp modSp mod modClrScheme chgLayout">
        <pc:chgData name="Samantha Sykes" userId="90c81e61-1625-4134-9dba-bbafe25093fa" providerId="ADAL" clId="{9D6B0DDC-F5E4-4109-94CF-79C9046710E3}" dt="2025-04-07T08:59:28.383" v="6471" actId="255"/>
        <pc:sldMkLst>
          <pc:docMk/>
          <pc:sldMk cId="728337881" sldId="259"/>
        </pc:sldMkLst>
        <pc:spChg chg="add mod ord">
          <ac:chgData name="Samantha Sykes" userId="90c81e61-1625-4134-9dba-bbafe25093fa" providerId="ADAL" clId="{9D6B0DDC-F5E4-4109-94CF-79C9046710E3}" dt="2025-04-06T20:42:22.489" v="5514" actId="207"/>
          <ac:spMkLst>
            <pc:docMk/>
            <pc:sldMk cId="728337881" sldId="259"/>
            <ac:spMk id="5" creationId="{BE96556F-9173-7649-66AF-DDECCB73C324}"/>
          </ac:spMkLst>
        </pc:spChg>
        <pc:spChg chg="add mod ord">
          <ac:chgData name="Samantha Sykes" userId="90c81e61-1625-4134-9dba-bbafe25093fa" providerId="ADAL" clId="{9D6B0DDC-F5E4-4109-94CF-79C9046710E3}" dt="2025-04-07T08:59:28.383" v="6471" actId="255"/>
          <ac:spMkLst>
            <pc:docMk/>
            <pc:sldMk cId="728337881" sldId="259"/>
            <ac:spMk id="6" creationId="{20AA1831-6EB8-2B5B-57DC-982D5F68AC32}"/>
          </ac:spMkLst>
        </pc:spChg>
        <pc:spChg chg="add mod ord">
          <ac:chgData name="Samantha Sykes" userId="90c81e61-1625-4134-9dba-bbafe25093fa" providerId="ADAL" clId="{9D6B0DDC-F5E4-4109-94CF-79C9046710E3}" dt="2025-04-05T16:47:51.569" v="2851" actId="700"/>
          <ac:spMkLst>
            <pc:docMk/>
            <pc:sldMk cId="728337881" sldId="259"/>
            <ac:spMk id="7" creationId="{3ECCF965-7854-1FF6-F517-0ADDB73493F4}"/>
          </ac:spMkLst>
        </pc:spChg>
        <pc:picChg chg="add mod ord">
          <ac:chgData name="Samantha Sykes" userId="90c81e61-1625-4134-9dba-bbafe25093fa" providerId="ADAL" clId="{9D6B0DDC-F5E4-4109-94CF-79C9046710E3}" dt="2025-04-05T16:47:51.569" v="2851" actId="700"/>
          <ac:picMkLst>
            <pc:docMk/>
            <pc:sldMk cId="728337881" sldId="259"/>
            <ac:picMk id="9" creationId="{9F98EF18-AD94-B463-6AFE-20D88295EAF3}"/>
          </ac:picMkLst>
        </pc:picChg>
      </pc:sldChg>
      <pc:sldChg chg="addSp delSp modSp del mod modClrScheme chgLayout">
        <pc:chgData name="Samantha Sykes" userId="90c81e61-1625-4134-9dba-bbafe25093fa" providerId="ADAL" clId="{9D6B0DDC-F5E4-4109-94CF-79C9046710E3}" dt="2025-04-07T08:59:05.413" v="6469" actId="47"/>
        <pc:sldMkLst>
          <pc:docMk/>
          <pc:sldMk cId="4056000612" sldId="260"/>
        </pc:sldMkLst>
        <pc:spChg chg="add mod ord">
          <ac:chgData name="Samantha Sykes" userId="90c81e61-1625-4134-9dba-bbafe25093fa" providerId="ADAL" clId="{9D6B0DDC-F5E4-4109-94CF-79C9046710E3}" dt="2025-04-06T20:54:14.524" v="5837" actId="26606"/>
          <ac:spMkLst>
            <pc:docMk/>
            <pc:sldMk cId="4056000612" sldId="260"/>
            <ac:spMk id="6" creationId="{5636CE33-F21D-331C-9E41-850B0CC58A3F}"/>
          </ac:spMkLst>
        </pc:spChg>
        <pc:spChg chg="add mod ord">
          <ac:chgData name="Samantha Sykes" userId="90c81e61-1625-4134-9dba-bbafe25093fa" providerId="ADAL" clId="{9D6B0DDC-F5E4-4109-94CF-79C9046710E3}" dt="2025-04-06T20:54:14.524" v="5837" actId="26606"/>
          <ac:spMkLst>
            <pc:docMk/>
            <pc:sldMk cId="4056000612" sldId="260"/>
            <ac:spMk id="7" creationId="{116262C5-E4D1-67A3-6C69-2BED2AD0C1F6}"/>
          </ac:spMkLst>
        </pc:spChg>
        <pc:spChg chg="add mod ord">
          <ac:chgData name="Samantha Sykes" userId="90c81e61-1625-4134-9dba-bbafe25093fa" providerId="ADAL" clId="{9D6B0DDC-F5E4-4109-94CF-79C9046710E3}" dt="2025-04-06T20:54:14.524" v="5837" actId="26606"/>
          <ac:spMkLst>
            <pc:docMk/>
            <pc:sldMk cId="4056000612" sldId="260"/>
            <ac:spMk id="8" creationId="{AC507D9D-3576-F96E-A76A-D731FA037A87}"/>
          </ac:spMkLst>
        </pc:spChg>
        <pc:spChg chg="add del mod">
          <ac:chgData name="Samantha Sykes" userId="90c81e61-1625-4134-9dba-bbafe25093fa" providerId="ADAL" clId="{9D6B0DDC-F5E4-4109-94CF-79C9046710E3}" dt="2025-04-06T20:54:14.524" v="5837" actId="26606"/>
          <ac:spMkLst>
            <pc:docMk/>
            <pc:sldMk cId="4056000612" sldId="260"/>
            <ac:spMk id="13" creationId="{7B7C1336-1826-B98A-2C14-5833F4464E6C}"/>
          </ac:spMkLst>
        </pc:spChg>
        <pc:spChg chg="add del mod">
          <ac:chgData name="Samantha Sykes" userId="90c81e61-1625-4134-9dba-bbafe25093fa" providerId="ADAL" clId="{9D6B0DDC-F5E4-4109-94CF-79C9046710E3}" dt="2025-04-06T20:54:14.524" v="5837" actId="26606"/>
          <ac:spMkLst>
            <pc:docMk/>
            <pc:sldMk cId="4056000612" sldId="260"/>
            <ac:spMk id="14" creationId="{7BB1A396-57D7-EB45-12F4-D3F6CE4E2E78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16" creationId="{F27EACDB-4F28-8B5D-DFB4-811739D35243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18" creationId="{EB77654D-C402-3D35-A3A4-0CE2FA8B12D3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20" creationId="{9F468A28-89AA-0284-325C-940F782C2C1A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22" creationId="{05C16C45-6D43-2D5F-0864-65C6E9A209ED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24" creationId="{F9FC9A9E-97E7-3C49-D0B7-9A91CFE8079A}"/>
          </ac:spMkLst>
        </pc:spChg>
        <pc:spChg chg="add del mod">
          <ac:chgData name="Samantha Sykes" userId="90c81e61-1625-4134-9dba-bbafe25093fa" providerId="ADAL" clId="{9D6B0DDC-F5E4-4109-94CF-79C9046710E3}" dt="2025-04-06T20:54:01.232" v="5834" actId="26606"/>
          <ac:spMkLst>
            <pc:docMk/>
            <pc:sldMk cId="4056000612" sldId="260"/>
            <ac:spMk id="26" creationId="{ED2BA107-8E41-3E33-797D-7521511A179E}"/>
          </ac:spMkLst>
        </pc:spChg>
        <pc:picChg chg="add mod ord">
          <ac:chgData name="Samantha Sykes" userId="90c81e61-1625-4134-9dba-bbafe25093fa" providerId="ADAL" clId="{9D6B0DDC-F5E4-4109-94CF-79C9046710E3}" dt="2025-04-06T20:54:14.524" v="5837" actId="26606"/>
          <ac:picMkLst>
            <pc:docMk/>
            <pc:sldMk cId="4056000612" sldId="260"/>
            <ac:picMk id="11" creationId="{114F16E0-EFC4-3947-0EDC-8470B5807AA0}"/>
          </ac:picMkLst>
        </pc:picChg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421351959" sldId="261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615849774" sldId="262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865861805" sldId="263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709167326" sldId="264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4173105532" sldId="265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004464233" sldId="266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864630797" sldId="267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216186627" sldId="268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887858227" sldId="269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410185972" sldId="270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782916643" sldId="271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705229404" sldId="272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448546174" sldId="273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521849098" sldId="274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099042855" sldId="275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4069028808" sldId="276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698532624" sldId="277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66576112" sldId="278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838828645" sldId="279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732753790" sldId="280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27866687" sldId="281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694865246" sldId="282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068099199" sldId="283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534971463" sldId="284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4189287296" sldId="285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744753429" sldId="286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137287903" sldId="287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902031602" sldId="288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390279268" sldId="289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889973071" sldId="290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088348163" sldId="291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333500822" sldId="292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3362248313" sldId="293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2592684276" sldId="294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4162951779" sldId="295"/>
        </pc:sldMkLst>
      </pc:sldChg>
      <pc:sldChg chg="del">
        <pc:chgData name="Samantha Sykes" userId="90c81e61-1625-4134-9dba-bbafe25093fa" providerId="ADAL" clId="{9D6B0DDC-F5E4-4109-94CF-79C9046710E3}" dt="2025-04-05T16:50:31.800" v="2912" actId="47"/>
        <pc:sldMkLst>
          <pc:docMk/>
          <pc:sldMk cId="1740977744" sldId="296"/>
        </pc:sldMkLst>
      </pc:sldChg>
      <pc:sldChg chg="addSp delSp modSp new mod modClrScheme chgLayout">
        <pc:chgData name="Samantha Sykes" userId="90c81e61-1625-4134-9dba-bbafe25093fa" providerId="ADAL" clId="{9D6B0DDC-F5E4-4109-94CF-79C9046710E3}" dt="2025-04-05T11:04:32.306" v="500" actId="700"/>
        <pc:sldMkLst>
          <pc:docMk/>
          <pc:sldMk cId="2279678124" sldId="297"/>
        </pc:sldMkLst>
        <pc:spChg chg="add mod ord">
          <ac:chgData name="Samantha Sykes" userId="90c81e61-1625-4134-9dba-bbafe25093fa" providerId="ADAL" clId="{9D6B0DDC-F5E4-4109-94CF-79C9046710E3}" dt="2025-04-05T11:04:32.306" v="500" actId="700"/>
          <ac:spMkLst>
            <pc:docMk/>
            <pc:sldMk cId="2279678124" sldId="297"/>
            <ac:spMk id="6" creationId="{40873C7E-19CA-ABE5-75EE-06865A1D8289}"/>
          </ac:spMkLst>
        </pc:spChg>
        <pc:spChg chg="add mod ord">
          <ac:chgData name="Samantha Sykes" userId="90c81e61-1625-4134-9dba-bbafe25093fa" providerId="ADAL" clId="{9D6B0DDC-F5E4-4109-94CF-79C9046710E3}" dt="2025-04-05T11:04:32.306" v="500" actId="700"/>
          <ac:spMkLst>
            <pc:docMk/>
            <pc:sldMk cId="2279678124" sldId="297"/>
            <ac:spMk id="7" creationId="{1F976013-96E2-6239-8DB0-CDE95312193B}"/>
          </ac:spMkLst>
        </pc:spChg>
        <pc:spChg chg="mod">
          <ac:chgData name="Samantha Sykes" userId="90c81e61-1625-4134-9dba-bbafe25093fa" providerId="ADAL" clId="{9D6B0DDC-F5E4-4109-94CF-79C9046710E3}" dt="2025-04-05T10:49:00.469" v="138" actId="20577"/>
          <ac:spMkLst>
            <pc:docMk/>
            <pc:sldMk cId="2279678124" sldId="297"/>
            <ac:spMk id="12" creationId="{86A536F6-5249-D2E4-2C6C-6E3EDEE9B87A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13" creationId="{888D43DE-7E49-5E0E-E861-3FCE4EADE60D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14" creationId="{0E9129B1-E422-12BB-FCE8-2E5191C47C96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15" creationId="{0E51E5B7-73CD-256E-78E6-3E5A5B568717}"/>
          </ac:spMkLst>
        </pc:spChg>
        <pc:spChg chg="mod">
          <ac:chgData name="Samantha Sykes" userId="90c81e61-1625-4134-9dba-bbafe25093fa" providerId="ADAL" clId="{9D6B0DDC-F5E4-4109-94CF-79C9046710E3}" dt="2025-04-05T10:45:30.025" v="114" actId="14100"/>
          <ac:spMkLst>
            <pc:docMk/>
            <pc:sldMk cId="2279678124" sldId="297"/>
            <ac:spMk id="18" creationId="{DFD2D99C-4A4B-768A-E4C2-89431365375B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19" creationId="{94001038-0432-81B9-559E-AAA7EEB178B3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23" creationId="{8A1C973D-59BE-AEE0-E93A-2D1B08881A0D}"/>
          </ac:spMkLst>
        </pc:spChg>
        <pc:spChg chg="mod">
          <ac:chgData name="Samantha Sykes" userId="90c81e61-1625-4134-9dba-bbafe25093fa" providerId="ADAL" clId="{9D6B0DDC-F5E4-4109-94CF-79C9046710E3}" dt="2025-04-05T10:45:30.025" v="114" actId="14100"/>
          <ac:spMkLst>
            <pc:docMk/>
            <pc:sldMk cId="2279678124" sldId="297"/>
            <ac:spMk id="24" creationId="{27C221FB-9A2E-DE7D-9CC8-B706ED3A428D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25" creationId="{93E5C154-AB8A-4232-CF53-41E484835FE6}"/>
          </ac:spMkLst>
        </pc:spChg>
        <pc:spChg chg="mod">
          <ac:chgData name="Samantha Sykes" userId="90c81e61-1625-4134-9dba-bbafe25093fa" providerId="ADAL" clId="{9D6B0DDC-F5E4-4109-94CF-79C9046710E3}" dt="2025-04-05T10:45:38.130" v="117" actId="20577"/>
          <ac:spMkLst>
            <pc:docMk/>
            <pc:sldMk cId="2279678124" sldId="297"/>
            <ac:spMk id="30" creationId="{A131A9C8-07CD-BB61-08A9-E8BFA7515E91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31" creationId="{DC52B416-C2B7-9AE9-F015-D4733F139791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33" creationId="{6EB7F0EC-B481-E1CC-8CCE-ED2DBDA28205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34" creationId="{8456999E-8FB6-28AB-CDB9-2889B9FB9B65}"/>
          </ac:spMkLst>
        </pc:spChg>
        <pc:spChg chg="mod">
          <ac:chgData name="Samantha Sykes" userId="90c81e61-1625-4134-9dba-bbafe25093fa" providerId="ADAL" clId="{9D6B0DDC-F5E4-4109-94CF-79C9046710E3}" dt="2025-04-05T10:45:34.868" v="116" actId="20577"/>
          <ac:spMkLst>
            <pc:docMk/>
            <pc:sldMk cId="2279678124" sldId="297"/>
            <ac:spMk id="36" creationId="{BE6685DC-6392-379E-7547-79D206E29864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37" creationId="{F0C7AF02-47CD-F701-F539-8506CE2F9E71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39" creationId="{C27F1603-ECA5-18F7-D63A-33B8825154AF}"/>
          </ac:spMkLst>
        </pc:spChg>
        <pc:spChg chg="mod">
          <ac:chgData name="Samantha Sykes" userId="90c81e61-1625-4134-9dba-bbafe25093fa" providerId="ADAL" clId="{9D6B0DDC-F5E4-4109-94CF-79C9046710E3}" dt="2025-04-05T10:45:30.025" v="114" actId="14100"/>
          <ac:spMkLst>
            <pc:docMk/>
            <pc:sldMk cId="2279678124" sldId="297"/>
            <ac:spMk id="42" creationId="{570A6839-DB14-8274-E1FD-9F1DC872EFDD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43" creationId="{DD599580-7BC8-CB31-9364-A4A8C347C0C1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48" creationId="{822D3452-57B2-84D5-1994-26B3667443E0}"/>
          </ac:spMkLst>
        </pc:spChg>
        <pc:spChg chg="mod">
          <ac:chgData name="Samantha Sykes" userId="90c81e61-1625-4134-9dba-bbafe25093fa" providerId="ADAL" clId="{9D6B0DDC-F5E4-4109-94CF-79C9046710E3}" dt="2025-04-05T10:45:00.646" v="103" actId="404"/>
          <ac:spMkLst>
            <pc:docMk/>
            <pc:sldMk cId="2279678124" sldId="297"/>
            <ac:spMk id="49" creationId="{ADC463DB-BC85-F230-B739-FA63665F2024}"/>
          </ac:spMkLst>
        </pc:spChg>
        <pc:spChg chg="mod">
          <ac:chgData name="Samantha Sykes" userId="90c81e61-1625-4134-9dba-bbafe25093fa" providerId="ADAL" clId="{9D6B0DDC-F5E4-4109-94CF-79C9046710E3}" dt="2025-04-05T10:46:16.109" v="136" actId="403"/>
          <ac:spMkLst>
            <pc:docMk/>
            <pc:sldMk cId="2279678124" sldId="297"/>
            <ac:spMk id="51" creationId="{30248224-07F2-2D5E-87D3-AB41ECE1DD85}"/>
          </ac:spMkLst>
        </pc:spChg>
        <pc:spChg chg="add mod">
          <ac:chgData name="Samantha Sykes" userId="90c81e61-1625-4134-9dba-bbafe25093fa" providerId="ADAL" clId="{9D6B0DDC-F5E4-4109-94CF-79C9046710E3}" dt="2025-04-05T10:46:08.957" v="134" actId="1076"/>
          <ac:spMkLst>
            <pc:docMk/>
            <pc:sldMk cId="2279678124" sldId="297"/>
            <ac:spMk id="52" creationId="{9529A3B2-B4DA-C576-8AF8-9DA5A64A4F59}"/>
          </ac:spMkLst>
        </pc:spChg>
        <pc:grpChg chg="mod">
          <ac:chgData name="Samantha Sykes" userId="90c81e61-1625-4134-9dba-bbafe25093fa" providerId="ADAL" clId="{9D6B0DDC-F5E4-4109-94CF-79C9046710E3}" dt="2025-04-05T10:44:35.843" v="94" actId="14100"/>
          <ac:grpSpMkLst>
            <pc:docMk/>
            <pc:sldMk cId="2279678124" sldId="297"/>
            <ac:grpSpMk id="8" creationId="{B2AAFAB6-D59A-5EB3-8E17-6E1F78909BC9}"/>
          </ac:grpSpMkLst>
        </pc:grpChg>
      </pc:sldChg>
      <pc:sldChg chg="addSp delSp modSp new mod modClrScheme chgLayout">
        <pc:chgData name="Samantha Sykes" userId="90c81e61-1625-4134-9dba-bbafe25093fa" providerId="ADAL" clId="{9D6B0DDC-F5E4-4109-94CF-79C9046710E3}" dt="2025-04-07T12:46:57.968" v="6696" actId="108"/>
        <pc:sldMkLst>
          <pc:docMk/>
          <pc:sldMk cId="2221437399" sldId="298"/>
        </pc:sldMkLst>
        <pc:spChg chg="add mod ord">
          <ac:chgData name="Samantha Sykes" userId="90c81e61-1625-4134-9dba-bbafe25093fa" providerId="ADAL" clId="{9D6B0DDC-F5E4-4109-94CF-79C9046710E3}" dt="2025-04-05T11:09:05.499" v="656" actId="207"/>
          <ac:spMkLst>
            <pc:docMk/>
            <pc:sldMk cId="2221437399" sldId="298"/>
            <ac:spMk id="7" creationId="{BB041F52-7A66-3044-AA37-4DC4261F78C8}"/>
          </ac:spMkLst>
        </pc:spChg>
        <pc:spChg chg="add mod ord">
          <ac:chgData name="Samantha Sykes" userId="90c81e61-1625-4134-9dba-bbafe25093fa" providerId="ADAL" clId="{9D6B0DDC-F5E4-4109-94CF-79C9046710E3}" dt="2025-04-05T11:04:45.847" v="501" actId="700"/>
          <ac:spMkLst>
            <pc:docMk/>
            <pc:sldMk cId="2221437399" sldId="298"/>
            <ac:spMk id="8" creationId="{66CB48AD-C28C-FB98-DA7B-27817F3E0161}"/>
          </ac:spMkLst>
        </pc:spChg>
        <pc:spChg chg="add mod">
          <ac:chgData name="Samantha Sykes" userId="90c81e61-1625-4134-9dba-bbafe25093fa" providerId="ADAL" clId="{9D6B0DDC-F5E4-4109-94CF-79C9046710E3}" dt="2025-04-05T11:06:25.461" v="535" actId="1076"/>
          <ac:spMkLst>
            <pc:docMk/>
            <pc:sldMk cId="2221437399" sldId="298"/>
            <ac:spMk id="10" creationId="{6A8D8267-2550-EB48-6276-CA132039F359}"/>
          </ac:spMkLst>
        </pc:spChg>
        <pc:graphicFrameChg chg="add mod modGraphic">
          <ac:chgData name="Samantha Sykes" userId="90c81e61-1625-4134-9dba-bbafe25093fa" providerId="ADAL" clId="{9D6B0DDC-F5E4-4109-94CF-79C9046710E3}" dt="2025-04-07T12:46:57.968" v="6696" actId="108"/>
          <ac:graphicFrameMkLst>
            <pc:docMk/>
            <pc:sldMk cId="2221437399" sldId="298"/>
            <ac:graphicFrameMk id="9" creationId="{FE2DF736-C884-9DBF-B6FA-8814B05E92DA}"/>
          </ac:graphicFrameMkLst>
        </pc:graphicFrameChg>
      </pc:sldChg>
      <pc:sldChg chg="addSp delSp modSp new mod modClrScheme modCm chgLayout">
        <pc:chgData name="Samantha Sykes" userId="90c81e61-1625-4134-9dba-bbafe25093fa" providerId="ADAL" clId="{9D6B0DDC-F5E4-4109-94CF-79C9046710E3}" dt="2025-04-07T12:19:50.584" v="6510" actId="20577"/>
        <pc:sldMkLst>
          <pc:docMk/>
          <pc:sldMk cId="1728934356" sldId="299"/>
        </pc:sldMkLst>
        <pc:spChg chg="add mod ord">
          <ac:chgData name="Samantha Sykes" userId="90c81e61-1625-4134-9dba-bbafe25093fa" providerId="ADAL" clId="{9D6B0DDC-F5E4-4109-94CF-79C9046710E3}" dt="2025-04-05T11:12:52.363" v="772" actId="207"/>
          <ac:spMkLst>
            <pc:docMk/>
            <pc:sldMk cId="1728934356" sldId="299"/>
            <ac:spMk id="4" creationId="{BFA6E6F6-08B1-D18F-6738-7227730C11EA}"/>
          </ac:spMkLst>
        </pc:spChg>
        <pc:spChg chg="add mod ord">
          <ac:chgData name="Samantha Sykes" userId="90c81e61-1625-4134-9dba-bbafe25093fa" providerId="ADAL" clId="{9D6B0DDC-F5E4-4109-94CF-79C9046710E3}" dt="2025-04-05T11:12:54.928" v="779" actId="20577"/>
          <ac:spMkLst>
            <pc:docMk/>
            <pc:sldMk cId="1728934356" sldId="299"/>
            <ac:spMk id="5" creationId="{EF041FA5-F8B2-EF7E-D621-0FCC5B59448A}"/>
          </ac:spMkLst>
        </pc:spChg>
        <pc:spChg chg="add mod">
          <ac:chgData name="Samantha Sykes" userId="90c81e61-1625-4134-9dba-bbafe25093fa" providerId="ADAL" clId="{9D6B0DDC-F5E4-4109-94CF-79C9046710E3}" dt="2025-04-07T12:19:50.584" v="6510" actId="20577"/>
          <ac:spMkLst>
            <pc:docMk/>
            <pc:sldMk cId="1728934356" sldId="299"/>
            <ac:spMk id="6" creationId="{67AB36D8-2802-F752-8760-87568A18444F}"/>
          </ac:spMkLst>
        </pc:spChg>
        <pc:spChg chg="mod">
          <ac:chgData name="Samantha Sykes" userId="90c81e61-1625-4134-9dba-bbafe25093fa" providerId="ADAL" clId="{9D6B0DDC-F5E4-4109-94CF-79C9046710E3}" dt="2025-04-05T11:13:17.270" v="780"/>
          <ac:spMkLst>
            <pc:docMk/>
            <pc:sldMk cId="1728934356" sldId="299"/>
            <ac:spMk id="11" creationId="{A4A2E3D6-5E8F-89DE-E9AB-1667CC709CC4}"/>
          </ac:spMkLst>
        </pc:spChg>
        <pc:grpChg chg="add mod">
          <ac:chgData name="Samantha Sykes" userId="90c81e61-1625-4134-9dba-bbafe25093fa" providerId="ADAL" clId="{9D6B0DDC-F5E4-4109-94CF-79C9046710E3}" dt="2025-04-06T19:46:30.489" v="3878" actId="1076"/>
          <ac:grpSpMkLst>
            <pc:docMk/>
            <pc:sldMk cId="1728934356" sldId="299"/>
            <ac:grpSpMk id="9" creationId="{DE4ACD18-8A47-0913-B3C9-3F3177450DCE}"/>
          </ac:grpSpMkLst>
        </pc:grpChg>
        <pc:picChg chg="add mod">
          <ac:chgData name="Samantha Sykes" userId="90c81e61-1625-4134-9dba-bbafe25093fa" providerId="ADAL" clId="{9D6B0DDC-F5E4-4109-94CF-79C9046710E3}" dt="2025-04-06T19:46:36.138" v="3880" actId="1076"/>
          <ac:picMkLst>
            <pc:docMk/>
            <pc:sldMk cId="1728934356" sldId="299"/>
            <ac:picMk id="7" creationId="{DE9689D4-6E35-FF6F-881B-40DAF0BEAD55}"/>
          </ac:picMkLst>
        </pc:picChg>
        <pc:picChg chg="add mod">
          <ac:chgData name="Samantha Sykes" userId="90c81e61-1625-4134-9dba-bbafe25093fa" providerId="ADAL" clId="{9D6B0DDC-F5E4-4109-94CF-79C9046710E3}" dt="2025-04-06T19:46:33.340" v="3879" actId="1076"/>
          <ac:picMkLst>
            <pc:docMk/>
            <pc:sldMk cId="1728934356" sldId="299"/>
            <ac:picMk id="8" creationId="{87EB8A7C-5A68-5D79-C0A5-01F1964328A1}"/>
          </ac:picMkLst>
        </pc:picChg>
        <pc:picChg chg="mod">
          <ac:chgData name="Samantha Sykes" userId="90c81e61-1625-4134-9dba-bbafe25093fa" providerId="ADAL" clId="{9D6B0DDC-F5E4-4109-94CF-79C9046710E3}" dt="2025-04-05T11:13:17.270" v="780"/>
          <ac:picMkLst>
            <pc:docMk/>
            <pc:sldMk cId="1728934356" sldId="299"/>
            <ac:picMk id="10" creationId="{DEFFB710-703D-BD58-F7C6-AAE05A0FDB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antha Sykes" userId="90c81e61-1625-4134-9dba-bbafe25093fa" providerId="ADAL" clId="{9D6B0DDC-F5E4-4109-94CF-79C9046710E3}" dt="2025-04-07T12:19:50.584" v="6510" actId="20577"/>
              <pc2:cmMkLst xmlns:pc2="http://schemas.microsoft.com/office/powerpoint/2019/9/main/command">
                <pc:docMk/>
                <pc:sldMk cId="1728934356" sldId="299"/>
                <pc2:cmMk id="{13B668FB-DF4F-4EB4-B99C-9B6F52EEDEFE}"/>
              </pc2:cmMkLst>
            </pc226:cmChg>
          </p:ext>
        </pc:extLst>
      </pc:sldChg>
      <pc:sldChg chg="addSp delSp modSp new mod modClrScheme modCm chgLayout">
        <pc:chgData name="Samantha Sykes" userId="90c81e61-1625-4134-9dba-bbafe25093fa" providerId="ADAL" clId="{9D6B0DDC-F5E4-4109-94CF-79C9046710E3}" dt="2025-04-07T12:26:26.274" v="6574" actId="20577"/>
        <pc:sldMkLst>
          <pc:docMk/>
          <pc:sldMk cId="768137993" sldId="300"/>
        </pc:sldMkLst>
        <pc:spChg chg="add mod ord">
          <ac:chgData name="Samantha Sykes" userId="90c81e61-1625-4134-9dba-bbafe25093fa" providerId="ADAL" clId="{9D6B0DDC-F5E4-4109-94CF-79C9046710E3}" dt="2025-04-05T11:18:59.047" v="982" actId="207"/>
          <ac:spMkLst>
            <pc:docMk/>
            <pc:sldMk cId="768137993" sldId="300"/>
            <ac:spMk id="4" creationId="{63FB8892-4096-CC05-2C1C-05DFC5953F99}"/>
          </ac:spMkLst>
        </pc:spChg>
        <pc:spChg chg="add mod ord">
          <ac:chgData name="Samantha Sykes" userId="90c81e61-1625-4134-9dba-bbafe25093fa" providerId="ADAL" clId="{9D6B0DDC-F5E4-4109-94CF-79C9046710E3}" dt="2025-04-05T11:18:44.786" v="980" actId="20577"/>
          <ac:spMkLst>
            <pc:docMk/>
            <pc:sldMk cId="768137993" sldId="300"/>
            <ac:spMk id="5" creationId="{1AC51BA6-A3A5-FB4A-99DD-421246529656}"/>
          </ac:spMkLst>
        </pc:spChg>
        <pc:spChg chg="add mod">
          <ac:chgData name="Samantha Sykes" userId="90c81e61-1625-4134-9dba-bbafe25093fa" providerId="ADAL" clId="{9D6B0DDC-F5E4-4109-94CF-79C9046710E3}" dt="2025-04-07T12:26:26.274" v="6574" actId="20577"/>
          <ac:spMkLst>
            <pc:docMk/>
            <pc:sldMk cId="768137993" sldId="300"/>
            <ac:spMk id="6" creationId="{EB9A0859-0CE9-1A10-F8BA-1BEC740B7EDB}"/>
          </ac:spMkLst>
        </pc:spChg>
        <pc:picChg chg="add mod">
          <ac:chgData name="Samantha Sykes" userId="90c81e61-1625-4134-9dba-bbafe25093fa" providerId="ADAL" clId="{9D6B0DDC-F5E4-4109-94CF-79C9046710E3}" dt="2025-04-05T11:19:35.723" v="989" actId="1076"/>
          <ac:picMkLst>
            <pc:docMk/>
            <pc:sldMk cId="768137993" sldId="300"/>
            <ac:picMk id="7" creationId="{E6BBDB8C-ED95-301E-2B3E-134853A752D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antha Sykes" userId="90c81e61-1625-4134-9dba-bbafe25093fa" providerId="ADAL" clId="{9D6B0DDC-F5E4-4109-94CF-79C9046710E3}" dt="2025-04-07T12:26:26.274" v="6574" actId="20577"/>
              <pc2:cmMkLst xmlns:pc2="http://schemas.microsoft.com/office/powerpoint/2019/9/main/command">
                <pc:docMk/>
                <pc:sldMk cId="768137993" sldId="300"/>
                <pc2:cmMk id="{42DFD014-C1CF-4971-A20F-03AB348757C4}"/>
              </pc2:cmMkLst>
            </pc226:cmChg>
            <pc226:cmChg xmlns:pc226="http://schemas.microsoft.com/office/powerpoint/2022/06/main/command" chg="mod">
              <pc226:chgData name="Samantha Sykes" userId="90c81e61-1625-4134-9dba-bbafe25093fa" providerId="ADAL" clId="{9D6B0DDC-F5E4-4109-94CF-79C9046710E3}" dt="2025-04-07T12:26:26.274" v="6574" actId="20577"/>
              <pc2:cmMkLst xmlns:pc2="http://schemas.microsoft.com/office/powerpoint/2019/9/main/command">
                <pc:docMk/>
                <pc:sldMk cId="768137993" sldId="300"/>
                <pc2:cmMk id="{B910B523-24B2-4D13-AC59-49EFD45F4FE9}"/>
              </pc2:cmMkLst>
            </pc226:cmChg>
          </p:ext>
        </pc:extLst>
      </pc:sldChg>
      <pc:sldChg chg="addSp delSp modSp new mod modClrScheme chgLayout">
        <pc:chgData name="Samantha Sykes" userId="90c81e61-1625-4134-9dba-bbafe25093fa" providerId="ADAL" clId="{9D6B0DDC-F5E4-4109-94CF-79C9046710E3}" dt="2025-04-06T19:54:09.648" v="4328" actId="108"/>
        <pc:sldMkLst>
          <pc:docMk/>
          <pc:sldMk cId="1864179299" sldId="301"/>
        </pc:sldMkLst>
        <pc:spChg chg="add mod ord">
          <ac:chgData name="Samantha Sykes" userId="90c81e61-1625-4134-9dba-bbafe25093fa" providerId="ADAL" clId="{9D6B0DDC-F5E4-4109-94CF-79C9046710E3}" dt="2025-04-05T11:29:16.907" v="1141"/>
          <ac:spMkLst>
            <pc:docMk/>
            <pc:sldMk cId="1864179299" sldId="301"/>
            <ac:spMk id="4" creationId="{6FADB316-12AF-4C21-85D9-BCD8A1554E3C}"/>
          </ac:spMkLst>
        </pc:spChg>
        <pc:spChg chg="add mod ord">
          <ac:chgData name="Samantha Sykes" userId="90c81e61-1625-4134-9dba-bbafe25093fa" providerId="ADAL" clId="{9D6B0DDC-F5E4-4109-94CF-79C9046710E3}" dt="2025-04-05T11:26:03.042" v="1067" actId="20577"/>
          <ac:spMkLst>
            <pc:docMk/>
            <pc:sldMk cId="1864179299" sldId="301"/>
            <ac:spMk id="5" creationId="{2BF103C0-946C-CA9F-8392-005256C5B024}"/>
          </ac:spMkLst>
        </pc:spChg>
        <pc:graphicFrameChg chg="add mod modGraphic">
          <ac:chgData name="Samantha Sykes" userId="90c81e61-1625-4134-9dba-bbafe25093fa" providerId="ADAL" clId="{9D6B0DDC-F5E4-4109-94CF-79C9046710E3}" dt="2025-04-06T19:54:09.648" v="4328" actId="108"/>
          <ac:graphicFrameMkLst>
            <pc:docMk/>
            <pc:sldMk cId="1864179299" sldId="301"/>
            <ac:graphicFrameMk id="6" creationId="{B2640F7A-0E69-6F64-8FBA-2E346C76937E}"/>
          </ac:graphicFrameMkLst>
        </pc:graphicFrameChg>
      </pc:sldChg>
      <pc:sldChg chg="addSp modSp new mod modClrScheme chgLayout">
        <pc:chgData name="Samantha Sykes" userId="90c81e61-1625-4134-9dba-bbafe25093fa" providerId="ADAL" clId="{9D6B0DDC-F5E4-4109-94CF-79C9046710E3}" dt="2025-04-06T21:07:06.552" v="5984" actId="1076"/>
        <pc:sldMkLst>
          <pc:docMk/>
          <pc:sldMk cId="4122975023" sldId="302"/>
        </pc:sldMkLst>
        <pc:spChg chg="mod">
          <ac:chgData name="Samantha Sykes" userId="90c81e61-1625-4134-9dba-bbafe25093fa" providerId="ADAL" clId="{9D6B0DDC-F5E4-4109-94CF-79C9046710E3}" dt="2025-04-05T11:37:52.103" v="1543" actId="26606"/>
          <ac:spMkLst>
            <pc:docMk/>
            <pc:sldMk cId="4122975023" sldId="302"/>
            <ac:spMk id="2" creationId="{1C8CDBB2-F456-5D6F-664C-2839A938358E}"/>
          </ac:spMkLst>
        </pc:spChg>
        <pc:spChg chg="mod ord">
          <ac:chgData name="Samantha Sykes" userId="90c81e61-1625-4134-9dba-bbafe25093fa" providerId="ADAL" clId="{9D6B0DDC-F5E4-4109-94CF-79C9046710E3}" dt="2025-04-05T11:37:52.103" v="1543" actId="26606"/>
          <ac:spMkLst>
            <pc:docMk/>
            <pc:sldMk cId="4122975023" sldId="302"/>
            <ac:spMk id="3" creationId="{B47C338F-FDEC-4629-F8DF-85584483C6CB}"/>
          </ac:spMkLst>
        </pc:spChg>
        <pc:spChg chg="add mod">
          <ac:chgData name="Samantha Sykes" userId="90c81e61-1625-4134-9dba-bbafe25093fa" providerId="ADAL" clId="{9D6B0DDC-F5E4-4109-94CF-79C9046710E3}" dt="2025-04-06T21:07:06.552" v="5984" actId="1076"/>
          <ac:spMkLst>
            <pc:docMk/>
            <pc:sldMk cId="4122975023" sldId="302"/>
            <ac:spMk id="4" creationId="{B442E875-97B8-FC00-185B-036D7ECD3BA6}"/>
          </ac:spMkLst>
        </pc:spChg>
        <pc:picChg chg="add mod ord">
          <ac:chgData name="Samantha Sykes" userId="90c81e61-1625-4134-9dba-bbafe25093fa" providerId="ADAL" clId="{9D6B0DDC-F5E4-4109-94CF-79C9046710E3}" dt="2025-04-05T11:37:52.103" v="1543" actId="26606"/>
          <ac:picMkLst>
            <pc:docMk/>
            <pc:sldMk cId="4122975023" sldId="302"/>
            <ac:picMk id="5" creationId="{11B64861-8E0D-92B2-C6ED-78DFF3E7C833}"/>
          </ac:picMkLst>
        </pc:picChg>
      </pc:sldChg>
      <pc:sldChg chg="addSp delSp modSp new del mod">
        <pc:chgData name="Samantha Sykes" userId="90c81e61-1625-4134-9dba-bbafe25093fa" providerId="ADAL" clId="{9D6B0DDC-F5E4-4109-94CF-79C9046710E3}" dt="2025-04-05T11:55:57.843" v="2319" actId="47"/>
        <pc:sldMkLst>
          <pc:docMk/>
          <pc:sldMk cId="1153058449" sldId="303"/>
        </pc:sldMkLst>
      </pc:sldChg>
      <pc:sldChg chg="addSp delSp modSp new mod">
        <pc:chgData name="Samantha Sykes" userId="90c81e61-1625-4134-9dba-bbafe25093fa" providerId="ADAL" clId="{9D6B0DDC-F5E4-4109-94CF-79C9046710E3}" dt="2025-04-07T12:28:22.146" v="6579" actId="313"/>
        <pc:sldMkLst>
          <pc:docMk/>
          <pc:sldMk cId="932949971" sldId="304"/>
        </pc:sldMkLst>
        <pc:spChg chg="mod">
          <ac:chgData name="Samantha Sykes" userId="90c81e61-1625-4134-9dba-bbafe25093fa" providerId="ADAL" clId="{9D6B0DDC-F5E4-4109-94CF-79C9046710E3}" dt="2025-04-05T11:54:45.814" v="2255" actId="207"/>
          <ac:spMkLst>
            <pc:docMk/>
            <pc:sldMk cId="932949971" sldId="304"/>
            <ac:spMk id="2" creationId="{EA928300-BF5D-91D4-08A4-2232341C27B2}"/>
          </ac:spMkLst>
        </pc:spChg>
        <pc:spChg chg="mod">
          <ac:chgData name="Samantha Sykes" userId="90c81e61-1625-4134-9dba-bbafe25093fa" providerId="ADAL" clId="{9D6B0DDC-F5E4-4109-94CF-79C9046710E3}" dt="2025-04-05T11:54:16.508" v="2220" actId="20577"/>
          <ac:spMkLst>
            <pc:docMk/>
            <pc:sldMk cId="932949971" sldId="304"/>
            <ac:spMk id="3" creationId="{C68BB484-ECAE-1A8C-869F-71D71857B639}"/>
          </ac:spMkLst>
        </pc:spChg>
        <pc:spChg chg="add mod">
          <ac:chgData name="Samantha Sykes" userId="90c81e61-1625-4134-9dba-bbafe25093fa" providerId="ADAL" clId="{9D6B0DDC-F5E4-4109-94CF-79C9046710E3}" dt="2025-04-07T08:48:54.603" v="6456" actId="14100"/>
          <ac:spMkLst>
            <pc:docMk/>
            <pc:sldMk cId="932949971" sldId="304"/>
            <ac:spMk id="6" creationId="{6F0631B2-C91A-D779-FECE-C1709D5D35B7}"/>
          </ac:spMkLst>
        </pc:spChg>
        <pc:spChg chg="add mod">
          <ac:chgData name="Samantha Sykes" userId="90c81e61-1625-4134-9dba-bbafe25093fa" providerId="ADAL" clId="{9D6B0DDC-F5E4-4109-94CF-79C9046710E3}" dt="2025-04-07T08:48:43.452" v="6452" actId="14100"/>
          <ac:spMkLst>
            <pc:docMk/>
            <pc:sldMk cId="932949971" sldId="304"/>
            <ac:spMk id="7" creationId="{D45D1C91-365D-2DB2-93EB-EA0B8838609D}"/>
          </ac:spMkLst>
        </pc:spChg>
        <pc:graphicFrameChg chg="add mod modGraphic">
          <ac:chgData name="Samantha Sykes" userId="90c81e61-1625-4134-9dba-bbafe25093fa" providerId="ADAL" clId="{9D6B0DDC-F5E4-4109-94CF-79C9046710E3}" dt="2025-04-07T12:28:22.146" v="6579" actId="313"/>
          <ac:graphicFrameMkLst>
            <pc:docMk/>
            <pc:sldMk cId="932949971" sldId="304"/>
            <ac:graphicFrameMk id="5" creationId="{601E1F9F-B96F-70D8-F08D-2C615A2EAACB}"/>
          </ac:graphicFrameMkLst>
        </pc:graphicFrameChg>
      </pc:sldChg>
      <pc:sldChg chg="add del">
        <pc:chgData name="Samantha Sykes" userId="90c81e61-1625-4134-9dba-bbafe25093fa" providerId="ADAL" clId="{9D6B0DDC-F5E4-4109-94CF-79C9046710E3}" dt="2025-04-05T11:38:57.439" v="1545" actId="47"/>
        <pc:sldMkLst>
          <pc:docMk/>
          <pc:sldMk cId="4246045842" sldId="474"/>
        </pc:sldMkLst>
      </pc:sldChg>
      <pc:sldChg chg="modSp add mod modClrScheme chgLayout">
        <pc:chgData name="Samantha Sykes" userId="90c81e61-1625-4134-9dba-bbafe25093fa" providerId="ADAL" clId="{9D6B0DDC-F5E4-4109-94CF-79C9046710E3}" dt="2025-04-06T21:06:55.058" v="5982" actId="14100"/>
        <pc:sldMkLst>
          <pc:docMk/>
          <pc:sldMk cId="557326666" sldId="482"/>
        </pc:sldMkLst>
        <pc:spChg chg="mod ord">
          <ac:chgData name="Samantha Sykes" userId="90c81e61-1625-4134-9dba-bbafe25093fa" providerId="ADAL" clId="{9D6B0DDC-F5E4-4109-94CF-79C9046710E3}" dt="2025-04-06T21:06:50.859" v="5980" actId="1076"/>
          <ac:spMkLst>
            <pc:docMk/>
            <pc:sldMk cId="557326666" sldId="482"/>
            <ac:spMk id="4" creationId="{CE9AEBBE-9727-6D8F-D2F3-37853B670DE6}"/>
          </ac:spMkLst>
        </pc:spChg>
        <pc:spChg chg="mod">
          <ac:chgData name="Samantha Sykes" userId="90c81e61-1625-4134-9dba-bbafe25093fa" providerId="ADAL" clId="{9D6B0DDC-F5E4-4109-94CF-79C9046710E3}" dt="2025-04-06T20:04:37.333" v="4618" actId="26606"/>
          <ac:spMkLst>
            <pc:docMk/>
            <pc:sldMk cId="557326666" sldId="482"/>
            <ac:spMk id="5" creationId="{E5233395-BD29-56F3-0441-35F1C1FA1D5D}"/>
          </ac:spMkLst>
        </pc:spChg>
        <pc:spChg chg="mod ord">
          <ac:chgData name="Samantha Sykes" userId="90c81e61-1625-4134-9dba-bbafe25093fa" providerId="ADAL" clId="{9D6B0DDC-F5E4-4109-94CF-79C9046710E3}" dt="2025-04-06T20:05:22.949" v="4638" actId="1076"/>
          <ac:spMkLst>
            <pc:docMk/>
            <pc:sldMk cId="557326666" sldId="482"/>
            <ac:spMk id="6" creationId="{42E825AA-0E50-C174-BD61-03A8D17F10AF}"/>
          </ac:spMkLst>
        </pc:spChg>
        <pc:picChg chg="mod ord modCrop">
          <ac:chgData name="Samantha Sykes" userId="90c81e61-1625-4134-9dba-bbafe25093fa" providerId="ADAL" clId="{9D6B0DDC-F5E4-4109-94CF-79C9046710E3}" dt="2025-04-06T21:06:55.058" v="5982" actId="14100"/>
          <ac:picMkLst>
            <pc:docMk/>
            <pc:sldMk cId="557326666" sldId="482"/>
            <ac:picMk id="7" creationId="{EA12EFDB-53F7-B323-A079-DB6B21B0BB79}"/>
          </ac:picMkLst>
        </pc:picChg>
      </pc:sldChg>
      <pc:sldChg chg="delSp modSp add del mod">
        <pc:chgData name="Samantha Sykes" userId="90c81e61-1625-4134-9dba-bbafe25093fa" providerId="ADAL" clId="{9D6B0DDC-F5E4-4109-94CF-79C9046710E3}" dt="2025-04-06T20:01:31.424" v="4561" actId="47"/>
        <pc:sldMkLst>
          <pc:docMk/>
          <pc:sldMk cId="2408714631" sldId="483"/>
        </pc:sldMkLst>
        <pc:spChg chg="mod">
          <ac:chgData name="Samantha Sykes" userId="90c81e61-1625-4134-9dba-bbafe25093fa" providerId="ADAL" clId="{9D6B0DDC-F5E4-4109-94CF-79C9046710E3}" dt="2025-04-06T19:59:09.763" v="4522" actId="20577"/>
          <ac:spMkLst>
            <pc:docMk/>
            <pc:sldMk cId="2408714631" sldId="483"/>
            <ac:spMk id="2" creationId="{334D415F-BC1C-98DA-2A0D-19CBB0AEF213}"/>
          </ac:spMkLst>
        </pc:spChg>
        <pc:picChg chg="del">
          <ac:chgData name="Samantha Sykes" userId="90c81e61-1625-4134-9dba-bbafe25093fa" providerId="ADAL" clId="{9D6B0DDC-F5E4-4109-94CF-79C9046710E3}" dt="2025-04-06T20:00:38.514" v="4536" actId="478"/>
          <ac:picMkLst>
            <pc:docMk/>
            <pc:sldMk cId="2408714631" sldId="483"/>
            <ac:picMk id="4" creationId="{5BC681D0-7CDB-F98B-7364-428E3BDD2733}"/>
          </ac:picMkLst>
        </pc:picChg>
        <pc:picChg chg="del mod">
          <ac:chgData name="Samantha Sykes" userId="90c81e61-1625-4134-9dba-bbafe25093fa" providerId="ADAL" clId="{9D6B0DDC-F5E4-4109-94CF-79C9046710E3}" dt="2025-04-06T20:00:46.961" v="4538" actId="21"/>
          <ac:picMkLst>
            <pc:docMk/>
            <pc:sldMk cId="2408714631" sldId="483"/>
            <ac:picMk id="5" creationId="{1AB33D27-5497-5F92-F4DB-C3D500D88EBD}"/>
          </ac:picMkLst>
        </pc:picChg>
      </pc:sldChg>
      <pc:sldChg chg="addSp delSp modSp add del mod modClrScheme chgLayout">
        <pc:chgData name="Samantha Sykes" userId="90c81e61-1625-4134-9dba-bbafe25093fa" providerId="ADAL" clId="{9D6B0DDC-F5E4-4109-94CF-79C9046710E3}" dt="2025-04-06T20:03:37.584" v="4601" actId="47"/>
        <pc:sldMkLst>
          <pc:docMk/>
          <pc:sldMk cId="463080339" sldId="484"/>
        </pc:sldMkLst>
        <pc:spChg chg="mod">
          <ac:chgData name="Samantha Sykes" userId="90c81e61-1625-4134-9dba-bbafe25093fa" providerId="ADAL" clId="{9D6B0DDC-F5E4-4109-94CF-79C9046710E3}" dt="2025-04-06T20:02:05.737" v="4563" actId="26606"/>
          <ac:spMkLst>
            <pc:docMk/>
            <pc:sldMk cId="463080339" sldId="484"/>
            <ac:spMk id="2" creationId="{A6B42CA5-6653-D736-6A79-5DCF238C5F14}"/>
          </ac:spMkLst>
        </pc:spChg>
        <pc:spChg chg="mod">
          <ac:chgData name="Samantha Sykes" userId="90c81e61-1625-4134-9dba-bbafe25093fa" providerId="ADAL" clId="{9D6B0DDC-F5E4-4109-94CF-79C9046710E3}" dt="2025-04-06T20:02:05.737" v="4563" actId="26606"/>
          <ac:spMkLst>
            <pc:docMk/>
            <pc:sldMk cId="463080339" sldId="484"/>
            <ac:spMk id="3" creationId="{36EAEC13-DA38-FF95-3816-0E6BACBA0C88}"/>
          </ac:spMkLst>
        </pc:spChg>
        <pc:spChg chg="mod">
          <ac:chgData name="Samantha Sykes" userId="90c81e61-1625-4134-9dba-bbafe25093fa" providerId="ADAL" clId="{9D6B0DDC-F5E4-4109-94CF-79C9046710E3}" dt="2025-04-06T20:02:05.737" v="4563" actId="26606"/>
          <ac:spMkLst>
            <pc:docMk/>
            <pc:sldMk cId="463080339" sldId="484"/>
            <ac:spMk id="8" creationId="{A32C7D71-BC4C-E984-1DBC-DCDD26CFF71A}"/>
          </ac:spMkLst>
        </pc:spChg>
        <pc:picChg chg="add mod ord">
          <ac:chgData name="Samantha Sykes" userId="90c81e61-1625-4134-9dba-bbafe25093fa" providerId="ADAL" clId="{9D6B0DDC-F5E4-4109-94CF-79C9046710E3}" dt="2025-04-06T20:02:05.737" v="4563" actId="26606"/>
          <ac:picMkLst>
            <pc:docMk/>
            <pc:sldMk cId="463080339" sldId="484"/>
            <ac:picMk id="5" creationId="{1AB33D27-5497-5F92-F4DB-C3D500D88EBD}"/>
          </ac:picMkLst>
        </pc:picChg>
        <pc:picChg chg="del mod ord">
          <ac:chgData name="Samantha Sykes" userId="90c81e61-1625-4134-9dba-bbafe25093fa" providerId="ADAL" clId="{9D6B0DDC-F5E4-4109-94CF-79C9046710E3}" dt="2025-04-06T20:02:50.986" v="4586" actId="21"/>
          <ac:picMkLst>
            <pc:docMk/>
            <pc:sldMk cId="463080339" sldId="484"/>
            <ac:picMk id="6" creationId="{AD824FB3-5CD4-F4C5-AB4D-11D3F5F6EDAD}"/>
          </ac:picMkLst>
        </pc:picChg>
      </pc:sldChg>
      <pc:sldChg chg="addSp delSp modSp add del mod">
        <pc:chgData name="Samantha Sykes" userId="90c81e61-1625-4134-9dba-bbafe25093fa" providerId="ADAL" clId="{9D6B0DDC-F5E4-4109-94CF-79C9046710E3}" dt="2025-04-06T20:09:52.428" v="4721" actId="47"/>
        <pc:sldMkLst>
          <pc:docMk/>
          <pc:sldMk cId="4235121316" sldId="485"/>
        </pc:sldMkLst>
        <pc:spChg chg="mod">
          <ac:chgData name="Samantha Sykes" userId="90c81e61-1625-4134-9dba-bbafe25093fa" providerId="ADAL" clId="{9D6B0DDC-F5E4-4109-94CF-79C9046710E3}" dt="2025-04-06T19:59:21.152" v="4523" actId="20577"/>
          <ac:spMkLst>
            <pc:docMk/>
            <pc:sldMk cId="4235121316" sldId="485"/>
            <ac:spMk id="2" creationId="{2C1B192C-8CF8-D5E4-7171-D0F16BD1D8BA}"/>
          </ac:spMkLst>
        </pc:spChg>
        <pc:spChg chg="del mod">
          <ac:chgData name="Samantha Sykes" userId="90c81e61-1625-4134-9dba-bbafe25093fa" providerId="ADAL" clId="{9D6B0DDC-F5E4-4109-94CF-79C9046710E3}" dt="2025-04-06T20:09:37.758" v="4705"/>
          <ac:spMkLst>
            <pc:docMk/>
            <pc:sldMk cId="4235121316" sldId="485"/>
            <ac:spMk id="6" creationId="{36EDFF04-E85A-8575-F839-946F90BE3B91}"/>
          </ac:spMkLst>
        </pc:spChg>
        <pc:picChg chg="add del mod">
          <ac:chgData name="Samantha Sykes" userId="90c81e61-1625-4134-9dba-bbafe25093fa" providerId="ADAL" clId="{9D6B0DDC-F5E4-4109-94CF-79C9046710E3}" dt="2025-04-06T20:07:13.892" v="4671" actId="21"/>
          <ac:picMkLst>
            <pc:docMk/>
            <pc:sldMk cId="4235121316" sldId="485"/>
            <ac:picMk id="4" creationId="{59FF80F4-9D0A-8FE8-4027-B44AD042131F}"/>
          </ac:picMkLst>
        </pc:picChg>
        <pc:picChg chg="add del mod">
          <ac:chgData name="Samantha Sykes" userId="90c81e61-1625-4134-9dba-bbafe25093fa" providerId="ADAL" clId="{9D6B0DDC-F5E4-4109-94CF-79C9046710E3}" dt="2025-04-06T20:07:13.892" v="4671" actId="21"/>
          <ac:picMkLst>
            <pc:docMk/>
            <pc:sldMk cId="4235121316" sldId="485"/>
            <ac:picMk id="7" creationId="{DE1A80C9-E10B-51A0-2FA8-E7542765E35A}"/>
          </ac:picMkLst>
        </pc:picChg>
        <pc:picChg chg="add del mod">
          <ac:chgData name="Samantha Sykes" userId="90c81e61-1625-4134-9dba-bbafe25093fa" providerId="ADAL" clId="{9D6B0DDC-F5E4-4109-94CF-79C9046710E3}" dt="2025-04-06T20:07:13.892" v="4671" actId="21"/>
          <ac:picMkLst>
            <pc:docMk/>
            <pc:sldMk cId="4235121316" sldId="485"/>
            <ac:picMk id="9" creationId="{AB99E8A8-14CA-D929-B21F-03C27CFD4109}"/>
          </ac:picMkLst>
        </pc:picChg>
      </pc:sldChg>
      <pc:sldChg chg="addSp delSp modSp new mod modClrScheme modCm chgLayout">
        <pc:chgData name="Samantha Sykes" userId="90c81e61-1625-4134-9dba-bbafe25093fa" providerId="ADAL" clId="{9D6B0DDC-F5E4-4109-94CF-79C9046710E3}" dt="2025-04-07T12:28:32.631" v="6584" actId="20577"/>
        <pc:sldMkLst>
          <pc:docMk/>
          <pc:sldMk cId="3698713690" sldId="486"/>
        </pc:sldMkLst>
        <pc:spChg chg="mod ord">
          <ac:chgData name="Samantha Sykes" userId="90c81e61-1625-4134-9dba-bbafe25093fa" providerId="ADAL" clId="{9D6B0DDC-F5E4-4109-94CF-79C9046710E3}" dt="2025-04-06T20:15:55.395" v="4931" actId="1076"/>
          <ac:spMkLst>
            <pc:docMk/>
            <pc:sldMk cId="3698713690" sldId="486"/>
            <ac:spMk id="2" creationId="{38763A53-7042-6D4C-3A9B-5BC9E7915AE5}"/>
          </ac:spMkLst>
        </pc:spChg>
        <pc:spChg chg="add mod ord">
          <ac:chgData name="Samantha Sykes" userId="90c81e61-1625-4134-9dba-bbafe25093fa" providerId="ADAL" clId="{9D6B0DDC-F5E4-4109-94CF-79C9046710E3}" dt="2025-04-05T16:34:29.240" v="2481" actId="26606"/>
          <ac:spMkLst>
            <pc:docMk/>
            <pc:sldMk cId="3698713690" sldId="486"/>
            <ac:spMk id="4" creationId="{5BFED27B-112B-63D4-C2C7-87086672A365}"/>
          </ac:spMkLst>
        </pc:spChg>
        <pc:spChg chg="add mod">
          <ac:chgData name="Samantha Sykes" userId="90c81e61-1625-4134-9dba-bbafe25093fa" providerId="ADAL" clId="{9D6B0DDC-F5E4-4109-94CF-79C9046710E3}" dt="2025-04-07T12:28:32.631" v="6584" actId="20577"/>
          <ac:spMkLst>
            <pc:docMk/>
            <pc:sldMk cId="3698713690" sldId="486"/>
            <ac:spMk id="5" creationId="{76258D28-D5CB-07D5-0416-A9C5489D595E}"/>
          </ac:spMkLst>
        </pc:spChg>
        <pc:picChg chg="add mod ord modCrop">
          <ac:chgData name="Samantha Sykes" userId="90c81e61-1625-4134-9dba-bbafe25093fa" providerId="ADAL" clId="{9D6B0DDC-F5E4-4109-94CF-79C9046710E3}" dt="2025-04-05T16:36:03.449" v="2505" actId="1076"/>
          <ac:picMkLst>
            <pc:docMk/>
            <pc:sldMk cId="3698713690" sldId="486"/>
            <ac:picMk id="7" creationId="{EDDFAA52-1BAA-8C9D-2D7A-1091CFDA94B2}"/>
          </ac:picMkLst>
        </pc:picChg>
        <pc:picChg chg="add mod">
          <ac:chgData name="Samantha Sykes" userId="90c81e61-1625-4134-9dba-bbafe25093fa" providerId="ADAL" clId="{9D6B0DDC-F5E4-4109-94CF-79C9046710E3}" dt="2025-04-05T16:36:32.722" v="2516" actId="1076"/>
          <ac:picMkLst>
            <pc:docMk/>
            <pc:sldMk cId="3698713690" sldId="486"/>
            <ac:picMk id="8" creationId="{33C73110-8465-3EA5-9DC0-C1207B6DFB72}"/>
          </ac:picMkLst>
        </pc:picChg>
        <pc:picChg chg="add mod modCrop">
          <ac:chgData name="Samantha Sykes" userId="90c81e61-1625-4134-9dba-bbafe25093fa" providerId="ADAL" clId="{9D6B0DDC-F5E4-4109-94CF-79C9046710E3}" dt="2025-04-05T16:36:36.564" v="2517" actId="1076"/>
          <ac:picMkLst>
            <pc:docMk/>
            <pc:sldMk cId="3698713690" sldId="486"/>
            <ac:picMk id="9" creationId="{7586BD5F-A61B-A7F4-ABDF-43784CCFEA6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antha Sykes" userId="90c81e61-1625-4134-9dba-bbafe25093fa" providerId="ADAL" clId="{9D6B0DDC-F5E4-4109-94CF-79C9046710E3}" dt="2025-04-07T12:28:32.631" v="6584" actId="20577"/>
              <pc2:cmMkLst xmlns:pc2="http://schemas.microsoft.com/office/powerpoint/2019/9/main/command">
                <pc:docMk/>
                <pc:sldMk cId="3698713690" sldId="486"/>
                <pc2:cmMk id="{77D9AB9B-10F6-4468-AF83-6103D937233B}"/>
              </pc2:cmMkLst>
            </pc226:cmChg>
          </p:ext>
        </pc:extLst>
      </pc:sldChg>
      <pc:sldChg chg="addSp delSp modSp new del mod modClrScheme chgLayout">
        <pc:chgData name="Samantha Sykes" userId="90c81e61-1625-4134-9dba-bbafe25093fa" providerId="ADAL" clId="{9D6B0DDC-F5E4-4109-94CF-79C9046710E3}" dt="2025-04-05T16:36:44.069" v="2518" actId="47"/>
        <pc:sldMkLst>
          <pc:docMk/>
          <pc:sldMk cId="565777297" sldId="487"/>
        </pc:sldMkLst>
      </pc:sldChg>
      <pc:sldChg chg="addSp delSp modSp new mod modClrScheme chgLayout">
        <pc:chgData name="Samantha Sykes" userId="90c81e61-1625-4134-9dba-bbafe25093fa" providerId="ADAL" clId="{9D6B0DDC-F5E4-4109-94CF-79C9046710E3}" dt="2025-04-06T21:05:43.848" v="5971" actId="20577"/>
        <pc:sldMkLst>
          <pc:docMk/>
          <pc:sldMk cId="959311464" sldId="487"/>
        </pc:sldMkLst>
        <pc:spChg chg="add mod ord">
          <ac:chgData name="Samantha Sykes" userId="90c81e61-1625-4134-9dba-bbafe25093fa" providerId="ADAL" clId="{9D6B0DDC-F5E4-4109-94CF-79C9046710E3}" dt="2025-04-06T20:23:53.129" v="5070" actId="207"/>
          <ac:spMkLst>
            <pc:docMk/>
            <pc:sldMk cId="959311464" sldId="487"/>
            <ac:spMk id="7" creationId="{BAF5D3CD-86B3-CF06-4154-0588AEE7EAF4}"/>
          </ac:spMkLst>
        </pc:spChg>
        <pc:spChg chg="add mod ord">
          <ac:chgData name="Samantha Sykes" userId="90c81e61-1625-4134-9dba-bbafe25093fa" providerId="ADAL" clId="{9D6B0DDC-F5E4-4109-94CF-79C9046710E3}" dt="2025-04-06T20:23:15.125" v="5049" actId="700"/>
          <ac:spMkLst>
            <pc:docMk/>
            <pc:sldMk cId="959311464" sldId="487"/>
            <ac:spMk id="8" creationId="{3D6B207B-46E2-41CD-D103-8DA2A644C906}"/>
          </ac:spMkLst>
        </pc:spChg>
        <pc:spChg chg="add del mod">
          <ac:chgData name="Samantha Sykes" userId="90c81e61-1625-4134-9dba-bbafe25093fa" providerId="ADAL" clId="{9D6B0DDC-F5E4-4109-94CF-79C9046710E3}" dt="2025-04-06T20:23:34.873" v="5059" actId="478"/>
          <ac:spMkLst>
            <pc:docMk/>
            <pc:sldMk cId="959311464" sldId="487"/>
            <ac:spMk id="9" creationId="{E1E13F95-D51C-F09B-BC8C-3320B125B7E7}"/>
          </ac:spMkLst>
        </pc:spChg>
        <pc:spChg chg="add mod">
          <ac:chgData name="Samantha Sykes" userId="90c81e61-1625-4134-9dba-bbafe25093fa" providerId="ADAL" clId="{9D6B0DDC-F5E4-4109-94CF-79C9046710E3}" dt="2025-04-06T21:05:43.848" v="5971" actId="20577"/>
          <ac:spMkLst>
            <pc:docMk/>
            <pc:sldMk cId="959311464" sldId="487"/>
            <ac:spMk id="12" creationId="{DEF3A135-BD78-B85B-4EE6-77619A8B15B5}"/>
          </ac:spMkLst>
        </pc:spChg>
        <pc:picChg chg="add mod ord">
          <ac:chgData name="Samantha Sykes" userId="90c81e61-1625-4134-9dba-bbafe25093fa" providerId="ADAL" clId="{9D6B0DDC-F5E4-4109-94CF-79C9046710E3}" dt="2025-04-06T20:26:00.466" v="5097" actId="1076"/>
          <ac:picMkLst>
            <pc:docMk/>
            <pc:sldMk cId="959311464" sldId="487"/>
            <ac:picMk id="10" creationId="{E29D9BAF-7734-2D79-5055-741630AC1546}"/>
          </ac:picMkLst>
        </pc:picChg>
      </pc:sldChg>
      <pc:sldChg chg="addSp modSp new mod">
        <pc:chgData name="Samantha Sykes" userId="90c81e61-1625-4134-9dba-bbafe25093fa" providerId="ADAL" clId="{9D6B0DDC-F5E4-4109-94CF-79C9046710E3}" dt="2025-04-06T21:04:42.239" v="5955" actId="403"/>
        <pc:sldMkLst>
          <pc:docMk/>
          <pc:sldMk cId="2798401071" sldId="488"/>
        </pc:sldMkLst>
        <pc:spChg chg="mod">
          <ac:chgData name="Samantha Sykes" userId="90c81e61-1625-4134-9dba-bbafe25093fa" providerId="ADAL" clId="{9D6B0DDC-F5E4-4109-94CF-79C9046710E3}" dt="2025-04-06T20:24:12.170" v="5074" actId="207"/>
          <ac:spMkLst>
            <pc:docMk/>
            <pc:sldMk cId="2798401071" sldId="488"/>
            <ac:spMk id="2" creationId="{C308D4E8-CC4B-6EA2-3578-A6B69BEA488F}"/>
          </ac:spMkLst>
        </pc:spChg>
        <pc:spChg chg="mod">
          <ac:chgData name="Samantha Sykes" userId="90c81e61-1625-4134-9dba-bbafe25093fa" providerId="ADAL" clId="{9D6B0DDC-F5E4-4109-94CF-79C9046710E3}" dt="2025-04-05T16:39:26.575" v="2631" actId="20577"/>
          <ac:spMkLst>
            <pc:docMk/>
            <pc:sldMk cId="2798401071" sldId="488"/>
            <ac:spMk id="3" creationId="{59089B96-0284-8FD6-12B0-92E323F5D46B}"/>
          </ac:spMkLst>
        </pc:spChg>
        <pc:spChg chg="add mod">
          <ac:chgData name="Samantha Sykes" userId="90c81e61-1625-4134-9dba-bbafe25093fa" providerId="ADAL" clId="{9D6B0DDC-F5E4-4109-94CF-79C9046710E3}" dt="2025-04-06T21:04:42.239" v="5955" actId="403"/>
          <ac:spMkLst>
            <pc:docMk/>
            <pc:sldMk cId="2798401071" sldId="488"/>
            <ac:spMk id="7" creationId="{21CDC127-0B8C-B583-4DD9-6198BB7E40E8}"/>
          </ac:spMkLst>
        </pc:spChg>
        <pc:grpChg chg="add mod">
          <ac:chgData name="Samantha Sykes" userId="90c81e61-1625-4134-9dba-bbafe25093fa" providerId="ADAL" clId="{9D6B0DDC-F5E4-4109-94CF-79C9046710E3}" dt="2025-04-06T20:28:09.197" v="5111" actId="14100"/>
          <ac:grpSpMkLst>
            <pc:docMk/>
            <pc:sldMk cId="2798401071" sldId="488"/>
            <ac:grpSpMk id="8" creationId="{800DAE29-4320-B3DA-C823-8AD1215BBF02}"/>
          </ac:grpSpMkLst>
        </pc:grpChg>
        <pc:picChg chg="add mod">
          <ac:chgData name="Samantha Sykes" userId="90c81e61-1625-4134-9dba-bbafe25093fa" providerId="ADAL" clId="{9D6B0DDC-F5E4-4109-94CF-79C9046710E3}" dt="2025-04-06T20:28:02.965" v="5107" actId="164"/>
          <ac:picMkLst>
            <pc:docMk/>
            <pc:sldMk cId="2798401071" sldId="488"/>
            <ac:picMk id="4" creationId="{C08A8DC5-A348-19E5-4F3F-F97FEBCD54C1}"/>
          </ac:picMkLst>
        </pc:picChg>
        <pc:picChg chg="add mod">
          <ac:chgData name="Samantha Sykes" userId="90c81e61-1625-4134-9dba-bbafe25093fa" providerId="ADAL" clId="{9D6B0DDC-F5E4-4109-94CF-79C9046710E3}" dt="2025-04-06T20:28:02.965" v="5107" actId="164"/>
          <ac:picMkLst>
            <pc:docMk/>
            <pc:sldMk cId="2798401071" sldId="488"/>
            <ac:picMk id="5" creationId="{150BCAD1-FA39-5426-7AB1-27EC04530A6C}"/>
          </ac:picMkLst>
        </pc:picChg>
      </pc:sldChg>
      <pc:sldChg chg="addSp delSp modSp add del mod">
        <pc:chgData name="Samantha Sykes" userId="90c81e61-1625-4134-9dba-bbafe25093fa" providerId="ADAL" clId="{9D6B0DDC-F5E4-4109-94CF-79C9046710E3}" dt="2025-04-05T16:42:08.221" v="2636" actId="47"/>
        <pc:sldMkLst>
          <pc:docMk/>
          <pc:sldMk cId="1103249731" sldId="489"/>
        </pc:sldMkLst>
      </pc:sldChg>
      <pc:sldChg chg="addSp delSp modSp add mod modClrScheme chgLayout">
        <pc:chgData name="Samantha Sykes" userId="90c81e61-1625-4134-9dba-bbafe25093fa" providerId="ADAL" clId="{9D6B0DDC-F5E4-4109-94CF-79C9046710E3}" dt="2025-04-06T20:33:04.309" v="5195" actId="1076"/>
        <pc:sldMkLst>
          <pc:docMk/>
          <pc:sldMk cId="1245013434" sldId="489"/>
        </pc:sldMkLst>
        <pc:spChg chg="mod ord">
          <ac:chgData name="Samantha Sykes" userId="90c81e61-1625-4134-9dba-bbafe25093fa" providerId="ADAL" clId="{9D6B0DDC-F5E4-4109-94CF-79C9046710E3}" dt="2025-04-06T20:30:26.491" v="5129" actId="700"/>
          <ac:spMkLst>
            <pc:docMk/>
            <pc:sldMk cId="1245013434" sldId="489"/>
            <ac:spMk id="3" creationId="{F0843CA7-A89A-5075-0637-C09E8F2644CE}"/>
          </ac:spMkLst>
        </pc:spChg>
        <pc:spChg chg="add del mod ord">
          <ac:chgData name="Samantha Sykes" userId="90c81e61-1625-4134-9dba-bbafe25093fa" providerId="ADAL" clId="{9D6B0DDC-F5E4-4109-94CF-79C9046710E3}" dt="2025-04-06T20:31:36.492" v="5159" actId="478"/>
          <ac:spMkLst>
            <pc:docMk/>
            <pc:sldMk cId="1245013434" sldId="489"/>
            <ac:spMk id="8" creationId="{75E08AAE-BC55-35FE-A48A-04A9782F9982}"/>
          </ac:spMkLst>
        </pc:spChg>
        <pc:spChg chg="add del mod">
          <ac:chgData name="Samantha Sykes" userId="90c81e61-1625-4134-9dba-bbafe25093fa" providerId="ADAL" clId="{9D6B0DDC-F5E4-4109-94CF-79C9046710E3}" dt="2025-04-06T20:29:58.888" v="5128" actId="26606"/>
          <ac:spMkLst>
            <pc:docMk/>
            <pc:sldMk cId="1245013434" sldId="489"/>
            <ac:spMk id="9" creationId="{D9ADAE72-BC3C-BA4D-C77E-8A028A0C025E}"/>
          </ac:spMkLst>
        </pc:spChg>
        <pc:spChg chg="add del mod ord">
          <ac:chgData name="Samantha Sykes" userId="90c81e61-1625-4134-9dba-bbafe25093fa" providerId="ADAL" clId="{9D6B0DDC-F5E4-4109-94CF-79C9046710E3}" dt="2025-04-06T20:30:32.163" v="5131" actId="478"/>
          <ac:spMkLst>
            <pc:docMk/>
            <pc:sldMk cId="1245013434" sldId="489"/>
            <ac:spMk id="10" creationId="{6F0351C0-5F18-8F45-9EA8-A7F368D8406C}"/>
          </ac:spMkLst>
        </pc:spChg>
        <pc:spChg chg="add mod ord">
          <ac:chgData name="Samantha Sykes" userId="90c81e61-1625-4134-9dba-bbafe25093fa" providerId="ADAL" clId="{9D6B0DDC-F5E4-4109-94CF-79C9046710E3}" dt="2025-04-06T20:31:31.793" v="5158" actId="1076"/>
          <ac:spMkLst>
            <pc:docMk/>
            <pc:sldMk cId="1245013434" sldId="489"/>
            <ac:spMk id="12" creationId="{C20DBB74-EA05-25BB-B2ED-58193B3C851D}"/>
          </ac:spMkLst>
        </pc:spChg>
        <pc:spChg chg="add mod">
          <ac:chgData name="Samantha Sykes" userId="90c81e61-1625-4134-9dba-bbafe25093fa" providerId="ADAL" clId="{9D6B0DDC-F5E4-4109-94CF-79C9046710E3}" dt="2025-04-06T20:33:04.309" v="5195" actId="1076"/>
          <ac:spMkLst>
            <pc:docMk/>
            <pc:sldMk cId="1245013434" sldId="489"/>
            <ac:spMk id="13" creationId="{D9ADAE72-BC3C-BA4D-C77E-8A028A0C025E}"/>
          </ac:spMkLst>
        </pc:spChg>
        <pc:graphicFrameChg chg="add del">
          <ac:chgData name="Samantha Sykes" userId="90c81e61-1625-4134-9dba-bbafe25093fa" providerId="ADAL" clId="{9D6B0DDC-F5E4-4109-94CF-79C9046710E3}" dt="2025-04-06T20:29:58.873" v="5127" actId="26606"/>
          <ac:graphicFrameMkLst>
            <pc:docMk/>
            <pc:sldMk cId="1245013434" sldId="489"/>
            <ac:graphicFrameMk id="11" creationId="{8F285CBD-3078-4B7F-6AFE-507AF0451615}"/>
          </ac:graphicFrameMkLst>
        </pc:graphicFrameChg>
      </pc:sldChg>
      <pc:sldChg chg="addSp delSp modSp new mod">
        <pc:chgData name="Samantha Sykes" userId="90c81e61-1625-4134-9dba-bbafe25093fa" providerId="ADAL" clId="{9D6B0DDC-F5E4-4109-94CF-79C9046710E3}" dt="2025-04-06T21:03:56.718" v="5953" actId="12"/>
        <pc:sldMkLst>
          <pc:docMk/>
          <pc:sldMk cId="125770857" sldId="490"/>
        </pc:sldMkLst>
        <pc:spChg chg="mod">
          <ac:chgData name="Samantha Sykes" userId="90c81e61-1625-4134-9dba-bbafe25093fa" providerId="ADAL" clId="{9D6B0DDC-F5E4-4109-94CF-79C9046710E3}" dt="2025-04-06T20:50:56.644" v="5804" actId="1076"/>
          <ac:spMkLst>
            <pc:docMk/>
            <pc:sldMk cId="125770857" sldId="490"/>
            <ac:spMk id="3" creationId="{A5C94299-6A8F-4400-2A6B-B42B5804152D}"/>
          </ac:spMkLst>
        </pc:spChg>
        <pc:spChg chg="mod">
          <ac:chgData name="Samantha Sykes" userId="90c81e61-1625-4134-9dba-bbafe25093fa" providerId="ADAL" clId="{9D6B0DDC-F5E4-4109-94CF-79C9046710E3}" dt="2025-04-05T16:50:52.074" v="2936" actId="20577"/>
          <ac:spMkLst>
            <pc:docMk/>
            <pc:sldMk cId="125770857" sldId="490"/>
            <ac:spMk id="5" creationId="{DB5E398F-AEB3-3353-CA0E-1F6773A34B6E}"/>
          </ac:spMkLst>
        </pc:spChg>
        <pc:spChg chg="add mod">
          <ac:chgData name="Samantha Sykes" userId="90c81e61-1625-4134-9dba-bbafe25093fa" providerId="ADAL" clId="{9D6B0DDC-F5E4-4109-94CF-79C9046710E3}" dt="2025-04-06T21:03:56.718" v="5953" actId="12"/>
          <ac:spMkLst>
            <pc:docMk/>
            <pc:sldMk cId="125770857" sldId="490"/>
            <ac:spMk id="6" creationId="{3BAAF41A-743F-7F46-5030-69E9FBF5FB5C}"/>
          </ac:spMkLst>
        </pc:spChg>
        <pc:picChg chg="add mod">
          <ac:chgData name="Samantha Sykes" userId="90c81e61-1625-4134-9dba-bbafe25093fa" providerId="ADAL" clId="{9D6B0DDC-F5E4-4109-94CF-79C9046710E3}" dt="2025-04-05T16:51:42.169" v="2942"/>
          <ac:picMkLst>
            <pc:docMk/>
            <pc:sldMk cId="125770857" sldId="490"/>
            <ac:picMk id="7" creationId="{0DDE4EFD-853C-227D-5505-8FB87C458609}"/>
          </ac:picMkLst>
        </pc:picChg>
      </pc:sldChg>
      <pc:sldChg chg="addSp delSp modSp new mod modClrScheme chgLayout">
        <pc:chgData name="Samantha Sykes" userId="90c81e61-1625-4134-9dba-bbafe25093fa" providerId="ADAL" clId="{9D6B0DDC-F5E4-4109-94CF-79C9046710E3}" dt="2025-04-06T21:04:27.478" v="5954" actId="2711"/>
        <pc:sldMkLst>
          <pc:docMk/>
          <pc:sldMk cId="2526157822" sldId="491"/>
        </pc:sldMkLst>
        <pc:spChg chg="add mod ord">
          <ac:chgData name="Samantha Sykes" userId="90c81e61-1625-4134-9dba-bbafe25093fa" providerId="ADAL" clId="{9D6B0DDC-F5E4-4109-94CF-79C9046710E3}" dt="2025-04-05T16:58:04.527" v="3256" actId="207"/>
          <ac:spMkLst>
            <pc:docMk/>
            <pc:sldMk cId="2526157822" sldId="491"/>
            <ac:spMk id="6" creationId="{1D6707C9-BA8F-631F-D5FB-6F58A4C8E13F}"/>
          </ac:spMkLst>
        </pc:spChg>
        <pc:spChg chg="mod">
          <ac:chgData name="Samantha Sykes" userId="90c81e61-1625-4134-9dba-bbafe25093fa" providerId="ADAL" clId="{9D6B0DDC-F5E4-4109-94CF-79C9046710E3}" dt="2025-04-05T16:56:36.900" v="3205" actId="20577"/>
          <ac:spMkLst>
            <pc:docMk/>
            <pc:sldMk cId="2526157822" sldId="491"/>
            <ac:spMk id="7" creationId="{742F724E-2B0E-576D-EAAC-E9D36FA70EC7}"/>
          </ac:spMkLst>
        </pc:spChg>
        <pc:spChg chg="add mod ord">
          <ac:chgData name="Samantha Sykes" userId="90c81e61-1625-4134-9dba-bbafe25093fa" providerId="ADAL" clId="{9D6B0DDC-F5E4-4109-94CF-79C9046710E3}" dt="2025-04-06T21:04:27.478" v="5954" actId="2711"/>
          <ac:spMkLst>
            <pc:docMk/>
            <pc:sldMk cId="2526157822" sldId="491"/>
            <ac:spMk id="8" creationId="{8D711BA4-C200-630F-3F86-54CBD37AB129}"/>
          </ac:spMkLst>
        </pc:spChg>
        <pc:spChg chg="add mod ord">
          <ac:chgData name="Samantha Sykes" userId="90c81e61-1625-4134-9dba-bbafe25093fa" providerId="ADAL" clId="{9D6B0DDC-F5E4-4109-94CF-79C9046710E3}" dt="2025-04-05T16:52:54.487" v="2985" actId="20577"/>
          <ac:spMkLst>
            <pc:docMk/>
            <pc:sldMk cId="2526157822" sldId="491"/>
            <ac:spMk id="9" creationId="{F36B2322-0F41-7DDD-4CB9-EF18903C32E2}"/>
          </ac:spMkLst>
        </pc:spChg>
        <pc:spChg chg="add mod ord">
          <ac:chgData name="Samantha Sykes" userId="90c81e61-1625-4134-9dba-bbafe25093fa" providerId="ADAL" clId="{9D6B0DDC-F5E4-4109-94CF-79C9046710E3}" dt="2025-04-06T21:04:27.478" v="5954" actId="2711"/>
          <ac:spMkLst>
            <pc:docMk/>
            <pc:sldMk cId="2526157822" sldId="491"/>
            <ac:spMk id="10" creationId="{436EC0F0-4871-B33D-93C3-C49416BE9EDC}"/>
          </ac:spMkLst>
        </pc:spChg>
        <pc:spChg chg="add mod ord">
          <ac:chgData name="Samantha Sykes" userId="90c81e61-1625-4134-9dba-bbafe25093fa" providerId="ADAL" clId="{9D6B0DDC-F5E4-4109-94CF-79C9046710E3}" dt="2025-04-05T16:53:01.564" v="3007" actId="20577"/>
          <ac:spMkLst>
            <pc:docMk/>
            <pc:sldMk cId="2526157822" sldId="491"/>
            <ac:spMk id="11" creationId="{F7D24F8D-5BE7-0952-B21C-4F7FF44BE564}"/>
          </ac:spMkLst>
        </pc:spChg>
        <pc:spChg chg="add mod ord">
          <ac:chgData name="Samantha Sykes" userId="90c81e61-1625-4134-9dba-bbafe25093fa" providerId="ADAL" clId="{9D6B0DDC-F5E4-4109-94CF-79C9046710E3}" dt="2025-04-06T21:04:27.478" v="5954" actId="2711"/>
          <ac:spMkLst>
            <pc:docMk/>
            <pc:sldMk cId="2526157822" sldId="491"/>
            <ac:spMk id="12" creationId="{927D625F-3867-64CB-AA6B-99436F9DC1FC}"/>
          </ac:spMkLst>
        </pc:spChg>
        <pc:spChg chg="mod">
          <ac:chgData name="Samantha Sykes" userId="90c81e61-1625-4134-9dba-bbafe25093fa" providerId="ADAL" clId="{9D6B0DDC-F5E4-4109-94CF-79C9046710E3}" dt="2025-04-05T16:53:07.130" v="3024" actId="20577"/>
          <ac:spMkLst>
            <pc:docMk/>
            <pc:sldMk cId="2526157822" sldId="491"/>
            <ac:spMk id="13" creationId="{B387742A-3F6A-9CF8-7156-6854C736F862}"/>
          </ac:spMkLst>
        </pc:spChg>
      </pc:sldChg>
      <pc:sldChg chg="addSp delSp modSp add mod modClrScheme chgLayout">
        <pc:chgData name="Samantha Sykes" userId="90c81e61-1625-4134-9dba-bbafe25093fa" providerId="ADAL" clId="{9D6B0DDC-F5E4-4109-94CF-79C9046710E3}" dt="2025-04-06T20:06:48.568" v="4662" actId="1037"/>
        <pc:sldMkLst>
          <pc:docMk/>
          <pc:sldMk cId="2497117114" sldId="492"/>
        </pc:sldMkLst>
        <pc:spChg chg="mod ord">
          <ac:chgData name="Samantha Sykes" userId="90c81e61-1625-4134-9dba-bbafe25093fa" providerId="ADAL" clId="{9D6B0DDC-F5E4-4109-94CF-79C9046710E3}" dt="2025-04-06T20:06:48.568" v="4662" actId="1037"/>
          <ac:spMkLst>
            <pc:docMk/>
            <pc:sldMk cId="2497117114" sldId="492"/>
            <ac:spMk id="2" creationId="{0FCD4F43-661D-2C56-4FEF-B75F2440F9A5}"/>
          </ac:spMkLst>
        </pc:spChg>
        <pc:spChg chg="mod ord">
          <ac:chgData name="Samantha Sykes" userId="90c81e61-1625-4134-9dba-bbafe25093fa" providerId="ADAL" clId="{9D6B0DDC-F5E4-4109-94CF-79C9046710E3}" dt="2025-04-06T20:02:22.459" v="4567" actId="26606"/>
          <ac:spMkLst>
            <pc:docMk/>
            <pc:sldMk cId="2497117114" sldId="492"/>
            <ac:spMk id="3" creationId="{558FD0D2-C33B-A6AF-0C8F-BBE0EBAB51BC}"/>
          </ac:spMkLst>
        </pc:spChg>
        <pc:spChg chg="mod">
          <ac:chgData name="Samantha Sykes" userId="90c81e61-1625-4134-9dba-bbafe25093fa" providerId="ADAL" clId="{9D6B0DDC-F5E4-4109-94CF-79C9046710E3}" dt="2025-04-06T20:02:47.357" v="4585" actId="12"/>
          <ac:spMkLst>
            <pc:docMk/>
            <pc:sldMk cId="2497117114" sldId="492"/>
            <ac:spMk id="8" creationId="{D36D8676-A140-DDBC-3F6D-CD29E1915090}"/>
          </ac:spMkLst>
        </pc:spChg>
        <pc:picChg chg="add mod">
          <ac:chgData name="Samantha Sykes" userId="90c81e61-1625-4134-9dba-bbafe25093fa" providerId="ADAL" clId="{9D6B0DDC-F5E4-4109-94CF-79C9046710E3}" dt="2025-04-06T20:03:03.193" v="4591" actId="1076"/>
          <ac:picMkLst>
            <pc:docMk/>
            <pc:sldMk cId="2497117114" sldId="492"/>
            <ac:picMk id="4" creationId="{AD824FB3-5CD4-F4C5-AB4D-11D3F5F6EDAD}"/>
          </ac:picMkLst>
        </pc:picChg>
        <pc:picChg chg="mod ord modCrop">
          <ac:chgData name="Samantha Sykes" userId="90c81e61-1625-4134-9dba-bbafe25093fa" providerId="ADAL" clId="{9D6B0DDC-F5E4-4109-94CF-79C9046710E3}" dt="2025-04-06T20:03:33.396" v="4599" actId="732"/>
          <ac:picMkLst>
            <pc:docMk/>
            <pc:sldMk cId="2497117114" sldId="492"/>
            <ac:picMk id="5" creationId="{D49ABFD2-5C4E-9047-1BF0-A98E8D2C5A7C}"/>
          </ac:picMkLst>
        </pc:picChg>
        <pc:picChg chg="del mod ord">
          <ac:chgData name="Samantha Sykes" userId="90c81e61-1625-4134-9dba-bbafe25093fa" providerId="ADAL" clId="{9D6B0DDC-F5E4-4109-94CF-79C9046710E3}" dt="2025-04-06T20:02:29.322" v="4570" actId="478"/>
          <ac:picMkLst>
            <pc:docMk/>
            <pc:sldMk cId="2497117114" sldId="492"/>
            <ac:picMk id="6" creationId="{F58F534F-2D7F-5B43-8084-FEE5A9C3F62A}"/>
          </ac:picMkLst>
        </pc:picChg>
      </pc:sldChg>
      <pc:sldChg chg="addSp delSp modSp new mod modClrScheme chgLayout">
        <pc:chgData name="Samantha Sykes" userId="90c81e61-1625-4134-9dba-bbafe25093fa" providerId="ADAL" clId="{9D6B0DDC-F5E4-4109-94CF-79C9046710E3}" dt="2025-04-06T21:06:15.225" v="5979" actId="1076"/>
        <pc:sldMkLst>
          <pc:docMk/>
          <pc:sldMk cId="461235788" sldId="493"/>
        </pc:sldMkLst>
        <pc:spChg chg="del mod ord">
          <ac:chgData name="Samantha Sykes" userId="90c81e61-1625-4134-9dba-bbafe25093fa" providerId="ADAL" clId="{9D6B0DDC-F5E4-4109-94CF-79C9046710E3}" dt="2025-04-06T20:05:55.496" v="4640" actId="700"/>
          <ac:spMkLst>
            <pc:docMk/>
            <pc:sldMk cId="461235788" sldId="493"/>
            <ac:spMk id="2" creationId="{3456DD32-E23D-455D-C3AA-6CDD3F2B9C39}"/>
          </ac:spMkLst>
        </pc:spChg>
        <pc:spChg chg="del">
          <ac:chgData name="Samantha Sykes" userId="90c81e61-1625-4134-9dba-bbafe25093fa" providerId="ADAL" clId="{9D6B0DDC-F5E4-4109-94CF-79C9046710E3}" dt="2025-04-06T20:05:55.496" v="4640" actId="700"/>
          <ac:spMkLst>
            <pc:docMk/>
            <pc:sldMk cId="461235788" sldId="493"/>
            <ac:spMk id="3" creationId="{AB4AA88C-EADC-3EAC-88F6-CB7923F83FE3}"/>
          </ac:spMkLst>
        </pc:spChg>
        <pc:spChg chg="del mod ord">
          <ac:chgData name="Samantha Sykes" userId="90c81e61-1625-4134-9dba-bbafe25093fa" providerId="ADAL" clId="{9D6B0DDC-F5E4-4109-94CF-79C9046710E3}" dt="2025-04-06T20:05:55.496" v="4640" actId="700"/>
          <ac:spMkLst>
            <pc:docMk/>
            <pc:sldMk cId="461235788" sldId="493"/>
            <ac:spMk id="4" creationId="{24CFBD8F-2CE9-1C5A-152D-C0A3AD2A5345}"/>
          </ac:spMkLst>
        </pc:spChg>
        <pc:spChg chg="del mod ord">
          <ac:chgData name="Samantha Sykes" userId="90c81e61-1625-4134-9dba-bbafe25093fa" providerId="ADAL" clId="{9D6B0DDC-F5E4-4109-94CF-79C9046710E3}" dt="2025-04-06T20:05:55.496" v="4640" actId="700"/>
          <ac:spMkLst>
            <pc:docMk/>
            <pc:sldMk cId="461235788" sldId="493"/>
            <ac:spMk id="5" creationId="{E71A3EDF-6B5F-AEB1-E16A-C4F12A2C6D54}"/>
          </ac:spMkLst>
        </pc:spChg>
        <pc:spChg chg="del">
          <ac:chgData name="Samantha Sykes" userId="90c81e61-1625-4134-9dba-bbafe25093fa" providerId="ADAL" clId="{9D6B0DDC-F5E4-4109-94CF-79C9046710E3}" dt="2025-04-06T20:05:55.496" v="4640" actId="700"/>
          <ac:spMkLst>
            <pc:docMk/>
            <pc:sldMk cId="461235788" sldId="493"/>
            <ac:spMk id="6" creationId="{F0092135-672C-8045-35A5-7CD748028A91}"/>
          </ac:spMkLst>
        </pc:spChg>
        <pc:spChg chg="add mod ord">
          <ac:chgData name="Samantha Sykes" userId="90c81e61-1625-4134-9dba-bbafe25093fa" providerId="ADAL" clId="{9D6B0DDC-F5E4-4109-94CF-79C9046710E3}" dt="2025-04-06T20:09:55.541" v="4722" actId="207"/>
          <ac:spMkLst>
            <pc:docMk/>
            <pc:sldMk cId="461235788" sldId="493"/>
            <ac:spMk id="7" creationId="{1D4D6708-78E3-5849-D596-21DD93C14D77}"/>
          </ac:spMkLst>
        </pc:spChg>
        <pc:spChg chg="add del mod ord">
          <ac:chgData name="Samantha Sykes" userId="90c81e61-1625-4134-9dba-bbafe25093fa" providerId="ADAL" clId="{9D6B0DDC-F5E4-4109-94CF-79C9046710E3}" dt="2025-04-06T20:07:03.142" v="4667" actId="26606"/>
          <ac:spMkLst>
            <pc:docMk/>
            <pc:sldMk cId="461235788" sldId="493"/>
            <ac:spMk id="8" creationId="{5F270748-A8C0-7E97-6F65-0BDE71DA9EF1}"/>
          </ac:spMkLst>
        </pc:spChg>
        <pc:spChg chg="add del mod ord">
          <ac:chgData name="Samantha Sykes" userId="90c81e61-1625-4134-9dba-bbafe25093fa" providerId="ADAL" clId="{9D6B0DDC-F5E4-4109-94CF-79C9046710E3}" dt="2025-04-06T20:07:03.142" v="4667" actId="26606"/>
          <ac:spMkLst>
            <pc:docMk/>
            <pc:sldMk cId="461235788" sldId="493"/>
            <ac:spMk id="9" creationId="{78CA3BA4-BB32-9584-B03C-F213DBF8B646}"/>
          </ac:spMkLst>
        </pc:spChg>
        <pc:spChg chg="add mod ord">
          <ac:chgData name="Samantha Sykes" userId="90c81e61-1625-4134-9dba-bbafe25093fa" providerId="ADAL" clId="{9D6B0DDC-F5E4-4109-94CF-79C9046710E3}" dt="2025-04-06T21:06:15.225" v="5979" actId="1076"/>
          <ac:spMkLst>
            <pc:docMk/>
            <pc:sldMk cId="461235788" sldId="493"/>
            <ac:spMk id="13" creationId="{91F189F1-153F-9E06-24B7-5789CE77A75C}"/>
          </ac:spMkLst>
        </pc:spChg>
        <pc:spChg chg="add mod ord">
          <ac:chgData name="Samantha Sykes" userId="90c81e61-1625-4134-9dba-bbafe25093fa" providerId="ADAL" clId="{9D6B0DDC-F5E4-4109-94CF-79C9046710E3}" dt="2025-04-06T20:09:50.387" v="4720" actId="20577"/>
          <ac:spMkLst>
            <pc:docMk/>
            <pc:sldMk cId="461235788" sldId="493"/>
            <ac:spMk id="14" creationId="{3A63195A-F33C-8AFB-3653-1B764D927A34}"/>
          </ac:spMkLst>
        </pc:spChg>
        <pc:spChg chg="add del mod ord">
          <ac:chgData name="Samantha Sykes" userId="90c81e61-1625-4134-9dba-bbafe25093fa" providerId="ADAL" clId="{9D6B0DDC-F5E4-4109-94CF-79C9046710E3}" dt="2025-04-06T20:07:21.281" v="4672" actId="700"/>
          <ac:spMkLst>
            <pc:docMk/>
            <pc:sldMk cId="461235788" sldId="493"/>
            <ac:spMk id="17" creationId="{0B4CF17E-C5F1-E1BF-726B-5A64F5B6BB55}"/>
          </ac:spMkLst>
        </pc:spChg>
        <pc:spChg chg="add del mod ord">
          <ac:chgData name="Samantha Sykes" userId="90c81e61-1625-4134-9dba-bbafe25093fa" providerId="ADAL" clId="{9D6B0DDC-F5E4-4109-94CF-79C9046710E3}" dt="2025-04-06T20:07:21.281" v="4672" actId="700"/>
          <ac:spMkLst>
            <pc:docMk/>
            <pc:sldMk cId="461235788" sldId="493"/>
            <ac:spMk id="19" creationId="{F90B23B6-2033-119A-29E3-84157DF6597B}"/>
          </ac:spMkLst>
        </pc:spChg>
        <pc:spChg chg="add del mod">
          <ac:chgData name="Samantha Sykes" userId="90c81e61-1625-4134-9dba-bbafe25093fa" providerId="ADAL" clId="{9D6B0DDC-F5E4-4109-94CF-79C9046710E3}" dt="2025-04-06T20:07:21.281" v="4672" actId="700"/>
          <ac:spMkLst>
            <pc:docMk/>
            <pc:sldMk cId="461235788" sldId="493"/>
            <ac:spMk id="21" creationId="{40184742-A382-8B97-360C-E47FEB30A7AE}"/>
          </ac:spMkLst>
        </pc:spChg>
        <pc:spChg chg="add mod">
          <ac:chgData name="Samantha Sykes" userId="90c81e61-1625-4134-9dba-bbafe25093fa" providerId="ADAL" clId="{9D6B0DDC-F5E4-4109-94CF-79C9046710E3}" dt="2025-04-06T20:07:03.142" v="4667" actId="26606"/>
          <ac:spMkLst>
            <pc:docMk/>
            <pc:sldMk cId="461235788" sldId="493"/>
            <ac:spMk id="23" creationId="{C54457EF-C6E2-BDD0-FDFD-0A6224AA4DBD}"/>
          </ac:spMkLst>
        </pc:spChg>
        <pc:spChg chg="add mod">
          <ac:chgData name="Samantha Sykes" userId="90c81e61-1625-4134-9dba-bbafe25093fa" providerId="ADAL" clId="{9D6B0DDC-F5E4-4109-94CF-79C9046710E3}" dt="2025-04-06T20:07:03.142" v="4667" actId="26606"/>
          <ac:spMkLst>
            <pc:docMk/>
            <pc:sldMk cId="461235788" sldId="493"/>
            <ac:spMk id="25" creationId="{A835377A-4836-1965-3D21-A6F272E50B5E}"/>
          </ac:spMkLst>
        </pc:spChg>
        <pc:spChg chg="add mod">
          <ac:chgData name="Samantha Sykes" userId="90c81e61-1625-4134-9dba-bbafe25093fa" providerId="ADAL" clId="{9D6B0DDC-F5E4-4109-94CF-79C9046710E3}" dt="2025-04-06T20:07:03.142" v="4667" actId="26606"/>
          <ac:spMkLst>
            <pc:docMk/>
            <pc:sldMk cId="461235788" sldId="493"/>
            <ac:spMk id="27" creationId="{401F93F4-9AA3-303A-8BF4-F92552A5617B}"/>
          </ac:spMkLst>
        </pc:spChg>
        <pc:picChg chg="add del mod">
          <ac:chgData name="Samantha Sykes" userId="90c81e61-1625-4134-9dba-bbafe25093fa" providerId="ADAL" clId="{9D6B0DDC-F5E4-4109-94CF-79C9046710E3}" dt="2025-04-06T20:07:23.576" v="4673" actId="478"/>
          <ac:picMkLst>
            <pc:docMk/>
            <pc:sldMk cId="461235788" sldId="493"/>
            <ac:picMk id="10" creationId="{DE1A80C9-E10B-51A0-2FA8-E7542765E35A}"/>
          </ac:picMkLst>
        </pc:picChg>
        <pc:picChg chg="add del mod">
          <ac:chgData name="Samantha Sykes" userId="90c81e61-1625-4134-9dba-bbafe25093fa" providerId="ADAL" clId="{9D6B0DDC-F5E4-4109-94CF-79C9046710E3}" dt="2025-04-06T20:07:24.294" v="4674" actId="478"/>
          <ac:picMkLst>
            <pc:docMk/>
            <pc:sldMk cId="461235788" sldId="493"/>
            <ac:picMk id="11" creationId="{AB99E8A8-14CA-D929-B21F-03C27CFD4109}"/>
          </ac:picMkLst>
        </pc:picChg>
        <pc:picChg chg="add del mod">
          <ac:chgData name="Samantha Sykes" userId="90c81e61-1625-4134-9dba-bbafe25093fa" providerId="ADAL" clId="{9D6B0DDC-F5E4-4109-94CF-79C9046710E3}" dt="2025-04-06T20:07:25.201" v="4675" actId="478"/>
          <ac:picMkLst>
            <pc:docMk/>
            <pc:sldMk cId="461235788" sldId="493"/>
            <ac:picMk id="12" creationId="{59FF80F4-9D0A-8FE8-4027-B44AD042131F}"/>
          </ac:picMkLst>
        </pc:picChg>
        <pc:picChg chg="add mod modCrop">
          <ac:chgData name="Samantha Sykes" userId="90c81e61-1625-4134-9dba-bbafe25093fa" providerId="ADAL" clId="{9D6B0DDC-F5E4-4109-94CF-79C9046710E3}" dt="2025-04-06T20:09:29.170" v="4702" actId="1076"/>
          <ac:picMkLst>
            <pc:docMk/>
            <pc:sldMk cId="461235788" sldId="493"/>
            <ac:picMk id="15" creationId="{783D69E3-6AEE-0FA3-AFF2-F7C00877624F}"/>
          </ac:picMkLst>
        </pc:picChg>
        <pc:picChg chg="add mod modCrop">
          <ac:chgData name="Samantha Sykes" userId="90c81e61-1625-4134-9dba-bbafe25093fa" providerId="ADAL" clId="{9D6B0DDC-F5E4-4109-94CF-79C9046710E3}" dt="2025-04-06T20:09:25.457" v="4701" actId="1076"/>
          <ac:picMkLst>
            <pc:docMk/>
            <pc:sldMk cId="461235788" sldId="493"/>
            <ac:picMk id="16" creationId="{2CD108B2-D36E-1C8C-8C00-8DC6C443DE12}"/>
          </ac:picMkLst>
        </pc:picChg>
        <pc:picChg chg="add mod modCrop">
          <ac:chgData name="Samantha Sykes" userId="90c81e61-1625-4134-9dba-bbafe25093fa" providerId="ADAL" clId="{9D6B0DDC-F5E4-4109-94CF-79C9046710E3}" dt="2025-04-06T20:09:02.384" v="4698" actId="732"/>
          <ac:picMkLst>
            <pc:docMk/>
            <pc:sldMk cId="461235788" sldId="493"/>
            <ac:picMk id="18" creationId="{9422A247-D3E9-930E-F02E-5CC2ADC211A0}"/>
          </ac:picMkLst>
        </pc:picChg>
      </pc:sldChg>
      <pc:sldChg chg="addSp delSp modSp new mod modClrScheme chgLayout">
        <pc:chgData name="Samantha Sykes" userId="90c81e61-1625-4134-9dba-bbafe25093fa" providerId="ADAL" clId="{9D6B0DDC-F5E4-4109-94CF-79C9046710E3}" dt="2025-04-07T08:58:46.165" v="6468" actId="27636"/>
        <pc:sldMkLst>
          <pc:docMk/>
          <pc:sldMk cId="3205813254" sldId="494"/>
        </pc:sldMkLst>
        <pc:spChg chg="add mod ord">
          <ac:chgData name="Samantha Sykes" userId="90c81e61-1625-4134-9dba-bbafe25093fa" providerId="ADAL" clId="{9D6B0DDC-F5E4-4109-94CF-79C9046710E3}" dt="2025-04-06T20:54:25.273" v="5839" actId="700"/>
          <ac:spMkLst>
            <pc:docMk/>
            <pc:sldMk cId="3205813254" sldId="494"/>
            <ac:spMk id="6" creationId="{D19B59B8-B755-71E8-605A-20A96F5FC15D}"/>
          </ac:spMkLst>
        </pc:spChg>
        <pc:spChg chg="add mod ord">
          <ac:chgData name="Samantha Sykes" userId="90c81e61-1625-4134-9dba-bbafe25093fa" providerId="ADAL" clId="{9D6B0DDC-F5E4-4109-94CF-79C9046710E3}" dt="2025-04-06T20:54:25.273" v="5839" actId="700"/>
          <ac:spMkLst>
            <pc:docMk/>
            <pc:sldMk cId="3205813254" sldId="494"/>
            <ac:spMk id="7" creationId="{84E82329-2BF7-665B-D2CC-A05B5B6E77F6}"/>
          </ac:spMkLst>
        </pc:spChg>
        <pc:spChg chg="add del mod ord">
          <ac:chgData name="Samantha Sykes" userId="90c81e61-1625-4134-9dba-bbafe25093fa" providerId="ADAL" clId="{9D6B0DDC-F5E4-4109-94CF-79C9046710E3}" dt="2025-04-06T20:55:22.465" v="5843" actId="700"/>
          <ac:spMkLst>
            <pc:docMk/>
            <pc:sldMk cId="3205813254" sldId="494"/>
            <ac:spMk id="9" creationId="{777A43DB-87AD-FAA6-0840-4D0E39E7C003}"/>
          </ac:spMkLst>
        </pc:spChg>
        <pc:spChg chg="add del mod ord">
          <ac:chgData name="Samantha Sykes" userId="90c81e61-1625-4134-9dba-bbafe25093fa" providerId="ADAL" clId="{9D6B0DDC-F5E4-4109-94CF-79C9046710E3}" dt="2025-04-06T20:55:22.465" v="5843" actId="700"/>
          <ac:spMkLst>
            <pc:docMk/>
            <pc:sldMk cId="3205813254" sldId="494"/>
            <ac:spMk id="10" creationId="{DD55A8F6-36B9-1602-9E85-C2236AC17494}"/>
          </ac:spMkLst>
        </pc:spChg>
        <pc:spChg chg="del">
          <ac:chgData name="Samantha Sykes" userId="90c81e61-1625-4134-9dba-bbafe25093fa" providerId="ADAL" clId="{9D6B0DDC-F5E4-4109-94CF-79C9046710E3}" dt="2025-04-06T20:54:31.928" v="5840" actId="478"/>
          <ac:spMkLst>
            <pc:docMk/>
            <pc:sldMk cId="3205813254" sldId="494"/>
            <ac:spMk id="13" creationId="{828A6AB3-5FB2-C0DB-069C-EF1478EAFA15}"/>
          </ac:spMkLst>
        </pc:spChg>
        <pc:spChg chg="add mod ord">
          <ac:chgData name="Samantha Sykes" userId="90c81e61-1625-4134-9dba-bbafe25093fa" providerId="ADAL" clId="{9D6B0DDC-F5E4-4109-94CF-79C9046710E3}" dt="2025-04-06T20:54:25.273" v="5839" actId="700"/>
          <ac:spMkLst>
            <pc:docMk/>
            <pc:sldMk cId="3205813254" sldId="494"/>
            <ac:spMk id="14" creationId="{7524B0CD-0AF4-8F88-491F-7FB3C3D01FB2}"/>
          </ac:spMkLst>
        </pc:spChg>
        <pc:spChg chg="add del mod ord">
          <ac:chgData name="Samantha Sykes" userId="90c81e61-1625-4134-9dba-bbafe25093fa" providerId="ADAL" clId="{9D6B0DDC-F5E4-4109-94CF-79C9046710E3}" dt="2025-04-06T20:55:22.465" v="5843" actId="700"/>
          <ac:spMkLst>
            <pc:docMk/>
            <pc:sldMk cId="3205813254" sldId="494"/>
            <ac:spMk id="15" creationId="{E22A3643-98DB-603E-3892-AC4D964D7652}"/>
          </ac:spMkLst>
        </pc:spChg>
        <pc:spChg chg="add del mod ord">
          <ac:chgData name="Samantha Sykes" userId="90c81e61-1625-4134-9dba-bbafe25093fa" providerId="ADAL" clId="{9D6B0DDC-F5E4-4109-94CF-79C9046710E3}" dt="2025-04-06T20:55:22.465" v="5843" actId="700"/>
          <ac:spMkLst>
            <pc:docMk/>
            <pc:sldMk cId="3205813254" sldId="494"/>
            <ac:spMk id="17" creationId="{A5789F19-B627-E1E9-7BB7-28BB65500CC2}"/>
          </ac:spMkLst>
        </pc:spChg>
        <pc:spChg chg="add del mod ord">
          <ac:chgData name="Samantha Sykes" userId="90c81e61-1625-4134-9dba-bbafe25093fa" providerId="ADAL" clId="{9D6B0DDC-F5E4-4109-94CF-79C9046710E3}" dt="2025-04-06T20:55:22.465" v="5843" actId="700"/>
          <ac:spMkLst>
            <pc:docMk/>
            <pc:sldMk cId="3205813254" sldId="494"/>
            <ac:spMk id="18" creationId="{5B8DDF7C-9179-E2A8-93E6-622C26100167}"/>
          </ac:spMkLst>
        </pc:spChg>
        <pc:spChg chg="add del mod ord">
          <ac:chgData name="Samantha Sykes" userId="90c81e61-1625-4134-9dba-bbafe25093fa" providerId="ADAL" clId="{9D6B0DDC-F5E4-4109-94CF-79C9046710E3}" dt="2025-04-06T20:54:36.182" v="5842" actId="478"/>
          <ac:spMkLst>
            <pc:docMk/>
            <pc:sldMk cId="3205813254" sldId="494"/>
            <ac:spMk id="19" creationId="{A19F1C48-63F3-901D-8589-36897E080CDE}"/>
          </ac:spMkLst>
        </pc:spChg>
        <pc:spChg chg="add del mod ord">
          <ac:chgData name="Samantha Sykes" userId="90c81e61-1625-4134-9dba-bbafe25093fa" providerId="ADAL" clId="{9D6B0DDC-F5E4-4109-94CF-79C9046710E3}" dt="2025-04-06T20:54:34.810" v="5841" actId="478"/>
          <ac:spMkLst>
            <pc:docMk/>
            <pc:sldMk cId="3205813254" sldId="494"/>
            <ac:spMk id="25" creationId="{7A8FCCA1-8ECE-95CD-F26D-D8A95D406443}"/>
          </ac:spMkLst>
        </pc:spChg>
        <pc:spChg chg="add mod ord">
          <ac:chgData name="Samantha Sykes" userId="90c81e61-1625-4134-9dba-bbafe25093fa" providerId="ADAL" clId="{9D6B0DDC-F5E4-4109-94CF-79C9046710E3}" dt="2025-04-06T20:58:12.794" v="5901"/>
          <ac:spMkLst>
            <pc:docMk/>
            <pc:sldMk cId="3205813254" sldId="494"/>
            <ac:spMk id="26" creationId="{F2028194-469F-971D-EACE-121207144CA1}"/>
          </ac:spMkLst>
        </pc:spChg>
        <pc:spChg chg="add mod ord">
          <ac:chgData name="Samantha Sykes" userId="90c81e61-1625-4134-9dba-bbafe25093fa" providerId="ADAL" clId="{9D6B0DDC-F5E4-4109-94CF-79C9046710E3}" dt="2025-04-06T20:59:50.010" v="5919" actId="1076"/>
          <ac:spMkLst>
            <pc:docMk/>
            <pc:sldMk cId="3205813254" sldId="494"/>
            <ac:spMk id="27" creationId="{3DD73B47-60BA-ED82-CBB0-60C96ED0AE3A}"/>
          </ac:spMkLst>
        </pc:spChg>
        <pc:spChg chg="mod">
          <ac:chgData name="Samantha Sykes" userId="90c81e61-1625-4134-9dba-bbafe25093fa" providerId="ADAL" clId="{9D6B0DDC-F5E4-4109-94CF-79C9046710E3}" dt="2025-04-06T20:59:37.946" v="5917" actId="1076"/>
          <ac:spMkLst>
            <pc:docMk/>
            <pc:sldMk cId="3205813254" sldId="494"/>
            <ac:spMk id="28" creationId="{4A4C815B-ED31-0E1A-2115-91D58BD95279}"/>
          </ac:spMkLst>
        </pc:spChg>
        <pc:spChg chg="mod">
          <ac:chgData name="Samantha Sykes" userId="90c81e61-1625-4134-9dba-bbafe25093fa" providerId="ADAL" clId="{9D6B0DDC-F5E4-4109-94CF-79C9046710E3}" dt="2025-04-06T20:59:31.603" v="5916" actId="1076"/>
          <ac:spMkLst>
            <pc:docMk/>
            <pc:sldMk cId="3205813254" sldId="494"/>
            <ac:spMk id="29" creationId="{21AC86F9-42B1-E39A-A26A-5514FB32C81D}"/>
          </ac:spMkLst>
        </pc:spChg>
        <pc:spChg chg="mod">
          <ac:chgData name="Samantha Sykes" userId="90c81e61-1625-4134-9dba-bbafe25093fa" providerId="ADAL" clId="{9D6B0DDC-F5E4-4109-94CF-79C9046710E3}" dt="2025-04-07T08:58:46.150" v="6466" actId="403"/>
          <ac:spMkLst>
            <pc:docMk/>
            <pc:sldMk cId="3205813254" sldId="494"/>
            <ac:spMk id="30" creationId="{A8C29588-5394-73FD-7775-43B0E340C717}"/>
          </ac:spMkLst>
        </pc:spChg>
        <pc:spChg chg="mod">
          <ac:chgData name="Samantha Sykes" userId="90c81e61-1625-4134-9dba-bbafe25093fa" providerId="ADAL" clId="{9D6B0DDC-F5E4-4109-94CF-79C9046710E3}" dt="2025-04-06T20:59:03.704" v="5914" actId="1076"/>
          <ac:spMkLst>
            <pc:docMk/>
            <pc:sldMk cId="3205813254" sldId="494"/>
            <ac:spMk id="31" creationId="{ADCFC590-4000-9172-F0C7-4E4C3DDAECB0}"/>
          </ac:spMkLst>
        </pc:spChg>
        <pc:spChg chg="add mod ord">
          <ac:chgData name="Samantha Sykes" userId="90c81e61-1625-4134-9dba-bbafe25093fa" providerId="ADAL" clId="{9D6B0DDC-F5E4-4109-94CF-79C9046710E3}" dt="2025-04-06T21:02:07.980" v="5937" actId="1076"/>
          <ac:spMkLst>
            <pc:docMk/>
            <pc:sldMk cId="3205813254" sldId="494"/>
            <ac:spMk id="32" creationId="{E1BE730B-D96B-DD18-EE3C-864D8F677F3B}"/>
          </ac:spMkLst>
        </pc:spChg>
        <pc:spChg chg="del">
          <ac:chgData name="Samantha Sykes" userId="90c81e61-1625-4134-9dba-bbafe25093fa" providerId="ADAL" clId="{9D6B0DDC-F5E4-4109-94CF-79C9046710E3}" dt="2025-04-06T20:57:52.137" v="5899" actId="478"/>
          <ac:spMkLst>
            <pc:docMk/>
            <pc:sldMk cId="3205813254" sldId="494"/>
            <ac:spMk id="33" creationId="{AD46829C-5EAF-053F-147C-4A4568FD21E0}"/>
          </ac:spMkLst>
        </pc:spChg>
        <pc:spChg chg="mod">
          <ac:chgData name="Samantha Sykes" userId="90c81e61-1625-4134-9dba-bbafe25093fa" providerId="ADAL" clId="{9D6B0DDC-F5E4-4109-94CF-79C9046710E3}" dt="2025-04-06T20:58:21.068" v="5910" actId="20577"/>
          <ac:spMkLst>
            <pc:docMk/>
            <pc:sldMk cId="3205813254" sldId="494"/>
            <ac:spMk id="34" creationId="{DEB378B5-8486-0D7A-98BF-051C1CBBD7EF}"/>
          </ac:spMkLst>
        </pc:spChg>
        <pc:spChg chg="mod">
          <ac:chgData name="Samantha Sykes" userId="90c81e61-1625-4134-9dba-bbafe25093fa" providerId="ADAL" clId="{9D6B0DDC-F5E4-4109-94CF-79C9046710E3}" dt="2025-04-07T08:58:46.150" v="6466" actId="403"/>
          <ac:spMkLst>
            <pc:docMk/>
            <pc:sldMk cId="3205813254" sldId="494"/>
            <ac:spMk id="35" creationId="{ECC999C2-4817-7A05-E503-575D8E35594B}"/>
          </ac:spMkLst>
        </pc:spChg>
        <pc:spChg chg="mod">
          <ac:chgData name="Samantha Sykes" userId="90c81e61-1625-4134-9dba-bbafe25093fa" providerId="ADAL" clId="{9D6B0DDC-F5E4-4109-94CF-79C9046710E3}" dt="2025-04-07T08:58:46.165" v="6467" actId="27636"/>
          <ac:spMkLst>
            <pc:docMk/>
            <pc:sldMk cId="3205813254" sldId="494"/>
            <ac:spMk id="36" creationId="{39726D46-1672-0A1F-13F6-5DB174C74C7B}"/>
          </ac:spMkLst>
        </pc:spChg>
        <pc:spChg chg="add mod ord">
          <ac:chgData name="Samantha Sykes" userId="90c81e61-1625-4134-9dba-bbafe25093fa" providerId="ADAL" clId="{9D6B0DDC-F5E4-4109-94CF-79C9046710E3}" dt="2025-04-07T08:58:46.165" v="6468" actId="27636"/>
          <ac:spMkLst>
            <pc:docMk/>
            <pc:sldMk cId="3205813254" sldId="494"/>
            <ac:spMk id="37" creationId="{2F3D46F8-496A-BD8D-CD91-45E4FA8C13D8}"/>
          </ac:spMkLst>
        </pc:spChg>
        <pc:spChg chg="mod">
          <ac:chgData name="Samantha Sykes" userId="90c81e61-1625-4134-9dba-bbafe25093fa" providerId="ADAL" clId="{9D6B0DDC-F5E4-4109-94CF-79C9046710E3}" dt="2025-04-07T08:58:46.150" v="6466" actId="403"/>
          <ac:spMkLst>
            <pc:docMk/>
            <pc:sldMk cId="3205813254" sldId="494"/>
            <ac:spMk id="38" creationId="{FD87C22A-B613-7BC9-C6D3-9E64B7A55157}"/>
          </ac:spMkLst>
        </pc:spChg>
        <pc:spChg chg="del">
          <ac:chgData name="Samantha Sykes" userId="90c81e61-1625-4134-9dba-bbafe25093fa" providerId="ADAL" clId="{9D6B0DDC-F5E4-4109-94CF-79C9046710E3}" dt="2025-04-06T20:57:48.534" v="5898" actId="478"/>
          <ac:spMkLst>
            <pc:docMk/>
            <pc:sldMk cId="3205813254" sldId="494"/>
            <ac:spMk id="39" creationId="{58B5896C-4727-3F1D-A73A-6EEB9DA4E984}"/>
          </ac:spMkLst>
        </pc:spChg>
        <pc:spChg chg="add mod ord">
          <ac:chgData name="Samantha Sykes" userId="90c81e61-1625-4134-9dba-bbafe25093fa" providerId="ADAL" clId="{9D6B0DDC-F5E4-4109-94CF-79C9046710E3}" dt="2025-04-06T21:01:57.821" v="5936" actId="208"/>
          <ac:spMkLst>
            <pc:docMk/>
            <pc:sldMk cId="3205813254" sldId="494"/>
            <ac:spMk id="40" creationId="{B03401AD-C41A-ADC4-826C-9AAFAE28093E}"/>
          </ac:spMkLst>
        </pc:spChg>
        <pc:spChg chg="mod">
          <ac:chgData name="Samantha Sykes" userId="90c81e61-1625-4134-9dba-bbafe25093fa" providerId="ADAL" clId="{9D6B0DDC-F5E4-4109-94CF-79C9046710E3}" dt="2025-04-06T21:01:57.821" v="5936" actId="208"/>
          <ac:spMkLst>
            <pc:docMk/>
            <pc:sldMk cId="3205813254" sldId="494"/>
            <ac:spMk id="41" creationId="{A0891B18-DA04-11EC-2F99-7D3EF1C02570}"/>
          </ac:spMkLst>
        </pc:spChg>
        <pc:spChg chg="mod">
          <ac:chgData name="Samantha Sykes" userId="90c81e61-1625-4134-9dba-bbafe25093fa" providerId="ADAL" clId="{9D6B0DDC-F5E4-4109-94CF-79C9046710E3}" dt="2025-04-06T21:01:57.821" v="5936" actId="208"/>
          <ac:spMkLst>
            <pc:docMk/>
            <pc:sldMk cId="3205813254" sldId="494"/>
            <ac:spMk id="42" creationId="{B92B6C11-3958-54F1-BA0B-6EB95DC8AEF5}"/>
          </ac:spMkLst>
        </pc:spChg>
        <pc:spChg chg="mod">
          <ac:chgData name="Samantha Sykes" userId="90c81e61-1625-4134-9dba-bbafe25093fa" providerId="ADAL" clId="{9D6B0DDC-F5E4-4109-94CF-79C9046710E3}" dt="2025-04-06T21:01:57.821" v="5936" actId="208"/>
          <ac:spMkLst>
            <pc:docMk/>
            <pc:sldMk cId="3205813254" sldId="494"/>
            <ac:spMk id="43" creationId="{182A1DF3-ADA3-EF63-D4BB-BB782AB8F6EB}"/>
          </ac:spMkLst>
        </pc:spChg>
        <pc:spChg chg="mod">
          <ac:chgData name="Samantha Sykes" userId="90c81e61-1625-4134-9dba-bbafe25093fa" providerId="ADAL" clId="{9D6B0DDC-F5E4-4109-94CF-79C9046710E3}" dt="2025-04-06T21:01:57.821" v="5936" actId="208"/>
          <ac:spMkLst>
            <pc:docMk/>
            <pc:sldMk cId="3205813254" sldId="494"/>
            <ac:spMk id="44" creationId="{A865AFC7-0FF2-28C5-92A4-0630C82196D5}"/>
          </ac:spMkLst>
        </pc:spChg>
        <pc:spChg chg="del">
          <ac:chgData name="Samantha Sykes" userId="90c81e61-1625-4134-9dba-bbafe25093fa" providerId="ADAL" clId="{9D6B0DDC-F5E4-4109-94CF-79C9046710E3}" dt="2025-04-06T20:57:53.169" v="5900" actId="478"/>
          <ac:spMkLst>
            <pc:docMk/>
            <pc:sldMk cId="3205813254" sldId="494"/>
            <ac:spMk id="45" creationId="{A369E499-4F1C-A3EA-C5D8-7271FC82215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1FD30-6254-467B-93D7-A5F427989512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2BA24D9-CC9C-4CBC-8725-0E84AF36A313}">
      <dgm:prSet phldrT="[Text]" custT="1"/>
      <dgm:spPr/>
      <dgm:t>
        <a:bodyPr/>
        <a:lstStyle/>
        <a:p>
          <a:r>
            <a:rPr lang="en-GB" sz="4400" b="1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meet the conditions of your firm or insurance</a:t>
          </a:r>
        </a:p>
      </dgm:t>
    </dgm:pt>
    <dgm:pt modelId="{637364B6-282A-4B51-AD7A-408425F8E85C}" type="parTrans" cxnId="{059B9B08-86C0-4F6A-93A5-A69F1B760C49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90951ED5-71B7-4BDC-B17B-36D89ADB79E3}" type="sibTrans" cxnId="{059B9B08-86C0-4F6A-93A5-A69F1B760C49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7A50C530-D9A1-4E1C-A86B-303557FC8DBD}">
      <dgm:prSet phldrT="[Text]" custT="1"/>
      <dgm:spPr/>
      <dgm:t>
        <a:bodyPr/>
        <a:lstStyle/>
        <a:p>
          <a:r>
            <a:rPr lang="en-GB" sz="44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confirms your place. </a:t>
          </a:r>
        </a:p>
      </dgm:t>
    </dgm:pt>
    <dgm:pt modelId="{D4FB74C7-D0D2-4F30-AB90-5D488EA69E4B}" type="parTrans" cxnId="{C72ABC56-AF56-4519-BCC4-6EBE429DD058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7E6A9E53-45D4-44A1-B713-AB9BA4B6873E}" type="sibTrans" cxnId="{C72ABC56-AF56-4519-BCC4-6EBE429DD058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D7B36762-22A2-4196-93E5-8FD0301A527A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don’t meet the conditions of your firm or insurance </a:t>
          </a:r>
        </a:p>
      </dgm:t>
    </dgm:pt>
    <dgm:pt modelId="{0FDAA79A-87AC-4622-9C63-985B32803745}" type="parTrans" cxnId="{426EE869-2713-471F-91D3-2F77998139BD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10D79499-2CED-491C-A731-0C801139803C}" type="sibTrans" cxnId="{426EE869-2713-471F-91D3-2F77998139BD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6FC51ABC-29AA-434E-8A95-FA04080F90D0}">
      <dgm:prSet phldrT="[Text]" custT="1"/>
      <dgm:spPr/>
      <dgm:t>
        <a:bodyPr/>
        <a:lstStyle/>
        <a:p>
          <a:r>
            <a:rPr lang="en-GB" sz="44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may choose to confirm your place even if you slightly miss the grades.</a:t>
          </a:r>
        </a:p>
      </dgm:t>
    </dgm:pt>
    <dgm:pt modelId="{46DE0406-613F-4BF7-BC3A-6C5C8EDC35D0}" type="parTrans" cxnId="{0DC7C6AE-BFBC-43A8-BE71-7A6300C34E41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4F44FA4B-3171-4CAA-BC2D-7B0C4EC607E0}" type="sibTrans" cxnId="{0DC7C6AE-BFBC-43A8-BE71-7A6300C34E41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1A5E40DB-5FAE-404A-949B-26C1980CF48B}">
      <dgm:prSet phldrT="[Text]" custT="1"/>
      <dgm:spPr/>
      <dgm:t>
        <a:bodyPr/>
        <a:lstStyle/>
        <a:p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</a:t>
          </a:r>
          <a:r>
            <a:rPr lang="en-GB" sz="4400" b="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may</a:t>
          </a: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offer a change of course offer.</a:t>
          </a:r>
        </a:p>
      </dgm:t>
    </dgm:pt>
    <dgm:pt modelId="{0FCD6D99-896F-473A-93D6-EC58FE6CE9E1}" type="parTrans" cxnId="{B94CDF80-5E80-4376-A243-8C5D47E15B5F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0D8E6B40-609B-44FF-BAC6-348E6AF0325D}" type="sibTrans" cxnId="{B94CDF80-5E80-4376-A243-8C5D47E15B5F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C19DFF9D-07A1-4523-B5CA-3B24DEF92DFD}">
      <dgm:prSet custT="1"/>
      <dgm:spPr/>
      <dgm:t>
        <a:bodyPr/>
        <a:lstStyle/>
        <a:p>
          <a:r>
            <a:rPr lang="en-GB" sz="4400" b="1" kern="120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exceed the conditions of your firm or insurance </a:t>
          </a:r>
        </a:p>
      </dgm:t>
    </dgm:pt>
    <dgm:pt modelId="{73223D2E-1F0B-4DE0-9C08-A9DE51CC5A58}" type="parTrans" cxnId="{5281A38D-4862-4A8E-AE95-9BAB90C90E9E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ABA23481-0EB8-4080-9FCC-1A07642F31E9}" type="sibTrans" cxnId="{5281A38D-4862-4A8E-AE95-9BAB90C90E9E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3C2B7D44-DE9C-4C76-ADC5-47A96758EFA6}">
      <dgm:prSet custT="1"/>
      <dgm:spPr/>
      <dgm:t>
        <a:bodyPr/>
        <a:lstStyle/>
        <a:p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can look for a new opportunity in Clearing and decline your confirmed place. </a:t>
          </a:r>
        </a:p>
      </dgm:t>
    </dgm:pt>
    <dgm:pt modelId="{AF8C389A-5EFF-4890-8D78-FBBBD37895CD}" type="parTrans" cxnId="{D49811D3-01D3-4740-B584-10A995CCF9A6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71359875-A710-46C4-A3FA-D417009F6BE7}" type="sibTrans" cxnId="{D49811D3-01D3-4740-B584-10A995CCF9A6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15A0A93B-8DF2-4850-810D-11F3CB9F7141}">
      <dgm:prSet custT="1"/>
      <dgm:spPr/>
      <dgm:t>
        <a:bodyPr spcFirstLastPara="0" vert="horz" wrap="square" lIns="30480" tIns="20320" rIns="3048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confirms your place. </a:t>
          </a:r>
        </a:p>
      </dgm:t>
    </dgm:pt>
    <dgm:pt modelId="{6B2AA8EB-A36B-4B38-BD2B-7401BF1B329D}" type="parTrans" cxnId="{EEDBC561-9EF8-4DC1-8A53-CACF10F98774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7FE0602B-0F73-474D-AC99-A90C359C5336}" type="sibTrans" cxnId="{EEDBC561-9EF8-4DC1-8A53-CACF10F98774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F723E227-3E68-486F-94F4-DD58E76E3279}">
      <dgm:prSet custT="1"/>
      <dgm:spPr/>
      <dgm:t>
        <a:bodyPr/>
        <a:lstStyle/>
        <a:p>
          <a:r>
            <a:rPr lang="en-GB" sz="4400">
              <a:latin typeface="Roboto Light"/>
              <a:ea typeface="Roboto Light"/>
              <a:cs typeface="Roboto Light"/>
            </a:rPr>
            <a:t>You're not placed at the university/college.</a:t>
          </a:r>
        </a:p>
      </dgm:t>
    </dgm:pt>
    <dgm:pt modelId="{B6D10977-8D7C-4DFA-BA43-EBA02118B3FF}" type="parTrans" cxnId="{FCC26D50-A36B-420E-9DC7-6759FEEAAFEB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D3A533D7-CB8D-4433-9A84-1467FFB63AEF}" type="sibTrans" cxnId="{FCC26D50-A36B-420E-9DC7-6759FEEAAFEB}">
      <dgm:prSet/>
      <dgm:spPr/>
      <dgm:t>
        <a:bodyPr/>
        <a:lstStyle/>
        <a:p>
          <a:endParaRPr lang="en-GB" sz="440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9BFECE10-4B67-4C3A-AE20-0C74EB15D9AB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7BF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3820" tIns="55880" rIns="83820" bIns="55880" numCol="1" spcCol="1270" anchor="ctr" anchorCtr="0"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solidFill>
                <a:srgbClr val="132433">
                  <a:hueOff val="0"/>
                  <a:satOff val="0"/>
                  <a:lumOff val="0"/>
                  <a:alphaOff val="0"/>
                </a:srgb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can look for a new opportunity in Clearing and decline your confirmed place. </a:t>
          </a:r>
        </a:p>
      </dgm:t>
    </dgm:pt>
    <dgm:pt modelId="{B00D7FA5-374A-4907-9867-7A513EE17C38}" type="parTrans" cxnId="{F0206B10-874C-44EE-9D6A-6EDFBB9A9663}">
      <dgm:prSet/>
      <dgm:spPr/>
      <dgm:t>
        <a:bodyPr/>
        <a:lstStyle/>
        <a:p>
          <a:endParaRPr lang="en-GB"/>
        </a:p>
      </dgm:t>
    </dgm:pt>
    <dgm:pt modelId="{7F9D15FA-5146-4CBA-B1B9-E4D29FB7E973}" type="sibTrans" cxnId="{F0206B10-874C-44EE-9D6A-6EDFBB9A9663}">
      <dgm:prSet/>
      <dgm:spPr/>
      <dgm:t>
        <a:bodyPr/>
        <a:lstStyle/>
        <a:p>
          <a:endParaRPr lang="en-GB"/>
        </a:p>
      </dgm:t>
    </dgm:pt>
    <dgm:pt modelId="{62DE7AF3-AF12-4774-A892-6893786AB861}" type="pres">
      <dgm:prSet presAssocID="{0C31FD30-6254-467B-93D7-A5F4279895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4EA5A3-3B06-466A-ABC4-EF916D8DF087}" type="pres">
      <dgm:prSet presAssocID="{B2BA24D9-CC9C-4CBC-8725-0E84AF36A313}" presName="root" presStyleCnt="0"/>
      <dgm:spPr/>
    </dgm:pt>
    <dgm:pt modelId="{BF37CF9C-8DCA-46AA-BE97-F56DF7791B58}" type="pres">
      <dgm:prSet presAssocID="{B2BA24D9-CC9C-4CBC-8725-0E84AF36A313}" presName="rootComposite" presStyleCnt="0"/>
      <dgm:spPr/>
    </dgm:pt>
    <dgm:pt modelId="{820EE4CE-8308-468A-81F3-59B880403213}" type="pres">
      <dgm:prSet presAssocID="{B2BA24D9-CC9C-4CBC-8725-0E84AF36A313}" presName="rootText" presStyleLbl="node1" presStyleIdx="0" presStyleCnt="3" custScaleX="125769" custScaleY="60411"/>
      <dgm:spPr/>
    </dgm:pt>
    <dgm:pt modelId="{B89B55F2-89E1-4BA8-8E0E-1FC8E82C74DC}" type="pres">
      <dgm:prSet presAssocID="{B2BA24D9-CC9C-4CBC-8725-0E84AF36A313}" presName="rootConnector" presStyleLbl="node1" presStyleIdx="0" presStyleCnt="3"/>
      <dgm:spPr/>
    </dgm:pt>
    <dgm:pt modelId="{F51EA599-907F-4B04-9A6C-F8DCD51BD627}" type="pres">
      <dgm:prSet presAssocID="{B2BA24D9-CC9C-4CBC-8725-0E84AF36A313}" presName="childShape" presStyleCnt="0"/>
      <dgm:spPr/>
    </dgm:pt>
    <dgm:pt modelId="{9FB53B7D-CD39-4687-9C08-A09F057B3D5C}" type="pres">
      <dgm:prSet presAssocID="{D4FB74C7-D0D2-4F30-AB90-5D488EA69E4B}" presName="Name13" presStyleLbl="parChTrans1D2" presStyleIdx="0" presStyleCnt="7"/>
      <dgm:spPr/>
    </dgm:pt>
    <dgm:pt modelId="{BD1F455C-163C-44AB-B108-204266C6B002}" type="pres">
      <dgm:prSet presAssocID="{7A50C530-D9A1-4E1C-A86B-303557FC8DBD}" presName="childText" presStyleLbl="bgAcc1" presStyleIdx="0" presStyleCnt="7" custScaleX="125769">
        <dgm:presLayoutVars>
          <dgm:bulletEnabled val="1"/>
        </dgm:presLayoutVars>
      </dgm:prSet>
      <dgm:spPr/>
    </dgm:pt>
    <dgm:pt modelId="{EF41299E-5E86-4446-8A4F-41DC611B8CFE}" type="pres">
      <dgm:prSet presAssocID="{B00D7FA5-374A-4907-9867-7A513EE17C38}" presName="Name13" presStyleLbl="parChTrans1D2" presStyleIdx="1" presStyleCnt="7"/>
      <dgm:spPr/>
    </dgm:pt>
    <dgm:pt modelId="{A5377543-56BE-46D0-93FC-7CC25EB6C230}" type="pres">
      <dgm:prSet presAssocID="{9BFECE10-4B67-4C3A-AE20-0C74EB15D9AB}" presName="childText" presStyleLbl="bgAcc1" presStyleIdx="1" presStyleCnt="7" custScaleX="123525">
        <dgm:presLayoutVars>
          <dgm:bulletEnabled val="1"/>
        </dgm:presLayoutVars>
      </dgm:prSet>
      <dgm:spPr>
        <a:xfrm>
          <a:off x="2614587" y="6611705"/>
          <a:ext cx="6019311" cy="3141577"/>
        </a:xfrm>
        <a:prstGeom prst="roundRect">
          <a:avLst>
            <a:gd name="adj" fmla="val 10000"/>
          </a:avLst>
        </a:prstGeom>
      </dgm:spPr>
    </dgm:pt>
    <dgm:pt modelId="{E25FBFEC-309E-4507-B9A2-163DEC492F17}" type="pres">
      <dgm:prSet presAssocID="{C19DFF9D-07A1-4523-B5CA-3B24DEF92DFD}" presName="root" presStyleCnt="0"/>
      <dgm:spPr/>
    </dgm:pt>
    <dgm:pt modelId="{3C43C8F6-981A-46A6-BE3F-A99E4AD81209}" type="pres">
      <dgm:prSet presAssocID="{C19DFF9D-07A1-4523-B5CA-3B24DEF92DFD}" presName="rootComposite" presStyleCnt="0"/>
      <dgm:spPr/>
    </dgm:pt>
    <dgm:pt modelId="{68699F07-44F7-4CC9-88C0-3B708C562870}" type="pres">
      <dgm:prSet presAssocID="{C19DFF9D-07A1-4523-B5CA-3B24DEF92DFD}" presName="rootText" presStyleLbl="node1" presStyleIdx="1" presStyleCnt="3" custScaleX="125769" custScaleY="62610"/>
      <dgm:spPr/>
    </dgm:pt>
    <dgm:pt modelId="{50734AAE-0D3F-43BF-981A-086C9D3C4803}" type="pres">
      <dgm:prSet presAssocID="{C19DFF9D-07A1-4523-B5CA-3B24DEF92DFD}" presName="rootConnector" presStyleLbl="node1" presStyleIdx="1" presStyleCnt="3"/>
      <dgm:spPr/>
    </dgm:pt>
    <dgm:pt modelId="{87EB8DF1-EAB7-4859-B311-69B44E9F4FA1}" type="pres">
      <dgm:prSet presAssocID="{C19DFF9D-07A1-4523-B5CA-3B24DEF92DFD}" presName="childShape" presStyleCnt="0"/>
      <dgm:spPr/>
    </dgm:pt>
    <dgm:pt modelId="{BA5B06FD-2960-4C56-969C-8F296F0CE039}" type="pres">
      <dgm:prSet presAssocID="{6B2AA8EB-A36B-4B38-BD2B-7401BF1B329D}" presName="Name13" presStyleLbl="parChTrans1D2" presStyleIdx="2" presStyleCnt="7"/>
      <dgm:spPr/>
    </dgm:pt>
    <dgm:pt modelId="{EE0FFC3F-7F4A-4E70-97CB-DDDA195BF276}" type="pres">
      <dgm:prSet presAssocID="{15A0A93B-8DF2-4850-810D-11F3CB9F7141}" presName="childText" presStyleLbl="bgAcc1" presStyleIdx="2" presStyleCnt="7" custScaleX="125769">
        <dgm:presLayoutVars>
          <dgm:bulletEnabled val="1"/>
        </dgm:presLayoutVars>
      </dgm:prSet>
      <dgm:spPr>
        <a:xfrm>
          <a:off x="4450345" y="1065405"/>
          <a:ext cx="2444211" cy="1214633"/>
        </a:xfrm>
        <a:prstGeom prst="roundRect">
          <a:avLst>
            <a:gd name="adj" fmla="val 10000"/>
          </a:avLst>
        </a:prstGeom>
      </dgm:spPr>
    </dgm:pt>
    <dgm:pt modelId="{7E3EE184-0CC3-40B0-B6BF-7CCB652DF8F0}" type="pres">
      <dgm:prSet presAssocID="{AF8C389A-5EFF-4890-8D78-FBBBD37895CD}" presName="Name13" presStyleLbl="parChTrans1D2" presStyleIdx="3" presStyleCnt="7"/>
      <dgm:spPr/>
    </dgm:pt>
    <dgm:pt modelId="{654980F2-5699-42E8-B23D-9124E7ACC0F9}" type="pres">
      <dgm:prSet presAssocID="{3C2B7D44-DE9C-4C76-ADC5-47A96758EFA6}" presName="childText" presStyleLbl="bgAcc1" presStyleIdx="3" presStyleCnt="7" custScaleX="125769">
        <dgm:presLayoutVars>
          <dgm:bulletEnabled val="1"/>
        </dgm:presLayoutVars>
      </dgm:prSet>
      <dgm:spPr/>
    </dgm:pt>
    <dgm:pt modelId="{FE9075B0-B55C-4F32-B43F-CC21843C8502}" type="pres">
      <dgm:prSet presAssocID="{D7B36762-22A2-4196-93E5-8FD0301A527A}" presName="root" presStyleCnt="0"/>
      <dgm:spPr/>
    </dgm:pt>
    <dgm:pt modelId="{59B43303-E39C-40AB-85CB-ADD1B88EA89A}" type="pres">
      <dgm:prSet presAssocID="{D7B36762-22A2-4196-93E5-8FD0301A527A}" presName="rootComposite" presStyleCnt="0"/>
      <dgm:spPr/>
    </dgm:pt>
    <dgm:pt modelId="{43F3B157-7CC0-4374-B32A-DFEA525E96AC}" type="pres">
      <dgm:prSet presAssocID="{D7B36762-22A2-4196-93E5-8FD0301A527A}" presName="rootText" presStyleLbl="node1" presStyleIdx="2" presStyleCnt="3" custScaleX="125769" custScaleY="58484"/>
      <dgm:spPr/>
    </dgm:pt>
    <dgm:pt modelId="{1749A404-5BD7-4434-BE53-F36E10D2B07B}" type="pres">
      <dgm:prSet presAssocID="{D7B36762-22A2-4196-93E5-8FD0301A527A}" presName="rootConnector" presStyleLbl="node1" presStyleIdx="2" presStyleCnt="3"/>
      <dgm:spPr/>
    </dgm:pt>
    <dgm:pt modelId="{D4B795CE-A7B9-49CD-B95A-924DCE894800}" type="pres">
      <dgm:prSet presAssocID="{D7B36762-22A2-4196-93E5-8FD0301A527A}" presName="childShape" presStyleCnt="0"/>
      <dgm:spPr/>
    </dgm:pt>
    <dgm:pt modelId="{4B2056E4-B551-4D85-BA23-18D1BC463EE0}" type="pres">
      <dgm:prSet presAssocID="{46DE0406-613F-4BF7-BC3A-6C5C8EDC35D0}" presName="Name13" presStyleLbl="parChTrans1D2" presStyleIdx="4" presStyleCnt="7"/>
      <dgm:spPr/>
    </dgm:pt>
    <dgm:pt modelId="{DC3AC57F-7F7D-4A82-B638-1FD09A05E9E6}" type="pres">
      <dgm:prSet presAssocID="{6FC51ABC-29AA-434E-8A95-FA04080F90D0}" presName="childText" presStyleLbl="bgAcc1" presStyleIdx="4" presStyleCnt="7" custScaleX="125769">
        <dgm:presLayoutVars>
          <dgm:bulletEnabled val="1"/>
        </dgm:presLayoutVars>
      </dgm:prSet>
      <dgm:spPr/>
    </dgm:pt>
    <dgm:pt modelId="{74550331-78F6-4415-A473-B213633BFC26}" type="pres">
      <dgm:prSet presAssocID="{0FCD6D99-896F-473A-93D6-EC58FE6CE9E1}" presName="Name13" presStyleLbl="parChTrans1D2" presStyleIdx="5" presStyleCnt="7"/>
      <dgm:spPr/>
    </dgm:pt>
    <dgm:pt modelId="{0834269A-0AD1-487F-BB06-91A35A5B9F88}" type="pres">
      <dgm:prSet presAssocID="{1A5E40DB-5FAE-404A-949B-26C1980CF48B}" presName="childText" presStyleLbl="bgAcc1" presStyleIdx="5" presStyleCnt="7" custScaleX="125769">
        <dgm:presLayoutVars>
          <dgm:bulletEnabled val="1"/>
        </dgm:presLayoutVars>
      </dgm:prSet>
      <dgm:spPr/>
    </dgm:pt>
    <dgm:pt modelId="{2333FC2D-7A53-46EA-BE4A-E990985606C3}" type="pres">
      <dgm:prSet presAssocID="{B6D10977-8D7C-4DFA-BA43-EBA02118B3FF}" presName="Name13" presStyleLbl="parChTrans1D2" presStyleIdx="6" presStyleCnt="7"/>
      <dgm:spPr/>
    </dgm:pt>
    <dgm:pt modelId="{ECE78748-7199-4292-8E25-AD24C88F61A1}" type="pres">
      <dgm:prSet presAssocID="{F723E227-3E68-486F-94F4-DD58E76E3279}" presName="childText" presStyleLbl="bgAcc1" presStyleIdx="6" presStyleCnt="7" custScaleX="125769">
        <dgm:presLayoutVars>
          <dgm:bulletEnabled val="1"/>
        </dgm:presLayoutVars>
      </dgm:prSet>
      <dgm:spPr/>
    </dgm:pt>
  </dgm:ptLst>
  <dgm:cxnLst>
    <dgm:cxn modelId="{3A9AF203-ECAB-4A6A-919A-E13C5C65E4BB}" type="presOf" srcId="{D7B36762-22A2-4196-93E5-8FD0301A527A}" destId="{43F3B157-7CC0-4374-B32A-DFEA525E96AC}" srcOrd="0" destOrd="0" presId="urn:microsoft.com/office/officeart/2005/8/layout/hierarchy3"/>
    <dgm:cxn modelId="{059B9B08-86C0-4F6A-93A5-A69F1B760C49}" srcId="{0C31FD30-6254-467B-93D7-A5F427989512}" destId="{B2BA24D9-CC9C-4CBC-8725-0E84AF36A313}" srcOrd="0" destOrd="0" parTransId="{637364B6-282A-4B51-AD7A-408425F8E85C}" sibTransId="{90951ED5-71B7-4BDC-B17B-36D89ADB79E3}"/>
    <dgm:cxn modelId="{F0206B10-874C-44EE-9D6A-6EDFBB9A9663}" srcId="{B2BA24D9-CC9C-4CBC-8725-0E84AF36A313}" destId="{9BFECE10-4B67-4C3A-AE20-0C74EB15D9AB}" srcOrd="1" destOrd="0" parTransId="{B00D7FA5-374A-4907-9867-7A513EE17C38}" sibTransId="{7F9D15FA-5146-4CBA-B1B9-E4D29FB7E973}"/>
    <dgm:cxn modelId="{AFB3B324-0AB5-4D87-B4FB-C7B8E237735D}" type="presOf" srcId="{46DE0406-613F-4BF7-BC3A-6C5C8EDC35D0}" destId="{4B2056E4-B551-4D85-BA23-18D1BC463EE0}" srcOrd="0" destOrd="0" presId="urn:microsoft.com/office/officeart/2005/8/layout/hierarchy3"/>
    <dgm:cxn modelId="{03529F27-04F9-4C90-84B8-C4FF58D945AE}" type="presOf" srcId="{B2BA24D9-CC9C-4CBC-8725-0E84AF36A313}" destId="{820EE4CE-8308-468A-81F3-59B880403213}" srcOrd="0" destOrd="0" presId="urn:microsoft.com/office/officeart/2005/8/layout/hierarchy3"/>
    <dgm:cxn modelId="{A7EE192A-0B5C-4533-97EB-25B079342389}" type="presOf" srcId="{1A5E40DB-5FAE-404A-949B-26C1980CF48B}" destId="{0834269A-0AD1-487F-BB06-91A35A5B9F88}" srcOrd="0" destOrd="0" presId="urn:microsoft.com/office/officeart/2005/8/layout/hierarchy3"/>
    <dgm:cxn modelId="{A611A430-F73A-4B3A-A23B-96B321CD1FD5}" type="presOf" srcId="{B2BA24D9-CC9C-4CBC-8725-0E84AF36A313}" destId="{B89B55F2-89E1-4BA8-8E0E-1FC8E82C74DC}" srcOrd="1" destOrd="0" presId="urn:microsoft.com/office/officeart/2005/8/layout/hierarchy3"/>
    <dgm:cxn modelId="{4B1FE23F-CAD6-4EF3-BA5A-F55EE05878B0}" type="presOf" srcId="{F723E227-3E68-486F-94F4-DD58E76E3279}" destId="{ECE78748-7199-4292-8E25-AD24C88F61A1}" srcOrd="0" destOrd="0" presId="urn:microsoft.com/office/officeart/2005/8/layout/hierarchy3"/>
    <dgm:cxn modelId="{EEDBC561-9EF8-4DC1-8A53-CACF10F98774}" srcId="{C19DFF9D-07A1-4523-B5CA-3B24DEF92DFD}" destId="{15A0A93B-8DF2-4850-810D-11F3CB9F7141}" srcOrd="0" destOrd="0" parTransId="{6B2AA8EB-A36B-4B38-BD2B-7401BF1B329D}" sibTransId="{7FE0602B-0F73-474D-AC99-A90C359C5336}"/>
    <dgm:cxn modelId="{914B6C64-C8A3-4F79-BFDC-7D44D63198FA}" type="presOf" srcId="{9BFECE10-4B67-4C3A-AE20-0C74EB15D9AB}" destId="{A5377543-56BE-46D0-93FC-7CC25EB6C230}" srcOrd="0" destOrd="0" presId="urn:microsoft.com/office/officeart/2005/8/layout/hierarchy3"/>
    <dgm:cxn modelId="{C161A744-E05D-473A-B1CF-CDAF858F5949}" type="presOf" srcId="{C19DFF9D-07A1-4523-B5CA-3B24DEF92DFD}" destId="{50734AAE-0D3F-43BF-981A-086C9D3C4803}" srcOrd="1" destOrd="0" presId="urn:microsoft.com/office/officeart/2005/8/layout/hierarchy3"/>
    <dgm:cxn modelId="{70C49649-2898-4C67-ADDF-9EB60AF1D618}" type="presOf" srcId="{C19DFF9D-07A1-4523-B5CA-3B24DEF92DFD}" destId="{68699F07-44F7-4CC9-88C0-3B708C562870}" srcOrd="0" destOrd="0" presId="urn:microsoft.com/office/officeart/2005/8/layout/hierarchy3"/>
    <dgm:cxn modelId="{426EE869-2713-471F-91D3-2F77998139BD}" srcId="{0C31FD30-6254-467B-93D7-A5F427989512}" destId="{D7B36762-22A2-4196-93E5-8FD0301A527A}" srcOrd="2" destOrd="0" parTransId="{0FDAA79A-87AC-4622-9C63-985B32803745}" sibTransId="{10D79499-2CED-491C-A731-0C801139803C}"/>
    <dgm:cxn modelId="{875F6D4C-E569-462E-90F6-CCDF8F975EA6}" type="presOf" srcId="{D4FB74C7-D0D2-4F30-AB90-5D488EA69E4B}" destId="{9FB53B7D-CD39-4687-9C08-A09F057B3D5C}" srcOrd="0" destOrd="0" presId="urn:microsoft.com/office/officeart/2005/8/layout/hierarchy3"/>
    <dgm:cxn modelId="{FCC26D50-A36B-420E-9DC7-6759FEEAAFEB}" srcId="{D7B36762-22A2-4196-93E5-8FD0301A527A}" destId="{F723E227-3E68-486F-94F4-DD58E76E3279}" srcOrd="2" destOrd="0" parTransId="{B6D10977-8D7C-4DFA-BA43-EBA02118B3FF}" sibTransId="{D3A533D7-CB8D-4433-9A84-1467FFB63AEF}"/>
    <dgm:cxn modelId="{9B130B55-8C17-44A1-8E6F-D235E116C942}" type="presOf" srcId="{3C2B7D44-DE9C-4C76-ADC5-47A96758EFA6}" destId="{654980F2-5699-42E8-B23D-9124E7ACC0F9}" srcOrd="0" destOrd="0" presId="urn:microsoft.com/office/officeart/2005/8/layout/hierarchy3"/>
    <dgm:cxn modelId="{85894975-B4FD-49E4-8F98-40148B202F89}" type="presOf" srcId="{15A0A93B-8DF2-4850-810D-11F3CB9F7141}" destId="{EE0FFC3F-7F4A-4E70-97CB-DDDA195BF276}" srcOrd="0" destOrd="0" presId="urn:microsoft.com/office/officeart/2005/8/layout/hierarchy3"/>
    <dgm:cxn modelId="{C72ABC56-AF56-4519-BCC4-6EBE429DD058}" srcId="{B2BA24D9-CC9C-4CBC-8725-0E84AF36A313}" destId="{7A50C530-D9A1-4E1C-A86B-303557FC8DBD}" srcOrd="0" destOrd="0" parTransId="{D4FB74C7-D0D2-4F30-AB90-5D488EA69E4B}" sibTransId="{7E6A9E53-45D4-44A1-B713-AB9BA4B6873E}"/>
    <dgm:cxn modelId="{B94CDF80-5E80-4376-A243-8C5D47E15B5F}" srcId="{D7B36762-22A2-4196-93E5-8FD0301A527A}" destId="{1A5E40DB-5FAE-404A-949B-26C1980CF48B}" srcOrd="1" destOrd="0" parTransId="{0FCD6D99-896F-473A-93D6-EC58FE6CE9E1}" sibTransId="{0D8E6B40-609B-44FF-BAC6-348E6AF0325D}"/>
    <dgm:cxn modelId="{11A00F87-B821-4629-AB55-23991E960D66}" type="presOf" srcId="{0C31FD30-6254-467B-93D7-A5F427989512}" destId="{62DE7AF3-AF12-4774-A892-6893786AB861}" srcOrd="0" destOrd="0" presId="urn:microsoft.com/office/officeart/2005/8/layout/hierarchy3"/>
    <dgm:cxn modelId="{616BB987-8443-4BC4-973F-83A8011B6BE9}" type="presOf" srcId="{6B2AA8EB-A36B-4B38-BD2B-7401BF1B329D}" destId="{BA5B06FD-2960-4C56-969C-8F296F0CE039}" srcOrd="0" destOrd="0" presId="urn:microsoft.com/office/officeart/2005/8/layout/hierarchy3"/>
    <dgm:cxn modelId="{D4798F8B-3846-4B37-9002-42F3939F4B5F}" type="presOf" srcId="{B00D7FA5-374A-4907-9867-7A513EE17C38}" destId="{EF41299E-5E86-4446-8A4F-41DC611B8CFE}" srcOrd="0" destOrd="0" presId="urn:microsoft.com/office/officeart/2005/8/layout/hierarchy3"/>
    <dgm:cxn modelId="{5281A38D-4862-4A8E-AE95-9BAB90C90E9E}" srcId="{0C31FD30-6254-467B-93D7-A5F427989512}" destId="{C19DFF9D-07A1-4523-B5CA-3B24DEF92DFD}" srcOrd="1" destOrd="0" parTransId="{73223D2E-1F0B-4DE0-9C08-A9DE51CC5A58}" sibTransId="{ABA23481-0EB8-4080-9FCC-1A07642F31E9}"/>
    <dgm:cxn modelId="{D2FE51AC-C5FA-471A-9ECC-4340CD4BC2D8}" type="presOf" srcId="{B6D10977-8D7C-4DFA-BA43-EBA02118B3FF}" destId="{2333FC2D-7A53-46EA-BE4A-E990985606C3}" srcOrd="0" destOrd="0" presId="urn:microsoft.com/office/officeart/2005/8/layout/hierarchy3"/>
    <dgm:cxn modelId="{0DC7C6AE-BFBC-43A8-BE71-7A6300C34E41}" srcId="{D7B36762-22A2-4196-93E5-8FD0301A527A}" destId="{6FC51ABC-29AA-434E-8A95-FA04080F90D0}" srcOrd="0" destOrd="0" parTransId="{46DE0406-613F-4BF7-BC3A-6C5C8EDC35D0}" sibTransId="{4F44FA4B-3171-4CAA-BC2D-7B0C4EC607E0}"/>
    <dgm:cxn modelId="{4D614DB2-806B-44B8-9AB8-746C359A8907}" type="presOf" srcId="{0FCD6D99-896F-473A-93D6-EC58FE6CE9E1}" destId="{74550331-78F6-4415-A473-B213633BFC26}" srcOrd="0" destOrd="0" presId="urn:microsoft.com/office/officeart/2005/8/layout/hierarchy3"/>
    <dgm:cxn modelId="{21AE83B2-68D8-4D28-AF8E-6A9F16786CFE}" type="presOf" srcId="{7A50C530-D9A1-4E1C-A86B-303557FC8DBD}" destId="{BD1F455C-163C-44AB-B108-204266C6B002}" srcOrd="0" destOrd="0" presId="urn:microsoft.com/office/officeart/2005/8/layout/hierarchy3"/>
    <dgm:cxn modelId="{D49811D3-01D3-4740-B584-10A995CCF9A6}" srcId="{C19DFF9D-07A1-4523-B5CA-3B24DEF92DFD}" destId="{3C2B7D44-DE9C-4C76-ADC5-47A96758EFA6}" srcOrd="1" destOrd="0" parTransId="{AF8C389A-5EFF-4890-8D78-FBBBD37895CD}" sibTransId="{71359875-A710-46C4-A3FA-D417009F6BE7}"/>
    <dgm:cxn modelId="{258E48D8-243F-4104-9210-2709EA089239}" type="presOf" srcId="{AF8C389A-5EFF-4890-8D78-FBBBD37895CD}" destId="{7E3EE184-0CC3-40B0-B6BF-7CCB652DF8F0}" srcOrd="0" destOrd="0" presId="urn:microsoft.com/office/officeart/2005/8/layout/hierarchy3"/>
    <dgm:cxn modelId="{A72C1DDB-4181-494A-A799-7542F98C91E0}" type="presOf" srcId="{D7B36762-22A2-4196-93E5-8FD0301A527A}" destId="{1749A404-5BD7-4434-BE53-F36E10D2B07B}" srcOrd="1" destOrd="0" presId="urn:microsoft.com/office/officeart/2005/8/layout/hierarchy3"/>
    <dgm:cxn modelId="{D8A7C1DD-ECFF-40BD-BCEC-4ED149CA919D}" type="presOf" srcId="{6FC51ABC-29AA-434E-8A95-FA04080F90D0}" destId="{DC3AC57F-7F7D-4A82-B638-1FD09A05E9E6}" srcOrd="0" destOrd="0" presId="urn:microsoft.com/office/officeart/2005/8/layout/hierarchy3"/>
    <dgm:cxn modelId="{1BF39350-1F8D-4488-A08E-9CA09E211FFB}" type="presParOf" srcId="{62DE7AF3-AF12-4774-A892-6893786AB861}" destId="{CE4EA5A3-3B06-466A-ABC4-EF916D8DF087}" srcOrd="0" destOrd="0" presId="urn:microsoft.com/office/officeart/2005/8/layout/hierarchy3"/>
    <dgm:cxn modelId="{2C7E1D2E-DC76-4C13-9680-DD776F2049BB}" type="presParOf" srcId="{CE4EA5A3-3B06-466A-ABC4-EF916D8DF087}" destId="{BF37CF9C-8DCA-46AA-BE97-F56DF7791B58}" srcOrd="0" destOrd="0" presId="urn:microsoft.com/office/officeart/2005/8/layout/hierarchy3"/>
    <dgm:cxn modelId="{1A331727-E3CB-42A1-84B2-B0BA9E900DA6}" type="presParOf" srcId="{BF37CF9C-8DCA-46AA-BE97-F56DF7791B58}" destId="{820EE4CE-8308-468A-81F3-59B880403213}" srcOrd="0" destOrd="0" presId="urn:microsoft.com/office/officeart/2005/8/layout/hierarchy3"/>
    <dgm:cxn modelId="{78A52D65-D15D-4831-BD24-992442A3BFED}" type="presParOf" srcId="{BF37CF9C-8DCA-46AA-BE97-F56DF7791B58}" destId="{B89B55F2-89E1-4BA8-8E0E-1FC8E82C74DC}" srcOrd="1" destOrd="0" presId="urn:microsoft.com/office/officeart/2005/8/layout/hierarchy3"/>
    <dgm:cxn modelId="{CA3541CA-65E7-48CE-98BB-D1FA1F38AD36}" type="presParOf" srcId="{CE4EA5A3-3B06-466A-ABC4-EF916D8DF087}" destId="{F51EA599-907F-4B04-9A6C-F8DCD51BD627}" srcOrd="1" destOrd="0" presId="urn:microsoft.com/office/officeart/2005/8/layout/hierarchy3"/>
    <dgm:cxn modelId="{43404756-AD08-4B02-8E36-661AB92B070F}" type="presParOf" srcId="{F51EA599-907F-4B04-9A6C-F8DCD51BD627}" destId="{9FB53B7D-CD39-4687-9C08-A09F057B3D5C}" srcOrd="0" destOrd="0" presId="urn:microsoft.com/office/officeart/2005/8/layout/hierarchy3"/>
    <dgm:cxn modelId="{1EAE1544-8DDA-47F0-99D6-F71D7DD60271}" type="presParOf" srcId="{F51EA599-907F-4B04-9A6C-F8DCD51BD627}" destId="{BD1F455C-163C-44AB-B108-204266C6B002}" srcOrd="1" destOrd="0" presId="urn:microsoft.com/office/officeart/2005/8/layout/hierarchy3"/>
    <dgm:cxn modelId="{DAA592BB-331A-4A2F-BCA0-E2F88C0DA37D}" type="presParOf" srcId="{F51EA599-907F-4B04-9A6C-F8DCD51BD627}" destId="{EF41299E-5E86-4446-8A4F-41DC611B8CFE}" srcOrd="2" destOrd="0" presId="urn:microsoft.com/office/officeart/2005/8/layout/hierarchy3"/>
    <dgm:cxn modelId="{AB036149-634A-422C-8F5C-F5C5841E8ABD}" type="presParOf" srcId="{F51EA599-907F-4B04-9A6C-F8DCD51BD627}" destId="{A5377543-56BE-46D0-93FC-7CC25EB6C230}" srcOrd="3" destOrd="0" presId="urn:microsoft.com/office/officeart/2005/8/layout/hierarchy3"/>
    <dgm:cxn modelId="{7D1C1F2E-FA4D-419E-8A47-FCABEDE0EA0C}" type="presParOf" srcId="{62DE7AF3-AF12-4774-A892-6893786AB861}" destId="{E25FBFEC-309E-4507-B9A2-163DEC492F17}" srcOrd="1" destOrd="0" presId="urn:microsoft.com/office/officeart/2005/8/layout/hierarchy3"/>
    <dgm:cxn modelId="{E48C5DFA-FBFD-41F8-986C-04AF83F13F92}" type="presParOf" srcId="{E25FBFEC-309E-4507-B9A2-163DEC492F17}" destId="{3C43C8F6-981A-46A6-BE3F-A99E4AD81209}" srcOrd="0" destOrd="0" presId="urn:microsoft.com/office/officeart/2005/8/layout/hierarchy3"/>
    <dgm:cxn modelId="{01EB37DF-1D5F-4A32-A346-048FEDD9959A}" type="presParOf" srcId="{3C43C8F6-981A-46A6-BE3F-A99E4AD81209}" destId="{68699F07-44F7-4CC9-88C0-3B708C562870}" srcOrd="0" destOrd="0" presId="urn:microsoft.com/office/officeart/2005/8/layout/hierarchy3"/>
    <dgm:cxn modelId="{DFCF6B0A-0398-4748-BE1D-D7654CBF6D31}" type="presParOf" srcId="{3C43C8F6-981A-46A6-BE3F-A99E4AD81209}" destId="{50734AAE-0D3F-43BF-981A-086C9D3C4803}" srcOrd="1" destOrd="0" presId="urn:microsoft.com/office/officeart/2005/8/layout/hierarchy3"/>
    <dgm:cxn modelId="{686CE86E-D5F3-44A8-B24D-75AD74E6A890}" type="presParOf" srcId="{E25FBFEC-309E-4507-B9A2-163DEC492F17}" destId="{87EB8DF1-EAB7-4859-B311-69B44E9F4FA1}" srcOrd="1" destOrd="0" presId="urn:microsoft.com/office/officeart/2005/8/layout/hierarchy3"/>
    <dgm:cxn modelId="{69C70474-9013-4DEC-8684-F7D9C19AADF9}" type="presParOf" srcId="{87EB8DF1-EAB7-4859-B311-69B44E9F4FA1}" destId="{BA5B06FD-2960-4C56-969C-8F296F0CE039}" srcOrd="0" destOrd="0" presId="urn:microsoft.com/office/officeart/2005/8/layout/hierarchy3"/>
    <dgm:cxn modelId="{412605BA-38F6-4EEE-A072-2040423FD1D8}" type="presParOf" srcId="{87EB8DF1-EAB7-4859-B311-69B44E9F4FA1}" destId="{EE0FFC3F-7F4A-4E70-97CB-DDDA195BF276}" srcOrd="1" destOrd="0" presId="urn:microsoft.com/office/officeart/2005/8/layout/hierarchy3"/>
    <dgm:cxn modelId="{990E6B6E-3E0C-4496-8DED-24C2E0394A34}" type="presParOf" srcId="{87EB8DF1-EAB7-4859-B311-69B44E9F4FA1}" destId="{7E3EE184-0CC3-40B0-B6BF-7CCB652DF8F0}" srcOrd="2" destOrd="0" presId="urn:microsoft.com/office/officeart/2005/8/layout/hierarchy3"/>
    <dgm:cxn modelId="{5C2E46F2-5DFB-4BFC-BCA6-B6D0904DED3B}" type="presParOf" srcId="{87EB8DF1-EAB7-4859-B311-69B44E9F4FA1}" destId="{654980F2-5699-42E8-B23D-9124E7ACC0F9}" srcOrd="3" destOrd="0" presId="urn:microsoft.com/office/officeart/2005/8/layout/hierarchy3"/>
    <dgm:cxn modelId="{9C2DBD5A-62F8-4E55-AC78-23E96C19CE88}" type="presParOf" srcId="{62DE7AF3-AF12-4774-A892-6893786AB861}" destId="{FE9075B0-B55C-4F32-B43F-CC21843C8502}" srcOrd="2" destOrd="0" presId="urn:microsoft.com/office/officeart/2005/8/layout/hierarchy3"/>
    <dgm:cxn modelId="{B72DCEA8-B8B8-4BAE-885A-D9EEB6466CC7}" type="presParOf" srcId="{FE9075B0-B55C-4F32-B43F-CC21843C8502}" destId="{59B43303-E39C-40AB-85CB-ADD1B88EA89A}" srcOrd="0" destOrd="0" presId="urn:microsoft.com/office/officeart/2005/8/layout/hierarchy3"/>
    <dgm:cxn modelId="{BF163071-7F94-40C3-9F59-CF1D4C801EF6}" type="presParOf" srcId="{59B43303-E39C-40AB-85CB-ADD1B88EA89A}" destId="{43F3B157-7CC0-4374-B32A-DFEA525E96AC}" srcOrd="0" destOrd="0" presId="urn:microsoft.com/office/officeart/2005/8/layout/hierarchy3"/>
    <dgm:cxn modelId="{2EDA5B14-0BF5-4B04-833A-2870097790B1}" type="presParOf" srcId="{59B43303-E39C-40AB-85CB-ADD1B88EA89A}" destId="{1749A404-5BD7-4434-BE53-F36E10D2B07B}" srcOrd="1" destOrd="0" presId="urn:microsoft.com/office/officeart/2005/8/layout/hierarchy3"/>
    <dgm:cxn modelId="{CC4CB5C1-F697-429C-93D9-39DC2DBD134A}" type="presParOf" srcId="{FE9075B0-B55C-4F32-B43F-CC21843C8502}" destId="{D4B795CE-A7B9-49CD-B95A-924DCE894800}" srcOrd="1" destOrd="0" presId="urn:microsoft.com/office/officeart/2005/8/layout/hierarchy3"/>
    <dgm:cxn modelId="{36913FD4-3DA1-4903-BBA5-C666BBDC0F2E}" type="presParOf" srcId="{D4B795CE-A7B9-49CD-B95A-924DCE894800}" destId="{4B2056E4-B551-4D85-BA23-18D1BC463EE0}" srcOrd="0" destOrd="0" presId="urn:microsoft.com/office/officeart/2005/8/layout/hierarchy3"/>
    <dgm:cxn modelId="{E28D12C3-3AC2-4771-A817-800B0A31DC11}" type="presParOf" srcId="{D4B795CE-A7B9-49CD-B95A-924DCE894800}" destId="{DC3AC57F-7F7D-4A82-B638-1FD09A05E9E6}" srcOrd="1" destOrd="0" presId="urn:microsoft.com/office/officeart/2005/8/layout/hierarchy3"/>
    <dgm:cxn modelId="{1CA9CB2F-3CCA-4C0F-84A9-2E1A191F9A4F}" type="presParOf" srcId="{D4B795CE-A7B9-49CD-B95A-924DCE894800}" destId="{74550331-78F6-4415-A473-B213633BFC26}" srcOrd="2" destOrd="0" presId="urn:microsoft.com/office/officeart/2005/8/layout/hierarchy3"/>
    <dgm:cxn modelId="{E8E8EB92-67FB-4141-9F56-87E3C2DBCA40}" type="presParOf" srcId="{D4B795CE-A7B9-49CD-B95A-924DCE894800}" destId="{0834269A-0AD1-487F-BB06-91A35A5B9F88}" srcOrd="3" destOrd="0" presId="urn:microsoft.com/office/officeart/2005/8/layout/hierarchy3"/>
    <dgm:cxn modelId="{EA9AF1E1-9D28-4528-B998-9BF27C67CD31}" type="presParOf" srcId="{D4B795CE-A7B9-49CD-B95A-924DCE894800}" destId="{2333FC2D-7A53-46EA-BE4A-E990985606C3}" srcOrd="4" destOrd="0" presId="urn:microsoft.com/office/officeart/2005/8/layout/hierarchy3"/>
    <dgm:cxn modelId="{4BE582E9-CAE1-4893-A467-D8D6CE55B801}" type="presParOf" srcId="{D4B795CE-A7B9-49CD-B95A-924DCE894800}" destId="{ECE78748-7199-4292-8E25-AD24C88F61A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38BFD-A794-4528-B119-412D44D2ABB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71EF96E-8C43-492A-A758-7640AC90DF3F}">
      <dgm:prSet phldrT="[Text]"/>
      <dgm:spPr/>
      <dgm:t>
        <a:bodyPr/>
        <a:lstStyle/>
        <a:p>
          <a:r>
            <a:rPr lang="en-GB">
              <a:latin typeface="Roboto Light "/>
            </a:rPr>
            <a:t>1</a:t>
          </a:r>
        </a:p>
      </dgm:t>
    </dgm:pt>
    <dgm:pt modelId="{C7216C97-889F-48CE-8528-007128632497}" type="parTrans" cxnId="{3C90F78F-CA57-416D-A14A-A0D583AD7D6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AE3CFEA5-1564-492B-B527-E649E764CF7F}" type="sibTrans" cxnId="{3C90F78F-CA57-416D-A14A-A0D583AD7D6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EC98A38F-53D8-4C92-8A8D-0C172CB39C8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Research</a:t>
          </a:r>
          <a:r>
            <a:rPr lang="en-GB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en-GB" b="1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options</a:t>
          </a:r>
          <a:endParaRPr lang="en-GB" b="1">
            <a:latin typeface="Roboto Light "/>
          </a:endParaRPr>
        </a:p>
      </dgm:t>
    </dgm:pt>
    <dgm:pt modelId="{AA4985CF-4EA7-4D8F-B763-86BE40FEC4E5}" type="parTrans" cxnId="{5FE63D82-550E-4BAC-8AA4-46B49E94B50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A9FD3F8B-84D5-4E53-A39C-617A67598DBF}" type="sibTrans" cxnId="{5FE63D82-550E-4BAC-8AA4-46B49E94B50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B4DC9CA5-9820-421A-8A50-5D1C4253B2BA}">
      <dgm:prSet phldrT="[Text]"/>
      <dgm:spPr/>
      <dgm:t>
        <a:bodyPr/>
        <a:lstStyle/>
        <a:p>
          <a:r>
            <a:rPr lang="en-GB">
              <a:latin typeface="Roboto Light "/>
            </a:rPr>
            <a:t>2</a:t>
          </a:r>
        </a:p>
      </dgm:t>
    </dgm:pt>
    <dgm:pt modelId="{24E94189-EB73-421B-AC95-6C94764611A6}" type="parTrans" cxnId="{EA5B7ACF-0061-4A14-84A4-E4FE1795973D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2B9ED386-96CC-441C-9041-96338C316F6E}" type="sibTrans" cxnId="{EA5B7ACF-0061-4A14-84A4-E4FE1795973D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82EBCE0E-1F33-4134-99C7-C99B83E9ED77}">
      <dgm:prSet phldrT="[Text]"/>
      <dgm:spPr/>
      <dgm:t>
        <a:bodyPr/>
        <a:lstStyle/>
        <a:p>
          <a:pPr>
            <a:buNone/>
          </a:pPr>
          <a:r>
            <a:rPr lang="en-GB" b="1">
              <a:latin typeface="Roboto Light "/>
              <a:ea typeface="Roboto Light"/>
              <a:cs typeface="Roboto Light"/>
            </a:rPr>
            <a:t>Make contact</a:t>
          </a:r>
          <a:endParaRPr lang="en-GB">
            <a:latin typeface="Roboto Light "/>
            <a:ea typeface="Roboto Light"/>
            <a:cs typeface="Roboto Light"/>
          </a:endParaRPr>
        </a:p>
      </dgm:t>
    </dgm:pt>
    <dgm:pt modelId="{D6CF6D56-1430-4A54-B4A1-9C71B7AF58FA}" type="parTrans" cxnId="{22270A77-5F20-4CC6-80CF-AFEB52A3742C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AB4108AD-9083-4A7C-A794-FFC926EE7D5F}" type="sibTrans" cxnId="{22270A77-5F20-4CC6-80CF-AFEB52A3742C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C68A5800-5D34-4C91-8640-09F2CCDE3911}">
      <dgm:prSet phldrT="[Text]"/>
      <dgm:spPr/>
      <dgm:t>
        <a:bodyPr/>
        <a:lstStyle/>
        <a:p>
          <a:r>
            <a:rPr lang="en-GB">
              <a:latin typeface="Roboto Light "/>
            </a:rPr>
            <a:t>3</a:t>
          </a:r>
        </a:p>
      </dgm:t>
    </dgm:pt>
    <dgm:pt modelId="{FE73EEAD-8D94-4848-8274-2CB9ABE5F54F}" type="parTrans" cxnId="{4CE41A19-43EC-4A7C-884C-E0BAB5A947B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322F954C-DBE2-4A35-8E18-1E047103248F}" type="sibTrans" cxnId="{4CE41A19-43EC-4A7C-884C-E0BAB5A947B3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3AD14909-363C-40B0-A675-3EB13D0E2A26}">
      <dgm:prSet phldrT="[Text]"/>
      <dgm:spPr/>
      <dgm:t>
        <a:bodyPr/>
        <a:lstStyle/>
        <a:p>
          <a:pPr>
            <a:buNone/>
          </a:pPr>
          <a:r>
            <a:rPr lang="en-GB" b="1">
              <a:latin typeface="Roboto Light "/>
              <a:ea typeface="Roboto Light"/>
              <a:cs typeface="Roboto Light"/>
            </a:rPr>
            <a:t>Get offers </a:t>
          </a:r>
        </a:p>
      </dgm:t>
    </dgm:pt>
    <dgm:pt modelId="{CF7B0652-B360-4365-9E5C-A35974F3C2D0}" type="parTrans" cxnId="{E958E0ED-1BBC-4B6A-ADDC-454BA46FA08A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4E042864-D9EF-4053-AA2E-69BEA8EA532E}" type="sibTrans" cxnId="{E958E0ED-1BBC-4B6A-ADDC-454BA46FA08A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4EC17755-5F0E-4260-9D4D-189D89DFEEFB}">
      <dgm:prSet/>
      <dgm:spPr/>
      <dgm:t>
        <a:bodyPr/>
        <a:lstStyle/>
        <a:p>
          <a:r>
            <a:rPr lang="en-GB">
              <a:latin typeface="Roboto Light "/>
            </a:rPr>
            <a:t>4</a:t>
          </a:r>
        </a:p>
      </dgm:t>
    </dgm:pt>
    <dgm:pt modelId="{31F64D5E-56D8-4A12-9376-A4265AF9A4A9}" type="parTrans" cxnId="{4E9F0FB1-D2C6-4C69-93B3-8FAC68FA1B7C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FF78857C-2C4B-4EA6-9131-D6E63A0C4EB6}" type="sibTrans" cxnId="{4E9F0FB1-D2C6-4C69-93B3-8FAC68FA1B7C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A3829C22-9374-4CFC-931D-9523643BDE80}">
      <dgm:prSet/>
      <dgm:spPr/>
      <dgm:t>
        <a:bodyPr/>
        <a:lstStyle/>
        <a:p>
          <a:r>
            <a:rPr lang="en-GB">
              <a:latin typeface="Roboto Light "/>
            </a:rPr>
            <a:t>5</a:t>
          </a:r>
        </a:p>
      </dgm:t>
    </dgm:pt>
    <dgm:pt modelId="{2705A744-9B10-4D35-9CE9-8D754053853A}" type="parTrans" cxnId="{9AED3DAB-3E55-409C-81F1-533ADF8C8709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30600F5F-9F7F-4FE0-9485-9425DF1246C0}" type="sibTrans" cxnId="{9AED3DAB-3E55-409C-81F1-533ADF8C8709}">
      <dgm:prSet/>
      <dgm:spPr/>
      <dgm:t>
        <a:bodyPr/>
        <a:lstStyle/>
        <a:p>
          <a:endParaRPr lang="en-GB">
            <a:solidFill>
              <a:schemeClr val="accent5"/>
            </a:solidFill>
          </a:endParaRPr>
        </a:p>
      </dgm:t>
    </dgm:pt>
    <dgm:pt modelId="{F69E6788-3DB2-4CFD-9E6F-64EC64751BD0}">
      <dgm:prSet/>
      <dgm:spPr/>
      <dgm:t>
        <a:bodyPr/>
        <a:lstStyle/>
        <a:p>
          <a:pPr>
            <a:buNone/>
          </a:pPr>
          <a:r>
            <a:rPr lang="en-GB" b="1">
              <a:latin typeface="Roboto Light "/>
              <a:ea typeface="Roboto Light"/>
              <a:cs typeface="Roboto Light"/>
            </a:rPr>
            <a:t>Add</a:t>
          </a:r>
          <a:r>
            <a:rPr lang="en-GB">
              <a:latin typeface="Roboto Light "/>
              <a:ea typeface="Roboto Light"/>
              <a:cs typeface="Roboto Light"/>
            </a:rPr>
            <a:t> </a:t>
          </a:r>
          <a:r>
            <a:rPr lang="en-GB" b="1">
              <a:latin typeface="Roboto Light "/>
              <a:ea typeface="Roboto Light"/>
              <a:cs typeface="Roboto Light"/>
            </a:rPr>
            <a:t>your choice</a:t>
          </a:r>
          <a:endParaRPr lang="en-GB">
            <a:latin typeface="Roboto Light "/>
            <a:ea typeface="Roboto Light"/>
            <a:cs typeface="Roboto Light"/>
          </a:endParaRPr>
        </a:p>
      </dgm:t>
    </dgm:pt>
    <dgm:pt modelId="{A01983B0-3D04-410E-B587-E43822CC7D84}" type="parTrans" cxnId="{3F3DE30B-9DCC-486E-89EF-D2345D3DC830}">
      <dgm:prSet/>
      <dgm:spPr/>
      <dgm:t>
        <a:bodyPr/>
        <a:lstStyle/>
        <a:p>
          <a:endParaRPr lang="en-GB"/>
        </a:p>
      </dgm:t>
    </dgm:pt>
    <dgm:pt modelId="{4FCE915E-1A83-4E87-8D3D-A80B392CCE5C}" type="sibTrans" cxnId="{3F3DE30B-9DCC-486E-89EF-D2345D3DC830}">
      <dgm:prSet/>
      <dgm:spPr/>
      <dgm:t>
        <a:bodyPr/>
        <a:lstStyle/>
        <a:p>
          <a:endParaRPr lang="en-GB"/>
        </a:p>
      </dgm:t>
    </dgm:pt>
    <dgm:pt modelId="{194E97C0-FC97-45EA-99EF-983E4FDF70CD}">
      <dgm:prSet/>
      <dgm:spPr/>
      <dgm:t>
        <a:bodyPr/>
        <a:lstStyle/>
        <a:p>
          <a:r>
            <a:rPr lang="en-GB">
              <a:latin typeface="Roboto Light "/>
              <a:ea typeface="Roboto Light"/>
              <a:cs typeface="Roboto Light"/>
            </a:rPr>
            <a:t>The university or college </a:t>
          </a:r>
          <a:r>
            <a:rPr lang="en-GB" b="0">
              <a:latin typeface="Roboto Light "/>
              <a:ea typeface="Roboto Light"/>
              <a:cs typeface="Roboto Light"/>
            </a:rPr>
            <a:t>reviews</a:t>
          </a:r>
          <a:r>
            <a:rPr lang="en-GB">
              <a:latin typeface="Roboto Light "/>
              <a:ea typeface="Roboto Light"/>
              <a:cs typeface="Roboto Light"/>
            </a:rPr>
            <a:t> your full UCAS application.</a:t>
          </a:r>
        </a:p>
      </dgm:t>
    </dgm:pt>
    <dgm:pt modelId="{BFDC57B6-262D-4D57-B0FE-24A649DA9744}" type="parTrans" cxnId="{7C5E0E51-3933-4AD2-B3B5-130C32FE35C2}">
      <dgm:prSet/>
      <dgm:spPr/>
      <dgm:t>
        <a:bodyPr/>
        <a:lstStyle/>
        <a:p>
          <a:endParaRPr lang="en-GB"/>
        </a:p>
      </dgm:t>
    </dgm:pt>
    <dgm:pt modelId="{4B1094C9-C94B-4C24-AA39-A6BD59208DE8}" type="sibTrans" cxnId="{7C5E0E51-3933-4AD2-B3B5-130C32FE35C2}">
      <dgm:prSet/>
      <dgm:spPr/>
      <dgm:t>
        <a:bodyPr/>
        <a:lstStyle/>
        <a:p>
          <a:endParaRPr lang="en-GB"/>
        </a:p>
      </dgm:t>
    </dgm:pt>
    <dgm:pt modelId="{19B147F3-D1B7-4630-80EA-C5C0D47738D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Check course details and entry requirements.   </a:t>
          </a:r>
          <a:endParaRPr lang="en-GB">
            <a:latin typeface="Roboto Light "/>
          </a:endParaRPr>
        </a:p>
      </dgm:t>
    </dgm:pt>
    <dgm:pt modelId="{F835079B-8329-4E15-B9BA-5BDFC95670A3}" type="parTrans" cxnId="{CE643CED-ED28-4E95-852F-2DCBA5830A1F}">
      <dgm:prSet/>
      <dgm:spPr/>
      <dgm:t>
        <a:bodyPr/>
        <a:lstStyle/>
        <a:p>
          <a:endParaRPr lang="en-GB"/>
        </a:p>
      </dgm:t>
    </dgm:pt>
    <dgm:pt modelId="{FDA8040B-78EB-4B7A-8977-D5FAC03D6451}" type="sibTrans" cxnId="{CE643CED-ED28-4E95-852F-2DCBA5830A1F}">
      <dgm:prSet/>
      <dgm:spPr/>
      <dgm:t>
        <a:bodyPr/>
        <a:lstStyle/>
        <a:p>
          <a:endParaRPr lang="en-GB"/>
        </a:p>
      </dgm:t>
    </dgm:pt>
    <dgm:pt modelId="{54A64A50-521E-480B-82AF-7C7FB4346CD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  <a:ea typeface="Roboto Light"/>
              <a:cs typeface="Roboto Light"/>
            </a:rPr>
            <a:t>Explore available courses on UCAS.</a:t>
          </a:r>
        </a:p>
      </dgm:t>
    </dgm:pt>
    <dgm:pt modelId="{21B05ACC-C389-47AB-9EA2-CEDB9215FFCE}" type="parTrans" cxnId="{24D00A13-DD5E-4075-BFB3-5814E21FB0E6}">
      <dgm:prSet/>
      <dgm:spPr/>
      <dgm:t>
        <a:bodyPr/>
        <a:lstStyle/>
        <a:p>
          <a:endParaRPr lang="en-GB"/>
        </a:p>
      </dgm:t>
    </dgm:pt>
    <dgm:pt modelId="{A28659E6-1E9E-48D5-AEA1-CA5838537DF2}" type="sibTrans" cxnId="{24D00A13-DD5E-4075-BFB3-5814E21FB0E6}">
      <dgm:prSet/>
      <dgm:spPr/>
      <dgm:t>
        <a:bodyPr/>
        <a:lstStyle/>
        <a:p>
          <a:endParaRPr lang="en-GB"/>
        </a:p>
      </dgm:t>
    </dgm:pt>
    <dgm:pt modelId="{0EEA18BB-E17B-4935-9F0B-231F2C58A72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  <a:ea typeface="Roboto Light"/>
              <a:cs typeface="Roboto Light"/>
            </a:rPr>
            <a:t>Contact universities and colleges you're interested in.</a:t>
          </a:r>
        </a:p>
      </dgm:t>
    </dgm:pt>
    <dgm:pt modelId="{204CB075-F5F7-46FC-8A83-09FC5FB23525}" type="parTrans" cxnId="{7E74A3BA-7563-4507-A6DD-60B0EAB81A34}">
      <dgm:prSet/>
      <dgm:spPr/>
      <dgm:t>
        <a:bodyPr/>
        <a:lstStyle/>
        <a:p>
          <a:endParaRPr lang="en-GB"/>
        </a:p>
      </dgm:t>
    </dgm:pt>
    <dgm:pt modelId="{B80E6776-8544-49D5-ACBD-E11183C67BAF}" type="sibTrans" cxnId="{7E74A3BA-7563-4507-A6DD-60B0EAB81A34}">
      <dgm:prSet/>
      <dgm:spPr/>
      <dgm:t>
        <a:bodyPr/>
        <a:lstStyle/>
        <a:p>
          <a:endParaRPr lang="en-GB"/>
        </a:p>
      </dgm:t>
    </dgm:pt>
    <dgm:pt modelId="{E24837B8-0B0E-4698-8607-997B4C8C97D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</a:rPr>
            <a:t>Ask about availability and discuss your application. </a:t>
          </a:r>
        </a:p>
      </dgm:t>
    </dgm:pt>
    <dgm:pt modelId="{38770AA6-1768-468A-9BA3-DF147AFAEF35}" type="parTrans" cxnId="{FB2D304B-DA44-4671-AD67-18EE2368DD67}">
      <dgm:prSet/>
      <dgm:spPr/>
      <dgm:t>
        <a:bodyPr/>
        <a:lstStyle/>
        <a:p>
          <a:endParaRPr lang="en-GB"/>
        </a:p>
      </dgm:t>
    </dgm:pt>
    <dgm:pt modelId="{85B9A3AA-6243-48AE-861D-136DED9EEF2F}" type="sibTrans" cxnId="{FB2D304B-DA44-4671-AD67-18EE2368DD67}">
      <dgm:prSet/>
      <dgm:spPr/>
      <dgm:t>
        <a:bodyPr/>
        <a:lstStyle/>
        <a:p>
          <a:endParaRPr lang="en-GB"/>
        </a:p>
      </dgm:t>
    </dgm:pt>
    <dgm:pt modelId="{0ED1909E-7767-4AC1-BF91-F4A51123D9D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  <a:ea typeface="Roboto Light"/>
              <a:cs typeface="Roboto Light"/>
            </a:rPr>
            <a:t>Receive verbal offers (you can get more than one). </a:t>
          </a:r>
          <a:endParaRPr lang="en-GB" b="0">
            <a:latin typeface="Roboto Light "/>
            <a:ea typeface="Roboto Light"/>
            <a:cs typeface="Roboto Light"/>
          </a:endParaRPr>
        </a:p>
      </dgm:t>
    </dgm:pt>
    <dgm:pt modelId="{765AD043-3227-411D-A2D0-9AB12EBBAD00}" type="parTrans" cxnId="{EC44A250-8B0E-4F7E-B894-93301C84105E}">
      <dgm:prSet/>
      <dgm:spPr/>
      <dgm:t>
        <a:bodyPr/>
        <a:lstStyle/>
        <a:p>
          <a:endParaRPr lang="en-GB"/>
        </a:p>
      </dgm:t>
    </dgm:pt>
    <dgm:pt modelId="{85EA5214-3137-4E5A-979F-3B7CB0E71EEE}" type="sibTrans" cxnId="{EC44A250-8B0E-4F7E-B894-93301C84105E}">
      <dgm:prSet/>
      <dgm:spPr/>
      <dgm:t>
        <a:bodyPr/>
        <a:lstStyle/>
        <a:p>
          <a:endParaRPr lang="en-GB"/>
        </a:p>
      </dgm:t>
    </dgm:pt>
    <dgm:pt modelId="{FD006556-C35A-4F6E-82A6-D84F202F8AA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latin typeface="Roboto Light "/>
            </a:rPr>
            <a:t>Compare and decide which is best for you. </a:t>
          </a:r>
          <a:endParaRPr lang="en-GB" b="0">
            <a:latin typeface="Roboto Light "/>
          </a:endParaRPr>
        </a:p>
      </dgm:t>
    </dgm:pt>
    <dgm:pt modelId="{F2CF3F13-7A02-48E8-ACC7-C90C14303D46}" type="parTrans" cxnId="{55A54637-4A92-4EC8-B987-4630AB618E4B}">
      <dgm:prSet/>
      <dgm:spPr/>
      <dgm:t>
        <a:bodyPr/>
        <a:lstStyle/>
        <a:p>
          <a:endParaRPr lang="en-GB"/>
        </a:p>
      </dgm:t>
    </dgm:pt>
    <dgm:pt modelId="{147C52DB-17ED-421A-9055-3DE76D8DF33B}" type="sibTrans" cxnId="{55A54637-4A92-4EC8-B987-4630AB618E4B}">
      <dgm:prSet/>
      <dgm:spPr/>
      <dgm:t>
        <a:bodyPr/>
        <a:lstStyle/>
        <a:p>
          <a:endParaRPr lang="en-GB"/>
        </a:p>
      </dgm:t>
    </dgm:pt>
    <dgm:pt modelId="{50629433-B46B-439D-80B2-EF68884158A5}">
      <dgm:prSet/>
      <dgm:spPr/>
      <dgm:t>
        <a:bodyPr/>
        <a:lstStyle/>
        <a:p>
          <a:r>
            <a:rPr lang="en-GB">
              <a:latin typeface="Roboto Light "/>
              <a:ea typeface="Roboto Light"/>
              <a:cs typeface="Roboto Light"/>
            </a:rPr>
            <a:t>Choose one course to add to your application.</a:t>
          </a:r>
          <a:endParaRPr lang="en-GB" b="0">
            <a:latin typeface="Roboto Light "/>
            <a:ea typeface="Roboto Light"/>
            <a:cs typeface="Roboto Light"/>
          </a:endParaRPr>
        </a:p>
      </dgm:t>
    </dgm:pt>
    <dgm:pt modelId="{15DCF478-5B73-4679-B9C5-942A84E8BD0B}" type="parTrans" cxnId="{2CD50279-E217-4323-9AF5-55E7996837F9}">
      <dgm:prSet/>
      <dgm:spPr/>
      <dgm:t>
        <a:bodyPr/>
        <a:lstStyle/>
        <a:p>
          <a:endParaRPr lang="en-GB"/>
        </a:p>
      </dgm:t>
    </dgm:pt>
    <dgm:pt modelId="{1CF47163-4968-44D8-837A-75A18280165B}" type="sibTrans" cxnId="{2CD50279-E217-4323-9AF5-55E7996837F9}">
      <dgm:prSet/>
      <dgm:spPr/>
      <dgm:t>
        <a:bodyPr/>
        <a:lstStyle/>
        <a:p>
          <a:endParaRPr lang="en-GB"/>
        </a:p>
      </dgm:t>
    </dgm:pt>
    <dgm:pt modelId="{4F250228-EBB9-4017-B70B-18AAB3D05BB4}">
      <dgm:prSet/>
      <dgm:spPr/>
      <dgm:t>
        <a:bodyPr/>
        <a:lstStyle/>
        <a:p>
          <a:r>
            <a:rPr lang="en-GB">
              <a:latin typeface="Roboto Light "/>
            </a:rPr>
            <a:t>Be sure to do this within the time limit given. </a:t>
          </a:r>
          <a:endParaRPr lang="en-GB" b="0">
            <a:latin typeface="Roboto Light "/>
          </a:endParaRPr>
        </a:p>
      </dgm:t>
    </dgm:pt>
    <dgm:pt modelId="{76198D37-D122-4F29-9FF4-A9BE3F2A8C71}" type="parTrans" cxnId="{AB31B4D9-409D-4C1F-9519-8E63B4F58CEE}">
      <dgm:prSet/>
      <dgm:spPr/>
      <dgm:t>
        <a:bodyPr/>
        <a:lstStyle/>
        <a:p>
          <a:endParaRPr lang="en-GB"/>
        </a:p>
      </dgm:t>
    </dgm:pt>
    <dgm:pt modelId="{88BFF261-CD01-4BA7-B48E-C5A551CE1CB7}" type="sibTrans" cxnId="{AB31B4D9-409D-4C1F-9519-8E63B4F58CEE}">
      <dgm:prSet/>
      <dgm:spPr/>
      <dgm:t>
        <a:bodyPr/>
        <a:lstStyle/>
        <a:p>
          <a:endParaRPr lang="en-GB"/>
        </a:p>
      </dgm:t>
    </dgm:pt>
    <dgm:pt modelId="{737FB83B-F27D-4E4F-8DD5-054D5476FB36}">
      <dgm:prSet/>
      <dgm:spPr/>
      <dgm:t>
        <a:bodyPr/>
        <a:lstStyle/>
        <a:p>
          <a:pPr>
            <a:buNone/>
          </a:pPr>
          <a:r>
            <a:rPr lang="en-GB" b="1">
              <a:latin typeface="Roboto Light "/>
            </a:rPr>
            <a:t>Confirmation</a:t>
          </a:r>
          <a:r>
            <a:rPr lang="en-GB">
              <a:latin typeface="Roboto Light "/>
            </a:rPr>
            <a:t> </a:t>
          </a:r>
        </a:p>
      </dgm:t>
    </dgm:pt>
    <dgm:pt modelId="{B9E3012F-E319-4C89-8B7C-7AC782B76CD5}" type="parTrans" cxnId="{5AC491C5-5802-4B36-A280-5F8B6EF8B0EC}">
      <dgm:prSet/>
      <dgm:spPr/>
      <dgm:t>
        <a:bodyPr/>
        <a:lstStyle/>
        <a:p>
          <a:endParaRPr lang="en-GB"/>
        </a:p>
      </dgm:t>
    </dgm:pt>
    <dgm:pt modelId="{ED83A413-311E-47DC-96CE-EE63D0D10C10}" type="sibTrans" cxnId="{5AC491C5-5802-4B36-A280-5F8B6EF8B0EC}">
      <dgm:prSet/>
      <dgm:spPr/>
      <dgm:t>
        <a:bodyPr/>
        <a:lstStyle/>
        <a:p>
          <a:endParaRPr lang="en-GB"/>
        </a:p>
      </dgm:t>
    </dgm:pt>
    <dgm:pt modelId="{78482E0B-5515-4FCD-978E-E574E9FF905B}">
      <dgm:prSet/>
      <dgm:spPr/>
      <dgm:t>
        <a:bodyPr/>
        <a:lstStyle/>
        <a:p>
          <a:r>
            <a:rPr lang="en-GB">
              <a:latin typeface="Roboto Light "/>
              <a:ea typeface="Roboto Light"/>
              <a:cs typeface="Roboto Light"/>
            </a:rPr>
            <a:t>If all good – you’re officially placed on the course </a:t>
          </a:r>
        </a:p>
      </dgm:t>
    </dgm:pt>
    <dgm:pt modelId="{66981D69-48A7-47F7-AB25-8B65CAE5A688}" type="parTrans" cxnId="{4F093818-01CE-48E1-B4E6-0050E5290DEB}">
      <dgm:prSet/>
      <dgm:spPr/>
      <dgm:t>
        <a:bodyPr/>
        <a:lstStyle/>
        <a:p>
          <a:endParaRPr lang="en-GB"/>
        </a:p>
      </dgm:t>
    </dgm:pt>
    <dgm:pt modelId="{E999B0CD-139B-442E-9C07-DBCCC0BE21D2}" type="sibTrans" cxnId="{4F093818-01CE-48E1-B4E6-0050E5290DEB}">
      <dgm:prSet/>
      <dgm:spPr/>
      <dgm:t>
        <a:bodyPr/>
        <a:lstStyle/>
        <a:p>
          <a:endParaRPr lang="en-GB"/>
        </a:p>
      </dgm:t>
    </dgm:pt>
    <dgm:pt modelId="{D19C2DDB-6C4E-405B-A581-7A0B27742DF3}" type="pres">
      <dgm:prSet presAssocID="{AC838BFD-A794-4528-B119-412D44D2ABBF}" presName="linearFlow" presStyleCnt="0">
        <dgm:presLayoutVars>
          <dgm:dir/>
          <dgm:animLvl val="lvl"/>
          <dgm:resizeHandles val="exact"/>
        </dgm:presLayoutVars>
      </dgm:prSet>
      <dgm:spPr/>
    </dgm:pt>
    <dgm:pt modelId="{B4B0D838-EF0B-4170-A5A5-7EA60A864FE7}" type="pres">
      <dgm:prSet presAssocID="{171EF96E-8C43-492A-A758-7640AC90DF3F}" presName="composite" presStyleCnt="0"/>
      <dgm:spPr/>
    </dgm:pt>
    <dgm:pt modelId="{9EEA5976-7B74-4AC8-B6AB-BE80BB7AD959}" type="pres">
      <dgm:prSet presAssocID="{171EF96E-8C43-492A-A758-7640AC90DF3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E3747D8-4AF7-4751-A96F-2F6205C18B7C}" type="pres">
      <dgm:prSet presAssocID="{171EF96E-8C43-492A-A758-7640AC90DF3F}" presName="descendantText" presStyleLbl="alignAcc1" presStyleIdx="0" presStyleCnt="5">
        <dgm:presLayoutVars>
          <dgm:bulletEnabled val="1"/>
        </dgm:presLayoutVars>
      </dgm:prSet>
      <dgm:spPr/>
    </dgm:pt>
    <dgm:pt modelId="{7D138335-2611-4103-9269-10337284ACDD}" type="pres">
      <dgm:prSet presAssocID="{AE3CFEA5-1564-492B-B527-E649E764CF7F}" presName="sp" presStyleCnt="0"/>
      <dgm:spPr/>
    </dgm:pt>
    <dgm:pt modelId="{A7E74161-F031-40C9-B264-B7BC90851D24}" type="pres">
      <dgm:prSet presAssocID="{B4DC9CA5-9820-421A-8A50-5D1C4253B2BA}" presName="composite" presStyleCnt="0"/>
      <dgm:spPr/>
    </dgm:pt>
    <dgm:pt modelId="{35C494B0-7551-4593-ADDE-58818918C99A}" type="pres">
      <dgm:prSet presAssocID="{B4DC9CA5-9820-421A-8A50-5D1C4253B2B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FB0624F-B1E4-46BF-85EF-0BE7D70D05E6}" type="pres">
      <dgm:prSet presAssocID="{B4DC9CA5-9820-421A-8A50-5D1C4253B2BA}" presName="descendantText" presStyleLbl="alignAcc1" presStyleIdx="1" presStyleCnt="5">
        <dgm:presLayoutVars>
          <dgm:bulletEnabled val="1"/>
        </dgm:presLayoutVars>
      </dgm:prSet>
      <dgm:spPr/>
    </dgm:pt>
    <dgm:pt modelId="{8C42DFFE-D1AF-4D6F-891C-3F6AEAFFC4A1}" type="pres">
      <dgm:prSet presAssocID="{2B9ED386-96CC-441C-9041-96338C316F6E}" presName="sp" presStyleCnt="0"/>
      <dgm:spPr/>
    </dgm:pt>
    <dgm:pt modelId="{F4E37BFE-DB31-40E7-BBE4-E6357CA1FE1F}" type="pres">
      <dgm:prSet presAssocID="{C68A5800-5D34-4C91-8640-09F2CCDE3911}" presName="composite" presStyleCnt="0"/>
      <dgm:spPr/>
    </dgm:pt>
    <dgm:pt modelId="{34E53343-F4A6-402E-BFBA-09A0148260A4}" type="pres">
      <dgm:prSet presAssocID="{C68A5800-5D34-4C91-8640-09F2CCDE391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226C2B7-90ED-46D6-B0AD-48EA242C0DBA}" type="pres">
      <dgm:prSet presAssocID="{C68A5800-5D34-4C91-8640-09F2CCDE3911}" presName="descendantText" presStyleLbl="alignAcc1" presStyleIdx="2" presStyleCnt="5">
        <dgm:presLayoutVars>
          <dgm:bulletEnabled val="1"/>
        </dgm:presLayoutVars>
      </dgm:prSet>
      <dgm:spPr/>
    </dgm:pt>
    <dgm:pt modelId="{A951CF26-3C50-4905-9EDF-E230BD2A876F}" type="pres">
      <dgm:prSet presAssocID="{322F954C-DBE2-4A35-8E18-1E047103248F}" presName="sp" presStyleCnt="0"/>
      <dgm:spPr/>
    </dgm:pt>
    <dgm:pt modelId="{BBC66AD6-E3CA-4C73-B082-AF59B9B4D226}" type="pres">
      <dgm:prSet presAssocID="{4EC17755-5F0E-4260-9D4D-189D89DFEEFB}" presName="composite" presStyleCnt="0"/>
      <dgm:spPr/>
    </dgm:pt>
    <dgm:pt modelId="{64FB4247-ACBE-4405-895E-A0F66D8374BB}" type="pres">
      <dgm:prSet presAssocID="{4EC17755-5F0E-4260-9D4D-189D89DFEEF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440AB6F-D821-44E2-8DCC-61073D5D018E}" type="pres">
      <dgm:prSet presAssocID="{4EC17755-5F0E-4260-9D4D-189D89DFEEFB}" presName="descendantText" presStyleLbl="alignAcc1" presStyleIdx="3" presStyleCnt="5">
        <dgm:presLayoutVars>
          <dgm:bulletEnabled val="1"/>
        </dgm:presLayoutVars>
      </dgm:prSet>
      <dgm:spPr/>
    </dgm:pt>
    <dgm:pt modelId="{5560E0C0-D874-4409-AD43-1F43CEA81959}" type="pres">
      <dgm:prSet presAssocID="{FF78857C-2C4B-4EA6-9131-D6E63A0C4EB6}" presName="sp" presStyleCnt="0"/>
      <dgm:spPr/>
    </dgm:pt>
    <dgm:pt modelId="{9C9C1733-A7C5-4270-A5D3-EA22797F10E4}" type="pres">
      <dgm:prSet presAssocID="{A3829C22-9374-4CFC-931D-9523643BDE80}" presName="composite" presStyleCnt="0"/>
      <dgm:spPr/>
    </dgm:pt>
    <dgm:pt modelId="{D22554ED-D481-4F89-8B75-AFBFB9295109}" type="pres">
      <dgm:prSet presAssocID="{A3829C22-9374-4CFC-931D-9523643BDE8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9319596-8EF6-4C0E-B6DF-866B4A7A96E6}" type="pres">
      <dgm:prSet presAssocID="{A3829C22-9374-4CFC-931D-9523643BDE8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AF40D03-85DA-4B1E-8C7A-9E6C25F7DB50}" type="presOf" srcId="{0EEA18BB-E17B-4935-9F0B-231F2C58A72B}" destId="{BFB0624F-B1E4-46BF-85EF-0BE7D70D05E6}" srcOrd="0" destOrd="1" presId="urn:microsoft.com/office/officeart/2005/8/layout/chevron2"/>
    <dgm:cxn modelId="{3F3DE30B-9DCC-486E-89EF-D2345D3DC830}" srcId="{4EC17755-5F0E-4260-9D4D-189D89DFEEFB}" destId="{F69E6788-3DB2-4CFD-9E6F-64EC64751BD0}" srcOrd="0" destOrd="0" parTransId="{A01983B0-3D04-410E-B587-E43822CC7D84}" sibTransId="{4FCE915E-1A83-4E87-8D3D-A80B392CCE5C}"/>
    <dgm:cxn modelId="{7076D010-66BB-42EA-BCE4-C95EE0D2D32E}" type="presOf" srcId="{C68A5800-5D34-4C91-8640-09F2CCDE3911}" destId="{34E53343-F4A6-402E-BFBA-09A0148260A4}" srcOrd="0" destOrd="0" presId="urn:microsoft.com/office/officeart/2005/8/layout/chevron2"/>
    <dgm:cxn modelId="{24D00A13-DD5E-4075-BFB3-5814E21FB0E6}" srcId="{171EF96E-8C43-492A-A758-7640AC90DF3F}" destId="{54A64A50-521E-480B-82AF-7C7FB4346CDB}" srcOrd="1" destOrd="0" parTransId="{21B05ACC-C389-47AB-9EA2-CEDB9215FFCE}" sibTransId="{A28659E6-1E9E-48D5-AEA1-CA5838537DF2}"/>
    <dgm:cxn modelId="{D2B4DF16-2405-4DF9-9218-8876B4A5B35B}" type="presOf" srcId="{171EF96E-8C43-492A-A758-7640AC90DF3F}" destId="{9EEA5976-7B74-4AC8-B6AB-BE80BB7AD959}" srcOrd="0" destOrd="0" presId="urn:microsoft.com/office/officeart/2005/8/layout/chevron2"/>
    <dgm:cxn modelId="{4F093818-01CE-48E1-B4E6-0050E5290DEB}" srcId="{A3829C22-9374-4CFC-931D-9523643BDE80}" destId="{78482E0B-5515-4FCD-978E-E574E9FF905B}" srcOrd="2" destOrd="0" parTransId="{66981D69-48A7-47F7-AB25-8B65CAE5A688}" sibTransId="{E999B0CD-139B-442E-9C07-DBCCC0BE21D2}"/>
    <dgm:cxn modelId="{4CE41A19-43EC-4A7C-884C-E0BAB5A947B3}" srcId="{AC838BFD-A794-4528-B119-412D44D2ABBF}" destId="{C68A5800-5D34-4C91-8640-09F2CCDE3911}" srcOrd="2" destOrd="0" parTransId="{FE73EEAD-8D94-4848-8274-2CB9ABE5F54F}" sibTransId="{322F954C-DBE2-4A35-8E18-1E047103248F}"/>
    <dgm:cxn modelId="{CEA20128-298D-4A1E-B598-9BE746D16C3A}" type="presOf" srcId="{54A64A50-521E-480B-82AF-7C7FB4346CDB}" destId="{DE3747D8-4AF7-4751-A96F-2F6205C18B7C}" srcOrd="0" destOrd="1" presId="urn:microsoft.com/office/officeart/2005/8/layout/chevron2"/>
    <dgm:cxn modelId="{57A1A528-3BDF-42FA-B0BA-E69DB18861F7}" type="presOf" srcId="{3AD14909-363C-40B0-A675-3EB13D0E2A26}" destId="{3226C2B7-90ED-46D6-B0AD-48EA242C0DBA}" srcOrd="0" destOrd="0" presId="urn:microsoft.com/office/officeart/2005/8/layout/chevron2"/>
    <dgm:cxn modelId="{E5BB722E-C5AF-4D76-96AF-D3D5D2C1BC76}" type="presOf" srcId="{737FB83B-F27D-4E4F-8DD5-054D5476FB36}" destId="{C9319596-8EF6-4C0E-B6DF-866B4A7A96E6}" srcOrd="0" destOrd="0" presId="urn:microsoft.com/office/officeart/2005/8/layout/chevron2"/>
    <dgm:cxn modelId="{55A54637-4A92-4EC8-B987-4630AB618E4B}" srcId="{C68A5800-5D34-4C91-8640-09F2CCDE3911}" destId="{FD006556-C35A-4F6E-82A6-D84F202F8AA0}" srcOrd="2" destOrd="0" parTransId="{F2CF3F13-7A02-48E8-ACC7-C90C14303D46}" sibTransId="{147C52DB-17ED-421A-9055-3DE76D8DF33B}"/>
    <dgm:cxn modelId="{59FB615E-AD75-4562-A660-98EFE5CECB51}" type="presOf" srcId="{82EBCE0E-1F33-4134-99C7-C99B83E9ED77}" destId="{BFB0624F-B1E4-46BF-85EF-0BE7D70D05E6}" srcOrd="0" destOrd="0" presId="urn:microsoft.com/office/officeart/2005/8/layout/chevron2"/>
    <dgm:cxn modelId="{7583A25E-D2E4-45C9-B54D-8C247AA97D79}" type="presOf" srcId="{4EC17755-5F0E-4260-9D4D-189D89DFEEFB}" destId="{64FB4247-ACBE-4405-895E-A0F66D8374BB}" srcOrd="0" destOrd="0" presId="urn:microsoft.com/office/officeart/2005/8/layout/chevron2"/>
    <dgm:cxn modelId="{FB2D304B-DA44-4671-AD67-18EE2368DD67}" srcId="{B4DC9CA5-9820-421A-8A50-5D1C4253B2BA}" destId="{E24837B8-0B0E-4698-8607-997B4C8C97D1}" srcOrd="2" destOrd="0" parTransId="{38770AA6-1768-468A-9BA3-DF147AFAEF35}" sibTransId="{85B9A3AA-6243-48AE-861D-136DED9EEF2F}"/>
    <dgm:cxn modelId="{89DAFD4C-8501-45E8-AF69-DE3D46F8237F}" type="presOf" srcId="{EC98A38F-53D8-4C92-8A8D-0C172CB39C8C}" destId="{DE3747D8-4AF7-4751-A96F-2F6205C18B7C}" srcOrd="0" destOrd="0" presId="urn:microsoft.com/office/officeart/2005/8/layout/chevron2"/>
    <dgm:cxn modelId="{EC44A250-8B0E-4F7E-B894-93301C84105E}" srcId="{C68A5800-5D34-4C91-8640-09F2CCDE3911}" destId="{0ED1909E-7767-4AC1-BF91-F4A51123D9DB}" srcOrd="1" destOrd="0" parTransId="{765AD043-3227-411D-A2D0-9AB12EBBAD00}" sibTransId="{85EA5214-3137-4E5A-979F-3B7CB0E71EEE}"/>
    <dgm:cxn modelId="{7C5E0E51-3933-4AD2-B3B5-130C32FE35C2}" srcId="{A3829C22-9374-4CFC-931D-9523643BDE80}" destId="{194E97C0-FC97-45EA-99EF-983E4FDF70CD}" srcOrd="1" destOrd="0" parTransId="{BFDC57B6-262D-4D57-B0FE-24A649DA9744}" sibTransId="{4B1094C9-C94B-4C24-AA39-A6BD59208DE8}"/>
    <dgm:cxn modelId="{01269A72-B86E-4A5D-B788-25A0173AE627}" type="presOf" srcId="{0ED1909E-7767-4AC1-BF91-F4A51123D9DB}" destId="{3226C2B7-90ED-46D6-B0AD-48EA242C0DBA}" srcOrd="0" destOrd="1" presId="urn:microsoft.com/office/officeart/2005/8/layout/chevron2"/>
    <dgm:cxn modelId="{22270A77-5F20-4CC6-80CF-AFEB52A3742C}" srcId="{B4DC9CA5-9820-421A-8A50-5D1C4253B2BA}" destId="{82EBCE0E-1F33-4134-99C7-C99B83E9ED77}" srcOrd="0" destOrd="0" parTransId="{D6CF6D56-1430-4A54-B4A1-9C71B7AF58FA}" sibTransId="{AB4108AD-9083-4A7C-A794-FFC926EE7D5F}"/>
    <dgm:cxn modelId="{2CD50279-E217-4323-9AF5-55E7996837F9}" srcId="{4EC17755-5F0E-4260-9D4D-189D89DFEEFB}" destId="{50629433-B46B-439D-80B2-EF68884158A5}" srcOrd="1" destOrd="0" parTransId="{15DCF478-5B73-4679-B9C5-942A84E8BD0B}" sibTransId="{1CF47163-4968-44D8-837A-75A18280165B}"/>
    <dgm:cxn modelId="{EE13DB5A-2F89-4094-BC72-D38400541C0D}" type="presOf" srcId="{A3829C22-9374-4CFC-931D-9523643BDE80}" destId="{D22554ED-D481-4F89-8B75-AFBFB9295109}" srcOrd="0" destOrd="0" presId="urn:microsoft.com/office/officeart/2005/8/layout/chevron2"/>
    <dgm:cxn modelId="{14D6437F-C44C-4FD6-9294-F3C63C8B183E}" type="presOf" srcId="{AC838BFD-A794-4528-B119-412D44D2ABBF}" destId="{D19C2DDB-6C4E-405B-A581-7A0B27742DF3}" srcOrd="0" destOrd="0" presId="urn:microsoft.com/office/officeart/2005/8/layout/chevron2"/>
    <dgm:cxn modelId="{8A9FFC81-9269-47E4-A20A-BC6F2D5C733D}" type="presOf" srcId="{4F250228-EBB9-4017-B70B-18AAB3D05BB4}" destId="{F440AB6F-D821-44E2-8DCC-61073D5D018E}" srcOrd="0" destOrd="2" presId="urn:microsoft.com/office/officeart/2005/8/layout/chevron2"/>
    <dgm:cxn modelId="{5FE63D82-550E-4BAC-8AA4-46B49E94B503}" srcId="{171EF96E-8C43-492A-A758-7640AC90DF3F}" destId="{EC98A38F-53D8-4C92-8A8D-0C172CB39C8C}" srcOrd="0" destOrd="0" parTransId="{AA4985CF-4EA7-4D8F-B763-86BE40FEC4E5}" sibTransId="{A9FD3F8B-84D5-4E53-A39C-617A67598DBF}"/>
    <dgm:cxn modelId="{3C90F78F-CA57-416D-A14A-A0D583AD7D63}" srcId="{AC838BFD-A794-4528-B119-412D44D2ABBF}" destId="{171EF96E-8C43-492A-A758-7640AC90DF3F}" srcOrd="0" destOrd="0" parTransId="{C7216C97-889F-48CE-8528-007128632497}" sibTransId="{AE3CFEA5-1564-492B-B527-E649E764CF7F}"/>
    <dgm:cxn modelId="{6C28E59A-E681-4ADC-8A73-FC65CA5DB134}" type="presOf" srcId="{FD006556-C35A-4F6E-82A6-D84F202F8AA0}" destId="{3226C2B7-90ED-46D6-B0AD-48EA242C0DBA}" srcOrd="0" destOrd="2" presId="urn:microsoft.com/office/officeart/2005/8/layout/chevron2"/>
    <dgm:cxn modelId="{CAC311A1-FC6B-494E-B948-4E79F645EA6D}" type="presOf" srcId="{F69E6788-3DB2-4CFD-9E6F-64EC64751BD0}" destId="{F440AB6F-D821-44E2-8DCC-61073D5D018E}" srcOrd="0" destOrd="0" presId="urn:microsoft.com/office/officeart/2005/8/layout/chevron2"/>
    <dgm:cxn modelId="{A1CC94A9-70C4-4508-B701-B411FF5A3F50}" type="presOf" srcId="{19B147F3-D1B7-4630-80EA-C5C0D47738D6}" destId="{DE3747D8-4AF7-4751-A96F-2F6205C18B7C}" srcOrd="0" destOrd="2" presId="urn:microsoft.com/office/officeart/2005/8/layout/chevron2"/>
    <dgm:cxn modelId="{9AED3DAB-3E55-409C-81F1-533ADF8C8709}" srcId="{AC838BFD-A794-4528-B119-412D44D2ABBF}" destId="{A3829C22-9374-4CFC-931D-9523643BDE80}" srcOrd="4" destOrd="0" parTransId="{2705A744-9B10-4D35-9CE9-8D754053853A}" sibTransId="{30600F5F-9F7F-4FE0-9485-9425DF1246C0}"/>
    <dgm:cxn modelId="{6E8A00AD-9127-49D9-B6FB-A0CC49BFCAE5}" type="presOf" srcId="{B4DC9CA5-9820-421A-8A50-5D1C4253B2BA}" destId="{35C494B0-7551-4593-ADDE-58818918C99A}" srcOrd="0" destOrd="0" presId="urn:microsoft.com/office/officeart/2005/8/layout/chevron2"/>
    <dgm:cxn modelId="{4E9F0FB1-D2C6-4C69-93B3-8FAC68FA1B7C}" srcId="{AC838BFD-A794-4528-B119-412D44D2ABBF}" destId="{4EC17755-5F0E-4260-9D4D-189D89DFEEFB}" srcOrd="3" destOrd="0" parTransId="{31F64D5E-56D8-4A12-9376-A4265AF9A4A9}" sibTransId="{FF78857C-2C4B-4EA6-9131-D6E63A0C4EB6}"/>
    <dgm:cxn modelId="{47EEACB4-F957-4603-8F00-72AF067EC1E6}" type="presOf" srcId="{194E97C0-FC97-45EA-99EF-983E4FDF70CD}" destId="{C9319596-8EF6-4C0E-B6DF-866B4A7A96E6}" srcOrd="0" destOrd="1" presId="urn:microsoft.com/office/officeart/2005/8/layout/chevron2"/>
    <dgm:cxn modelId="{7E74A3BA-7563-4507-A6DD-60B0EAB81A34}" srcId="{B4DC9CA5-9820-421A-8A50-5D1C4253B2BA}" destId="{0EEA18BB-E17B-4935-9F0B-231F2C58A72B}" srcOrd="1" destOrd="0" parTransId="{204CB075-F5F7-46FC-8A83-09FC5FB23525}" sibTransId="{B80E6776-8544-49D5-ACBD-E11183C67BAF}"/>
    <dgm:cxn modelId="{5AC491C5-5802-4B36-A280-5F8B6EF8B0EC}" srcId="{A3829C22-9374-4CFC-931D-9523643BDE80}" destId="{737FB83B-F27D-4E4F-8DD5-054D5476FB36}" srcOrd="0" destOrd="0" parTransId="{B9E3012F-E319-4C89-8B7C-7AC782B76CD5}" sibTransId="{ED83A413-311E-47DC-96CE-EE63D0D10C10}"/>
    <dgm:cxn modelId="{6D1A7CC8-0BD7-48F5-A070-A16DB503487F}" type="presOf" srcId="{78482E0B-5515-4FCD-978E-E574E9FF905B}" destId="{C9319596-8EF6-4C0E-B6DF-866B4A7A96E6}" srcOrd="0" destOrd="2" presId="urn:microsoft.com/office/officeart/2005/8/layout/chevron2"/>
    <dgm:cxn modelId="{EA5B7ACF-0061-4A14-84A4-E4FE1795973D}" srcId="{AC838BFD-A794-4528-B119-412D44D2ABBF}" destId="{B4DC9CA5-9820-421A-8A50-5D1C4253B2BA}" srcOrd="1" destOrd="0" parTransId="{24E94189-EB73-421B-AC95-6C94764611A6}" sibTransId="{2B9ED386-96CC-441C-9041-96338C316F6E}"/>
    <dgm:cxn modelId="{2E0456D2-6081-440E-8B27-530C5F883003}" type="presOf" srcId="{E24837B8-0B0E-4698-8607-997B4C8C97D1}" destId="{BFB0624F-B1E4-46BF-85EF-0BE7D70D05E6}" srcOrd="0" destOrd="2" presId="urn:microsoft.com/office/officeart/2005/8/layout/chevron2"/>
    <dgm:cxn modelId="{AB31B4D9-409D-4C1F-9519-8E63B4F58CEE}" srcId="{4EC17755-5F0E-4260-9D4D-189D89DFEEFB}" destId="{4F250228-EBB9-4017-B70B-18AAB3D05BB4}" srcOrd="2" destOrd="0" parTransId="{76198D37-D122-4F29-9FF4-A9BE3F2A8C71}" sibTransId="{88BFF261-CD01-4BA7-B48E-C5A551CE1CB7}"/>
    <dgm:cxn modelId="{CE643CED-ED28-4E95-852F-2DCBA5830A1F}" srcId="{171EF96E-8C43-492A-A758-7640AC90DF3F}" destId="{19B147F3-D1B7-4630-80EA-C5C0D47738D6}" srcOrd="2" destOrd="0" parTransId="{F835079B-8329-4E15-B9BA-5BDFC95670A3}" sibTransId="{FDA8040B-78EB-4B7A-8977-D5FAC03D6451}"/>
    <dgm:cxn modelId="{E958E0ED-1BBC-4B6A-ADDC-454BA46FA08A}" srcId="{C68A5800-5D34-4C91-8640-09F2CCDE3911}" destId="{3AD14909-363C-40B0-A675-3EB13D0E2A26}" srcOrd="0" destOrd="0" parTransId="{CF7B0652-B360-4365-9E5C-A35974F3C2D0}" sibTransId="{4E042864-D9EF-4053-AA2E-69BEA8EA532E}"/>
    <dgm:cxn modelId="{0C6B33FB-1333-4CFB-97B7-46880F57940E}" type="presOf" srcId="{50629433-B46B-439D-80B2-EF68884158A5}" destId="{F440AB6F-D821-44E2-8DCC-61073D5D018E}" srcOrd="0" destOrd="1" presId="urn:microsoft.com/office/officeart/2005/8/layout/chevron2"/>
    <dgm:cxn modelId="{2A143513-7D94-4F14-937C-40DFF8C4BBA8}" type="presParOf" srcId="{D19C2DDB-6C4E-405B-A581-7A0B27742DF3}" destId="{B4B0D838-EF0B-4170-A5A5-7EA60A864FE7}" srcOrd="0" destOrd="0" presId="urn:microsoft.com/office/officeart/2005/8/layout/chevron2"/>
    <dgm:cxn modelId="{8D62FEDA-105D-4EDB-9291-862550B41D44}" type="presParOf" srcId="{B4B0D838-EF0B-4170-A5A5-7EA60A864FE7}" destId="{9EEA5976-7B74-4AC8-B6AB-BE80BB7AD959}" srcOrd="0" destOrd="0" presId="urn:microsoft.com/office/officeart/2005/8/layout/chevron2"/>
    <dgm:cxn modelId="{9C214557-83C8-4E35-B7B4-7350750E891A}" type="presParOf" srcId="{B4B0D838-EF0B-4170-A5A5-7EA60A864FE7}" destId="{DE3747D8-4AF7-4751-A96F-2F6205C18B7C}" srcOrd="1" destOrd="0" presId="urn:microsoft.com/office/officeart/2005/8/layout/chevron2"/>
    <dgm:cxn modelId="{B14FC63F-3936-49BF-9123-EE882A46369A}" type="presParOf" srcId="{D19C2DDB-6C4E-405B-A581-7A0B27742DF3}" destId="{7D138335-2611-4103-9269-10337284ACDD}" srcOrd="1" destOrd="0" presId="urn:microsoft.com/office/officeart/2005/8/layout/chevron2"/>
    <dgm:cxn modelId="{3335B1D7-15CA-4B61-AD2A-0B4A06C7A423}" type="presParOf" srcId="{D19C2DDB-6C4E-405B-A581-7A0B27742DF3}" destId="{A7E74161-F031-40C9-B264-B7BC90851D24}" srcOrd="2" destOrd="0" presId="urn:microsoft.com/office/officeart/2005/8/layout/chevron2"/>
    <dgm:cxn modelId="{ACEF7D83-F530-45D6-A3A5-EAF30D81646A}" type="presParOf" srcId="{A7E74161-F031-40C9-B264-B7BC90851D24}" destId="{35C494B0-7551-4593-ADDE-58818918C99A}" srcOrd="0" destOrd="0" presId="urn:microsoft.com/office/officeart/2005/8/layout/chevron2"/>
    <dgm:cxn modelId="{78E8CC53-E64F-462E-B5D4-F30405FDFEB8}" type="presParOf" srcId="{A7E74161-F031-40C9-B264-B7BC90851D24}" destId="{BFB0624F-B1E4-46BF-85EF-0BE7D70D05E6}" srcOrd="1" destOrd="0" presId="urn:microsoft.com/office/officeart/2005/8/layout/chevron2"/>
    <dgm:cxn modelId="{02EEC131-5A06-4F1D-9100-B8181C0ED736}" type="presParOf" srcId="{D19C2DDB-6C4E-405B-A581-7A0B27742DF3}" destId="{8C42DFFE-D1AF-4D6F-891C-3F6AEAFFC4A1}" srcOrd="3" destOrd="0" presId="urn:microsoft.com/office/officeart/2005/8/layout/chevron2"/>
    <dgm:cxn modelId="{76147504-C06A-4627-A583-7AC40F9444EA}" type="presParOf" srcId="{D19C2DDB-6C4E-405B-A581-7A0B27742DF3}" destId="{F4E37BFE-DB31-40E7-BBE4-E6357CA1FE1F}" srcOrd="4" destOrd="0" presId="urn:microsoft.com/office/officeart/2005/8/layout/chevron2"/>
    <dgm:cxn modelId="{A34F22A8-E6D1-42B1-BE6C-C29E848DA3DC}" type="presParOf" srcId="{F4E37BFE-DB31-40E7-BBE4-E6357CA1FE1F}" destId="{34E53343-F4A6-402E-BFBA-09A0148260A4}" srcOrd="0" destOrd="0" presId="urn:microsoft.com/office/officeart/2005/8/layout/chevron2"/>
    <dgm:cxn modelId="{961FE684-2670-482C-8100-4A3F3597380E}" type="presParOf" srcId="{F4E37BFE-DB31-40E7-BBE4-E6357CA1FE1F}" destId="{3226C2B7-90ED-46D6-B0AD-48EA242C0DBA}" srcOrd="1" destOrd="0" presId="urn:microsoft.com/office/officeart/2005/8/layout/chevron2"/>
    <dgm:cxn modelId="{ED2BB239-6ACF-49DA-AA31-CF63479599CC}" type="presParOf" srcId="{D19C2DDB-6C4E-405B-A581-7A0B27742DF3}" destId="{A951CF26-3C50-4905-9EDF-E230BD2A876F}" srcOrd="5" destOrd="0" presId="urn:microsoft.com/office/officeart/2005/8/layout/chevron2"/>
    <dgm:cxn modelId="{FCEA2258-4445-4318-B553-DB390BAE99F1}" type="presParOf" srcId="{D19C2DDB-6C4E-405B-A581-7A0B27742DF3}" destId="{BBC66AD6-E3CA-4C73-B082-AF59B9B4D226}" srcOrd="6" destOrd="0" presId="urn:microsoft.com/office/officeart/2005/8/layout/chevron2"/>
    <dgm:cxn modelId="{DEE25019-9DE7-4832-8F18-C17AC8016E0E}" type="presParOf" srcId="{BBC66AD6-E3CA-4C73-B082-AF59B9B4D226}" destId="{64FB4247-ACBE-4405-895E-A0F66D8374BB}" srcOrd="0" destOrd="0" presId="urn:microsoft.com/office/officeart/2005/8/layout/chevron2"/>
    <dgm:cxn modelId="{252C4F82-755C-464B-A621-ED38FE1A7825}" type="presParOf" srcId="{BBC66AD6-E3CA-4C73-B082-AF59B9B4D226}" destId="{F440AB6F-D821-44E2-8DCC-61073D5D018E}" srcOrd="1" destOrd="0" presId="urn:microsoft.com/office/officeart/2005/8/layout/chevron2"/>
    <dgm:cxn modelId="{01A0B8E5-FA10-42E6-B500-D4254B3DA808}" type="presParOf" srcId="{D19C2DDB-6C4E-405B-A581-7A0B27742DF3}" destId="{5560E0C0-D874-4409-AD43-1F43CEA81959}" srcOrd="7" destOrd="0" presId="urn:microsoft.com/office/officeart/2005/8/layout/chevron2"/>
    <dgm:cxn modelId="{65074C7C-E048-416B-BF36-CD38E3D5D426}" type="presParOf" srcId="{D19C2DDB-6C4E-405B-A581-7A0B27742DF3}" destId="{9C9C1733-A7C5-4270-A5D3-EA22797F10E4}" srcOrd="8" destOrd="0" presId="urn:microsoft.com/office/officeart/2005/8/layout/chevron2"/>
    <dgm:cxn modelId="{D43313BC-590C-4425-B5EE-38F987BB7E35}" type="presParOf" srcId="{9C9C1733-A7C5-4270-A5D3-EA22797F10E4}" destId="{D22554ED-D481-4F89-8B75-AFBFB9295109}" srcOrd="0" destOrd="0" presId="urn:microsoft.com/office/officeart/2005/8/layout/chevron2"/>
    <dgm:cxn modelId="{C184E9AF-2C7A-4C36-BA62-8DDAF2ECAF07}" type="presParOf" srcId="{9C9C1733-A7C5-4270-A5D3-EA22797F10E4}" destId="{C9319596-8EF6-4C0E-B6DF-866B4A7A96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E4CE-8308-468A-81F3-59B880403213}">
      <dsp:nvSpPr>
        <dsp:cNvPr id="0" name=""/>
        <dsp:cNvSpPr/>
      </dsp:nvSpPr>
      <dsp:spPr>
        <a:xfrm>
          <a:off x="1034135" y="1482"/>
          <a:ext cx="7902259" cy="18978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meet the conditions of your firm or insurance</a:t>
          </a:r>
        </a:p>
      </dsp:txBody>
      <dsp:txXfrm>
        <a:off x="1089721" y="57068"/>
        <a:ext cx="7791087" cy="1786686"/>
      </dsp:txXfrm>
    </dsp:sp>
    <dsp:sp modelId="{9FB53B7D-CD39-4687-9C08-A09F057B3D5C}">
      <dsp:nvSpPr>
        <dsp:cNvPr id="0" name=""/>
        <dsp:cNvSpPr/>
      </dsp:nvSpPr>
      <dsp:spPr>
        <a:xfrm>
          <a:off x="1824361" y="1899340"/>
          <a:ext cx="790225" cy="2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182"/>
              </a:lnTo>
              <a:lnTo>
                <a:pt x="790225" y="23561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F455C-163C-44AB-B108-204266C6B002}">
      <dsp:nvSpPr>
        <dsp:cNvPr id="0" name=""/>
        <dsp:cNvSpPr/>
      </dsp:nvSpPr>
      <dsp:spPr>
        <a:xfrm>
          <a:off x="2614587" y="2684734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confirms your place. </a:t>
          </a:r>
        </a:p>
      </dsp:txBody>
      <dsp:txXfrm>
        <a:off x="2706601" y="2776748"/>
        <a:ext cx="6137779" cy="2957549"/>
      </dsp:txXfrm>
    </dsp:sp>
    <dsp:sp modelId="{EF41299E-5E86-4446-8A4F-41DC611B8CFE}">
      <dsp:nvSpPr>
        <dsp:cNvPr id="0" name=""/>
        <dsp:cNvSpPr/>
      </dsp:nvSpPr>
      <dsp:spPr>
        <a:xfrm>
          <a:off x="1824361" y="1899340"/>
          <a:ext cx="790225" cy="6283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154"/>
              </a:lnTo>
              <a:lnTo>
                <a:pt x="790225" y="6283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77543-56BE-46D0-93FC-7CC25EB6C230}">
      <dsp:nvSpPr>
        <dsp:cNvPr id="0" name=""/>
        <dsp:cNvSpPr/>
      </dsp:nvSpPr>
      <dsp:spPr>
        <a:xfrm>
          <a:off x="2614587" y="6611705"/>
          <a:ext cx="6209012" cy="3141577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7BF9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solidFill>
                <a:srgbClr val="132433">
                  <a:hueOff val="0"/>
                  <a:satOff val="0"/>
                  <a:lumOff val="0"/>
                  <a:alphaOff val="0"/>
                </a:srgb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can look for a new opportunity in Clearing and decline your confirmed place. </a:t>
          </a:r>
        </a:p>
      </dsp:txBody>
      <dsp:txXfrm>
        <a:off x="2706601" y="6703719"/>
        <a:ext cx="6024984" cy="2957549"/>
      </dsp:txXfrm>
    </dsp:sp>
    <dsp:sp modelId="{68699F07-44F7-4CC9-88C0-3B708C562870}">
      <dsp:nvSpPr>
        <dsp:cNvPr id="0" name=""/>
        <dsp:cNvSpPr/>
      </dsp:nvSpPr>
      <dsp:spPr>
        <a:xfrm>
          <a:off x="10507184" y="1482"/>
          <a:ext cx="7902259" cy="1966941"/>
        </a:xfrm>
        <a:prstGeom prst="roundRect">
          <a:avLst>
            <a:gd name="adj" fmla="val 10000"/>
          </a:avLst>
        </a:prstGeom>
        <a:solidFill>
          <a:schemeClr val="accent3">
            <a:hueOff val="1251096"/>
            <a:satOff val="27586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exceed the conditions of your firm or insurance </a:t>
          </a:r>
        </a:p>
      </dsp:txBody>
      <dsp:txXfrm>
        <a:off x="10564794" y="59092"/>
        <a:ext cx="7787039" cy="1851721"/>
      </dsp:txXfrm>
    </dsp:sp>
    <dsp:sp modelId="{BA5B06FD-2960-4C56-969C-8F296F0CE039}">
      <dsp:nvSpPr>
        <dsp:cNvPr id="0" name=""/>
        <dsp:cNvSpPr/>
      </dsp:nvSpPr>
      <dsp:spPr>
        <a:xfrm>
          <a:off x="11297410" y="1968423"/>
          <a:ext cx="790225" cy="2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182"/>
              </a:lnTo>
              <a:lnTo>
                <a:pt x="790225" y="23561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FFC3F-7F4A-4E70-97CB-DDDA195BF276}">
      <dsp:nvSpPr>
        <dsp:cNvPr id="0" name=""/>
        <dsp:cNvSpPr/>
      </dsp:nvSpPr>
      <dsp:spPr>
        <a:xfrm>
          <a:off x="12087636" y="2753817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34064"/>
              <a:satOff val="18391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confirms your place. </a:t>
          </a:r>
        </a:p>
      </dsp:txBody>
      <dsp:txXfrm>
        <a:off x="12179650" y="2845831"/>
        <a:ext cx="6137779" cy="2957549"/>
      </dsp:txXfrm>
    </dsp:sp>
    <dsp:sp modelId="{7E3EE184-0CC3-40B0-B6BF-7CCB652DF8F0}">
      <dsp:nvSpPr>
        <dsp:cNvPr id="0" name=""/>
        <dsp:cNvSpPr/>
      </dsp:nvSpPr>
      <dsp:spPr>
        <a:xfrm>
          <a:off x="11297410" y="1968423"/>
          <a:ext cx="790225" cy="6283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154"/>
              </a:lnTo>
              <a:lnTo>
                <a:pt x="790225" y="6283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980F2-5699-42E8-B23D-9124E7ACC0F9}">
      <dsp:nvSpPr>
        <dsp:cNvPr id="0" name=""/>
        <dsp:cNvSpPr/>
      </dsp:nvSpPr>
      <dsp:spPr>
        <a:xfrm>
          <a:off x="12087636" y="6680789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51096"/>
              <a:satOff val="27586"/>
              <a:lumOff val="-3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can look for a new opportunity in Clearing and decline your confirmed place. </a:t>
          </a:r>
        </a:p>
      </dsp:txBody>
      <dsp:txXfrm>
        <a:off x="12179650" y="6772803"/>
        <a:ext cx="6137779" cy="2957549"/>
      </dsp:txXfrm>
    </dsp:sp>
    <dsp:sp modelId="{43F3B157-7CC0-4374-B32A-DFEA525E96AC}">
      <dsp:nvSpPr>
        <dsp:cNvPr id="0" name=""/>
        <dsp:cNvSpPr/>
      </dsp:nvSpPr>
      <dsp:spPr>
        <a:xfrm>
          <a:off x="19980232" y="1482"/>
          <a:ext cx="7902259" cy="1837319"/>
        </a:xfrm>
        <a:prstGeom prst="roundRect">
          <a:avLst>
            <a:gd name="adj" fmla="val 10000"/>
          </a:avLst>
        </a:prstGeom>
        <a:solidFill>
          <a:schemeClr val="accent3">
            <a:hueOff val="2502191"/>
            <a:satOff val="55172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You don’t meet the conditions of your firm or insurance </a:t>
          </a:r>
        </a:p>
      </dsp:txBody>
      <dsp:txXfrm>
        <a:off x="20034045" y="55295"/>
        <a:ext cx="7794633" cy="1729693"/>
      </dsp:txXfrm>
    </dsp:sp>
    <dsp:sp modelId="{4B2056E4-B551-4D85-BA23-18D1BC463EE0}">
      <dsp:nvSpPr>
        <dsp:cNvPr id="0" name=""/>
        <dsp:cNvSpPr/>
      </dsp:nvSpPr>
      <dsp:spPr>
        <a:xfrm>
          <a:off x="20770458" y="1838802"/>
          <a:ext cx="790225" cy="2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182"/>
              </a:lnTo>
              <a:lnTo>
                <a:pt x="790225" y="23561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AC57F-7F7D-4A82-B638-1FD09A05E9E6}">
      <dsp:nvSpPr>
        <dsp:cNvPr id="0" name=""/>
        <dsp:cNvSpPr/>
      </dsp:nvSpPr>
      <dsp:spPr>
        <a:xfrm>
          <a:off x="21560684" y="2624196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8127"/>
              <a:satOff val="36781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may choose to confirm your place even if you slightly miss the grades.</a:t>
          </a:r>
        </a:p>
      </dsp:txBody>
      <dsp:txXfrm>
        <a:off x="21652698" y="2716210"/>
        <a:ext cx="6137779" cy="2957549"/>
      </dsp:txXfrm>
    </dsp:sp>
    <dsp:sp modelId="{74550331-78F6-4415-A473-B213633BFC26}">
      <dsp:nvSpPr>
        <dsp:cNvPr id="0" name=""/>
        <dsp:cNvSpPr/>
      </dsp:nvSpPr>
      <dsp:spPr>
        <a:xfrm>
          <a:off x="20770458" y="1838802"/>
          <a:ext cx="790225" cy="6283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154"/>
              </a:lnTo>
              <a:lnTo>
                <a:pt x="790225" y="6283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4269A-0AD1-487F-BB06-91A35A5B9F88}">
      <dsp:nvSpPr>
        <dsp:cNvPr id="0" name=""/>
        <dsp:cNvSpPr/>
      </dsp:nvSpPr>
      <dsp:spPr>
        <a:xfrm>
          <a:off x="21560684" y="6551167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85159"/>
              <a:satOff val="45977"/>
              <a:lumOff val="-6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University/college </a:t>
          </a:r>
          <a:r>
            <a:rPr lang="en-GB" sz="4400" b="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may</a:t>
          </a:r>
          <a:r>
            <a:rPr lang="en-GB" sz="4400" kern="12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offer a change of course offer.</a:t>
          </a:r>
        </a:p>
      </dsp:txBody>
      <dsp:txXfrm>
        <a:off x="21652698" y="6643181"/>
        <a:ext cx="6137779" cy="2957549"/>
      </dsp:txXfrm>
    </dsp:sp>
    <dsp:sp modelId="{2333FC2D-7A53-46EA-BE4A-E990985606C3}">
      <dsp:nvSpPr>
        <dsp:cNvPr id="0" name=""/>
        <dsp:cNvSpPr/>
      </dsp:nvSpPr>
      <dsp:spPr>
        <a:xfrm>
          <a:off x="20770458" y="1838802"/>
          <a:ext cx="790225" cy="1021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25"/>
              </a:lnTo>
              <a:lnTo>
                <a:pt x="790225" y="102101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78748-7199-4292-8E25-AD24C88F61A1}">
      <dsp:nvSpPr>
        <dsp:cNvPr id="0" name=""/>
        <dsp:cNvSpPr/>
      </dsp:nvSpPr>
      <dsp:spPr>
        <a:xfrm>
          <a:off x="21560684" y="10478138"/>
          <a:ext cx="6321807" cy="31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02191"/>
              <a:satOff val="55172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Roboto Light"/>
              <a:ea typeface="Roboto Light"/>
              <a:cs typeface="Roboto Light"/>
            </a:rPr>
            <a:t>You're not placed at the university/college.</a:t>
          </a:r>
        </a:p>
      </dsp:txBody>
      <dsp:txXfrm>
        <a:off x="21652698" y="10570152"/>
        <a:ext cx="6137779" cy="2957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5976-7B74-4AC8-B6AB-BE80BB7AD959}">
      <dsp:nvSpPr>
        <dsp:cNvPr id="0" name=""/>
        <dsp:cNvSpPr/>
      </dsp:nvSpPr>
      <dsp:spPr>
        <a:xfrm rot="5400000">
          <a:off x="-416026" y="417656"/>
          <a:ext cx="2773508" cy="19414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>
              <a:latin typeface="Roboto Light "/>
            </a:rPr>
            <a:t>1</a:t>
          </a:r>
        </a:p>
      </dsp:txBody>
      <dsp:txXfrm rot="-5400000">
        <a:off x="1" y="972358"/>
        <a:ext cx="1941455" cy="832053"/>
      </dsp:txXfrm>
    </dsp:sp>
    <dsp:sp modelId="{DE3747D8-4AF7-4751-A96F-2F6205C18B7C}">
      <dsp:nvSpPr>
        <dsp:cNvPr id="0" name=""/>
        <dsp:cNvSpPr/>
      </dsp:nvSpPr>
      <dsp:spPr>
        <a:xfrm rot="5400000">
          <a:off x="10495237" y="-8552150"/>
          <a:ext cx="1802780" cy="18910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3600" b="1" kern="1200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Research</a:t>
          </a:r>
          <a:r>
            <a:rPr lang="en-GB" sz="3600" kern="1200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en-GB" sz="3600" b="1" kern="1200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options</a:t>
          </a:r>
          <a:endParaRPr lang="en-GB" sz="3600" b="1" kern="1200">
            <a:latin typeface="Roboto Light 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Explore available courses on UCAS.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  <a:ea typeface="Roboto Light" panose="02000000000000000000" pitchFamily="2" charset="0"/>
              <a:cs typeface="Roboto Light" panose="02000000000000000000" pitchFamily="2" charset="0"/>
            </a:rPr>
            <a:t>Check course details and entry requirements.   </a:t>
          </a:r>
          <a:endParaRPr lang="en-GB" sz="3600" kern="1200">
            <a:latin typeface="Roboto Light "/>
          </a:endParaRPr>
        </a:p>
      </dsp:txBody>
      <dsp:txXfrm rot="-5400000">
        <a:off x="1941456" y="89635"/>
        <a:ext cx="18822339" cy="1626772"/>
      </dsp:txXfrm>
    </dsp:sp>
    <dsp:sp modelId="{35C494B0-7551-4593-ADDE-58818918C99A}">
      <dsp:nvSpPr>
        <dsp:cNvPr id="0" name=""/>
        <dsp:cNvSpPr/>
      </dsp:nvSpPr>
      <dsp:spPr>
        <a:xfrm rot="5400000">
          <a:off x="-416026" y="3080523"/>
          <a:ext cx="2773508" cy="19414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>
              <a:latin typeface="Roboto Light "/>
            </a:rPr>
            <a:t>2</a:t>
          </a:r>
        </a:p>
      </dsp:txBody>
      <dsp:txXfrm rot="-5400000">
        <a:off x="1" y="3635225"/>
        <a:ext cx="1941455" cy="832053"/>
      </dsp:txXfrm>
    </dsp:sp>
    <dsp:sp modelId="{BFB0624F-B1E4-46BF-85EF-0BE7D70D05E6}">
      <dsp:nvSpPr>
        <dsp:cNvPr id="0" name=""/>
        <dsp:cNvSpPr/>
      </dsp:nvSpPr>
      <dsp:spPr>
        <a:xfrm rot="5400000">
          <a:off x="10495237" y="-5889283"/>
          <a:ext cx="1802780" cy="18910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>
              <a:latin typeface="Roboto Light "/>
              <a:ea typeface="Roboto Light"/>
              <a:cs typeface="Roboto Light"/>
            </a:rPr>
            <a:t>Make contact</a:t>
          </a:r>
          <a:endParaRPr lang="en-GB" sz="3600" kern="1200">
            <a:latin typeface="Roboto Light "/>
            <a:ea typeface="Roboto Light"/>
            <a:cs typeface="Roboto Ligh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Contact universities and colleges you're interested in.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</a:rPr>
            <a:t>Ask about availability and discuss your application. </a:t>
          </a:r>
        </a:p>
      </dsp:txBody>
      <dsp:txXfrm rot="-5400000">
        <a:off x="1941456" y="2752502"/>
        <a:ext cx="18822339" cy="1626772"/>
      </dsp:txXfrm>
    </dsp:sp>
    <dsp:sp modelId="{34E53343-F4A6-402E-BFBA-09A0148260A4}">
      <dsp:nvSpPr>
        <dsp:cNvPr id="0" name=""/>
        <dsp:cNvSpPr/>
      </dsp:nvSpPr>
      <dsp:spPr>
        <a:xfrm rot="5400000">
          <a:off x="-416026" y="5743391"/>
          <a:ext cx="2773508" cy="19414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>
              <a:latin typeface="Roboto Light "/>
            </a:rPr>
            <a:t>3</a:t>
          </a:r>
        </a:p>
      </dsp:txBody>
      <dsp:txXfrm rot="-5400000">
        <a:off x="1" y="6298093"/>
        <a:ext cx="1941455" cy="832053"/>
      </dsp:txXfrm>
    </dsp:sp>
    <dsp:sp modelId="{3226C2B7-90ED-46D6-B0AD-48EA242C0DBA}">
      <dsp:nvSpPr>
        <dsp:cNvPr id="0" name=""/>
        <dsp:cNvSpPr/>
      </dsp:nvSpPr>
      <dsp:spPr>
        <a:xfrm rot="5400000">
          <a:off x="10495237" y="-3226416"/>
          <a:ext cx="1802780" cy="18910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>
              <a:latin typeface="Roboto Light "/>
              <a:ea typeface="Roboto Light"/>
              <a:cs typeface="Roboto Light"/>
            </a:rPr>
            <a:t>Get offers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Receive verbal offers (you can get more than one). </a:t>
          </a:r>
          <a:endParaRPr lang="en-GB" sz="3600" b="0" kern="1200">
            <a:latin typeface="Roboto Light "/>
            <a:ea typeface="Roboto Light"/>
            <a:cs typeface="Roboto Ligh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600" kern="1200">
              <a:latin typeface="Roboto Light "/>
            </a:rPr>
            <a:t>Compare and decide which is best for you. </a:t>
          </a:r>
          <a:endParaRPr lang="en-GB" sz="3600" b="0" kern="1200">
            <a:latin typeface="Roboto Light "/>
          </a:endParaRPr>
        </a:p>
      </dsp:txBody>
      <dsp:txXfrm rot="-5400000">
        <a:off x="1941456" y="5415369"/>
        <a:ext cx="18822339" cy="1626772"/>
      </dsp:txXfrm>
    </dsp:sp>
    <dsp:sp modelId="{64FB4247-ACBE-4405-895E-A0F66D8374BB}">
      <dsp:nvSpPr>
        <dsp:cNvPr id="0" name=""/>
        <dsp:cNvSpPr/>
      </dsp:nvSpPr>
      <dsp:spPr>
        <a:xfrm rot="5400000">
          <a:off x="-416026" y="8406258"/>
          <a:ext cx="2773508" cy="19414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>
              <a:latin typeface="Roboto Light "/>
            </a:rPr>
            <a:t>4</a:t>
          </a:r>
        </a:p>
      </dsp:txBody>
      <dsp:txXfrm rot="-5400000">
        <a:off x="1" y="8960960"/>
        <a:ext cx="1941455" cy="832053"/>
      </dsp:txXfrm>
    </dsp:sp>
    <dsp:sp modelId="{F440AB6F-D821-44E2-8DCC-61073D5D018E}">
      <dsp:nvSpPr>
        <dsp:cNvPr id="0" name=""/>
        <dsp:cNvSpPr/>
      </dsp:nvSpPr>
      <dsp:spPr>
        <a:xfrm rot="5400000">
          <a:off x="10495237" y="-563549"/>
          <a:ext cx="1802780" cy="18910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>
              <a:latin typeface="Roboto Light "/>
              <a:ea typeface="Roboto Light"/>
              <a:cs typeface="Roboto Light"/>
            </a:rPr>
            <a:t>Add</a:t>
          </a:r>
          <a:r>
            <a:rPr lang="en-GB" sz="3600" kern="1200">
              <a:latin typeface="Roboto Light "/>
              <a:ea typeface="Roboto Light"/>
              <a:cs typeface="Roboto Light"/>
            </a:rPr>
            <a:t> </a:t>
          </a:r>
          <a:r>
            <a:rPr lang="en-GB" sz="3600" b="1" kern="1200">
              <a:latin typeface="Roboto Light "/>
              <a:ea typeface="Roboto Light"/>
              <a:cs typeface="Roboto Light"/>
            </a:rPr>
            <a:t>your choice</a:t>
          </a:r>
          <a:endParaRPr lang="en-GB" sz="3600" kern="1200">
            <a:latin typeface="Roboto Light "/>
            <a:ea typeface="Roboto Light"/>
            <a:cs typeface="Roboto Ligh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Choose one course to add to your application.</a:t>
          </a:r>
          <a:endParaRPr lang="en-GB" sz="3600" b="0" kern="1200">
            <a:latin typeface="Roboto Light "/>
            <a:ea typeface="Roboto Light"/>
            <a:cs typeface="Roboto Ligh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>
              <a:latin typeface="Roboto Light "/>
            </a:rPr>
            <a:t>Be sure to do this within the time limit given. </a:t>
          </a:r>
          <a:endParaRPr lang="en-GB" sz="3600" b="0" kern="1200">
            <a:latin typeface="Roboto Light "/>
          </a:endParaRPr>
        </a:p>
      </dsp:txBody>
      <dsp:txXfrm rot="-5400000">
        <a:off x="1941456" y="8078236"/>
        <a:ext cx="18822339" cy="1626772"/>
      </dsp:txXfrm>
    </dsp:sp>
    <dsp:sp modelId="{D22554ED-D481-4F89-8B75-AFBFB9295109}">
      <dsp:nvSpPr>
        <dsp:cNvPr id="0" name=""/>
        <dsp:cNvSpPr/>
      </dsp:nvSpPr>
      <dsp:spPr>
        <a:xfrm rot="5400000">
          <a:off x="-416026" y="11069125"/>
          <a:ext cx="2773508" cy="19414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>
              <a:latin typeface="Roboto Light "/>
            </a:rPr>
            <a:t>5</a:t>
          </a:r>
        </a:p>
      </dsp:txBody>
      <dsp:txXfrm rot="-5400000">
        <a:off x="1" y="11623827"/>
        <a:ext cx="1941455" cy="832053"/>
      </dsp:txXfrm>
    </dsp:sp>
    <dsp:sp modelId="{C9319596-8EF6-4C0E-B6DF-866B4A7A96E6}">
      <dsp:nvSpPr>
        <dsp:cNvPr id="0" name=""/>
        <dsp:cNvSpPr/>
      </dsp:nvSpPr>
      <dsp:spPr>
        <a:xfrm rot="5400000">
          <a:off x="10495237" y="2099317"/>
          <a:ext cx="1802780" cy="18910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3600" b="1" kern="1200">
              <a:latin typeface="Roboto Light "/>
            </a:rPr>
            <a:t>Confirmation</a:t>
          </a:r>
          <a:r>
            <a:rPr lang="en-GB" sz="3600" kern="1200">
              <a:latin typeface="Roboto Light 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The university or college </a:t>
          </a:r>
          <a:r>
            <a:rPr lang="en-GB" sz="3600" b="0" kern="1200">
              <a:latin typeface="Roboto Light "/>
              <a:ea typeface="Roboto Light"/>
              <a:cs typeface="Roboto Light"/>
            </a:rPr>
            <a:t>reviews</a:t>
          </a:r>
          <a:r>
            <a:rPr lang="en-GB" sz="3600" kern="1200">
              <a:latin typeface="Roboto Light "/>
              <a:ea typeface="Roboto Light"/>
              <a:cs typeface="Roboto Light"/>
            </a:rPr>
            <a:t> your full UCAS application.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>
              <a:latin typeface="Roboto Light "/>
              <a:ea typeface="Roboto Light"/>
              <a:cs typeface="Roboto Light"/>
            </a:rPr>
            <a:t>If all good – you’re officially placed on the course </a:t>
          </a:r>
        </a:p>
      </dsp:txBody>
      <dsp:txXfrm rot="-5400000">
        <a:off x="1941456" y="10741102"/>
        <a:ext cx="18822339" cy="1626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4E53A9-0FB8-BAA7-3BB0-C2DEE5601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49CC-81E2-DC53-82E5-E88E25218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80796-1359-F049-900A-1234F679E6E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CF899-3B22-2081-E1E4-0EC4738545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2135D-9721-2BFE-FE97-A478A9321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B036-37EB-C448-80F5-C3B8CCEDC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421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sv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sv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sv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sv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svg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7.sv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svg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svg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svg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sv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304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702908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00AE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4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CBF72C-3414-1896-B1E5-A1532D62B37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0706830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00AEEF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00AEEF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00AEEF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355289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06B97F-3033-3B79-6755-6291075FC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989D760-C347-0B14-29EC-07A293392D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C2E0BC9-4628-1B73-1CE5-C903F512BF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34DA3F-F07E-1F25-EFF0-1E26B2BA3C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C8E0FAF-18D7-3443-4A37-D480841ED7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74433506-CE9C-2FEB-27BD-F6A2A54A56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020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25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00AEEF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00AEEF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4910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849635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0534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377779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1087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492488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3173913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636257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BE9B2FB-2145-6343-30A0-E137726E73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800045-D3D8-6FF0-2A36-8939C06C8C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E40C1AC-33D2-2F53-FD26-3BAFDD1AD5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7D7DE66-603E-1222-D359-339CBFB7D7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FC556A0-7E46-E48D-2F90-DD158844B1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BBA7DB1-749E-181A-97A0-F450A6C117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FC88736-2D98-5EBF-5AB6-FDFD889C2E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BB33B82-0ED1-68BF-89ED-ED75297BFE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1D689A3-9D1D-C93C-85D8-B412DBF82D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563658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78C720ED-A334-A1B9-75FD-093AC59A53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9FE466-F8DA-3D7C-9DA0-02DD0DB0F6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57890A-8276-EDE7-A62A-D2AB8C81D5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50378AC-02F1-BACD-96C4-3E85E4CA63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229E8C9-3B66-5DE2-606C-7F9FA8083D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FE9EA4A-1111-5823-50D7-3799049E77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10024E4-AD3E-3492-C4C6-61350A1376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6CE2C0C-4F8B-95E4-A2A1-374F8A1B91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1CC4419-B046-3302-6D1B-7A46EF0FBF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88091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519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00AEEF"/>
          </a:solidFill>
          <a:ln w="63500" cap="sq">
            <a:solidFill>
              <a:srgbClr val="00AEEF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5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480056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45575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00AEEF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00AEEF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00AEEF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00AEEF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00AEE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7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672344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00AEEF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43048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00AEEF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30046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40F8C-E037-100F-03C5-AA44AEBBCFAD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9A60D768-06A9-48A9-B3C8-C7B895A42C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9" name="Graphic 18" descr="Open quotation mark with solid fill">
            <a:extLst>
              <a:ext uri="{FF2B5EF4-FFF2-40B4-BE49-F238E27FC236}">
                <a16:creationId xmlns:a16="http://schemas.microsoft.com/office/drawing/2014/main" id="{1C3525FD-4EE2-8D58-E369-575C51ED3E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3288DC8-80D0-93F5-AEAD-F4A87F5D40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356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00AEEF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861261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685953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3064079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5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84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06716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9823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810834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8031078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2171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7037315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404309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0782696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2601979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04967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2525663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2103825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83697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8476081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561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57BF93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74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AA64B4-44B6-18C9-FBD7-0E4BD3502F4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1523142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57BF9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57BF9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57BF93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184148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66BDE5B-D6D1-89BF-FFE4-2CA5DF40E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228A56B-23B4-A46F-7395-3A2B89BCB3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62C9BBD-243C-F662-111D-CFD51A08E2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FD4C44C-DBF2-489B-C68A-48579D0B75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2F1040B-2A84-1BB6-A949-8A8399905A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22BB84A-E6CF-CC2D-5518-C42DE38480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104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57BF9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57BF9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081936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2195965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01587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248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303656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251387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216333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6167173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2070898-8927-8F50-DAD6-EB812D1BA1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89F164-A6AD-50FE-24E9-54EBCDEE70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315B97A-3AD0-8325-C34C-A70C36E398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AAE1449-E48F-E4E7-19F1-A54AA3B884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BEE69AD-F288-8DDA-4297-83F2335DC2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5133F5D3-3ACE-C46F-3135-2847662D27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E70F308-54DA-309D-DAB5-5C7A7C517E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19E2602B-1602-3F3D-9F17-5836C25D4B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42C29AEE-F3C0-78E5-847B-6431A6BC35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253457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2BD52F4-A140-C746-B35A-A93506D472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D59C46-ED6A-855F-9044-E24F5FD432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5A0B931-8722-4EF2-E5F9-42D2C46B37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509B20E-6A5B-5C70-D79D-720D7C3823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E96E75-C788-A51B-3DF3-01C4D3569B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325806F-E0FD-8E47-4F12-3FCF755126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7B29B385-0088-749D-BB92-93827881B2C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20F04826-DCEB-5AC0-4DC9-8F05571F4FF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978047-250D-FB62-914A-6BA53E8BAE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59338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956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57BF93"/>
          </a:solidFill>
          <a:ln w="63500" cap="sq">
            <a:solidFill>
              <a:srgbClr val="57BF93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3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869563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518133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57BF9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57BF9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57BF9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57BF9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57BF93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4476888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57B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119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57BF9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57BF9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57BF9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57BF9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203360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57BF93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758725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1F1F6-238C-6194-F821-00C53A5980F2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C5222F3E-94A2-1DD0-4CFF-4C8000ECFD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7C498BDC-DF6C-1489-3EA7-22C303F2E7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E41036D-4C5A-6CD7-2BD7-76E57252B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72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57B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57BF93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973400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8329671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259583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49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03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2160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843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085830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2220789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08343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078451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1864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837504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231087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823228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298993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22314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ED288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94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777383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030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706CB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02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9927DE-C769-8649-4C58-22A7B8B76B6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4909688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706CB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706CB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706CB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61776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F1B7168-5EDF-FB00-F8AD-1EC811F73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0D56C11-BA09-3FB6-C577-DA670421D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62E16C0-351E-ADD6-741A-B5A66D7D8C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1E016A-1FD8-42C8-E34E-11CD27DF4F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CC6C72-61F6-83BA-B86A-90452BC4F1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8CA1303-645E-2DEC-2906-3840B397B7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997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38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706CB2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706CB2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468629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432998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98716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8DD412-928A-2690-FCB8-280C1AEF5D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140841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0734489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62436382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4364967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697671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BDB9FAC-4EA5-91E1-D557-75735A714C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834388-67FB-5B79-C7E2-8E0D0FBFD4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3FFB076-175D-7B51-3D5F-77318B6FCB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5342441-F3C6-CC08-5E04-E501EDED0F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2F26C7B-50DE-D057-2090-4BFCE3D041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E786F64-02AD-19ED-F84C-F422A08A72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A7D4B3A3-4A06-88B8-9078-6C04207F57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BF4F9A5-2015-E3F8-2C4F-C7796C5C6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F9D25D3-9194-5CF0-D2D9-1D987CBEF1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848003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659B242-5545-2634-A277-49DC94EDCB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9767006-8F9D-826F-6088-95A52A0BCF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43DB87C-68A8-B9A7-7E45-729A185BE6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6D89EE2-833C-726E-F542-3BFC380B60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34899AA-7534-2DF3-5D22-B3242EF45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A40D1E0-DF9A-CBFB-CFD5-79E8139C08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66F45BF-31A2-6E8A-2972-9C102683B5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1AF958C-0C54-A106-6B02-2413F9AD9B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E98D67F-17FC-53B7-56C5-F3DD8D0D74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67493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494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706CB2"/>
          </a:solidFill>
          <a:ln w="63500" cap="sq">
            <a:solidFill>
              <a:srgbClr val="706CB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29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36993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542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7308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ED288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ED288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ED288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25499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706CB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706CB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706CB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706CB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706CB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68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70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11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706CB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706CB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706CB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706CB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9086966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706CB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11500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CEDD9-0841-FA02-88AB-19787EACBD9A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6A0BD1AF-AF80-92CC-547F-45435586B3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759506EE-E0E3-7468-083E-6C2B027DA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271418E-070F-3ED8-0942-684317979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580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706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706CB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2620075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638486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2652418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48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0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84736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8626112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9344998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418150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990998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168182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4692452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1725931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675645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9194011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4887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384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9505329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768295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212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12BCBC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47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A4DB77-F000-A15D-719D-8BF799CD53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175202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2BCBC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2BCBC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2BCBC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2309690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57538818-134E-7353-6D20-8F38A08A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D2B10F7-D197-8CA1-27DF-8C13B777F4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267C26-5E36-886D-4D85-4E52072113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AE941F-90CB-FD6C-94C8-9452CC6202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1DA6EDB-3A8B-A37D-6C0A-CC0B93A76A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D6A0B84-28D4-AAF2-BA28-154353B54E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8110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15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867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12BCBC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12BCBC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171439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5588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ED2881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ED2881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093871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680050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825081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02593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734553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2998133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75BF07E-1BFE-860E-620B-69072B2D4B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A20D56-956D-E849-915E-2F58797EF0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2C9C898-43DE-053B-C784-4C16B872FC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27B2671-0A6A-9328-212E-B551B00DD3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FE5581E-65FC-30DE-8CC3-4031586E24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3834F92-0CB8-EEAD-86D9-3303BB652E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65CE5A3-197A-F493-CA60-E96DF35EDE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ECA825C-8C7C-E5CA-CA81-D5659D2BCC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840A421-5C52-6509-1624-564806D11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883592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7F93B26-2C72-83F1-0F5F-A4206C8C9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7D67560-0BD8-45EB-3C08-0A7087F4DC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777CA4D-4570-A6B2-4D82-29EBA3BA3A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5F811B0-8A93-D2BA-78AD-BD6FFA6E53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F29C7E2-2D14-A2FE-905C-3CFE5B7607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B76636DC-4D7E-155F-F67A-24B351D46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15A5CAF-E379-87A6-97CD-76D6B97501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9EB33DB-E3D9-B3F1-5383-7E25C34E224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B38AD061-9A46-2323-AC2E-A560A006A8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46277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164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15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15BCBC"/>
          </a:solidFill>
          <a:ln w="63500" cap="sq">
            <a:solidFill>
              <a:srgbClr val="15BCBC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972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203344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5452341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392715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2BCBC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2BCBC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2BCBC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2BCBC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12BCBC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175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12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14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12BCBC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12BCBC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12BCBC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12BCBC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708526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12BCBC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091509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93B6-1F77-4447-EE76-112BBE8DC4AB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169DE37F-C9FC-DE7C-5A72-41C4DB7FC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D72D4F13-87DD-F337-807F-EF4F466336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2440A9A-19B8-6DF9-AB9B-6ECC37CBD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70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2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12BCBC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869186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856439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6657902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430831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61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844189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298609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46073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2422366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55213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8065833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5478252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6142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21177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848167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785072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101349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035600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841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812990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981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685A45-B83C-39E5-9CCF-7AF69E3905A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4299670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81299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81299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81299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1135802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2E6BF74B-8B7F-3AAC-7C27-F3C168DD2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97A7D18-B796-68D1-F752-5ED19B696F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A6AAEE4-15A6-8AEE-8281-E1F30AD007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D93BA2-0F4B-06A9-C2A0-AADE8B3F06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5C0F1BE-56FA-D48B-BB41-41C9F1AD65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2436D35-23AF-875A-B3FE-ABA92E4E50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4212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3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812990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812990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94756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0266801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0724466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5528543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029381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5402193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98875909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9984179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ECC96ED-C216-FF69-370E-3C4DA2084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BCF70B-2FFB-9542-F1EF-7BB38CBDD1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29FCFD4-0790-2E03-3A23-51122F3579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6F230CC-341E-308F-DA18-7DBD7EC777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E8B79C7-57CD-BADA-BBA7-A02B1FA75E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BD9ECF4-2FEF-B2DC-5B49-BB549833B6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19760DC-DE69-8F54-F3E1-20199984A7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4918A47-BA85-0471-F60E-FB4DA938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A9B69861-DB10-CF79-A227-95685CBC3F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3861544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2114248-53AB-39AA-F202-54F5A14ABE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27A9DC-6E0A-DC98-A865-7D54858005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B2E85C-38EE-0D60-9653-395966E558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8036D7C-BA2F-7928-1C1A-C67D69C666B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E836C69-757B-6164-83E7-C45B8D1C5D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7194BBD3-DA69-5969-BD74-44101CF3EE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8BB25F1-A89A-7E85-BB6C-CA88E108C89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2FC1C5E-5B7C-0D43-510A-3F7616B918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E8CCA6D-36E6-CA6F-B413-21F894D9C1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464894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5634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812990"/>
          </a:solidFill>
          <a:ln w="63500" cap="sq">
            <a:solidFill>
              <a:srgbClr val="81299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504318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539212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830616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81299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81299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81299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81299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81299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68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812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755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81299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81299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81299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81299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0910457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81299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6382357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115DE-388C-F6E0-C8F2-3D31FDB56ABD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8693E85B-1211-E8D6-0A8A-D9B4632E83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D3256456-FDB4-DC79-08E8-F33DDAE0E6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F48FF59-88E2-0D0D-2280-65A47EAE4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3063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81299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71329824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87324446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91188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98918409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374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5214630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73638810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32489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8073750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25055578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3879074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9537034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625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61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AEC3C87-60BC-C6AF-BABB-E2BB004FAB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FEEF26F-6DC9-3C3C-232D-EA6771668D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77CCDE1-DA71-5F5F-E832-D21BD6332F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49D98FE-2862-203C-04EF-C63BAF3B8E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4F1DABB-A7A4-CB4F-7C59-6DF257CC29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7A164839-E72D-5AD3-398B-BD0E756976E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8671BE4-65D4-E8DE-05BF-56C403CBF2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CEDA7CCA-44E3-45B5-1A5A-0FB54CBE67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215988C-E333-8505-0D45-A5FF4B68F9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9092564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3788871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7918467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4964455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6065579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333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10BED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6528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4DA8B-62E3-D2B0-7662-818443C75C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41807988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10BED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10BED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10BED2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3418264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4CB5C8C-CA3D-2C8C-7107-61BD59784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B7F4416-64F5-C175-34DE-F7E23D51E6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873254F-396A-6246-25F6-30AABB03A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D625BD-AEB6-0156-EEF0-A817418FA7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C8E5FF2-3390-FFDE-09EE-E7F5CB4008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F0C03F4-85E2-092A-EA32-B95BBC1C39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261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18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2E838C1-6504-2127-5201-19A318B92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C105BF-4436-E8BA-73F6-6CA42348C6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B3B0880-5A12-AEFF-ABFA-2CD999EEFB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61A3C1C-8089-3EA0-5B0C-7666F0FB49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A897D7F-4986-D416-E3CE-B57A202957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5FD9E6F-DA1E-D5C6-939F-F8AB2E7014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BF7306F-3C53-21ED-31E5-34BAB3140C6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12B2731-D25D-6028-AEF0-2223105A67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BC3C8FEA-16CF-9151-048A-DC31E38839E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019088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10BED2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10BED2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265793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9348579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4578394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294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82470254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82797093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8133901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16FE9-A075-AC9C-299A-7EBE82C53FEC}"/>
              </a:ext>
            </a:extLst>
          </p:cNvPr>
          <p:cNvSpPr/>
          <p:nvPr userDrawn="1"/>
        </p:nvSpPr>
        <p:spPr>
          <a:xfrm rot="16200000">
            <a:off x="-8739187" y="8779059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C74F18-B54F-5260-2141-D33A2DDA43C2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9784150-10B3-8A99-D17F-6D879295E7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5AAA583-789A-8A75-7A3A-159242A1B8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D89C59A-342A-BA4B-D5A2-5CB38A1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E70334B-C0E9-6113-F219-89B89FDCC2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BD36BDB-0E27-DC35-9805-2A2A93575A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9D318985-8F21-F543-F3FA-FB165D2B18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A3A96A5-B1F6-E032-57BA-D0C50B9945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6D576B6-A6F7-C1AA-5C71-66D539F802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FBF47245-F59D-1FA7-A2A4-87DA7EFF3C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9813322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A069880-3AD9-1585-6DA4-652043D45B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477846-5BE5-F45A-73FB-A7E6C9C217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15915A5-CC1D-AB05-1258-7A1EBC3F34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911B0AF-0AFA-DD89-0B51-35121F4174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FDBF712-7828-ABAA-E57E-EF06BD1732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A2C05F1-4091-6D86-6909-037C9BA3BE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71A9E51-4B09-A1F2-08D3-FD461836D4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7016DCC-9A63-7A82-7423-5584F75491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FEA0F32A-DD0A-376B-E297-854EA4FC7B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318174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2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80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10BED2"/>
          </a:solidFill>
          <a:ln w="63500" cap="sq">
            <a:solidFill>
              <a:srgbClr val="10BED2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24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0278334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3201909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0BED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0BED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0BED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10BED2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10BED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72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10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894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10BED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10BED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10BED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10BED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156369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10BED2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2711104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BA5E2-8366-CAEC-9ED0-CEFEB9C2A84F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4C44085C-40E2-633C-827B-459283D57A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8AF62120-0D57-414E-E3CD-78F594E7A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512EA67-6DE4-6408-518B-22152351F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6113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10BE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10BED2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79313655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1982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ED2881"/>
          </a:solidFill>
          <a:ln w="63500" cap="sq">
            <a:solidFill>
              <a:srgbClr val="ED288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80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3FE8A-43BA-1D63-7D25-56BE64F960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72082" y="1543043"/>
            <a:ext cx="3059929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835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9519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1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7EF2C-A519-B64A-0BAE-BC2607520F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85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2369979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0110326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2630889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7268580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1449018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2758916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6833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1565746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7024105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81136652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3315024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0822572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71574076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547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BFD730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391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551956-F4EC-3683-0D3C-4E6195AF21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68776968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BFD73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BFD73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BFD730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85422598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7D2E8EE-B8CE-B251-22FC-7CF317010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A4ED7DC-0032-5D3F-B98C-D96A6B198E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7E9761F-9266-5E02-B9B2-5853B310EB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503D8A-C83A-12E1-1276-AD48322818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1AA257C-FA49-1D86-6BB9-97E8406DDC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713669D-7A73-492D-D175-1F29250F0E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049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980205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90337-9819-D874-9EAA-251BBBAE96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971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BFD730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BFD730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0055395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8218071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2039215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63469705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1530018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71372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9403849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16FE9-A075-AC9C-299A-7EBE82C53FEC}"/>
              </a:ext>
            </a:extLst>
          </p:cNvPr>
          <p:cNvSpPr/>
          <p:nvPr userDrawn="1"/>
        </p:nvSpPr>
        <p:spPr>
          <a:xfrm rot="16200000">
            <a:off x="-8739187" y="8779059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C74F18-B54F-5260-2141-D33A2DDA43C2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B35298E-5333-3CCC-B37F-5F80D4ACF4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0843F97-5824-B97B-1E5A-BF22C8B7BF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DEF7B1-4D0D-8D7D-7EFC-1452DB6E90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1A30612-12EF-1AC7-D63D-C4872B330A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564A025-9B8B-32F1-1C45-5D5B0000B2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22D5C61-3A39-2CB1-3999-665536EDA3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E93A879-5BC4-6E4C-37DC-72C43F521C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92CB01E4-FAC9-C358-A4D1-21AA1982FC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E95288D-9D59-29E4-56B5-06EC39E381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2368832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4648" y="5054988"/>
            <a:ext cx="31692329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EF6D8BB-CFCE-1FF6-5AF6-568493FE4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C2E00E-175D-4286-7565-C1B7D14AB6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3990DC0-4454-7E9B-25D3-95A4C72718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6EE8074-FE45-7A15-EBD2-E54F8E27B6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47E1D86-0D8A-B5A6-71CA-82C38848A2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7E950D7-F217-3B25-9A78-4592687F90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1B38879-9DF7-FCD2-444C-69EFE49B3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70692E5C-4358-C956-86FE-F58250DD07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4D71FDA-F724-02A1-A234-A11A779A1F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8142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ED288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ED288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ED288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ED288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ED288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371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959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BFD730"/>
          </a:solidFill>
          <a:ln w="63500" cap="sq">
            <a:solidFill>
              <a:srgbClr val="BFD730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011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135648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8419821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BFD73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BFD73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BFD73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BFD730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BFD730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97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rgbClr val="132433"/>
              </a:buClr>
              <a:buFont typeface="Wingdings" pitchFamily="2" charset="2"/>
              <a:buChar char="§"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rgbClr val="132433"/>
              </a:buClr>
              <a:buFont typeface="Wingdings" pitchFamily="2" charset="2"/>
              <a:buChar char="§"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E2243-63D2-42BE-AE6D-A6FEC4A4CD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512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BFD73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BFD73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BFD73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BFD73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0413853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BFD730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733800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F9456-ACCA-559D-0C1A-D4EDAE39C9EC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733B7FB7-C174-C791-EEEE-318175BA0E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F7BD327C-CE3A-D6F7-B244-98DDCB751B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B50B032-BC7C-34A3-420F-C84C7C4070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9187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BFD730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544221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081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8381396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3FE8A-43BA-1D63-7D25-56BE64F960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72082" y="1543043"/>
            <a:ext cx="3059929" cy="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7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1589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1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7EF2C-A519-B64A-0BAE-BC2607520F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330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77128538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9742482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1961986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85095556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4550267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10312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ED288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ED288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ED288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ED288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0404785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10043339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4184064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55509693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55725676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501670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80089565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7084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FCAF17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856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39EEC0-67C7-E0A0-09D5-BB9F08A965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6256094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FCAF17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FCAF17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FCAF17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0295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ED288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49357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F7BBFDE5-3785-FD66-BD30-17F6536F8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C8E4732-A675-4837-80E0-340288CDD2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4C14A2E-2A09-795D-2920-50A20ACDED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BA8C73-86F9-D652-5341-1EC5561026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D7FE19F-49DA-3022-0BED-12CA28E142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7F25FE5-2911-0E36-BF18-287ADDA9E1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13102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53FAE-2785-46C7-AAB5-C67B014F3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45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FCAF17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FCAF17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0906449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37728085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7411118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6591907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3494926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0E2432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7516387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73767970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16FE9-A075-AC9C-299A-7EBE82C53FEC}"/>
              </a:ext>
            </a:extLst>
          </p:cNvPr>
          <p:cNvSpPr/>
          <p:nvPr userDrawn="1"/>
        </p:nvSpPr>
        <p:spPr>
          <a:xfrm rot="16200000">
            <a:off x="-8739187" y="8779059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C74F18-B54F-5260-2141-D33A2DDA43C2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CD1D93BC-4CB1-E571-2B51-BDF9AF0986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303B636-D964-8152-E43A-A9AA9CF7A3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DC2B286-9F69-6AB8-A944-817900753C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956D444A-B23C-B6DD-E956-59DAB6C3F6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816446C-65D2-28F4-9212-75D9C470553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ECFA29E5-9DB0-7107-A607-BD135C12B3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EA6FECF-FC74-F254-9072-55DD641EC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77D562A-6167-B277-C254-5C90854547B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FE7CD3A-D7F3-E660-7B2C-DE8AAD25E8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4310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45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8E2274-C960-29CE-D741-8E081B120C15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4" name="Graphic 13" descr="Open quotation mark with solid fill">
            <a:extLst>
              <a:ext uri="{FF2B5EF4-FFF2-40B4-BE49-F238E27FC236}">
                <a16:creationId xmlns:a16="http://schemas.microsoft.com/office/drawing/2014/main" id="{A36276D5-578F-0EB6-E182-D67F027EA2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2E5C85D1-186E-832B-0EAE-64070D63A2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AD99889-1B9E-CCD1-74C4-D42CE3F37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023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4648" y="5054988"/>
            <a:ext cx="31692329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2185B01-0C7D-E73E-0659-099BD8C776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47334-3004-00A9-4C55-184B4AF8FC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1C05AB9-F92A-C311-9C52-7AFD69EEAB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B9289F0-48E4-9557-A898-331A1189DB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36668AC-D5D2-D945-0CF2-913BB61988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87451DC7-3501-196F-A00E-3E6E07B97B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328E3CE-A33E-275D-8723-FF1D726006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3EAD7B7-A04C-B6A2-C4D3-4A8D71064E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26ABFD4-EC4D-11D8-E6A0-687B680976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E2432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0984196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2601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FCAF17"/>
          </a:solidFill>
          <a:ln w="63500" cap="sq">
            <a:solidFill>
              <a:srgbClr val="FCAF17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843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1243647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7654313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CAF17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CAF17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CAF17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CAF17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FCAF17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rgbClr val="132433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302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rgbClr val="132433"/>
              </a:buClr>
              <a:buFont typeface="Wingdings" pitchFamily="2" charset="2"/>
              <a:buChar char="§"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13243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rgbClr val="132433"/>
              </a:buClr>
              <a:buFont typeface="Wingdings" pitchFamily="2" charset="2"/>
              <a:buChar char="§"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E2243-63D2-42BE-AE6D-A6FEC4A4CD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561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FCAF1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FCAF1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FCAF1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FCAF17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rgbClr val="132433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0789306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FCAF17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132433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503440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DD87A-F604-2979-60BA-F0B3F4C028A9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6294C324-120E-4975-78DB-B97E514DA9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A0EB76C5-5DF7-76A9-136F-58501C7EE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ED7572-AD6F-56A4-3B73-B977C586C6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rgbClr val="1324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83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ED288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16581038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132433"/>
              </a:solidFill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FCAF17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rgbClr val="132433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52792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313880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24996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50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46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26716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969217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132241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67502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58441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8824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66003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2385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946394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55298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431416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085477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90799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61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4A2FD-B02E-C141-B983-0511B6EF1AA2}"/>
              </a:ext>
            </a:extLst>
          </p:cNvPr>
          <p:cNvSpPr/>
          <p:nvPr userDrawn="1"/>
        </p:nvSpPr>
        <p:spPr>
          <a:xfrm>
            <a:off x="0" y="0"/>
            <a:ext cx="16256000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9EE42-631B-6820-FF8D-954789B3A00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DCA9B-B563-E065-1192-2153FE4FEA4F}"/>
              </a:ext>
            </a:extLst>
          </p:cNvPr>
          <p:cNvSpPr/>
          <p:nvPr userDrawn="1"/>
        </p:nvSpPr>
        <p:spPr>
          <a:xfrm>
            <a:off x="11100391" y="2828259"/>
            <a:ext cx="20601981" cy="126314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00391" y="2828260"/>
            <a:ext cx="20601981" cy="12610213"/>
          </a:xfrm>
          <a:noFill/>
        </p:spPr>
        <p:txBody>
          <a:bodyPr wrap="square" lIns="720000" tIns="2880000" rIns="720000" bIns="1800000" numCol="1" spcCol="972000" anchor="b" anchorCtr="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iaculisLorem</a:t>
            </a:r>
            <a:r>
              <a:rPr lang="en-GB"/>
              <a:t>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9217CF1-08AD-A9C8-EBA4-28D4B9357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1251" y="3955312"/>
            <a:ext cx="4703936" cy="4703936"/>
          </a:xfrm>
          <a:prstGeom prst="ellipse">
            <a:avLst/>
          </a:prstGeom>
          <a:solidFill>
            <a:srgbClr val="F37561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7B2EEA-D232-D14E-A2CD-1B1463E5B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4434" y="7072717"/>
            <a:ext cx="8362454" cy="4121298"/>
          </a:xfrm>
        </p:spPr>
        <p:txBody>
          <a:bodyPr anchor="ctr" anchorCtr="0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Persons Quote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8F23D-4423-6043-CF26-AD15AC8F2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8A9B2ABE-F0EB-C642-BD92-FEF29FC39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7EC6552-050F-4ABE-19C0-FF2E88077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340ADC7C-1BCE-08DA-DBC5-4DB28A5FA2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7140" y="-573863"/>
            <a:ext cx="6761716" cy="6761716"/>
          </a:xfrm>
          <a:prstGeom prst="rect">
            <a:avLst/>
          </a:prstGeom>
        </p:spPr>
      </p:pic>
      <p:pic>
        <p:nvPicPr>
          <p:cNvPr id="18" name="Graphic 17" descr="Open quotation mark with solid fill">
            <a:extLst>
              <a:ext uri="{FF2B5EF4-FFF2-40B4-BE49-F238E27FC236}">
                <a16:creationId xmlns:a16="http://schemas.microsoft.com/office/drawing/2014/main" id="{563CCA67-00F2-441B-8179-FFD3C11D28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6590329" y="12078882"/>
            <a:ext cx="6761716" cy="67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ED28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677298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4C1A-5571-1EF0-61BD-95BF4C8FE8A3}"/>
              </a:ext>
            </a:extLst>
          </p:cNvPr>
          <p:cNvSpPr/>
          <p:nvPr userDrawn="1"/>
        </p:nvSpPr>
        <p:spPr>
          <a:xfrm>
            <a:off x="0" y="22303"/>
            <a:ext cx="16255998" cy="18265698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6" y="6936059"/>
            <a:ext cx="13932288" cy="978920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7254240"/>
          </a:xfrm>
          <a:solidFill>
            <a:srgbClr val="EFEFEF"/>
          </a:solidFill>
        </p:spPr>
        <p:txBody>
          <a:bodyPr lIns="360000" tIns="180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710D1B-D489-8F36-4A04-2B7A832E1C1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231361" y="9806001"/>
            <a:ext cx="13370559" cy="6919264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4F10BC-7E21-7485-2C08-A48CA9AB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13932288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5E331-2A83-7127-6322-6D3CD3BE498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C9A5DD31-4EEA-D8E8-F261-43773BFBA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F2DE276-D050-D639-5FE4-66CB7EE6E0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009928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75CEE-BB4A-2D86-7C80-523C8289834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AD57CE1-8944-FAC5-39EC-2F7B727E1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264" y="6106887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7719C69-CC4B-5BCF-DBA0-04531B3284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7264" y="9858964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4DD1A52-F1B8-4E16-3C59-6B8A0C452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7264" y="13708851"/>
            <a:ext cx="26277689" cy="2535194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3A148B5-171C-B7DB-1EFE-8C3954FE037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76424" y="5957573"/>
            <a:ext cx="2815132" cy="2815132"/>
          </a:xfrm>
          <a:prstGeom prst="ellipse">
            <a:avLst/>
          </a:prstGeom>
          <a:solidFill>
            <a:srgbClr val="F3756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EAC6CAC-96B4-F68E-09C5-814C776285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676423" y="9718476"/>
            <a:ext cx="2815132" cy="2815132"/>
          </a:xfrm>
          <a:prstGeom prst="ellipse">
            <a:avLst/>
          </a:prstGeom>
          <a:solidFill>
            <a:srgbClr val="F3756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DC79241-29C2-DB2B-508D-3BCB7D9D879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676423" y="13559537"/>
            <a:ext cx="2815132" cy="2815132"/>
          </a:xfrm>
          <a:prstGeom prst="ellipse">
            <a:avLst/>
          </a:prstGeom>
          <a:solidFill>
            <a:srgbClr val="F37561"/>
          </a:solidFill>
        </p:spPr>
        <p:txBody>
          <a:bodyPr tIns="0" bIns="360000">
            <a:noAutofit/>
          </a:bodyPr>
          <a:lstStyle>
            <a:lvl1pPr marL="0" indent="0" algn="ctr">
              <a:buFontTx/>
              <a:buNone/>
              <a:defRPr sz="13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7CA26-A4D9-18D1-3C5A-E23294EB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4934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D4B7F-6A8D-F1C5-4738-EC9524E7C0DB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D1F7-4206-5A00-17EA-A99BCE45D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7047F91B-5BBD-5986-24EB-0254E0EE2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0E564BF-7783-B9F6-16CD-20CD642BF4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24125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6448C6A-29BE-41E7-5832-855F6C95B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299F715-9BD8-82BE-F9B9-FC387B915C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EF0EEC-ED23-52F9-3A4B-D02732907F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E0EB1D7-830B-3050-92F9-1FC3ED858C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F4A06D1-6286-02F8-A0A8-18065C5344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DED9F07-2D3E-BD82-1C67-E5CD8CAFA4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9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Numbered Points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619477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619477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619477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7572264" y="6156846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7572264" y="9726103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572264" y="13295359"/>
            <a:ext cx="1800000" cy="1800000"/>
          </a:xfrm>
          <a:prstGeom prst="ellipse">
            <a:avLst/>
          </a:prstGeom>
          <a:solidFill>
            <a:schemeClr val="bg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rgbClr val="0E2432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0E243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A535F44-7A78-E770-AF9C-BD3D6C490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9327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80E3FD6-1AC9-235B-8A02-AB62053529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182301" y="6156846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E26B60-07B2-5A91-2E05-8B80B51C02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9327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4FFFE7-5086-EBF0-80E7-FBEEE9FEDA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182301" y="9726102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3DDD754-EF11-82D5-2A1B-AEDBE41B2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9327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ECD316-0FC1-5D35-98F3-10F01D4486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182301" y="13295358"/>
            <a:ext cx="10580914" cy="180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1029788-A8B6-9855-56DC-17823C98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Bullets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F4D54F-25D4-4917-C1FD-FD25B2CB6F6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0245" y="5166653"/>
            <a:ext cx="13032555" cy="10449840"/>
          </a:xfrm>
          <a:solidFill>
            <a:srgbClr val="F37561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21997" y="9634246"/>
            <a:ext cx="10449846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CF3D4A-E60C-72B2-7A45-FAD17408C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69818" y="5166649"/>
            <a:ext cx="13032555" cy="10449840"/>
          </a:xfrm>
          <a:solidFill>
            <a:srgbClr val="F37561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D449F4-4A7A-2A0B-C2B8-99C0AA3D69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12687579" y="9634244"/>
            <a:ext cx="10449841" cy="15146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73BC-7B8E-DDBC-57AF-33347BE3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C225DB8-F6F0-A4B0-2648-452A459D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36CC7F-B8C2-D85B-2B49-F051487A00D5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61B8DBF4-51EC-E59F-C159-C3AC533E7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B75B7A7-8B37-709E-23E3-DB23C399C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081402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D1743D-C103-F3C8-0E7A-4EDE70A4DA5D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DE4908-F5F3-A6D3-34F8-9B7968871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4680" y="5748110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AE7D20D-F656-4ED1-DD0F-0F67BD972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415458" y="9709170"/>
            <a:ext cx="9601201" cy="1679075"/>
          </a:xfr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89257F-6CC8-73EC-DEC7-0EAC977F9E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786345" y="5788843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1F660FF-BECB-A94F-1B32-0657B8E0B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8146207" y="9749903"/>
            <a:ext cx="9601201" cy="1679075"/>
          </a:xfr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EA0A646-B067-21FB-558D-28527A1F45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348011" y="5788842"/>
            <a:ext cx="7354362" cy="9601200"/>
          </a:xfrm>
          <a:solidFill>
            <a:srgbClr val="132433"/>
          </a:solidFill>
        </p:spPr>
        <p:txBody>
          <a:bodyPr lIns="720000" tIns="720000" rIns="720000" bIns="720000">
            <a:normAutofit/>
          </a:bodyPr>
          <a:lstStyle>
            <a:lvl1pPr marL="609608" indent="-609608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FDABE81-9DD6-9459-5C17-4B6F7AF8FA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8707873" y="9749902"/>
            <a:ext cx="9601201" cy="1679075"/>
          </a:xfr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9132A-CDA1-5545-221E-1C442155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160D6-2620-AF7A-22C1-D02D2847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1EFE78-A8DC-9DE2-FD4A-9672A841B2F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Graphic 6" descr="Shield with solid fill">
            <a:extLst>
              <a:ext uri="{FF2B5EF4-FFF2-40B4-BE49-F238E27FC236}">
                <a16:creationId xmlns:a16="http://schemas.microsoft.com/office/drawing/2014/main" id="{A076B7FE-3FC3-F28C-F39C-D79A4A1AA5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92A2DA6-F545-5793-28DA-59629607D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12461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593FA60-CC89-275E-D077-E0FAF39C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5605" y="5266222"/>
            <a:ext cx="30156768" cy="816428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5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67898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90191" y="7674427"/>
            <a:ext cx="9112182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385266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E525A9-8289-9C57-5C2E-6F384E06DCB0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70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EF6903B-52D3-E90B-66A6-C16B4F2A0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047D550-88BE-E1ED-6CB7-03DAC83C1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1902F3F-28BC-DADA-EA90-864F542F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751163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6E6BB-87E4-2914-06C8-5E1BF5393C6B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73B0664-E254-D7EE-EC3B-D7E56817B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545605" y="5059363"/>
            <a:ext cx="30156770" cy="11277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CB8805A-7337-55BE-4048-652EC94D0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9124CCF-BE99-4276-5941-465DDDB41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511077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Dark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Chart Placeholder 4">
            <a:extLst>
              <a:ext uri="{FF2B5EF4-FFF2-40B4-BE49-F238E27FC236}">
                <a16:creationId xmlns:a16="http://schemas.microsoft.com/office/drawing/2014/main" id="{308C7F60-D4C5-48A8-873E-511E00DDEF28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59079" y="4981575"/>
            <a:ext cx="30143296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8090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46744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54BCE7E5-E5A6-1383-5D81-2D622B781FA6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1545605" y="4981575"/>
            <a:ext cx="30156770" cy="111887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46443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04F548F-5952-044E-021F-37B93C40DD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297AEA-505B-B4F3-B5FD-6BB27C43B5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B378121-8F63-4386-3A8B-C76E3BEB5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4269773-59C3-5AF8-FA3D-975A8EAB62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21788B7-C4BB-098E-C9E6-870CCD2718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157C838-0CFC-FED8-E1E4-4D95577C00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92B63EB-FA23-CA82-8829-7C94DCE13A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E6D85AA-BC7C-FCD4-CE40-0ED585335B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ECB1412-D95E-E472-E8E6-DA3AEDE90A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26453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with white lines on a black background&#10;&#10;Description automatically generated">
            <a:extLst>
              <a:ext uri="{FF2B5EF4-FFF2-40B4-BE49-F238E27FC236}">
                <a16:creationId xmlns:a16="http://schemas.microsoft.com/office/drawing/2014/main" id="{BBFE55A2-27D8-36E3-C2D8-0560B2DC0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625" y="5054988"/>
            <a:ext cx="31702375" cy="10876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35E4630-28EA-39EF-2DCD-D719421E29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078" y="4417199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5BEAB0-2B4D-1DB2-128E-EE319209FC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83200" y="698423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FF990BF-5FFB-D724-6B70-D6E188DAC0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2150" y="9902661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D7E7618-FBA3-CE9A-4F5D-05E68C10C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73750" y="13137388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9CF25E5-1621-E8B6-6EFA-9BF51094AB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750800" y="727951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3ABD4A5-5541-5ADD-D294-EA5903B38D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027400" y="12330445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F623B19-80B9-1AB3-0ED5-4F4E43207F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37400" y="10197936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93F49A1-0EEC-4752-6690-90DE777D134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42400" y="6688963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3B81162-E068-0D4A-4B4C-BB7AA4D260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99700" y="13152382"/>
            <a:ext cx="4876800" cy="5905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41811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828AB7-4D6C-F292-9DE9-740E3A257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/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chemeClr val="bg1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rgbClr val="0E2432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60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3D77ED-836A-35A2-F002-87EEF4329A6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8" y="1562735"/>
            <a:ext cx="30892751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938572DB-3710-710C-A68E-22C7A59D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DAFAA10-001D-6150-9F09-6B372C29D7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rgbClr val="0E2432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5FF7211-2116-C6A3-5B13-E5FDF806D750}"/>
              </a:ext>
            </a:extLst>
          </p:cNvPr>
          <p:cNvSpPr txBox="1">
            <a:spLocks/>
          </p:cNvSpPr>
          <p:nvPr userDrawn="1"/>
        </p:nvSpPr>
        <p:spPr>
          <a:xfrm>
            <a:off x="188020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SEP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278AD5-AA66-192E-6D22-9119275C1F48}"/>
              </a:ext>
            </a:extLst>
          </p:cNvPr>
          <p:cNvSpPr txBox="1">
            <a:spLocks/>
          </p:cNvSpPr>
          <p:nvPr userDrawn="1"/>
        </p:nvSpPr>
        <p:spPr>
          <a:xfrm>
            <a:off x="4393697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OCT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1A45329-1B7B-C1F8-13D5-25AA35C38F57}"/>
              </a:ext>
            </a:extLst>
          </p:cNvPr>
          <p:cNvSpPr txBox="1">
            <a:spLocks/>
          </p:cNvSpPr>
          <p:nvPr userDrawn="1"/>
        </p:nvSpPr>
        <p:spPr>
          <a:xfrm>
            <a:off x="6907186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NOV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834DDA-0405-AD4D-8DAB-33DEADB55DE0}"/>
              </a:ext>
            </a:extLst>
          </p:cNvPr>
          <p:cNvSpPr txBox="1">
            <a:spLocks/>
          </p:cNvSpPr>
          <p:nvPr userDrawn="1"/>
        </p:nvSpPr>
        <p:spPr>
          <a:xfrm>
            <a:off x="9420675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DEC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A57F360-89D9-162F-D419-2B430D667F4F}"/>
              </a:ext>
            </a:extLst>
          </p:cNvPr>
          <p:cNvSpPr txBox="1">
            <a:spLocks/>
          </p:cNvSpPr>
          <p:nvPr userDrawn="1"/>
        </p:nvSpPr>
        <p:spPr>
          <a:xfrm>
            <a:off x="16961142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MAR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59F609A-AB81-0368-3DAD-78ACFB5A3440}"/>
              </a:ext>
            </a:extLst>
          </p:cNvPr>
          <p:cNvSpPr txBox="1">
            <a:spLocks/>
          </p:cNvSpPr>
          <p:nvPr userDrawn="1"/>
        </p:nvSpPr>
        <p:spPr>
          <a:xfrm>
            <a:off x="11934164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C6214A-B773-E52B-046E-D1CBA7AC279D}"/>
              </a:ext>
            </a:extLst>
          </p:cNvPr>
          <p:cNvSpPr txBox="1">
            <a:spLocks/>
          </p:cNvSpPr>
          <p:nvPr userDrawn="1"/>
        </p:nvSpPr>
        <p:spPr>
          <a:xfrm>
            <a:off x="1444765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FEB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F2C5DC8-AE88-483B-F0F7-8E506CCE3B55}"/>
              </a:ext>
            </a:extLst>
          </p:cNvPr>
          <p:cNvSpPr txBox="1">
            <a:spLocks/>
          </p:cNvSpPr>
          <p:nvPr userDrawn="1"/>
        </p:nvSpPr>
        <p:spPr>
          <a:xfrm>
            <a:off x="19474631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APR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1E209E4-A4DC-B107-54DD-FA7E73B2E69A}"/>
              </a:ext>
            </a:extLst>
          </p:cNvPr>
          <p:cNvSpPr txBox="1">
            <a:spLocks/>
          </p:cNvSpPr>
          <p:nvPr userDrawn="1"/>
        </p:nvSpPr>
        <p:spPr>
          <a:xfrm>
            <a:off x="21988120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MAY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5AC05D0-ED3E-6B4A-BAF6-03835D588A59}"/>
              </a:ext>
            </a:extLst>
          </p:cNvPr>
          <p:cNvSpPr txBox="1">
            <a:spLocks/>
          </p:cNvSpPr>
          <p:nvPr userDrawn="1"/>
        </p:nvSpPr>
        <p:spPr>
          <a:xfrm>
            <a:off x="24501609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0B9D29-56AD-6240-5AB2-30A14FB483F3}"/>
              </a:ext>
            </a:extLst>
          </p:cNvPr>
          <p:cNvSpPr txBox="1">
            <a:spLocks/>
          </p:cNvSpPr>
          <p:nvPr userDrawn="1"/>
        </p:nvSpPr>
        <p:spPr>
          <a:xfrm>
            <a:off x="27015098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JUL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9AA17F-9299-481D-FE73-85ECEC29DE10}"/>
              </a:ext>
            </a:extLst>
          </p:cNvPr>
          <p:cNvSpPr txBox="1">
            <a:spLocks/>
          </p:cNvSpPr>
          <p:nvPr userDrawn="1"/>
        </p:nvSpPr>
        <p:spPr>
          <a:xfrm>
            <a:off x="29528583" y="6578895"/>
            <a:ext cx="1793319" cy="1301483"/>
          </a:xfrm>
          <a:prstGeom prst="rect">
            <a:avLst/>
          </a:prstGeom>
        </p:spPr>
        <p:txBody>
          <a:bodyPr vert="horz" wrap="square" lIns="0" tIns="108000" rIns="0" bIns="108000" rtlCol="0" anchor="b" anchorCtr="0">
            <a:spAutoFit/>
          </a:bodyPr>
          <a:lstStyle>
            <a:lvl1pPr algn="l" defTabSz="243843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5000" b="1" i="0" kern="1200">
                <a:solidFill>
                  <a:schemeClr val="bg1"/>
                </a:solidFill>
                <a:latin typeface="Apricus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8800">
                <a:solidFill>
                  <a:srgbClr val="0E2432"/>
                </a:solidFill>
              </a:rPr>
              <a:t>AUG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12683D-13D4-CA2B-F82F-BAEE0ED7B026}"/>
              </a:ext>
            </a:extLst>
          </p:cNvPr>
          <p:cNvCxnSpPr>
            <a:cxnSpLocks/>
          </p:cNvCxnSpPr>
          <p:nvPr userDrawn="1"/>
        </p:nvCxnSpPr>
        <p:spPr>
          <a:xfrm>
            <a:off x="403818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F47EEF-67F1-315B-357A-1F4FF768B99A}"/>
              </a:ext>
            </a:extLst>
          </p:cNvPr>
          <p:cNvCxnSpPr>
            <a:cxnSpLocks/>
          </p:cNvCxnSpPr>
          <p:nvPr userDrawn="1"/>
        </p:nvCxnSpPr>
        <p:spPr>
          <a:xfrm>
            <a:off x="655069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4DE028-9FF9-C68E-4A5A-B701F7F765F8}"/>
              </a:ext>
            </a:extLst>
          </p:cNvPr>
          <p:cNvCxnSpPr>
            <a:cxnSpLocks/>
          </p:cNvCxnSpPr>
          <p:nvPr userDrawn="1"/>
        </p:nvCxnSpPr>
        <p:spPr>
          <a:xfrm>
            <a:off x="906319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E60AD5-5BF3-DF4A-3A24-A5F99FD0E60C}"/>
              </a:ext>
            </a:extLst>
          </p:cNvPr>
          <p:cNvCxnSpPr>
            <a:cxnSpLocks/>
          </p:cNvCxnSpPr>
          <p:nvPr userDrawn="1"/>
        </p:nvCxnSpPr>
        <p:spPr>
          <a:xfrm>
            <a:off x="1157570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A6FE28-BB38-6329-6884-382FA3D271D1}"/>
              </a:ext>
            </a:extLst>
          </p:cNvPr>
          <p:cNvCxnSpPr>
            <a:cxnSpLocks/>
          </p:cNvCxnSpPr>
          <p:nvPr userDrawn="1"/>
        </p:nvCxnSpPr>
        <p:spPr>
          <a:xfrm>
            <a:off x="1408821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A966D-955D-06FD-FE17-D8D18A23C359}"/>
              </a:ext>
            </a:extLst>
          </p:cNvPr>
          <p:cNvCxnSpPr>
            <a:cxnSpLocks/>
          </p:cNvCxnSpPr>
          <p:nvPr userDrawn="1"/>
        </p:nvCxnSpPr>
        <p:spPr>
          <a:xfrm>
            <a:off x="16600722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024D49-7A08-3B14-16C2-E4D0855B333C}"/>
              </a:ext>
            </a:extLst>
          </p:cNvPr>
          <p:cNvCxnSpPr>
            <a:cxnSpLocks/>
          </p:cNvCxnSpPr>
          <p:nvPr userDrawn="1"/>
        </p:nvCxnSpPr>
        <p:spPr>
          <a:xfrm>
            <a:off x="19113230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AECDB8A-B86B-B274-C72C-E43865592056}"/>
              </a:ext>
            </a:extLst>
          </p:cNvPr>
          <p:cNvCxnSpPr>
            <a:cxnSpLocks/>
          </p:cNvCxnSpPr>
          <p:nvPr userDrawn="1"/>
        </p:nvCxnSpPr>
        <p:spPr>
          <a:xfrm>
            <a:off x="21625738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17B7A9-4549-9D7A-6C1C-AB7E848EDA68}"/>
              </a:ext>
            </a:extLst>
          </p:cNvPr>
          <p:cNvCxnSpPr>
            <a:cxnSpLocks/>
          </p:cNvCxnSpPr>
          <p:nvPr userDrawn="1"/>
        </p:nvCxnSpPr>
        <p:spPr>
          <a:xfrm>
            <a:off x="24138246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5FC1A0-96BC-1752-ECA5-767D60E18F83}"/>
              </a:ext>
            </a:extLst>
          </p:cNvPr>
          <p:cNvCxnSpPr>
            <a:cxnSpLocks/>
          </p:cNvCxnSpPr>
          <p:nvPr userDrawn="1"/>
        </p:nvCxnSpPr>
        <p:spPr>
          <a:xfrm>
            <a:off x="26650754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F8FF8-324C-863E-C8BA-25859834CF33}"/>
              </a:ext>
            </a:extLst>
          </p:cNvPr>
          <p:cNvCxnSpPr>
            <a:cxnSpLocks/>
          </p:cNvCxnSpPr>
          <p:nvPr userDrawn="1"/>
        </p:nvCxnSpPr>
        <p:spPr>
          <a:xfrm>
            <a:off x="29163263" y="6120838"/>
            <a:ext cx="0" cy="11036015"/>
          </a:xfrm>
          <a:prstGeom prst="line">
            <a:avLst/>
          </a:prstGeom>
          <a:ln w="50800">
            <a:solidFill>
              <a:srgbClr val="0E24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46109D6-E9EA-0675-E229-0819F36B2875}"/>
              </a:ext>
            </a:extLst>
          </p:cNvPr>
          <p:cNvCxnSpPr>
            <a:cxnSpLocks/>
          </p:cNvCxnSpPr>
          <p:nvPr userDrawn="1"/>
        </p:nvCxnSpPr>
        <p:spPr>
          <a:xfrm>
            <a:off x="1547354" y="5885576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5C1AC-99C8-73DD-CB1D-84174320FF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4586" y="5923648"/>
            <a:ext cx="30187788" cy="0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95F491-2E58-17D9-643B-1715F3EF5D70}"/>
              </a:ext>
            </a:extLst>
          </p:cNvPr>
          <p:cNvCxnSpPr>
            <a:cxnSpLocks/>
          </p:cNvCxnSpPr>
          <p:nvPr userDrawn="1"/>
        </p:nvCxnSpPr>
        <p:spPr>
          <a:xfrm>
            <a:off x="31666749" y="5885364"/>
            <a:ext cx="0" cy="615171"/>
          </a:xfrm>
          <a:prstGeom prst="line">
            <a:avLst/>
          </a:prstGeom>
          <a:ln w="76200">
            <a:solidFill>
              <a:srgbClr val="0E2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963CF62-E091-7122-0BAA-EB401E521020}"/>
              </a:ext>
            </a:extLst>
          </p:cNvPr>
          <p:cNvSpPr/>
          <p:nvPr userDrawn="1"/>
        </p:nvSpPr>
        <p:spPr>
          <a:xfrm>
            <a:off x="169388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6282F0D-B8C7-252B-0909-8364A413D873}"/>
              </a:ext>
            </a:extLst>
          </p:cNvPr>
          <p:cNvSpPr/>
          <p:nvPr userDrawn="1"/>
        </p:nvSpPr>
        <p:spPr>
          <a:xfrm>
            <a:off x="420430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0EB85E-1BE5-753F-F267-3A2DA7A1C937}"/>
              </a:ext>
            </a:extLst>
          </p:cNvPr>
          <p:cNvSpPr/>
          <p:nvPr userDrawn="1"/>
        </p:nvSpPr>
        <p:spPr>
          <a:xfrm>
            <a:off x="671471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B8D2ED-5664-07C5-A95A-DC922B36F85B}"/>
              </a:ext>
            </a:extLst>
          </p:cNvPr>
          <p:cNvSpPr/>
          <p:nvPr userDrawn="1"/>
        </p:nvSpPr>
        <p:spPr>
          <a:xfrm>
            <a:off x="922513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BF40E9-CA47-9AFE-F623-377F7067676A}"/>
              </a:ext>
            </a:extLst>
          </p:cNvPr>
          <p:cNvSpPr/>
          <p:nvPr userDrawn="1"/>
        </p:nvSpPr>
        <p:spPr>
          <a:xfrm>
            <a:off x="1173554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89DCDF-6E0C-2316-5720-BF8C2D44F402}"/>
              </a:ext>
            </a:extLst>
          </p:cNvPr>
          <p:cNvSpPr/>
          <p:nvPr userDrawn="1"/>
        </p:nvSpPr>
        <p:spPr>
          <a:xfrm>
            <a:off x="1424596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6AD56-4486-362B-1902-765A0530C55A}"/>
              </a:ext>
            </a:extLst>
          </p:cNvPr>
          <p:cNvSpPr/>
          <p:nvPr userDrawn="1"/>
        </p:nvSpPr>
        <p:spPr>
          <a:xfrm>
            <a:off x="1675637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4472841-1A3C-9C13-9F7D-B174D53CD42C}"/>
              </a:ext>
            </a:extLst>
          </p:cNvPr>
          <p:cNvSpPr/>
          <p:nvPr userDrawn="1"/>
        </p:nvSpPr>
        <p:spPr>
          <a:xfrm>
            <a:off x="1926679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BB6FC5-31BD-DF91-105C-49157333E910}"/>
              </a:ext>
            </a:extLst>
          </p:cNvPr>
          <p:cNvSpPr/>
          <p:nvPr userDrawn="1"/>
        </p:nvSpPr>
        <p:spPr>
          <a:xfrm>
            <a:off x="2177720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2047A-D850-00A8-7980-B93815321894}"/>
              </a:ext>
            </a:extLst>
          </p:cNvPr>
          <p:cNvSpPr/>
          <p:nvPr userDrawn="1"/>
        </p:nvSpPr>
        <p:spPr>
          <a:xfrm>
            <a:off x="24287623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05378F-40A3-0CD9-CA09-5664EB2CBDB3}"/>
              </a:ext>
            </a:extLst>
          </p:cNvPr>
          <p:cNvSpPr/>
          <p:nvPr userDrawn="1"/>
        </p:nvSpPr>
        <p:spPr>
          <a:xfrm>
            <a:off x="26798038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AEA323E-051A-8EF8-BAF3-F81575618551}"/>
              </a:ext>
            </a:extLst>
          </p:cNvPr>
          <p:cNvSpPr/>
          <p:nvPr userDrawn="1"/>
        </p:nvSpPr>
        <p:spPr>
          <a:xfrm>
            <a:off x="29308454" y="6104874"/>
            <a:ext cx="2188164" cy="42466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6EA7D9E7-930E-8E3B-4434-06D4A517A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7813" y="4114801"/>
            <a:ext cx="30154561" cy="1489164"/>
          </a:xfrm>
        </p:spPr>
        <p:txBody>
          <a:bodyPr>
            <a:noAutofit/>
          </a:bodyPr>
          <a:lstStyle>
            <a:lvl1pPr marL="0" indent="0" algn="ctr">
              <a:buNone/>
              <a:defRPr sz="9600" b="0" i="0">
                <a:solidFill>
                  <a:srgbClr val="0E2432"/>
                </a:solidFill>
                <a:latin typeface="Apricus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20XX</a:t>
            </a:r>
          </a:p>
        </p:txBody>
      </p:sp>
      <p:sp>
        <p:nvSpPr>
          <p:cNvPr id="79" name="Text Placeholder 77">
            <a:extLst>
              <a:ext uri="{FF2B5EF4-FFF2-40B4-BE49-F238E27FC236}">
                <a16:creationId xmlns:a16="http://schemas.microsoft.com/office/drawing/2014/main" id="{78A034E5-4974-7693-A8CC-E097217D9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9098" y="8034599"/>
            <a:ext cx="4673242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0" name="Text Placeholder 77">
            <a:extLst>
              <a:ext uri="{FF2B5EF4-FFF2-40B4-BE49-F238E27FC236}">
                <a16:creationId xmlns:a16="http://schemas.microsoft.com/office/drawing/2014/main" id="{92CD2750-99E9-7064-5936-5CA4AE73D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098" y="10145549"/>
            <a:ext cx="4673242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1" name="Text Placeholder 77">
            <a:extLst>
              <a:ext uri="{FF2B5EF4-FFF2-40B4-BE49-F238E27FC236}">
                <a16:creationId xmlns:a16="http://schemas.microsoft.com/office/drawing/2014/main" id="{8D5737B0-C377-0818-AC2F-A2419C382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20" y="12274328"/>
            <a:ext cx="4673242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2" name="Text Placeholder 77">
            <a:extLst>
              <a:ext uri="{FF2B5EF4-FFF2-40B4-BE49-F238E27FC236}">
                <a16:creationId xmlns:a16="http://schemas.microsoft.com/office/drawing/2014/main" id="{B145B479-75CB-F633-7642-1EBB8BD88B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7917" y="8034599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C922559-3A40-4802-0548-3B58FE79E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7917" y="10145549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2808023A-361E-5869-BA03-A3FF4DE70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917" y="12274328"/>
            <a:ext cx="4673242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44651472-1F7D-798E-5214-22CB8C854A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70318" y="8034599"/>
            <a:ext cx="2167003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goes here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F8FEB09A-F6FA-6821-4D0D-67515F755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70318" y="10145549"/>
            <a:ext cx="2167003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5A61472-1853-69B8-1845-A12B0E6ACD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65440" y="12274328"/>
            <a:ext cx="2167003" cy="1709403"/>
          </a:xfrm>
          <a:solidFill>
            <a:schemeClr val="bg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8" name="Text Placeholder 77">
            <a:extLst>
              <a:ext uri="{FF2B5EF4-FFF2-40B4-BE49-F238E27FC236}">
                <a16:creationId xmlns:a16="http://schemas.microsoft.com/office/drawing/2014/main" id="{5CF4A0D6-01C6-37AB-3CAC-42B0E8880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67124" y="8034599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89" name="Text Placeholder 77">
            <a:extLst>
              <a:ext uri="{FF2B5EF4-FFF2-40B4-BE49-F238E27FC236}">
                <a16:creationId xmlns:a16="http://schemas.microsoft.com/office/drawing/2014/main" id="{AD6D4DD4-934C-4FC3-FB47-CC41F4BF60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67124" y="10145549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sp>
        <p:nvSpPr>
          <p:cNvPr id="90" name="Text Placeholder 77">
            <a:extLst>
              <a:ext uri="{FF2B5EF4-FFF2-40B4-BE49-F238E27FC236}">
                <a16:creationId xmlns:a16="http://schemas.microsoft.com/office/drawing/2014/main" id="{C993EE36-F86A-072F-6914-17F840DB7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67124" y="12274328"/>
            <a:ext cx="2167003" cy="1709403"/>
          </a:xfrm>
          <a:solidFill>
            <a:srgbClr val="F37561"/>
          </a:solidFill>
          <a:ln w="63500" cap="sq">
            <a:solidFill>
              <a:srgbClr val="F37561"/>
            </a:solidFill>
          </a:ln>
        </p:spPr>
        <p:txBody>
          <a:bodyPr lIns="251999" tIns="251999" rIns="251999" bIns="251999"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 goes here</a:t>
            </a:r>
          </a:p>
          <a:p>
            <a:pPr lvl="0"/>
            <a:endParaRPr lang="en-GB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CB0C554-63C6-7679-8672-9C1C4D7942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5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1A764735-FAA6-3190-321C-3192A5D6ADD0}"/>
              </a:ext>
            </a:extLst>
          </p:cNvPr>
          <p:cNvSpPr/>
          <p:nvPr userDrawn="1"/>
        </p:nvSpPr>
        <p:spPr>
          <a:xfrm>
            <a:off x="0" y="4365961"/>
            <a:ext cx="32511999" cy="1392203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606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Meet the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A05909-953F-CE87-0F19-A1A71C163F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5183096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07A3D379-D9D0-7340-77C7-442211BAE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5183096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A24B5C8-719F-70F2-53BB-BA4C2F154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5589496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2367384-A055-2022-B30F-2F13A84A5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6961096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0B7A3671-0FE2-0466-545F-92EACA3A5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5218791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A41745B-95AC-6E6B-32A3-8D77E5FE3D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5625191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8CFD1DC0-BC06-A75E-E757-B79B84390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6996791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70AC3881-8028-AF35-6BD6-EE16CF84EF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1406" y="9273990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6B7A565-3694-DF6A-03D9-A45CFD86AE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3606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6A55216E-EB47-2AD1-0AE7-1CE2875E1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3606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92AFDCB9-6EC9-6B7D-DB3F-0345524BD0C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725408" y="9273990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927227-E7CB-D4FC-887C-0830ADC71C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7608" y="9680390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D99CD9A-E75B-7390-7B18-CF98262136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7608" y="11051990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4072AB04-1930-AE0D-FB3E-8BB61DE7D0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545608" y="13125252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5BC080B6-BD37-54AD-E555-BE9B6F6B55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7808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783BC12-FF25-5235-1A91-B3C5B06FB8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7808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49" name="Picture Placeholder 10">
            <a:extLst>
              <a:ext uri="{FF2B5EF4-FFF2-40B4-BE49-F238E27FC236}">
                <a16:creationId xmlns:a16="http://schemas.microsoft.com/office/drawing/2014/main" id="{D5AC4149-C7E8-C4AE-F9B3-5A1CFEC24F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959610" y="13125252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A126325-0835-3CBB-961A-0B7E59A6F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591810" y="13531652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789064A-DA47-0D97-A520-648503729F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591810" y="14903252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550BA89-AC6C-FE38-687B-37D6B43BB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275181" y="13160947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GB"/>
              <a:t>Photo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3C08E7BE-077C-3DD3-FF4C-BE9CFADAA9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7381" y="13567347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16E1B2F-1005-16C6-A38E-7F0E78B913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7381" y="14938947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5135094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3140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Stats Slate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36" y="1562735"/>
            <a:ext cx="26127075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CB4995-A151-DF0B-03F5-C292C3598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78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3756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2388BA-ABDC-FF84-AC77-B8552F339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78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1B5B50-56D7-E921-3B5F-AF6C8947F2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584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2D69B62-B88D-1382-1DFA-D570103D8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8236" y="10388198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3756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4A56E80-5874-6FF9-2323-D54633BF2F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68236" y="11759797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92A66C-14DF-0B7D-94FA-CCA2109663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68855" y="4765364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02738FF-7F05-8473-E6AC-CF661C2426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1786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3756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CCC6528-2D0E-54CD-0274-1ACC57DD0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1786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D5F87BA-FDAE-4061-87FA-088BCA90C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1792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933280F-6F2F-CDBB-8A0F-F82E0E69E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89036" y="10395699"/>
            <a:ext cx="5095875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 algn="ctr">
              <a:buFontTx/>
              <a:buNone/>
              <a:defRPr sz="8000" b="1" i="0">
                <a:solidFill>
                  <a:srgbClr val="F3756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 err="1"/>
              <a:t>SubTitle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E172730-55E3-1A9A-6D70-73A2CF17A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89036" y="11767298"/>
            <a:ext cx="5095875" cy="46753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2BD3714-88C7-1D79-1F72-BDCBEED755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89655" y="4772865"/>
            <a:ext cx="5095875" cy="5097463"/>
          </a:xfrm>
          <a:prstGeom prst="ellipse">
            <a:avLst/>
          </a:prstGeom>
          <a:solidFill>
            <a:srgbClr val="F3756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8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3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 Boxes">
    <p:bg>
      <p:bgPr>
        <a:solidFill>
          <a:srgbClr val="F37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3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solidFill>
                  <a:srgbClr val="1324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solidFill>
                <a:srgbClr val="1324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034591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2797512" y="4475162"/>
            <a:ext cx="3415871" cy="3417553"/>
          </a:xfrm>
          <a:prstGeom prst="ellipse">
            <a:avLst/>
          </a:prstGeom>
          <a:solidFill>
            <a:srgbClr val="132433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208D5CB-412C-E27F-A6D7-E057690057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308524" y="8588827"/>
            <a:ext cx="14393849" cy="7846243"/>
          </a:xfrm>
          <a:noFill/>
        </p:spPr>
        <p:txBody>
          <a:bodyPr lIns="180000" tIns="180000" rIns="180000" bIns="180000">
            <a:normAutofit/>
          </a:bodyPr>
          <a:lstStyle>
            <a:lvl1pPr marL="857250" indent="-857250">
              <a:buClr>
                <a:schemeClr val="bg1"/>
              </a:buClr>
              <a:buFont typeface="Wingdings" pitchFamily="2" charset="2"/>
              <a:buChar char="§"/>
              <a:defRPr sz="6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8D5A08E-71A7-EEB0-E848-E09FE8EC9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8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DA9730-8C00-75E2-645E-D73934A7A87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C15946C-515D-8AEE-2A56-F9DAB7B65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C2925F-85DF-CBD9-084F-FD5EF89744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78009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799CDF9-D567-BBA5-DCA1-0D2C5FD1533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210414" y="8588827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D3B36-7DC7-49E5-68A5-825325B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7321624" cy="2064769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CEDA0-A510-DD94-86A3-B7E59A34D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965B55D-982B-875D-42F6-8E06AD6AD27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BD7B44B4-8B88-6F13-3438-B1A1E475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E9FB144-AB7D-46B8-CBFB-2DDF039AD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0266D-15CC-FC7F-158E-DBE3C803B0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042818" y="8588826"/>
            <a:ext cx="6659555" cy="7846243"/>
          </a:xfrm>
          <a:solidFill>
            <a:srgbClr val="0E2432"/>
          </a:solidFill>
        </p:spPr>
        <p:txBody>
          <a:bodyPr lIns="720000" tIns="720000" rIns="720000" bIns="720000">
            <a:normAutofit/>
          </a:bodyPr>
          <a:lstStyle>
            <a:lvl1pPr marL="0" indent="0">
              <a:buClr>
                <a:schemeClr val="bg1"/>
              </a:buClr>
              <a:buFont typeface="Wingdings" pitchFamily="2" charset="2"/>
              <a:buNone/>
              <a:defRPr sz="4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9F6369-E700-F42F-AE7F-4FE7AF9C23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7445" y="4475162"/>
            <a:ext cx="3415871" cy="3417553"/>
          </a:xfrm>
          <a:prstGeom prst="ellipse">
            <a:avLst/>
          </a:prstGeom>
          <a:solidFill>
            <a:srgbClr val="F3756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D1A4F5-F7D3-56A7-7A65-0B13066776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999850" y="4475162"/>
            <a:ext cx="3415871" cy="3417553"/>
          </a:xfrm>
          <a:prstGeom prst="ellipse">
            <a:avLst/>
          </a:prstGeom>
          <a:solidFill>
            <a:srgbClr val="F3756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3D4349B-2389-D31C-CCE3-BF9771BE830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832255" y="4475162"/>
            <a:ext cx="3415871" cy="3417553"/>
          </a:xfrm>
          <a:prstGeom prst="ellipse">
            <a:avLst/>
          </a:prstGeom>
          <a:solidFill>
            <a:srgbClr val="F3756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8D34A5-705D-68DF-9951-9974EC956F5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6664660" y="4475162"/>
            <a:ext cx="3415871" cy="3417553"/>
          </a:xfrm>
          <a:prstGeom prst="ellipse">
            <a:avLst/>
          </a:prstGeom>
          <a:solidFill>
            <a:srgbClr val="F3756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00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43056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771184F-7CFF-746F-2F4F-87A377B3172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68" cy="2064769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D675758-858F-B8E2-EC54-9734B6EE716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935068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9674142-BCBD-9EAC-9017-E6D8FBD4943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10020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B4AEEA4-A25C-C767-E711-F1C1DDD59DF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3066535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E25ED-25DB-175F-FC45-256F369F8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8176790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EFDAEA-FF73-1338-5A00-9AB76BC4EA4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287045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2F0B7-1D0B-2ED2-ACBF-1510252121E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510459" y="4218621"/>
            <a:ext cx="1800000" cy="1800000"/>
          </a:xfrm>
          <a:prstGeom prst="ellipse">
            <a:avLst/>
          </a:prstGeom>
          <a:solidFill>
            <a:srgbClr val="F37561"/>
          </a:solidFill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800" b="0" i="0">
                <a:solidFill>
                  <a:schemeClr val="bg1"/>
                </a:solidFill>
                <a:latin typeface="Apricus Black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6D62F1-EFF3-D1C7-93D7-8677B32FA4AF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F37C3042-C661-23A0-C6DF-05CB40414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FBD020F-9397-44D5-2C98-4D7622C3A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61B203-A1CF-4D47-4991-DB7CA2794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604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0AD692-1F83-3BE9-CC47-2A037F735D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20556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2A02C8-535D-5AE3-CB09-94A6C902E8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77071" y="8588827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4245936-44CA-B3C2-BEE8-8D1909D565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787326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0BC2E73-60F4-8A62-5E58-B7919AD01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97581" y="8588826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16BDC-A773-8F21-304C-377A518F14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120995" y="8588825"/>
            <a:ext cx="4578929" cy="7846243"/>
          </a:xfrm>
          <a:noFill/>
        </p:spPr>
        <p:txBody>
          <a:bodyPr lIns="180000" tIns="180000" rIns="180000" bIns="180000">
            <a:normAutofit/>
          </a:bodyPr>
          <a:lstStyle>
            <a:lvl1pPr marL="571500" indent="-571500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4000" b="0" i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4198126-C653-A514-DDDF-32E924C63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5604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957B3F4-F6BA-F021-F8BD-55898630AF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0555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F410F2C-4ACE-85C2-94D5-B7901E6C80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677071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36C7636-B127-595C-AC39-DE76D3971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8732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DFF9769C-D925-69B8-F7EF-C7082E9C0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897580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DD7DEFA-A1F6-8EB6-B19D-332F9B1B4A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04086" y="6466134"/>
            <a:ext cx="4578929" cy="1800000"/>
          </a:xfrm>
        </p:spPr>
        <p:txBody>
          <a:bodyPr lIns="72000" tIns="216000" rIns="72000" bIns="7200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FontTx/>
              <a:buNone/>
              <a:defRPr sz="8000" b="1" i="0">
                <a:latin typeface="Apricus Black" pitchFamily="2" charset="0"/>
              </a:defRPr>
            </a:lvl1pPr>
          </a:lstStyle>
          <a:p>
            <a:pPr lvl="0"/>
            <a:r>
              <a:rPr lang="en-GB"/>
              <a:t>Sub</a:t>
            </a:r>
            <a:br>
              <a:rPr lang="en-GB"/>
            </a:br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5108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62ABA-569A-CBB8-F224-0522D2A57B57}"/>
              </a:ext>
            </a:extLst>
          </p:cNvPr>
          <p:cNvSpPr/>
          <p:nvPr userDrawn="1"/>
        </p:nvSpPr>
        <p:spPr>
          <a:xfrm>
            <a:off x="17231360" y="1890762"/>
            <a:ext cx="13370560" cy="14516678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D8737E9E-11BA-292A-851D-F7DA27ABC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419" y="-1487908"/>
            <a:ext cx="6761716" cy="6761716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AB7E82AD-0604-572D-27E9-001DE37F3E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5477439" y="13013135"/>
            <a:ext cx="6761716" cy="676171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2AA9FA1-D642-AD10-5AEF-495858E655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1360" y="1890762"/>
            <a:ext cx="13370560" cy="14507478"/>
          </a:xfrm>
          <a:noFill/>
        </p:spPr>
        <p:txBody>
          <a:bodyPr lIns="1440000" tIns="2520000" rIns="1440000" bIns="2520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10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7DB437-AE7A-1DAA-7D05-0049C3794D4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F375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836" y="5422206"/>
            <a:ext cx="26127075" cy="3406675"/>
          </a:xfrm>
        </p:spPr>
        <p:txBody>
          <a:bodyPr wrap="square" lIns="0" tIns="108000" bIns="108000" anchor="b" anchorCtr="0">
            <a:spAutoFit/>
          </a:bodyPr>
          <a:lstStyle>
            <a:lvl1pPr algn="ctr">
              <a:lnSpc>
                <a:spcPct val="80000"/>
              </a:lnSpc>
              <a:defRPr sz="259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0C7B521C-9447-2A44-B564-599E3069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4763D0-2070-B532-EC75-CB9AA07F5E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pic>
        <p:nvPicPr>
          <p:cNvPr id="26" name="Picture 2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A5CC5A7-A1C1-2E1A-CBEC-D5EE35FEA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901C626B-0D33-5929-54FC-0759F7D25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45606" y="13341283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0900B83-AC22-9955-4554-9C9498CB4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7806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E6F3C40-2689-8F65-4BCD-1FB9CBBF3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7806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C3DB3AF-DAF5-9941-ACEF-EF84A82755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59608" y="13341283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0D9C939-810D-BF2D-969E-3FFEF158D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91808" y="13747683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70BCFDE7-38FA-5C16-0400-879936CCA0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91808" y="15119283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8E50E08-B2B7-472F-96B8-D1E8940B6F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75179" y="13376978"/>
            <a:ext cx="3145806" cy="3145806"/>
          </a:xfrm>
          <a:prstGeom prst="ellipse">
            <a:avLst/>
          </a:prstGeom>
          <a:solidFill>
            <a:srgbClr val="F37561"/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0F6A5E5-A9D3-6466-E170-4E40EA6C3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07379" y="13783378"/>
            <a:ext cx="5769594" cy="939800"/>
          </a:xfrm>
        </p:spPr>
        <p:txBody>
          <a:bodyPr lIns="72000" tIns="0" rIns="72000" bIns="108000" anchor="ctr" anchorCtr="0"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Apricus Black" pitchFamily="2" charset="0"/>
              </a:defRPr>
            </a:lvl1pPr>
          </a:lstStyle>
          <a:p>
            <a:pPr lvl="0"/>
            <a:r>
              <a:rPr lang="en-GB"/>
              <a:t>FULL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80E70A12-EAD9-900C-6046-F5BCD96440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07379" y="15154978"/>
            <a:ext cx="5769594" cy="111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340123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9" name="Graphic 8" descr="Shield with solid fill">
            <a:extLst>
              <a:ext uri="{FF2B5EF4-FFF2-40B4-BE49-F238E27FC236}">
                <a16:creationId xmlns:a16="http://schemas.microsoft.com/office/drawing/2014/main" id="{BEC82AA9-8E64-F89E-390C-C44E65F8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A24DEEF-ED4F-9416-6F13-CC561DE07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616071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805EDAC-30D0-2BE6-1A68-3E83E2A4D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-2"/>
            <a:ext cx="16255999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EBE98C-3104-E995-1980-F48907B8E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2083" y="350708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573E6E-E486-28B0-DECC-0F0B5B8FB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2083" y="11265797"/>
            <a:ext cx="13225352" cy="2027254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8541B5-0284-14F3-FDEC-CA33840AC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2083" y="1543043"/>
            <a:ext cx="3059932" cy="917979"/>
          </a:xfrm>
          <a:prstGeom prst="rect">
            <a:avLst/>
          </a:prstGeom>
        </p:spPr>
      </p:pic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FCDE5AAB-18F8-1114-96DE-70CE2864B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0AB92F0-854C-27E9-99D2-F531A45CB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681734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AA4F4A8F-889C-4E93-18AD-DD4FA1379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D25F3C8-FE72-5760-DDFA-0019F2F981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436A96-8CE5-7042-C758-FAA993453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C75FCA-C2FA-AAE8-2DE0-F7160E0261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FEB34-BDE9-C775-95DD-939F70D475F7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30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2316F6-B56E-FE3E-F9FF-67945302F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2FF72-439A-10FB-BE41-2F208C6A8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1895707"/>
            <a:ext cx="24384000" cy="7248294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B5CC28FB-7360-92B5-13FC-765CE3420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EBF8C5-5967-CE52-CCE9-6996F1F80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609F-CA21-C2A4-B541-30698E4A5C9E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65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1">
    <p:bg>
      <p:bgPr>
        <a:solidFill>
          <a:srgbClr val="132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69B-D8C0-E440-000D-7056F8A40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28EB4-A1A8-369E-159B-3E142ABFAB9A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761CD6-C25D-681C-42C7-1AE0C6EF2C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Graphic 9" descr="Shield with solid fill">
            <a:extLst>
              <a:ext uri="{FF2B5EF4-FFF2-40B4-BE49-F238E27FC236}">
                <a16:creationId xmlns:a16="http://schemas.microsoft.com/office/drawing/2014/main" id="{C844BEED-1911-2180-31F0-7385C6E0F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32D6F61-9DB0-A6AE-17C6-AD918DC135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7765618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2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A2C4D64-0522-5CD6-A7D7-A4C3AA5C8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000" y="0"/>
            <a:ext cx="16256000" cy="18288001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98226A-7BF6-2435-2060-7E7FA53BAD68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C9B3FF-D39E-84F9-C8C9-863B5E782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5605" y="3052933"/>
            <a:ext cx="13225352" cy="6091068"/>
          </a:xfrm>
        </p:spPr>
        <p:txBody>
          <a:bodyPr anchor="b"/>
          <a:lstStyle>
            <a:lvl1pPr algn="l">
              <a:lnSpc>
                <a:spcPct val="80000"/>
              </a:lnSpc>
              <a:defRPr sz="1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edit Master </a:t>
            </a:r>
            <a:br>
              <a:rPr lang="en-GB"/>
            </a:br>
            <a:r>
              <a:rPr lang="en-GB"/>
              <a:t>title style</a:t>
            </a:r>
          </a:p>
        </p:txBody>
      </p: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FB8F537-C831-0E1C-7850-7B401F5F4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605" y="790575"/>
            <a:ext cx="1688658" cy="506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5AE246-FC7F-C06C-DA45-86AB2A846975}"/>
              </a:ext>
            </a:extLst>
          </p:cNvPr>
          <p:cNvSpPr/>
          <p:nvPr userDrawn="1"/>
        </p:nvSpPr>
        <p:spPr>
          <a:xfrm rot="16200000">
            <a:off x="-8739188" y="8739186"/>
            <a:ext cx="18288003" cy="809626"/>
          </a:xfrm>
          <a:prstGeom prst="rect">
            <a:avLst/>
          </a:prstGeom>
          <a:solidFill>
            <a:srgbClr val="1324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CEC1F-5D39-28B5-3F14-0B53B31A2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5606" y="10073788"/>
            <a:ext cx="13225352" cy="1002358"/>
          </a:xfrm>
        </p:spPr>
        <p:txBody>
          <a:bodyPr wrap="square" lIns="0" tIns="180000" bIns="72000">
            <a:sp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10FF1AEF-83C2-DCB0-67B6-AA3913C81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23B61B77-8975-6FDA-108A-5FD412FB9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345584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7D480-E8A7-4FC6-E1C5-3BC25144A4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63D3725D-2FEB-1904-3FE8-26ED6EA8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6D65ED-B274-B039-C895-59CCBF87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850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ED28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0702019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late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089E8-A8FD-60AF-08F8-15F9FD4BA77C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6DD08B6-A7EA-F429-D85F-27BD029F5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AA9561-E465-E2A9-6D2D-8B2A43E23166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8D030-ABD9-BBB3-C5B7-3B501AB7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30156770" cy="2064769"/>
          </a:xfrm>
        </p:spPr>
        <p:txBody>
          <a:bodyPr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2169413F-AB8F-2C9A-5E0C-950AC42C1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553B9ED-CCB8-7770-6CB6-3B460C5E2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2958632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525EB-E127-7D6A-900E-D8877B109E4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0"/>
            <a:ext cx="15280640" cy="16407442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4749F7-D5E3-E230-4B81-974C072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D857617-FAD3-2103-6059-389017A1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00FB2C-0356-DAB4-0F02-BBB2C94DBA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316B8B0B-BFD4-5158-ECB9-198C12A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E7E9AED-9294-6586-FF21-59F2B8AE0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0357449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at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B4D51-A302-8279-7125-82B31C48B6A9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17231360" y="-2"/>
            <a:ext cx="15280640" cy="18288001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2365FF-B5A5-7D6B-2B3B-4E23DD11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EC728C-9730-18BE-E877-0B0CF2D1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97BA7E4-FB61-A7C3-0988-25A4879BE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B0D0A927-345B-0299-BEB0-745F3BA81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2188310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55B8E4-64F7-D060-F24A-591DEACFA44F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5D78B5-1C92-8180-266C-7A67DB9F2D90}"/>
              </a:ext>
            </a:extLst>
          </p:cNvPr>
          <p:cNvSpPr/>
          <p:nvPr userDrawn="1"/>
        </p:nvSpPr>
        <p:spPr>
          <a:xfrm>
            <a:off x="28102560" y="-1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31360" y="1889760"/>
            <a:ext cx="13370560" cy="14517680"/>
          </a:xfrm>
          <a:solidFill>
            <a:srgbClr val="EFEFEF"/>
          </a:solidFill>
        </p:spPr>
        <p:txBody>
          <a:bodyPr lIns="360000" tIns="2880000" rIns="360000" bIns="360000" anchor="t" anchorCtr="0">
            <a:normAutofit/>
          </a:bodyPr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09C0B1-098F-9B11-A30D-E8A8BC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3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0CC94-612D-03F8-A783-F8C7D5D03E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476005"/>
            <a:ext cx="14710393" cy="9931435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  <a:p>
            <a:pPr marL="0" marR="0" lvl="0" indent="0" algn="l" defTabSz="2438430" rtl="0" eaLnBrk="1" fontAlgn="auto" latinLnBrk="0" hangingPunct="1">
              <a:lnSpc>
                <a:spcPct val="90000"/>
              </a:lnSpc>
              <a:spcBef>
                <a:spcPts val="2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curae;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2FAB3372-00D8-78C4-0196-41F25DCE5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0303C9-0386-9BCB-72DE-DDC2F9458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8313257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746A-A42B-AEE8-5297-8404A01DE1E9}"/>
              </a:ext>
            </a:extLst>
          </p:cNvPr>
          <p:cNvSpPr/>
          <p:nvPr userDrawn="1"/>
        </p:nvSpPr>
        <p:spPr>
          <a:xfrm>
            <a:off x="28102560" y="13878560"/>
            <a:ext cx="4409440" cy="4409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1B3FA48-27E7-2C2F-CDDE-9286AC896FD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765797" y="1874621"/>
            <a:ext cx="25836124" cy="14532820"/>
          </a:xfrm>
          <a:solidFill>
            <a:srgbClr val="EFEFEF"/>
          </a:solidFill>
        </p:spPr>
        <p:txBody>
          <a:bodyPr lIns="360000" tIns="2880000" rIns="360000" bIns="360000" anchor="t" anchorCtr="0"/>
          <a:lstStyle>
            <a:lvl1pPr marL="0" indent="0" algn="ctr">
              <a:buNone/>
              <a:defRPr sz="54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EEABC-53DB-B4D1-81D0-2B41A944A41E}"/>
              </a:ext>
            </a:extLst>
          </p:cNvPr>
          <p:cNvSpPr/>
          <p:nvPr userDrawn="1"/>
        </p:nvSpPr>
        <p:spPr>
          <a:xfrm>
            <a:off x="0" y="0"/>
            <a:ext cx="3466214" cy="1828800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1747031"/>
            <a:ext cx="1846659" cy="15750394"/>
          </a:xfrm>
        </p:spPr>
        <p:txBody>
          <a:bodyPr vert="vert" wrap="square" lIns="0" tIns="108000" bIns="10800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VIDEO TITLE</a:t>
            </a:r>
          </a:p>
        </p:txBody>
      </p:sp>
      <p:pic>
        <p:nvPicPr>
          <p:cNvPr id="3" name="Graphic 2" descr="Shield with solid fill">
            <a:extLst>
              <a:ext uri="{FF2B5EF4-FFF2-40B4-BE49-F238E27FC236}">
                <a16:creationId xmlns:a16="http://schemas.microsoft.com/office/drawing/2014/main" id="{AAC08C4A-D29F-518E-8068-114A8F839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354" y="175057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E49681-84D8-FBBB-69A5-B33846CB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193" y="17505363"/>
            <a:ext cx="5542714" cy="498475"/>
          </a:xfrm>
        </p:spPr>
        <p:txBody>
          <a:bodyPr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355612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4B2ADF-04CD-9FCE-8074-1C672C275CAA}"/>
              </a:ext>
            </a:extLst>
          </p:cNvPr>
          <p:cNvSpPr/>
          <p:nvPr userDrawn="1"/>
        </p:nvSpPr>
        <p:spPr>
          <a:xfrm>
            <a:off x="0" y="4933507"/>
            <a:ext cx="32512000" cy="1335449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56A116-3536-12EA-3CA7-B36C74B0A56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29387878" cy="2064769"/>
          </a:xfrm>
        </p:spPr>
        <p:txBody>
          <a:bodyPr wrap="square" lIns="0" tIns="108000" bIns="108000">
            <a:spAutoFit/>
          </a:bodyPr>
          <a:lstStyle>
            <a:lvl1pPr algn="ctr">
              <a:lnSpc>
                <a:spcPct val="80000"/>
              </a:lnSpc>
              <a:defRPr sz="15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5542" y="6513742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1620" y="6513741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843104-94C6-5E79-733E-D3C0F3794D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15542" y="11087957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59A251-06E0-4EC6-21C6-88463E9300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71620" y="11087956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ACCB-440F-BA1D-31B0-59AF5F61324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1334007" y="6513741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423A6AE-AD36-DC93-091F-CE80D8941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085" y="6513740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385671-AF3F-583C-020B-EBC7E41DC2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1334007" y="11087956"/>
            <a:ext cx="9036124" cy="326821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30EDEFC-A585-3F98-C334-02A7177061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490085" y="11087955"/>
            <a:ext cx="3268212" cy="3268212"/>
          </a:xfrm>
          <a:prstGeom prst="ellipse">
            <a:avLst/>
          </a:prstGeom>
          <a:solidFill>
            <a:srgbClr val="0E2432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5" name="Graphic 4" descr="Shield with solid fill">
            <a:extLst>
              <a:ext uri="{FF2B5EF4-FFF2-40B4-BE49-F238E27FC236}">
                <a16:creationId xmlns:a16="http://schemas.microsoft.com/office/drawing/2014/main" id="{3155695A-920D-C46C-2E25-56D7BE8EC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96BE037-D227-5EFA-BB59-530756BC56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4097590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locks and Text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33016F-9088-E695-D47E-3B2C7B334716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54855-A542-5475-286C-3EE67005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22" y="2509700"/>
            <a:ext cx="7037206" cy="7604747"/>
          </a:xfrm>
        </p:spPr>
        <p:txBody>
          <a:bodyPr wrap="square" lIns="0" tIns="108000" bIns="108000" anchor="b" anchorCtr="0">
            <a:spAutoFit/>
          </a:bodyPr>
          <a:lstStyle>
            <a:lvl1pPr algn="l"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6130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6DF59F-F2D9-23DE-0BA9-9AAB4AB1B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6130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2888112" y="8702283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A06D0F-719E-02BF-EF6A-1A6262FC40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817163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4AF9A7B-13FA-147D-A447-18D82295B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7163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3B570E-964E-D800-80A3-D6DC9AC2E912}"/>
              </a:ext>
            </a:extLst>
          </p:cNvPr>
          <p:cNvSpPr/>
          <p:nvPr userDrawn="1"/>
        </p:nvSpPr>
        <p:spPr>
          <a:xfrm>
            <a:off x="19909145" y="8702283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B38551-89A3-1B11-4AF4-D725350116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838196" y="10706053"/>
            <a:ext cx="5459870" cy="5297526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838196" y="2509700"/>
            <a:ext cx="5459870" cy="5459870"/>
          </a:xfrm>
          <a:prstGeom prst="rect">
            <a:avLst/>
          </a:prstGeom>
          <a:solidFill>
            <a:srgbClr val="EFEFEF"/>
          </a:solidFill>
        </p:spPr>
        <p:txBody>
          <a:bodyPr lIns="360000" tIns="396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576B12-DAAE-CD81-49C5-A7C3A53FC8BF}"/>
              </a:ext>
            </a:extLst>
          </p:cNvPr>
          <p:cNvSpPr/>
          <p:nvPr userDrawn="1"/>
        </p:nvSpPr>
        <p:spPr>
          <a:xfrm>
            <a:off x="26930178" y="8702283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FA1C0CA-D018-2545-F56D-D605058FB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pic>
        <p:nvPicPr>
          <p:cNvPr id="4" name="Graphic 3" descr="Shield with solid fill">
            <a:extLst>
              <a:ext uri="{FF2B5EF4-FFF2-40B4-BE49-F238E27FC236}">
                <a16:creationId xmlns:a16="http://schemas.microsoft.com/office/drawing/2014/main" id="{3315F9EF-76A0-09A9-415F-BC3E18FC3E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BC4DD15-E19D-E33F-BAE7-639D7350B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13478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s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926F7-2766-9A35-9200-FAF9A6A90C14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256000" y="0"/>
            <a:ext cx="162560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5920" y="6312073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1E75F7-6AC5-6349-A9C7-7C5996FC4268}"/>
              </a:ext>
            </a:extLst>
          </p:cNvPr>
          <p:cNvSpPr/>
          <p:nvPr userDrawn="1"/>
        </p:nvSpPr>
        <p:spPr>
          <a:xfrm>
            <a:off x="1545607" y="7035351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0003C8-21B4-88C1-8BA2-D335D85CA6F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05920" y="9989584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EB4E8-2447-43C0-D513-735336EFD6AA}"/>
              </a:ext>
            </a:extLst>
          </p:cNvPr>
          <p:cNvSpPr/>
          <p:nvPr userDrawn="1"/>
        </p:nvSpPr>
        <p:spPr>
          <a:xfrm>
            <a:off x="1545607" y="10712862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3FCEB6-B786-9BAA-9E4C-D4F66EAF191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05920" y="13667095"/>
            <a:ext cx="11045670" cy="2717611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B8056-649C-94B8-8D74-FDC23BEDC331}"/>
              </a:ext>
            </a:extLst>
          </p:cNvPr>
          <p:cNvSpPr/>
          <p:nvPr userDrawn="1"/>
        </p:nvSpPr>
        <p:spPr>
          <a:xfrm>
            <a:off x="1545607" y="14390373"/>
            <a:ext cx="1271057" cy="127105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880671-7114-853C-4D9B-636C6830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350598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071F101B-30F2-F90C-04D2-C1BA97015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973E38F-9DDE-0784-57EC-758EB81A99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6817733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Text Area and Photo">
    <p:bg>
      <p:bgPr>
        <a:solidFill>
          <a:srgbClr val="0E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E33240-DDAF-5226-6286-973E025827C2}"/>
              </a:ext>
            </a:extLst>
          </p:cNvPr>
          <p:cNvSpPr/>
          <p:nvPr userDrawn="1"/>
        </p:nvSpPr>
        <p:spPr>
          <a:xfrm rot="16200000">
            <a:off x="-8739187" y="8739188"/>
            <a:ext cx="18288001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3720F90-53A9-A976-93C3-2E383AAEC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373600" y="0"/>
            <a:ext cx="15138400" cy="18288000"/>
          </a:xfrm>
          <a:prstGeom prst="rect">
            <a:avLst/>
          </a:prstGeom>
          <a:solidFill>
            <a:srgbClr val="EFEFEF"/>
          </a:solidFill>
        </p:spPr>
        <p:txBody>
          <a:bodyPr lIns="360000" tIns="7200000" rIns="360000" bIns="360000"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B51E-2C0B-EA61-5BC4-D6C308388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605" y="6312073"/>
            <a:ext cx="14710395" cy="10413192"/>
          </a:xfrm>
        </p:spPr>
        <p:txBody>
          <a:bodyPr numCol="1" spcCol="97200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21921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2438430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3657645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4876861" indent="0">
              <a:buNone/>
              <a:defRPr b="0" i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accumsan</a:t>
            </a:r>
            <a:r>
              <a:rPr lang="en-GB"/>
              <a:t> </a:t>
            </a:r>
            <a:r>
              <a:rPr lang="en-GB" err="1"/>
              <a:t>malesuada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, gravida </a:t>
            </a:r>
            <a:r>
              <a:rPr lang="en-GB" err="1"/>
              <a:t>metus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dictum ipsum. Vestibulum ante ipsum </a:t>
            </a:r>
            <a:r>
              <a:rPr lang="en-GB" err="1"/>
              <a:t>primis</a:t>
            </a:r>
            <a:r>
              <a:rPr lang="en-GB"/>
              <a:t> in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orci</a:t>
            </a:r>
            <a:r>
              <a:rPr lang="en-GB"/>
              <a:t> </a:t>
            </a:r>
            <a:r>
              <a:rPr lang="en-GB" err="1"/>
              <a:t>luctus</a:t>
            </a:r>
            <a:r>
              <a:rPr lang="en-GB"/>
              <a:t> et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cubilia</a:t>
            </a:r>
            <a:r>
              <a:rPr lang="en-GB"/>
              <a:t> </a:t>
            </a:r>
            <a:r>
              <a:rPr lang="en-GB" err="1"/>
              <a:t>curae</a:t>
            </a:r>
            <a:r>
              <a:rPr lang="en-GB"/>
              <a:t>;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ipsum, </a:t>
            </a:r>
            <a:r>
              <a:rPr lang="en-GB" err="1"/>
              <a:t>ultrices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ex in,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iaculis</a:t>
            </a: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FD1D7-AA35-7CC8-8F0C-57A9CED53FE7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7448C-B201-D00C-3FA9-9B84EBA30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3717" y="790575"/>
            <a:ext cx="1688656" cy="5065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46A36-C2A9-9FAC-916A-2CF8BD05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1562735"/>
            <a:ext cx="14710395" cy="3875077"/>
          </a:xfrm>
        </p:spPr>
        <p:txBody>
          <a:bodyPr wrap="square" lIns="0" tIns="108000" bIns="108000" anchor="b" anchorCtr="0">
            <a:spAutoFit/>
          </a:bodyPr>
          <a:lstStyle>
            <a:lvl1pPr>
              <a:lnSpc>
                <a:spcPct val="80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2" name="Graphic 1" descr="Shield with solid fill">
            <a:extLst>
              <a:ext uri="{FF2B5EF4-FFF2-40B4-BE49-F238E27FC236}">
                <a16:creationId xmlns:a16="http://schemas.microsoft.com/office/drawing/2014/main" id="{ED6ADC64-AB25-9BC2-BD88-CA70A3409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BC207BA-3EAD-4B66-10A5-C90E10F4F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</p:spTree>
    <p:extLst>
      <p:ext uri="{BB962C8B-B14F-4D97-AF65-F5344CB8AC3E}">
        <p14:creationId xmlns:p14="http://schemas.microsoft.com/office/powerpoint/2010/main" val="664995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20731-C80A-AA08-426D-07C2EABF7095}"/>
              </a:ext>
            </a:extLst>
          </p:cNvPr>
          <p:cNvSpPr/>
          <p:nvPr userDrawn="1"/>
        </p:nvSpPr>
        <p:spPr>
          <a:xfrm>
            <a:off x="0" y="13878560"/>
            <a:ext cx="4409440" cy="4409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19076-8E1B-9B5D-8DF3-CBECF1A72B6D}"/>
              </a:ext>
            </a:extLst>
          </p:cNvPr>
          <p:cNvSpPr/>
          <p:nvPr userDrawn="1"/>
        </p:nvSpPr>
        <p:spPr>
          <a:xfrm>
            <a:off x="28102560" y="0"/>
            <a:ext cx="4409440" cy="4409440"/>
          </a:xfrm>
          <a:prstGeom prst="rect">
            <a:avLst/>
          </a:prstGeom>
          <a:solidFill>
            <a:srgbClr val="0E2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4B2DA-20B7-C441-4445-CA84E9F08469}"/>
              </a:ext>
            </a:extLst>
          </p:cNvPr>
          <p:cNvSpPr/>
          <p:nvPr userDrawn="1"/>
        </p:nvSpPr>
        <p:spPr>
          <a:xfrm>
            <a:off x="1956392" y="1938480"/>
            <a:ext cx="28686642" cy="144557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34BE7C-2ECE-EE0B-45B4-81104861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3716" y="790575"/>
            <a:ext cx="1688658" cy="506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54C57A2-9D74-1A11-0FF0-3D8E7ABAA7EC}"/>
              </a:ext>
            </a:extLst>
          </p:cNvPr>
          <p:cNvSpPr/>
          <p:nvPr userDrawn="1"/>
        </p:nvSpPr>
        <p:spPr>
          <a:xfrm>
            <a:off x="31152147" y="16947197"/>
            <a:ext cx="1100455" cy="1100455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 bIns="108000" rtlCol="0" anchor="ctr"/>
          <a:lstStyle/>
          <a:p>
            <a:pPr marL="0" marR="0" lvl="0" indent="0" algn="ctr" defTabSz="2438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33A5-733D-1844-8334-25B1871A3E4B}" type="slidenum">
              <a:rPr lang="en-GB" sz="3000" b="0" i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ctr" defTabSz="2438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3000" b="0" i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Graphic 11" descr="Shield with solid fill">
            <a:extLst>
              <a:ext uri="{FF2B5EF4-FFF2-40B4-BE49-F238E27FC236}">
                <a16:creationId xmlns:a16="http://schemas.microsoft.com/office/drawing/2014/main" id="{05637826-AC1B-2EC2-96E4-FB66F0FB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65" y="17658123"/>
            <a:ext cx="497808" cy="4978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0398A9-7128-1FB7-0EAA-A29E921FB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17657763"/>
            <a:ext cx="5542714" cy="498475"/>
          </a:xfrm>
        </p:spPr>
        <p:txBody>
          <a:bodyPr lIns="251999" tIns="72000" anchor="ctr" anchorCtr="0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1219215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243843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3657645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4876861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Confidential | Internal | Public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A1336-8546-0C3C-A680-87F1532B6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0" y="10799237"/>
            <a:ext cx="24384000" cy="1140857"/>
          </a:xfrm>
        </p:spPr>
        <p:txBody>
          <a:bodyPr tIns="180000" bIns="72000">
            <a:spAutoFit/>
          </a:bodyPr>
          <a:lstStyle>
            <a:lvl1pPr marL="0" indent="0" algn="ctr">
              <a:buNone/>
              <a:defRPr sz="6400" b="0" i="0">
                <a:solidFill>
                  <a:srgbClr val="0E24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219215" indent="0" algn="ctr">
              <a:buNone/>
              <a:defRPr sz="5333"/>
            </a:lvl2pPr>
            <a:lvl3pPr marL="2438430" indent="0" algn="ctr">
              <a:buNone/>
              <a:defRPr sz="4800"/>
            </a:lvl3pPr>
            <a:lvl4pPr marL="3657646" indent="0" algn="ctr">
              <a:buNone/>
              <a:defRPr sz="4267"/>
            </a:lvl4pPr>
            <a:lvl5pPr marL="4876861" indent="0" algn="ctr">
              <a:buNone/>
              <a:defRPr sz="4267"/>
            </a:lvl5pPr>
            <a:lvl6pPr marL="6096076" indent="0" algn="ctr">
              <a:buNone/>
              <a:defRPr sz="4267"/>
            </a:lvl6pPr>
            <a:lvl7pPr marL="7315291" indent="0" algn="ctr">
              <a:buNone/>
              <a:defRPr sz="4267"/>
            </a:lvl7pPr>
            <a:lvl8pPr marL="8534507" indent="0" algn="ctr">
              <a:buNone/>
              <a:defRPr sz="4267"/>
            </a:lvl8pPr>
            <a:lvl9pPr marL="9753722" indent="0" algn="ctr">
              <a:buNone/>
              <a:defRPr sz="4267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964907-026E-9532-7A05-E74469FD4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3999" y="4530260"/>
            <a:ext cx="24384000" cy="4613740"/>
          </a:xfrm>
        </p:spPr>
        <p:txBody>
          <a:bodyPr anchor="b"/>
          <a:lstStyle>
            <a:lvl1pPr algn="ctr">
              <a:defRPr sz="16000">
                <a:ln>
                  <a:noFill/>
                </a:ln>
                <a:solidFill>
                  <a:srgbClr val="0E243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96957-050F-EF81-80BC-EF7ECF668D96}"/>
              </a:ext>
            </a:extLst>
          </p:cNvPr>
          <p:cNvSpPr/>
          <p:nvPr userDrawn="1"/>
        </p:nvSpPr>
        <p:spPr>
          <a:xfrm>
            <a:off x="10185400" y="9427106"/>
            <a:ext cx="12217400" cy="80962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2.xml"/><Relationship Id="rId18" Type="http://schemas.openxmlformats.org/officeDocument/2006/relationships/slideLayout" Target="../slideLayouts/slideLayout387.xml"/><Relationship Id="rId26" Type="http://schemas.openxmlformats.org/officeDocument/2006/relationships/slideLayout" Target="../slideLayouts/slideLayout395.xml"/><Relationship Id="rId39" Type="http://schemas.openxmlformats.org/officeDocument/2006/relationships/slideLayout" Target="../slideLayouts/slideLayout408.xml"/><Relationship Id="rId21" Type="http://schemas.openxmlformats.org/officeDocument/2006/relationships/slideLayout" Target="../slideLayouts/slideLayout390.xml"/><Relationship Id="rId34" Type="http://schemas.openxmlformats.org/officeDocument/2006/relationships/slideLayout" Target="../slideLayouts/slideLayout403.xml"/><Relationship Id="rId42" Type="http://schemas.openxmlformats.org/officeDocument/2006/relationships/theme" Target="../theme/theme10.xml"/><Relationship Id="rId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1.xml"/><Relationship Id="rId16" Type="http://schemas.openxmlformats.org/officeDocument/2006/relationships/slideLayout" Target="../slideLayouts/slideLayout385.xml"/><Relationship Id="rId20" Type="http://schemas.openxmlformats.org/officeDocument/2006/relationships/slideLayout" Target="../slideLayouts/slideLayout389.xml"/><Relationship Id="rId29" Type="http://schemas.openxmlformats.org/officeDocument/2006/relationships/slideLayout" Target="../slideLayouts/slideLayout398.xml"/><Relationship Id="rId41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24" Type="http://schemas.openxmlformats.org/officeDocument/2006/relationships/slideLayout" Target="../slideLayouts/slideLayout393.xml"/><Relationship Id="rId32" Type="http://schemas.openxmlformats.org/officeDocument/2006/relationships/slideLayout" Target="../slideLayouts/slideLayout401.xml"/><Relationship Id="rId37" Type="http://schemas.openxmlformats.org/officeDocument/2006/relationships/slideLayout" Target="../slideLayouts/slideLayout406.xml"/><Relationship Id="rId40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374.xml"/><Relationship Id="rId15" Type="http://schemas.openxmlformats.org/officeDocument/2006/relationships/slideLayout" Target="../slideLayouts/slideLayout384.xml"/><Relationship Id="rId23" Type="http://schemas.openxmlformats.org/officeDocument/2006/relationships/slideLayout" Target="../slideLayouts/slideLayout392.xml"/><Relationship Id="rId28" Type="http://schemas.openxmlformats.org/officeDocument/2006/relationships/slideLayout" Target="../slideLayouts/slideLayout397.xml"/><Relationship Id="rId36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379.xml"/><Relationship Id="rId19" Type="http://schemas.openxmlformats.org/officeDocument/2006/relationships/slideLayout" Target="../slideLayouts/slideLayout388.xml"/><Relationship Id="rId31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slideLayout" Target="../slideLayouts/slideLayout383.xml"/><Relationship Id="rId22" Type="http://schemas.openxmlformats.org/officeDocument/2006/relationships/slideLayout" Target="../slideLayouts/slideLayout391.xml"/><Relationship Id="rId27" Type="http://schemas.openxmlformats.org/officeDocument/2006/relationships/slideLayout" Target="../slideLayouts/slideLayout396.xml"/><Relationship Id="rId30" Type="http://schemas.openxmlformats.org/officeDocument/2006/relationships/slideLayout" Target="../slideLayouts/slideLayout399.xml"/><Relationship Id="rId35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81.xml"/><Relationship Id="rId17" Type="http://schemas.openxmlformats.org/officeDocument/2006/relationships/slideLayout" Target="../slideLayouts/slideLayout386.xml"/><Relationship Id="rId25" Type="http://schemas.openxmlformats.org/officeDocument/2006/relationships/slideLayout" Target="../slideLayouts/slideLayout394.xml"/><Relationship Id="rId33" Type="http://schemas.openxmlformats.org/officeDocument/2006/relationships/slideLayout" Target="../slideLayouts/slideLayout402.xml"/><Relationship Id="rId38" Type="http://schemas.openxmlformats.org/officeDocument/2006/relationships/slideLayout" Target="../slideLayouts/slideLayout40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41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41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40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41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40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39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34.xml"/><Relationship Id="rId41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9.xml"/><Relationship Id="rId18" Type="http://schemas.openxmlformats.org/officeDocument/2006/relationships/slideLayout" Target="../slideLayouts/slideLayout264.xml"/><Relationship Id="rId26" Type="http://schemas.openxmlformats.org/officeDocument/2006/relationships/slideLayout" Target="../slideLayouts/slideLayout272.xml"/><Relationship Id="rId39" Type="http://schemas.openxmlformats.org/officeDocument/2006/relationships/slideLayout" Target="../slideLayouts/slideLayout285.xml"/><Relationship Id="rId21" Type="http://schemas.openxmlformats.org/officeDocument/2006/relationships/slideLayout" Target="../slideLayouts/slideLayout267.xml"/><Relationship Id="rId34" Type="http://schemas.openxmlformats.org/officeDocument/2006/relationships/slideLayout" Target="../slideLayouts/slideLayout280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20" Type="http://schemas.openxmlformats.org/officeDocument/2006/relationships/slideLayout" Target="../slideLayouts/slideLayout266.xml"/><Relationship Id="rId29" Type="http://schemas.openxmlformats.org/officeDocument/2006/relationships/slideLayout" Target="../slideLayouts/slideLayout275.xml"/><Relationship Id="rId41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24" Type="http://schemas.openxmlformats.org/officeDocument/2006/relationships/slideLayout" Target="../slideLayouts/slideLayout270.xml"/><Relationship Id="rId32" Type="http://schemas.openxmlformats.org/officeDocument/2006/relationships/slideLayout" Target="../slideLayouts/slideLayout278.xml"/><Relationship Id="rId37" Type="http://schemas.openxmlformats.org/officeDocument/2006/relationships/slideLayout" Target="../slideLayouts/slideLayout283.xml"/><Relationship Id="rId40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61.xml"/><Relationship Id="rId23" Type="http://schemas.openxmlformats.org/officeDocument/2006/relationships/slideLayout" Target="../slideLayouts/slideLayout269.xml"/><Relationship Id="rId28" Type="http://schemas.openxmlformats.org/officeDocument/2006/relationships/slideLayout" Target="../slideLayouts/slideLayout274.xml"/><Relationship Id="rId36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56.xml"/><Relationship Id="rId19" Type="http://schemas.openxmlformats.org/officeDocument/2006/relationships/slideLayout" Target="../slideLayouts/slideLayout265.xml"/><Relationship Id="rId31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Relationship Id="rId22" Type="http://schemas.openxmlformats.org/officeDocument/2006/relationships/slideLayout" Target="../slideLayouts/slideLayout268.xml"/><Relationship Id="rId27" Type="http://schemas.openxmlformats.org/officeDocument/2006/relationships/slideLayout" Target="../slideLayouts/slideLayout273.xml"/><Relationship Id="rId30" Type="http://schemas.openxmlformats.org/officeDocument/2006/relationships/slideLayout" Target="../slideLayouts/slideLayout276.xml"/><Relationship Id="rId35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63.xml"/><Relationship Id="rId25" Type="http://schemas.openxmlformats.org/officeDocument/2006/relationships/slideLayout" Target="../slideLayouts/slideLayout271.xml"/><Relationship Id="rId33" Type="http://schemas.openxmlformats.org/officeDocument/2006/relationships/slideLayout" Target="../slideLayouts/slideLayout279.xml"/><Relationship Id="rId38" Type="http://schemas.openxmlformats.org/officeDocument/2006/relationships/slideLayout" Target="../slideLayouts/slideLayout28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theme" Target="../theme/theme8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1.xml"/><Relationship Id="rId18" Type="http://schemas.openxmlformats.org/officeDocument/2006/relationships/slideLayout" Target="../slideLayouts/slideLayout346.xml"/><Relationship Id="rId26" Type="http://schemas.openxmlformats.org/officeDocument/2006/relationships/slideLayout" Target="../slideLayouts/slideLayout354.xml"/><Relationship Id="rId39" Type="http://schemas.openxmlformats.org/officeDocument/2006/relationships/slideLayout" Target="../slideLayouts/slideLayout367.xml"/><Relationship Id="rId21" Type="http://schemas.openxmlformats.org/officeDocument/2006/relationships/slideLayout" Target="../slideLayouts/slideLayout349.xml"/><Relationship Id="rId34" Type="http://schemas.openxmlformats.org/officeDocument/2006/relationships/slideLayout" Target="../slideLayouts/slideLayout362.xml"/><Relationship Id="rId42" Type="http://schemas.openxmlformats.org/officeDocument/2006/relationships/theme" Target="../theme/theme9.xml"/><Relationship Id="rId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0.xml"/><Relationship Id="rId16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348.xml"/><Relationship Id="rId29" Type="http://schemas.openxmlformats.org/officeDocument/2006/relationships/slideLayout" Target="../slideLayouts/slideLayout357.xml"/><Relationship Id="rId41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24" Type="http://schemas.openxmlformats.org/officeDocument/2006/relationships/slideLayout" Target="../slideLayouts/slideLayout352.xml"/><Relationship Id="rId32" Type="http://schemas.openxmlformats.org/officeDocument/2006/relationships/slideLayout" Target="../slideLayouts/slideLayout360.xml"/><Relationship Id="rId37" Type="http://schemas.openxmlformats.org/officeDocument/2006/relationships/slideLayout" Target="../slideLayouts/slideLayout365.xml"/><Relationship Id="rId40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33.xml"/><Relationship Id="rId15" Type="http://schemas.openxmlformats.org/officeDocument/2006/relationships/slideLayout" Target="../slideLayouts/slideLayout343.xml"/><Relationship Id="rId23" Type="http://schemas.openxmlformats.org/officeDocument/2006/relationships/slideLayout" Target="../slideLayouts/slideLayout351.xml"/><Relationship Id="rId28" Type="http://schemas.openxmlformats.org/officeDocument/2006/relationships/slideLayout" Target="../slideLayouts/slideLayout356.xml"/><Relationship Id="rId36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38.xml"/><Relationship Id="rId19" Type="http://schemas.openxmlformats.org/officeDocument/2006/relationships/slideLayout" Target="../slideLayouts/slideLayout347.xml"/><Relationship Id="rId31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Relationship Id="rId14" Type="http://schemas.openxmlformats.org/officeDocument/2006/relationships/slideLayout" Target="../slideLayouts/slideLayout342.xml"/><Relationship Id="rId22" Type="http://schemas.openxmlformats.org/officeDocument/2006/relationships/slideLayout" Target="../slideLayouts/slideLayout350.xml"/><Relationship Id="rId27" Type="http://schemas.openxmlformats.org/officeDocument/2006/relationships/slideLayout" Target="../slideLayouts/slideLayout355.xml"/><Relationship Id="rId30" Type="http://schemas.openxmlformats.org/officeDocument/2006/relationships/slideLayout" Target="../slideLayouts/slideLayout358.xml"/><Relationship Id="rId35" Type="http://schemas.openxmlformats.org/officeDocument/2006/relationships/slideLayout" Target="../slideLayouts/slideLayout363.xml"/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40.xml"/><Relationship Id="rId17" Type="http://schemas.openxmlformats.org/officeDocument/2006/relationships/slideLayout" Target="../slideLayouts/slideLayout345.xml"/><Relationship Id="rId25" Type="http://schemas.openxmlformats.org/officeDocument/2006/relationships/slideLayout" Target="../slideLayouts/slideLayout353.xml"/><Relationship Id="rId33" Type="http://schemas.openxmlformats.org/officeDocument/2006/relationships/slideLayout" Target="../slideLayouts/slideLayout361.xml"/><Relationship Id="rId38" Type="http://schemas.openxmlformats.org/officeDocument/2006/relationships/slideLayout" Target="../slideLayouts/slideLayout3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  <p:sldLayoutId id="2147484051" r:id="rId20"/>
    <p:sldLayoutId id="2147484052" r:id="rId21"/>
    <p:sldLayoutId id="2147484070" r:id="rId22"/>
    <p:sldLayoutId id="2147484053" r:id="rId23"/>
    <p:sldLayoutId id="2147484054" r:id="rId24"/>
    <p:sldLayoutId id="2147484055" r:id="rId25"/>
    <p:sldLayoutId id="2147484056" r:id="rId26"/>
    <p:sldLayoutId id="2147484057" r:id="rId27"/>
    <p:sldLayoutId id="2147484058" r:id="rId28"/>
    <p:sldLayoutId id="2147484059" r:id="rId29"/>
    <p:sldLayoutId id="2147484060" r:id="rId30"/>
    <p:sldLayoutId id="2147484080" r:id="rId31"/>
    <p:sldLayoutId id="2147484091" r:id="rId32"/>
    <p:sldLayoutId id="2147484090" r:id="rId33"/>
    <p:sldLayoutId id="2147484120" r:id="rId34"/>
    <p:sldLayoutId id="2147484121" r:id="rId35"/>
    <p:sldLayoutId id="2147484110" r:id="rId36"/>
    <p:sldLayoutId id="2147484123" r:id="rId37"/>
    <p:sldLayoutId id="2147484122" r:id="rId38"/>
    <p:sldLayoutId id="2147484125" r:id="rId39"/>
    <p:sldLayoutId id="2147484126" r:id="rId40"/>
    <p:sldLayoutId id="2147484124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9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  <p:sldLayoutId id="2147484021" r:id="rId19"/>
    <p:sldLayoutId id="2147484022" r:id="rId20"/>
    <p:sldLayoutId id="2147484023" r:id="rId21"/>
    <p:sldLayoutId id="2147484079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69" r:id="rId30"/>
    <p:sldLayoutId id="2147484089" r:id="rId31"/>
    <p:sldLayoutId id="2147484108" r:id="rId32"/>
    <p:sldLayoutId id="2147484109" r:id="rId33"/>
    <p:sldLayoutId id="2147484119" r:id="rId34"/>
    <p:sldLayoutId id="2147484183" r:id="rId35"/>
    <p:sldLayoutId id="2147484184" r:id="rId36"/>
    <p:sldLayoutId id="2147484185" r:id="rId37"/>
    <p:sldLayoutId id="2147484186" r:id="rId38"/>
    <p:sldLayoutId id="2147484187" r:id="rId39"/>
    <p:sldLayoutId id="2147484188" r:id="rId40"/>
    <p:sldLayoutId id="2147484189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74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407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4061" r:id="rId30"/>
    <p:sldLayoutId id="2147484081" r:id="rId31"/>
    <p:sldLayoutId id="2147484092" r:id="rId32"/>
    <p:sldLayoutId id="2147484093" r:id="rId33"/>
    <p:sldLayoutId id="2147484111" r:id="rId34"/>
    <p:sldLayoutId id="2147484127" r:id="rId35"/>
    <p:sldLayoutId id="2147484128" r:id="rId36"/>
    <p:sldLayoutId id="2147484129" r:id="rId37"/>
    <p:sldLayoutId id="2147484130" r:id="rId38"/>
    <p:sldLayoutId id="2147484131" r:id="rId39"/>
    <p:sldLayoutId id="2147484132" r:id="rId40"/>
    <p:sldLayoutId id="2147484133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1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4072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4062" r:id="rId30"/>
    <p:sldLayoutId id="2147484082" r:id="rId31"/>
    <p:sldLayoutId id="2147484094" r:id="rId32"/>
    <p:sldLayoutId id="2147484095" r:id="rId33"/>
    <p:sldLayoutId id="2147484112" r:id="rId34"/>
    <p:sldLayoutId id="2147484134" r:id="rId35"/>
    <p:sldLayoutId id="2147484135" r:id="rId36"/>
    <p:sldLayoutId id="2147484136" r:id="rId37"/>
    <p:sldLayoutId id="2147484137" r:id="rId38"/>
    <p:sldLayoutId id="2147484138" r:id="rId39"/>
    <p:sldLayoutId id="2147484139" r:id="rId40"/>
    <p:sldLayoutId id="2147484140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0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4073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56" r:id="rId29"/>
    <p:sldLayoutId id="2147484063" r:id="rId30"/>
    <p:sldLayoutId id="2147484083" r:id="rId31"/>
    <p:sldLayoutId id="2147484096" r:id="rId32"/>
    <p:sldLayoutId id="2147484097" r:id="rId33"/>
    <p:sldLayoutId id="2147484113" r:id="rId34"/>
    <p:sldLayoutId id="2147484141" r:id="rId35"/>
    <p:sldLayoutId id="2147484142" r:id="rId36"/>
    <p:sldLayoutId id="2147484143" r:id="rId37"/>
    <p:sldLayoutId id="2147484144" r:id="rId38"/>
    <p:sldLayoutId id="2147484145" r:id="rId39"/>
    <p:sldLayoutId id="2147484146" r:id="rId40"/>
    <p:sldLayoutId id="2147484147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93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4074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4064" r:id="rId30"/>
    <p:sldLayoutId id="2147484084" r:id="rId31"/>
    <p:sldLayoutId id="2147484098" r:id="rId32"/>
    <p:sldLayoutId id="2147484099" r:id="rId33"/>
    <p:sldLayoutId id="2147484114" r:id="rId34"/>
    <p:sldLayoutId id="2147484148" r:id="rId35"/>
    <p:sldLayoutId id="2147484149" r:id="rId36"/>
    <p:sldLayoutId id="2147484150" r:id="rId37"/>
    <p:sldLayoutId id="2147484151" r:id="rId38"/>
    <p:sldLayoutId id="2147484152" r:id="rId39"/>
    <p:sldLayoutId id="2147484153" r:id="rId40"/>
    <p:sldLayoutId id="2147484154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3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4075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4065" r:id="rId30"/>
    <p:sldLayoutId id="2147484085" r:id="rId31"/>
    <p:sldLayoutId id="2147484100" r:id="rId32"/>
    <p:sldLayoutId id="2147484101" r:id="rId33"/>
    <p:sldLayoutId id="2147484115" r:id="rId34"/>
    <p:sldLayoutId id="2147484155" r:id="rId35"/>
    <p:sldLayoutId id="2147484156" r:id="rId36"/>
    <p:sldLayoutId id="2147484157" r:id="rId37"/>
    <p:sldLayoutId id="2147484158" r:id="rId38"/>
    <p:sldLayoutId id="2147484159" r:id="rId39"/>
    <p:sldLayoutId id="2147484160" r:id="rId40"/>
    <p:sldLayoutId id="2147484161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1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407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4066" r:id="rId30"/>
    <p:sldLayoutId id="2147484086" r:id="rId31"/>
    <p:sldLayoutId id="2147484102" r:id="rId32"/>
    <p:sldLayoutId id="2147484103" r:id="rId33"/>
    <p:sldLayoutId id="2147484116" r:id="rId34"/>
    <p:sldLayoutId id="2147484162" r:id="rId35"/>
    <p:sldLayoutId id="2147484163" r:id="rId36"/>
    <p:sldLayoutId id="2147484164" r:id="rId37"/>
    <p:sldLayoutId id="2147484165" r:id="rId38"/>
    <p:sldLayoutId id="2147484166" r:id="rId39"/>
    <p:sldLayoutId id="2147484167" r:id="rId40"/>
    <p:sldLayoutId id="2147484168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6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4077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4067" r:id="rId30"/>
    <p:sldLayoutId id="2147484087" r:id="rId31"/>
    <p:sldLayoutId id="2147484104" r:id="rId32"/>
    <p:sldLayoutId id="2147484105" r:id="rId33"/>
    <p:sldLayoutId id="2147484117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F9446-DA41-8E41-8A05-59CF17E6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855131"/>
            <a:ext cx="28041600" cy="2522399"/>
          </a:xfrm>
          <a:prstGeom prst="rect">
            <a:avLst/>
          </a:prstGeom>
        </p:spPr>
        <p:txBody>
          <a:bodyPr vert="horz" lIns="0" tIns="0" rIns="0" bIns="18000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83FB-F72A-E6E0-5315-F79F6927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0" y="4868333"/>
            <a:ext cx="2804160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6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4078" r:id="rId22"/>
    <p:sldLayoutId id="2147483995" r:id="rId23"/>
    <p:sldLayoutId id="2147483996" r:id="rId24"/>
    <p:sldLayoutId id="2147483997" r:id="rId25"/>
    <p:sldLayoutId id="2147483998" r:id="rId26"/>
    <p:sldLayoutId id="2147483999" r:id="rId27"/>
    <p:sldLayoutId id="2147484000" r:id="rId28"/>
    <p:sldLayoutId id="2147484001" r:id="rId29"/>
    <p:sldLayoutId id="2147484068" r:id="rId30"/>
    <p:sldLayoutId id="2147484088" r:id="rId31"/>
    <p:sldLayoutId id="2147484106" r:id="rId32"/>
    <p:sldLayoutId id="2147484107" r:id="rId33"/>
    <p:sldLayoutId id="2147484118" r:id="rId34"/>
    <p:sldLayoutId id="2147484176" r:id="rId35"/>
    <p:sldLayoutId id="2147484177" r:id="rId36"/>
    <p:sldLayoutId id="2147484178" r:id="rId37"/>
    <p:sldLayoutId id="2147484179" r:id="rId38"/>
    <p:sldLayoutId id="2147484180" r:id="rId39"/>
    <p:sldLayoutId id="2147484181" r:id="rId40"/>
    <p:sldLayoutId id="2147484182" r:id="rId41"/>
  </p:sldLayoutIdLst>
  <p:txStyles>
    <p:titleStyle>
      <a:lvl1pPr algn="l" defTabSz="2438430" rtl="0" eaLnBrk="1" latinLnBrk="0" hangingPunct="1">
        <a:lnSpc>
          <a:spcPct val="90000"/>
        </a:lnSpc>
        <a:spcBef>
          <a:spcPct val="0"/>
        </a:spcBef>
        <a:buNone/>
        <a:defRPr sz="16900" b="1" i="0" kern="1200">
          <a:solidFill>
            <a:srgbClr val="0E2432"/>
          </a:solidFill>
          <a:latin typeface="Apricus Black" pitchFamily="2" charset="0"/>
          <a:ea typeface="+mj-ea"/>
          <a:cs typeface="+mj-cs"/>
        </a:defRPr>
      </a:lvl1pPr>
    </p:titleStyle>
    <p:bodyStyle>
      <a:lvl1pPr marL="609608" indent="-609608" algn="l" defTabSz="243843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7467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82882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64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048038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5333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4267253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548646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b="0" i="0" kern="1200">
          <a:solidFill>
            <a:schemeClr val="bg2">
              <a:lumMod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670568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0">
          <p15:clr>
            <a:srgbClr val="F26B43"/>
          </p15:clr>
        </p15:guide>
        <p15:guide id="2" pos="10240">
          <p15:clr>
            <a:srgbClr val="F26B43"/>
          </p15:clr>
        </p15:guide>
        <p15:guide id="3" orient="horz" pos="498">
          <p15:clr>
            <a:srgbClr val="F26B43"/>
          </p15:clr>
        </p15:guide>
        <p15:guide id="4" orient="horz" pos="11022">
          <p15:clr>
            <a:srgbClr val="F26B43"/>
          </p15:clr>
        </p15:guide>
        <p15:guide id="5" pos="510">
          <p15:clr>
            <a:srgbClr val="F26B43"/>
          </p15:clr>
        </p15:guide>
        <p15:guide id="6" pos="19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ucas.com/clearing-launch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ltimateguides.ucas.com/makethemostofclearing/" TargetMode="External"/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ucas.com/undergraduate/clearing-and-results-day/results-day/what-your-application-status-mean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4F1C94-7F81-29E7-CD3F-B96E74016B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000" r="25000"/>
          <a:stretch/>
        </p:blipFill>
        <p:spPr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CE0A6F-A0ED-E8C9-45F5-8AD0C8AA9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083" y="5476853"/>
            <a:ext cx="13225352" cy="4121298"/>
          </a:xfrm>
        </p:spPr>
        <p:txBody>
          <a:bodyPr/>
          <a:lstStyle/>
          <a:p>
            <a:r>
              <a:rPr lang="en-GB"/>
              <a:t>Confirmation and Clearing 2025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6507E8B-43D8-C580-B35F-2C6AE7863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083" y="11265797"/>
            <a:ext cx="13225352" cy="1140857"/>
          </a:xfrm>
        </p:spPr>
        <p:txBody>
          <a:bodyPr/>
          <a:lstStyle/>
          <a:p>
            <a:r>
              <a:rPr lang="en-GB"/>
              <a:t>What you need to know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6CC2D1-AC29-82C4-3CCA-4F2043136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390755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A12EFDB-53F7-B323-A079-DB6B21B0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9" t="3477" r="4219" b="17244"/>
          <a:stretch/>
        </p:blipFill>
        <p:spPr>
          <a:xfrm>
            <a:off x="17497806" y="3393451"/>
            <a:ext cx="14710395" cy="1335963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825AA-0E50-C174-BD61-03A8D17F10AF}"/>
              </a:ext>
            </a:extLst>
          </p:cNvPr>
          <p:cNvSpPr txBox="1"/>
          <p:nvPr/>
        </p:nvSpPr>
        <p:spPr>
          <a:xfrm>
            <a:off x="1745324" y="5612142"/>
            <a:ext cx="14710395" cy="10413192"/>
          </a:xfrm>
          <a:prstGeom prst="rect">
            <a:avLst/>
          </a:prstGeom>
        </p:spPr>
        <p:txBody>
          <a:bodyPr vert="horz" lIns="91440" tIns="45720" rIns="91440" bIns="45720" numCol="1" spcCol="972000" rtlCol="0">
            <a:normAutofit/>
          </a:bodyPr>
          <a:lstStyle/>
          <a:p>
            <a:pPr defTabSz="2438430">
              <a:lnSpc>
                <a:spcPct val="90000"/>
              </a:lnSpc>
              <a:spcBef>
                <a:spcPts val="2667"/>
              </a:spcBef>
            </a:pPr>
            <a:r>
              <a:rPr lang="en-GB" sz="6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can add a Clearing choice from: </a:t>
            </a:r>
          </a:p>
          <a:p>
            <a:pPr defTabSz="2438430">
              <a:lnSpc>
                <a:spcPct val="90000"/>
              </a:lnSpc>
              <a:spcBef>
                <a:spcPts val="2667"/>
              </a:spcBef>
            </a:pPr>
            <a:endParaRPr lang="en-GB" sz="66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857250" indent="-85725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10:00 on SQA results day*.</a:t>
            </a:r>
          </a:p>
          <a:p>
            <a:pPr marL="857250" indent="-85725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13:00 on JCQ Level 3 results day*.</a:t>
            </a:r>
          </a:p>
          <a:p>
            <a:pPr defTabSz="2438430">
              <a:lnSpc>
                <a:spcPct val="90000"/>
              </a:lnSpc>
              <a:spcBef>
                <a:spcPts val="2667"/>
              </a:spcBef>
            </a:pPr>
            <a:endParaRPr lang="en-GB" sz="66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2438430">
              <a:lnSpc>
                <a:spcPct val="90000"/>
              </a:lnSpc>
              <a:spcBef>
                <a:spcPts val="2667"/>
              </a:spcBef>
            </a:pPr>
            <a:r>
              <a:rPr lang="en-GB" sz="6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*All timings are UK time </a:t>
            </a:r>
          </a:p>
          <a:p>
            <a:pPr defTabSz="2438430">
              <a:lnSpc>
                <a:spcPct val="90000"/>
              </a:lnSpc>
              <a:spcBef>
                <a:spcPts val="2667"/>
              </a:spcBef>
            </a:pPr>
            <a:endParaRPr lang="en-GB" sz="3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9AEBBE-9727-6D8F-D2F3-37853B67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883" y="338543"/>
            <a:ext cx="15109836" cy="3875077"/>
          </a:xfrm>
        </p:spPr>
        <p:txBody>
          <a:bodyPr vert="horz" wrap="square" lIns="0" tIns="108000" rIns="0" bIns="108000" rtlCol="0" anchor="b" anchorCtr="0">
            <a:normAutofit/>
          </a:bodyPr>
          <a:lstStyle/>
          <a:p>
            <a:r>
              <a:rPr lang="en-GB">
                <a:ln>
                  <a:noFill/>
                </a:ln>
                <a:solidFill>
                  <a:schemeClr val="accent5"/>
                </a:solidFill>
              </a:rPr>
              <a:t>Adding </a:t>
            </a:r>
            <a:r>
              <a:rPr lang="en-GB">
                <a:ln>
                  <a:noFill/>
                </a:ln>
              </a:rPr>
              <a:t>a clearing choice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33395-BD29-56F3-0441-35F1C1FA1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17657763"/>
            <a:ext cx="5542714" cy="498475"/>
          </a:xfrm>
        </p:spPr>
        <p:txBody>
          <a:bodyPr vert="horz" lIns="251999" tIns="72000" rIns="91440" bIns="45720" rtlCol="0" anchor="ctr" anchorCtr="0">
            <a:normAutofit/>
          </a:bodyPr>
          <a:lstStyle/>
          <a:p>
            <a:r>
              <a:rPr lang="en-GB" sz="2600" b="0" i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55732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C029-6C44-0049-9070-40253D8C5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49ABFD2-5C4E-9047-1BF0-A98E8D2C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" r="1" b="44"/>
          <a:stretch/>
        </p:blipFill>
        <p:spPr>
          <a:xfrm>
            <a:off x="17458793" y="1562735"/>
            <a:ext cx="12915694" cy="907492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D4F43-661D-2C56-4FEF-B75F2440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81" y="-325376"/>
            <a:ext cx="15012449" cy="3875077"/>
          </a:xfrm>
        </p:spPr>
        <p:txBody>
          <a:bodyPr vert="horz" wrap="square" lIns="0" tIns="108000" rIns="0" bIns="108000" rtlCol="0" anchor="b" anchorCtr="0">
            <a:normAutofit/>
          </a:bodyPr>
          <a:lstStyle/>
          <a:p>
            <a:r>
              <a:rPr lang="en-GB">
                <a:solidFill>
                  <a:schemeClr val="accent5"/>
                </a:solidFill>
              </a:rPr>
              <a:t>Adding</a:t>
            </a:r>
            <a:r>
              <a:rPr lang="en-GB"/>
              <a:t> a clearing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FD0D2-C33B-A6AF-0C8F-BBE0EBAB51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17657763"/>
            <a:ext cx="5542714" cy="498475"/>
          </a:xfrm>
        </p:spPr>
        <p:txBody>
          <a:bodyPr vert="horz" lIns="251999" tIns="72000" rIns="91440" bIns="45720" rtlCol="0" anchor="ctr" anchorCtr="0">
            <a:normAutofit/>
          </a:bodyPr>
          <a:lstStyle/>
          <a:p>
            <a:r>
              <a:rPr lang="en-GB" sz="2600" b="0" i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D8676-A140-DDBC-3F6D-CD29E1915090}"/>
              </a:ext>
            </a:extLst>
          </p:cNvPr>
          <p:cNvSpPr txBox="1"/>
          <p:nvPr/>
        </p:nvSpPr>
        <p:spPr>
          <a:xfrm>
            <a:off x="17458793" y="11707953"/>
            <a:ext cx="13370559" cy="5949810"/>
          </a:xfrm>
          <a:prstGeom prst="rect">
            <a:avLst/>
          </a:prstGeom>
        </p:spPr>
        <p:txBody>
          <a:bodyPr vert="horz" lIns="91440" tIns="45720" rIns="91440" bIns="45720" numCol="1" spcCol="972000" rtlCol="0">
            <a:normAutofit lnSpcReduction="10000"/>
          </a:bodyPr>
          <a:lstStyle/>
          <a:p>
            <a:pPr marL="685800" indent="-6858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54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should only add a Clearing choice after getting permission from the university or college.</a:t>
            </a:r>
          </a:p>
          <a:p>
            <a:pPr marL="685800" indent="-6858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endParaRPr lang="en-GB" sz="5400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54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must enter your chosen Clearing choice within the deadline set by the university or college.</a:t>
            </a:r>
            <a:endParaRPr lang="en-GB" sz="5400">
              <a:solidFill>
                <a:schemeClr val="bg2">
                  <a:lumMod val="25000"/>
                </a:schemeClr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824FB3-5CD4-F4C5-AB4D-11D3F5F6E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9"/>
          <a:stretch/>
        </p:blipFill>
        <p:spPr>
          <a:xfrm>
            <a:off x="2138322" y="4341964"/>
            <a:ext cx="11996776" cy="13155461"/>
          </a:xfrm>
          <a:prstGeom prst="roundRect">
            <a:avLst>
              <a:gd name="adj" fmla="val 0"/>
            </a:avLst>
          </a:prstGeom>
          <a:ln w="6350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9711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4D6708-78E3-5849-D596-21DD93C1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GB" sz="13900">
                <a:solidFill>
                  <a:schemeClr val="accent5"/>
                </a:solidFill>
              </a:rPr>
              <a:t>Adding</a:t>
            </a:r>
            <a:r>
              <a:rPr lang="en-GB" sz="13900"/>
              <a:t> a clearing choice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1F189F1-153F-9E06-24B7-5789CE77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109" y="5730047"/>
            <a:ext cx="14071384" cy="99314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can only add one Clearing choice to your application.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5400">
              <a:solidFill>
                <a:srgbClr val="333333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the university or college doesn't accept your Clearing choice (Unsuccessful) or if you choose to use 'Decline my place' after it’s been accepted, you’ll be able to add a new Clearing choice.</a:t>
            </a:r>
          </a:p>
          <a:p>
            <a:endParaRPr lang="en-GB" sz="54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63195A-F33C-8AFB-3653-1B764D927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83D69E3-6AEE-0FA3-AFF2-F7C00877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" t="3155" r="2212" b="1622"/>
          <a:stretch/>
        </p:blipFill>
        <p:spPr>
          <a:xfrm>
            <a:off x="18363575" y="1221259"/>
            <a:ext cx="12074230" cy="4811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D108B2-D36E-1C8C-8C00-8DC6C443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7" t="4297" r="2307" b="5278"/>
          <a:stretch/>
        </p:blipFill>
        <p:spPr>
          <a:xfrm>
            <a:off x="18322833" y="6814047"/>
            <a:ext cx="12155714" cy="6150651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22A247-D3E9-930E-F02E-5CC2ADC211A0}"/>
              </a:ext>
            </a:extLst>
          </p:cNvPr>
          <p:cNvPicPr/>
          <p:nvPr/>
        </p:nvPicPr>
        <p:blipFill rotWithShape="1">
          <a:blip r:embed="rId4"/>
          <a:srcRect l="645" t="10583" r="1491" b="5320"/>
          <a:stretch/>
        </p:blipFill>
        <p:spPr>
          <a:xfrm>
            <a:off x="18322833" y="13404072"/>
            <a:ext cx="12361325" cy="36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58D28-D5CB-07D5-0416-A9C5489D595E}"/>
              </a:ext>
            </a:extLst>
          </p:cNvPr>
          <p:cNvSpPr txBox="1">
            <a:spLocks/>
          </p:cNvSpPr>
          <p:nvPr/>
        </p:nvSpPr>
        <p:spPr>
          <a:xfrm>
            <a:off x="1545605" y="5049937"/>
            <a:ext cx="13932288" cy="12227410"/>
          </a:xfrm>
          <a:prstGeom prst="rect">
            <a:avLst/>
          </a:prstGeom>
        </p:spPr>
        <p:txBody>
          <a:bodyPr vert="horz" lIns="91440" tIns="45720" rIns="91440" bIns="45720" numCol="1" spcCol="972000" rtlCol="0" anchor="t">
            <a:normAutofit lnSpcReduction="10000"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9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defTabSz="2438430">
              <a:lnSpc>
                <a:spcPct val="110000"/>
              </a:lnSpc>
              <a:spcBef>
                <a:spcPts val="2667"/>
              </a:spcBef>
              <a:buClr>
                <a:schemeClr val="bg1"/>
              </a:buClr>
            </a:pPr>
            <a:r>
              <a:rPr lang="en-GB" sz="4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you’re eligible, we'll match you to up to 50 courses based on your application and what universities and colleges are looking for. </a:t>
            </a:r>
          </a:p>
          <a:p>
            <a:pPr marL="857250" indent="-857250" defTabSz="2438430">
              <a:lnSpc>
                <a:spcPct val="110000"/>
              </a:lnSpc>
              <a:spcBef>
                <a:spcPts val="2667"/>
              </a:spcBef>
              <a:buClr>
                <a:schemeClr val="bg1"/>
              </a:buClr>
            </a:pPr>
            <a:r>
              <a:rPr lang="en-GB" sz="4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 might help you discover courses you hadn’t thought of. </a:t>
            </a:r>
          </a:p>
          <a:p>
            <a:pPr marL="857250" indent="-857250" defTabSz="2438430">
              <a:lnSpc>
                <a:spcPct val="110000"/>
              </a:lnSpc>
              <a:spcBef>
                <a:spcPts val="2667"/>
              </a:spcBef>
              <a:buClr>
                <a:schemeClr val="bg1"/>
              </a:buClr>
            </a:pPr>
            <a:r>
              <a:rPr lang="en-GB" sz="480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You can select ‘I'm interested’ to show your interest, and universities may contact you. </a:t>
            </a:r>
          </a:p>
          <a:p>
            <a:pPr marL="857250" indent="-857250" defTabSz="2438430">
              <a:lnSpc>
                <a:spcPct val="110000"/>
              </a:lnSpc>
              <a:spcBef>
                <a:spcPts val="2667"/>
              </a:spcBef>
              <a:buClr>
                <a:schemeClr val="bg1"/>
              </a:buClr>
            </a:pPr>
            <a:r>
              <a:rPr lang="en-GB" sz="480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You can have 5 active interests at a time, but it's not your only option. If none of the matches interest you, you can search for other courses using the UCAS tool. </a:t>
            </a:r>
          </a:p>
          <a:p>
            <a:pPr marL="857250" indent="-857250" defTabSz="2438430">
              <a:lnSpc>
                <a:spcPct val="110000"/>
              </a:lnSpc>
              <a:spcBef>
                <a:spcPts val="2667"/>
              </a:spcBef>
              <a:buClr>
                <a:schemeClr val="bg1"/>
              </a:buClr>
            </a:pPr>
            <a:r>
              <a:rPr lang="en-GB" sz="480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Universities may not contact you, so it’s important to keep looking for available courses in Clearing using our </a:t>
            </a:r>
            <a:r>
              <a:rPr lang="en-GB" sz="4800">
                <a:solidFill>
                  <a:schemeClr val="bg1"/>
                </a:solidFill>
                <a:latin typeface="Roboto Light"/>
                <a:ea typeface="Roboto Light"/>
                <a:cs typeface="Roboto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tool</a:t>
            </a:r>
            <a:r>
              <a:rPr lang="en-GB" sz="480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.</a:t>
            </a:r>
          </a:p>
          <a:p>
            <a:pPr marL="0" indent="0" defTabSz="2438430">
              <a:spcBef>
                <a:spcPts val="2667"/>
              </a:spcBef>
              <a:buNone/>
            </a:pPr>
            <a:endParaRPr lang="en-GB" sz="18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C73110-8465-3EA5-9DC0-C1207B6DFB72}"/>
              </a:ext>
            </a:extLst>
          </p:cNvPr>
          <p:cNvPicPr/>
          <p:nvPr/>
        </p:nvPicPr>
        <p:blipFill rotWithShape="1">
          <a:blip r:embed="rId3"/>
          <a:srcRect r="932" b="1"/>
          <a:stretch/>
        </p:blipFill>
        <p:spPr>
          <a:xfrm>
            <a:off x="17595835" y="6251725"/>
            <a:ext cx="13370560" cy="7254240"/>
          </a:xfrm>
          <a:prstGeom prst="rect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63A53-7042-6D4C-3A9B-5BC9E791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432501"/>
            <a:ext cx="13932288" cy="3875077"/>
          </a:xfrm>
        </p:spPr>
        <p:txBody>
          <a:bodyPr vert="horz" wrap="square" lIns="0" tIns="108000" rIns="0" bIns="108000" rtlCol="0" anchor="b" anchorCtr="0">
            <a:normAutofit/>
          </a:bodyPr>
          <a:lstStyle/>
          <a:p>
            <a:r>
              <a:rPr lang="en-GB" sz="13900"/>
              <a:t>What’s</a:t>
            </a:r>
            <a:r>
              <a:rPr lang="en-GB" sz="13900">
                <a:solidFill>
                  <a:schemeClr val="accent4"/>
                </a:solidFill>
              </a:rPr>
              <a:t> </a:t>
            </a:r>
            <a:r>
              <a:rPr lang="en-GB" sz="13900" b="1" i="0" kern="1200">
                <a:solidFill>
                  <a:schemeClr val="accent4"/>
                </a:solidFill>
                <a:latin typeface="Apricus Black" pitchFamily="2" charset="0"/>
                <a:ea typeface="+mj-ea"/>
                <a:cs typeface="+mj-cs"/>
              </a:rPr>
              <a:t>clearing plus</a:t>
            </a:r>
            <a:r>
              <a:rPr lang="en-GB" sz="13900" b="1" i="0" kern="1200">
                <a:latin typeface="Apricus Black" pitchFamily="2" charset="0"/>
                <a:ea typeface="+mj-ea"/>
                <a:cs typeface="+mj-cs"/>
              </a:rPr>
              <a:t>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ED27B-112B-63D4-C2C7-87086672A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17657763"/>
            <a:ext cx="5542714" cy="498475"/>
          </a:xfrm>
        </p:spPr>
        <p:txBody>
          <a:bodyPr vert="horz" lIns="251999" tIns="72000" rIns="91440" bIns="45720" rtlCol="0" anchor="ctr" anchorCtr="0">
            <a:normAutofit/>
          </a:bodyPr>
          <a:lstStyle/>
          <a:p>
            <a:r>
              <a:rPr lang="en-GB" sz="2600" b="0" i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DFAA52-1BAA-8C9D-2D7A-1091CFDA94B2}"/>
              </a:ext>
            </a:extLst>
          </p:cNvPr>
          <p:cNvPicPr/>
          <p:nvPr/>
        </p:nvPicPr>
        <p:blipFill rotWithShape="1">
          <a:blip r:embed="rId4"/>
          <a:srcRect l="1" t="7999" r="-2" b="33690"/>
          <a:stretch/>
        </p:blipFill>
        <p:spPr>
          <a:xfrm>
            <a:off x="17595835" y="1562735"/>
            <a:ext cx="13370559" cy="4385487"/>
          </a:xfrm>
          <a:prstGeom prst="rect">
            <a:avLst/>
          </a:prstGeom>
          <a:noFill/>
        </p:spPr>
      </p:pic>
      <p:pic>
        <p:nvPicPr>
          <p:cNvPr id="9" name="Picture 2" descr="A screenshot of a contact us&#10;&#10;Description automatically generated">
            <a:extLst>
              <a:ext uri="{FF2B5EF4-FFF2-40B4-BE49-F238E27FC236}">
                <a16:creationId xmlns:a16="http://schemas.microsoft.com/office/drawing/2014/main" id="{7586BD5F-A61B-A7F4-ABDF-43784CCFE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9557" r="11920" b="12755"/>
          <a:stretch/>
        </p:blipFill>
        <p:spPr bwMode="auto">
          <a:xfrm>
            <a:off x="19474335" y="13505965"/>
            <a:ext cx="9613558" cy="4401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71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F5D3CD-86B3-CF06-4154-0588AEE7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5" y="875028"/>
            <a:ext cx="30156770" cy="2064769"/>
          </a:xfrm>
        </p:spPr>
        <p:txBody>
          <a:bodyPr vert="horz" wrap="square" lIns="0" tIns="108000" rIns="0" bIns="108000" rtlCol="0" anchor="b" anchorCtr="0">
            <a:normAutofit/>
          </a:bodyPr>
          <a:lstStyle/>
          <a:p>
            <a:r>
              <a:rPr lang="en-GB" sz="13900" b="1" i="0" kern="1200">
                <a:latin typeface="Apricus Black" pitchFamily="2" charset="0"/>
                <a:ea typeface="+mj-ea"/>
                <a:cs typeface="+mj-cs"/>
              </a:rPr>
              <a:t>What’s ‘</a:t>
            </a:r>
            <a:r>
              <a:rPr lang="en-GB" sz="13900" b="1" i="0" kern="1200">
                <a:solidFill>
                  <a:srgbClr val="7030A0"/>
                </a:solidFill>
                <a:latin typeface="Apricus Black" pitchFamily="2" charset="0"/>
                <a:ea typeface="+mj-ea"/>
                <a:cs typeface="+mj-cs"/>
              </a:rPr>
              <a:t>decline my place</a:t>
            </a:r>
            <a:r>
              <a:rPr lang="en-GB" sz="13900" b="1" i="0" kern="1200">
                <a:latin typeface="Apricus Black" pitchFamily="2" charset="0"/>
                <a:ea typeface="+mj-ea"/>
                <a:cs typeface="+mj-cs"/>
              </a:rPr>
              <a:t>’?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6B207B-46E2-41CD-D103-8DA2A644C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251999" tIns="72000" rIns="91440" bIns="45720" rtlCol="0" anchor="ctr" anchorCtr="0">
            <a:normAutofit/>
          </a:bodyPr>
          <a:lstStyle/>
          <a:p>
            <a:r>
              <a:rPr lang="en-GB" sz="2600" b="0" i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29D9BAF-7734-2D79-5055-741630AC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990" y="6057438"/>
            <a:ext cx="14710393" cy="6582909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F3A135-BD78-B85B-4EE6-77619A8B15B5}"/>
              </a:ext>
            </a:extLst>
          </p:cNvPr>
          <p:cNvSpPr txBox="1"/>
          <p:nvPr/>
        </p:nvSpPr>
        <p:spPr>
          <a:xfrm>
            <a:off x="2117558" y="4252063"/>
            <a:ext cx="12560969" cy="107567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Starting from 5 July, if you’re holding an unconditional firm place, you can release yourself into Clearing, using ‘Decline my place’.</a:t>
            </a:r>
          </a:p>
          <a:p>
            <a:pPr marL="457200" indent="-457200"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 recommend you secure a new place before declining if you still want to go to university or college, because once you decline, you can't undo it.</a:t>
            </a:r>
          </a:p>
          <a:p>
            <a:pPr marL="457200" indent="-457200"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/>
                <a:ea typeface="Roboto Light"/>
                <a:cs typeface="Roboto Light"/>
              </a:rPr>
              <a:t>This option is available until 3 September 2025. After that date you’ll need to contact the university or college directly.</a:t>
            </a:r>
          </a:p>
        </p:txBody>
      </p:sp>
    </p:spTree>
    <p:extLst>
      <p:ext uri="{BB962C8B-B14F-4D97-AF65-F5344CB8AC3E}">
        <p14:creationId xmlns:p14="http://schemas.microsoft.com/office/powerpoint/2010/main" val="95931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D4E8-CC4B-6EA2-3578-A6B69BEA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should I use ‘</a:t>
            </a:r>
            <a:r>
              <a:rPr lang="en-GB">
                <a:solidFill>
                  <a:srgbClr val="7030A0"/>
                </a:solidFill>
              </a:rPr>
              <a:t>Decline my place</a:t>
            </a:r>
            <a:r>
              <a:rPr lang="en-GB"/>
              <a:t>’?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89B96-0284-8FD6-12B0-92E323F5D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DAE29-4320-B3DA-C823-8AD1215BBF02}"/>
              </a:ext>
            </a:extLst>
          </p:cNvPr>
          <p:cNvGrpSpPr/>
          <p:nvPr/>
        </p:nvGrpSpPr>
        <p:grpSpPr>
          <a:xfrm>
            <a:off x="15376357" y="4546496"/>
            <a:ext cx="15349405" cy="11551757"/>
            <a:chOff x="14099292" y="4837339"/>
            <a:chExt cx="16433966" cy="12178769"/>
          </a:xfrm>
        </p:grpSpPr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08A8DC5-A348-19E5-4F3F-F97FEBCD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9292" y="4837339"/>
              <a:ext cx="16433966" cy="5823687"/>
            </a:xfrm>
            <a:prstGeom prst="roundRect">
              <a:avLst>
                <a:gd name="adj" fmla="val 0"/>
              </a:avLst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0BCAD1-FA39-5426-7AB1-27EC0453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9292" y="10661026"/>
              <a:ext cx="16433966" cy="635508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CDC127-0B8C-B583-4DD9-6198BB7E40E8}"/>
              </a:ext>
            </a:extLst>
          </p:cNvPr>
          <p:cNvSpPr txBox="1"/>
          <p:nvPr/>
        </p:nvSpPr>
        <p:spPr>
          <a:xfrm>
            <a:off x="2267499" y="4947908"/>
            <a:ext cx="11376311" cy="1172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Only decline your place if you don’t want it anymore. There may be other options, and we’ll give advice based on what you say.</a:t>
            </a:r>
          </a:p>
          <a:p>
            <a:endParaRPr lang="en-GB" sz="5400">
              <a:solidFill>
                <a:srgbClr val="33333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Declining cancels your place and contract with the university. If you want to change your course, talk to them first.</a:t>
            </a:r>
          </a:p>
          <a:p>
            <a:endParaRPr lang="en-GB" sz="5400">
              <a:solidFill>
                <a:srgbClr val="33333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Keep in mind, declining your place will also cancel any arrangements for accommodation, scholarships or bursaries you’ve made.</a:t>
            </a:r>
          </a:p>
        </p:txBody>
      </p:sp>
    </p:spTree>
    <p:extLst>
      <p:ext uri="{BB962C8B-B14F-4D97-AF65-F5344CB8AC3E}">
        <p14:creationId xmlns:p14="http://schemas.microsoft.com/office/powerpoint/2010/main" val="279840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8B29-616C-11EA-F9BD-E3C2EDC2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43CA7-A89A-5075-0637-C09E8F264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251999" tIns="72000" rIns="91440" bIns="45720" rtlCol="0" anchor="ctr" anchorCtr="0">
            <a:normAutofit/>
          </a:bodyPr>
          <a:lstStyle/>
          <a:p>
            <a:r>
              <a:rPr lang="en-GB" sz="2600" b="0" i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0DBB74-EA05-25BB-B2ED-58193B3C8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27613" y="5004675"/>
            <a:ext cx="13370560" cy="6497052"/>
          </a:xfrm>
        </p:spPr>
        <p:txBody>
          <a:bodyPr/>
          <a:lstStyle/>
          <a:p>
            <a:r>
              <a:rPr lang="en-GB" sz="11500" b="1" i="0" kern="1200">
                <a:latin typeface="Apricus Black" pitchFamily="2" charset="0"/>
                <a:ea typeface="+mj-ea"/>
                <a:cs typeface="+mj-cs"/>
              </a:rPr>
              <a:t>Can I swap between my firm and insurance? </a:t>
            </a:r>
            <a:endParaRPr lang="en-GB" sz="1100"/>
          </a:p>
          <a:p>
            <a:endParaRPr lang="en-GB" sz="4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DAE72-BC3C-BA4D-C77E-8A028A0C025E}"/>
              </a:ext>
            </a:extLst>
          </p:cNvPr>
          <p:cNvSpPr txBox="1"/>
          <p:nvPr/>
        </p:nvSpPr>
        <p:spPr>
          <a:xfrm>
            <a:off x="1813827" y="3777915"/>
            <a:ext cx="14442173" cy="13234737"/>
          </a:xfrm>
          <a:prstGeom prst="rect">
            <a:avLst/>
          </a:prstGeom>
        </p:spPr>
        <p:txBody>
          <a:bodyPr vert="horz" lIns="91440" tIns="45720" rIns="91440" bIns="45720" numCol="1" spcCol="972000" rtlCol="0">
            <a:normAutofit/>
          </a:bodyPr>
          <a:lstStyle/>
          <a:p>
            <a:pPr marL="457200" indent="-4572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0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can’t swap your firm and insurance choices.</a:t>
            </a:r>
          </a:p>
          <a:p>
            <a:pPr marL="457200" indent="-4572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0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you're confirmed at your firm choice, your insurance is automatically declined.</a:t>
            </a:r>
          </a:p>
          <a:p>
            <a:pPr marL="457200" indent="-4572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0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 want to go to your insurance, you’ll need to go through Clearing. </a:t>
            </a:r>
          </a:p>
          <a:p>
            <a:pPr marL="457200" indent="-4572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00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First, check with your insurance to see if they can accept you, then use ‘Decline my place’ to enter Clearing.</a:t>
            </a:r>
          </a:p>
          <a:p>
            <a:pPr marL="457200" indent="-457200" defTabSz="2438430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Char char="•"/>
            </a:pPr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Don't decline your place until you're sure your insurance can offer you a spot</a:t>
            </a:r>
            <a:r>
              <a:rPr lang="en-GB" b="1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01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a couch with a dog&#10;&#10;AI-generated content may be incorrect.">
            <a:extLst>
              <a:ext uri="{FF2B5EF4-FFF2-40B4-BE49-F238E27FC236}">
                <a16:creationId xmlns:a16="http://schemas.microsoft.com/office/drawing/2014/main" id="{EA81F47D-3024-4E7D-B107-ACC1DBB92D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000" r="25000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33B789-E816-C09A-F1CB-352D24B37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083" y="5476853"/>
            <a:ext cx="13225352" cy="4121298"/>
          </a:xfrm>
        </p:spPr>
        <p:txBody>
          <a:bodyPr/>
          <a:lstStyle/>
          <a:p>
            <a:r>
              <a:rPr lang="en-GB"/>
              <a:t>What can you do to prepare 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26658D-E0B7-DFCA-4458-56F7035D1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241182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 descr="A person typing on a computer&#10;&#10;Description automatically generated with low confidence">
            <a:extLst>
              <a:ext uri="{FF2B5EF4-FFF2-40B4-BE49-F238E27FC236}">
                <a16:creationId xmlns:a16="http://schemas.microsoft.com/office/drawing/2014/main" id="{9F98EF18-AD94-B463-6AFE-20D88295EA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298" r="19298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96556F-9173-7649-66AF-DDECCB73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80" y="1076641"/>
            <a:ext cx="14710393" cy="2064769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Plan</a:t>
            </a:r>
            <a:r>
              <a:rPr lang="en-GB"/>
              <a:t> your b, c &amp; 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A1831-6EB8-2B5B-57DC-982D5F68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123" y="4090738"/>
            <a:ext cx="14837878" cy="13120622"/>
          </a:xfrm>
        </p:spPr>
        <p:txBody>
          <a:bodyPr/>
          <a:lstStyle/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4800" b="1">
                <a:solidFill>
                  <a:schemeClr val="accent6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Plan</a:t>
            </a:r>
            <a:r>
              <a:rPr lang="en-GB" sz="4800">
                <a:effectLst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800"/>
              <a:t>for different outcomes.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4800" b="1">
                <a:solidFill>
                  <a:schemeClr val="accent6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Browse</a:t>
            </a:r>
            <a:r>
              <a:rPr lang="en-GB" sz="4800" b="1">
                <a:effectLst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800">
                <a:effectLst/>
                <a:ea typeface="Lato" panose="020F0502020204030203" pitchFamily="34" charset="0"/>
                <a:cs typeface="Lato" panose="020F0502020204030203" pitchFamily="34" charset="0"/>
              </a:rPr>
              <a:t>your options</a:t>
            </a:r>
            <a:r>
              <a:rPr lang="en-GB" sz="4800"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4800">
                <a:ea typeface="Lato" panose="020F0502020204030203" pitchFamily="34" charset="0"/>
                <a:cs typeface="Lato" panose="020F0502020204030203" pitchFamily="34" charset="0"/>
              </a:rPr>
              <a:t>start exploring universities, colleges, and courses </a:t>
            </a:r>
            <a:r>
              <a:rPr lang="en-GB" sz="4800">
                <a:ea typeface="Lato" panose="020F0502020204030203" pitchFamily="34" charset="0"/>
                <a:cs typeface="Lato" panose="020F0502020204030203" pitchFamily="34" charset="0"/>
              </a:rPr>
              <a:t>before you get your results</a:t>
            </a:r>
            <a:r>
              <a:rPr lang="en-US" sz="4800">
                <a:ea typeface="Lato" panose="020F0502020204030203" pitchFamily="34" charset="0"/>
                <a:cs typeface="Lato" panose="020F0502020204030203" pitchFamily="34" charset="0"/>
              </a:rPr>
              <a:t>. Don’t forget apprenticeships or a gap year! </a:t>
            </a:r>
            <a:r>
              <a:rPr lang="en-GB" sz="4800"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1516063" lvl="0" indent="-433388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4000">
                <a:effectLst/>
                <a:ea typeface="Lato" panose="020F0502020204030203" pitchFamily="34" charset="0"/>
                <a:cs typeface="Lato" panose="020F0502020204030203" pitchFamily="34" charset="0"/>
              </a:rPr>
              <a:t> UCAS Search </a:t>
            </a:r>
          </a:p>
          <a:p>
            <a:pPr marL="1516063" lvl="0" indent="-433388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4000">
                <a:effectLst/>
                <a:ea typeface="Lato" panose="020F0502020204030203" pitchFamily="34" charset="0"/>
                <a:cs typeface="Lato" panose="020F0502020204030203" pitchFamily="34" charset="0"/>
              </a:rPr>
              <a:t> University and college websites. </a:t>
            </a:r>
            <a:endParaRPr lang="en-GB" sz="4000">
              <a:effectLst/>
              <a:ea typeface="Arial" panose="020B0604020202020204" pitchFamily="34" charset="0"/>
            </a:endParaRPr>
          </a:p>
          <a:p>
            <a:pPr marL="1516063" lvl="0" indent="-433388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4000">
                <a:effectLst/>
                <a:ea typeface="Lato" panose="020F0502020204030203" pitchFamily="34" charset="0"/>
                <a:cs typeface="Lato" panose="020F0502020204030203" pitchFamily="34" charset="0"/>
              </a:rPr>
              <a:t> Chat to students on UCAS Hub </a:t>
            </a:r>
          </a:p>
          <a:p>
            <a:pPr marL="1516063" lvl="0" indent="-433388">
              <a:lnSpc>
                <a:spcPct val="115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4000">
                <a:ea typeface="Lato" panose="020F0502020204030203" pitchFamily="34" charset="0"/>
                <a:cs typeface="Lato" panose="020F0502020204030203" pitchFamily="34" charset="0"/>
              </a:rPr>
              <a:t> Social media </a:t>
            </a:r>
            <a:endParaRPr lang="en-GB" sz="4000"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4800" b="1">
                <a:solidFill>
                  <a:schemeClr val="accent6"/>
                </a:solidFill>
              </a:rPr>
              <a:t>Revisit and reconsider </a:t>
            </a:r>
            <a:r>
              <a:rPr lang="en-GB" sz="4800"/>
              <a:t>look back at your original choices. Would you still be happy going there if a place opens up?</a:t>
            </a:r>
          </a:p>
          <a:p>
            <a:pPr marL="571500" lvl="0" indent="-571500"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800" b="1">
                <a:solidFill>
                  <a:schemeClr val="accent6"/>
                </a:solidFill>
              </a:rPr>
              <a:t>Check</a:t>
            </a:r>
            <a:r>
              <a:rPr lang="en-US" sz="4800"/>
              <a:t> course details, especially entry requirements, for any new courses you’re considering. </a:t>
            </a:r>
          </a:p>
          <a:p>
            <a:endParaRPr lang="en-GB" sz="4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CCF965-7854-1FF6-F517-0ADDB7349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72833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F2028194-469F-971D-EACE-1212071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5 steps </a:t>
            </a:r>
            <a:r>
              <a:rPr lang="en-GB"/>
              <a:t>to prep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DD73B47-60BA-ED82-CBB0-60C96ED0A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6847" y="4163492"/>
            <a:ext cx="1800000" cy="1800000"/>
          </a:xfrm>
        </p:spPr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4C815B-ED31-0E1A-2115-91D58BD95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7070" y="4218621"/>
            <a:ext cx="1800000" cy="1800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1AC86F9-42B1-E39A-A26A-5514FB32C8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67292" y="4163492"/>
            <a:ext cx="1800000" cy="1800000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DCFC590-4000-9172-F0C7-4E4C3DDAEC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35686" y="4218621"/>
            <a:ext cx="1800000" cy="180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1BE730B-D96B-DD18-EE3C-864D8F677F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04080" y="4218530"/>
            <a:ext cx="1800000" cy="180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EB378B5-8486-0D7A-98BF-051C1CBBD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8C29588-5394-73FD-7775-43B0E340C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7383" y="8533699"/>
            <a:ext cx="4578929" cy="7805186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</a:rPr>
              <a:t>Write down the courses you’d be interested in so you can quickly check if they’re in Clearing.</a:t>
            </a:r>
          </a:p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</a:rPr>
              <a:t>Check ucas.com for available options on results day.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CC999C2-4817-7A05-E503-575D8E3559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7607" y="8588827"/>
            <a:ext cx="4578928" cy="7750057"/>
          </a:xfrm>
          <a:ln>
            <a:solidFill>
              <a:schemeClr val="accent6"/>
            </a:solidFill>
          </a:ln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Roboto Light"/>
                <a:ea typeface="Roboto Light"/>
                <a:cs typeface="Roboto Light"/>
              </a:rPr>
              <a:t>Find the best way to reach each university, whether by phone, email, or another method.</a:t>
            </a:r>
          </a:p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Roboto Light"/>
                <a:ea typeface="Roboto Light"/>
                <a:cs typeface="Roboto Light"/>
              </a:rPr>
              <a:t>Check out their Clearing webpages for details</a:t>
            </a:r>
            <a:r>
              <a:rPr lang="en-GB" sz="4800">
                <a:latin typeface="Roboto Light"/>
                <a:ea typeface="Roboto Light"/>
                <a:cs typeface="Roboto Light"/>
              </a:rPr>
              <a:t>. </a:t>
            </a:r>
          </a:p>
          <a:p>
            <a:pPr marL="0" indent="0">
              <a:buNone/>
            </a:pPr>
            <a:endParaRPr lang="en-GB" sz="480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9726D46-1672-0A1F-13F6-5DB174C74C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277828" y="8533699"/>
            <a:ext cx="4578929" cy="7805186"/>
          </a:xfrm>
          <a:ln>
            <a:solidFill>
              <a:schemeClr val="accent6"/>
            </a:solidFill>
          </a:ln>
        </p:spPr>
        <p:txBody>
          <a:bodyPr vert="horz" lIns="180000" tIns="180000" rIns="180000" bIns="18000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</a:rPr>
              <a:t>Be ready to explain why the course interests you.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Roboto Light"/>
                <a:ea typeface="Roboto Light"/>
                <a:cs typeface="Roboto Light"/>
              </a:rPr>
              <a:t>Have bullet points prepared, keep your personal statement handy (if helpful) and have your grades ready.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3D46F8-496A-BD8D-CD91-45E4FA8C13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246222" y="8588827"/>
            <a:ext cx="4578929" cy="7750058"/>
          </a:xfrm>
          <a:ln>
            <a:solidFill>
              <a:schemeClr val="accent6"/>
            </a:solidFill>
          </a:ln>
        </p:spPr>
        <p:txBody>
          <a:bodyPr vert="horz" lIns="180000" tIns="180000" rIns="180000" bIns="18000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Roboto Light"/>
                <a:ea typeface="Roboto Light"/>
                <a:cs typeface="Roboto Light"/>
              </a:rPr>
              <a:t>Prepare questions about things like location, accommodation, societies, student life, and available bursaries. </a:t>
            </a:r>
          </a:p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</a:rPr>
              <a:t>Can you do a campus tour? Find the best fit for you.</a:t>
            </a:r>
            <a:r>
              <a:rPr lang="en-GB" sz="4800"/>
              <a:t>   </a:t>
            </a:r>
          </a:p>
          <a:p>
            <a:pPr marL="0" indent="0">
              <a:buNone/>
            </a:pPr>
            <a:endParaRPr lang="en-GB" sz="480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87C22A-B613-7BC9-C6D3-9E64B7A551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387467" y="8588825"/>
            <a:ext cx="4578929" cy="7750059"/>
          </a:xfrm>
          <a:ln>
            <a:solidFill>
              <a:schemeClr val="accent6"/>
            </a:solidFill>
          </a:ln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  <a:latin typeface="Roboto Light"/>
                <a:ea typeface="Roboto Light"/>
                <a:cs typeface="Roboto Light"/>
              </a:rPr>
              <a:t>Remember universities and colleges want to speak to you, not your parents or anyone else.</a:t>
            </a:r>
          </a:p>
          <a:p>
            <a:pPr marL="0" indent="0">
              <a:buNone/>
            </a:pPr>
            <a:r>
              <a:rPr lang="en-GB" sz="4400">
                <a:solidFill>
                  <a:schemeClr val="bg2">
                    <a:lumMod val="25000"/>
                  </a:schemeClr>
                </a:solidFill>
              </a:rPr>
              <a:t>Being prepared helps you take the lead and make confident decisions. </a:t>
            </a:r>
          </a:p>
          <a:p>
            <a:pPr marL="0" indent="0">
              <a:buNone/>
            </a:pPr>
            <a:endParaRPr lang="en-GB" sz="480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B03401AD-C41A-ADC4-826C-9AAFAE28093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97383" y="6411005"/>
            <a:ext cx="4578929" cy="1800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6000">
                <a:solidFill>
                  <a:schemeClr val="accent6"/>
                </a:solidFill>
              </a:rPr>
              <a:t>Make a list of top choices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0891B18-DA04-11EC-2F99-7D3EF1C0257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87605" y="6466134"/>
            <a:ext cx="4578929" cy="1800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6000">
                <a:solidFill>
                  <a:schemeClr val="accent6"/>
                </a:solidFill>
              </a:rPr>
              <a:t>Know how to contact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92B6C11-3958-54F1-BA0B-6EB95DC8AE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277828" y="6411005"/>
            <a:ext cx="4578929" cy="1800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6000" b="1">
                <a:solidFill>
                  <a:schemeClr val="accent6"/>
                </a:solidFill>
              </a:rPr>
              <a:t>Know why you want that place</a:t>
            </a:r>
            <a:endParaRPr lang="en-GB" sz="600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182A1DF3-ADA3-EF63-D4BB-BB782AB8F6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46222" y="6466134"/>
            <a:ext cx="4578929" cy="1800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6000">
                <a:solidFill>
                  <a:schemeClr val="accent6"/>
                </a:solidFill>
              </a:rPr>
              <a:t>THINK ABOUT what matters to you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865AFC7-0FF2-28C5-92A4-0630C82196D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6333678" y="6465921"/>
            <a:ext cx="4578929" cy="1800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6000">
                <a:solidFill>
                  <a:schemeClr val="accent6"/>
                </a:solidFill>
              </a:rPr>
              <a:t>Take control</a:t>
            </a:r>
          </a:p>
        </p:txBody>
      </p:sp>
    </p:spTree>
    <p:extLst>
      <p:ext uri="{BB962C8B-B14F-4D97-AF65-F5344CB8AC3E}">
        <p14:creationId xmlns:p14="http://schemas.microsoft.com/office/powerpoint/2010/main" val="320581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873C7E-19CA-ABE5-75EE-06865A1D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dates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76013-96E2-6239-8DB0-CDE953121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AAFAB6-D59A-5EB3-8E17-6E1F78909BC9}"/>
              </a:ext>
            </a:extLst>
          </p:cNvPr>
          <p:cNvGrpSpPr/>
          <p:nvPr/>
        </p:nvGrpSpPr>
        <p:grpSpPr>
          <a:xfrm>
            <a:off x="1545605" y="5878420"/>
            <a:ext cx="30562898" cy="9823134"/>
            <a:chOff x="73421" y="2169119"/>
            <a:chExt cx="10856649" cy="3551904"/>
          </a:xfrm>
        </p:grpSpPr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E583E2E6-52DF-5BE7-CC31-EB62F00930E9}"/>
                </a:ext>
              </a:extLst>
            </p:cNvPr>
            <p:cNvSpPr/>
            <p:nvPr/>
          </p:nvSpPr>
          <p:spPr>
            <a:xfrm flipV="1">
              <a:off x="73421" y="3952244"/>
              <a:ext cx="10856649" cy="339"/>
            </a:xfrm>
            <a:prstGeom prst="lin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  <a:tailEnd type="triangle" w="lg" len="lg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1EF89444-070C-AA4B-3AA3-0EE60AC3F9EF}"/>
                </a:ext>
              </a:extLst>
            </p:cNvPr>
            <p:cNvSpPr/>
            <p:nvPr/>
          </p:nvSpPr>
          <p:spPr>
            <a:xfrm rot="8100000">
              <a:off x="145895" y="2251714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222A49-9A06-6AEC-132E-6601F67ED9BD}"/>
                </a:ext>
              </a:extLst>
            </p:cNvPr>
            <p:cNvSpPr/>
            <p:nvPr/>
          </p:nvSpPr>
          <p:spPr>
            <a:xfrm>
              <a:off x="181960" y="2287780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A536F6-5249-D2E4-2C6C-6E3EDEE9B87A}"/>
                </a:ext>
              </a:extLst>
            </p:cNvPr>
            <p:cNvSpPr/>
            <p:nvPr/>
          </p:nvSpPr>
          <p:spPr>
            <a:xfrm>
              <a:off x="521800" y="2628914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Applications received after this are entered into Clearing*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8D43DE-7E49-5E0E-E861-3FCE4EADE60D}"/>
                </a:ext>
              </a:extLst>
            </p:cNvPr>
            <p:cNvSpPr/>
            <p:nvPr/>
          </p:nvSpPr>
          <p:spPr>
            <a:xfrm>
              <a:off x="521800" y="2169119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30 June</a:t>
              </a: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0E9129B1-E422-12BB-FCE8-2E5191C47C96}"/>
                </a:ext>
              </a:extLst>
            </p:cNvPr>
            <p:cNvSpPr/>
            <p:nvPr/>
          </p:nvSpPr>
          <p:spPr>
            <a:xfrm>
              <a:off x="308219" y="2643936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51E5B7-73CD-256E-78E6-3E5A5B568717}"/>
                </a:ext>
              </a:extLst>
            </p:cNvPr>
            <p:cNvSpPr/>
            <p:nvPr/>
          </p:nvSpPr>
          <p:spPr>
            <a:xfrm>
              <a:off x="267234" y="3911201"/>
              <a:ext cx="82641" cy="82763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66EA541D-4524-B091-DF2D-5AB66837D0E4}"/>
                </a:ext>
              </a:extLst>
            </p:cNvPr>
            <p:cNvSpPr/>
            <p:nvPr/>
          </p:nvSpPr>
          <p:spPr>
            <a:xfrm rot="18900000">
              <a:off x="1482058" y="5328803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4AF9C3-7CC3-F88E-3AD6-176A433B08C3}"/>
                </a:ext>
              </a:extLst>
            </p:cNvPr>
            <p:cNvSpPr/>
            <p:nvPr/>
          </p:nvSpPr>
          <p:spPr>
            <a:xfrm>
              <a:off x="1518124" y="5364868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D2D99C-4A4B-768A-E4C2-89431365375B}"/>
                </a:ext>
              </a:extLst>
            </p:cNvPr>
            <p:cNvSpPr/>
            <p:nvPr/>
          </p:nvSpPr>
          <p:spPr>
            <a:xfrm>
              <a:off x="1873943" y="3952583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Last date to apply for a course in Extra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001038-0432-81B9-559E-AAA7EEB178B3}"/>
                </a:ext>
              </a:extLst>
            </p:cNvPr>
            <p:cNvSpPr/>
            <p:nvPr/>
          </p:nvSpPr>
          <p:spPr>
            <a:xfrm>
              <a:off x="1873943" y="5261229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lang="en-GB" sz="4400" b="1"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4 July</a:t>
              </a:r>
              <a:endPara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Light 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41572D4F-42B7-6568-DA67-C36D7E185330}"/>
                </a:ext>
              </a:extLst>
            </p:cNvPr>
            <p:cNvSpPr/>
            <p:nvPr/>
          </p:nvSpPr>
          <p:spPr>
            <a:xfrm>
              <a:off x="1644382" y="3952583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7831D1-857E-3AA7-C894-76EE27709AEC}"/>
                </a:ext>
              </a:extLst>
            </p:cNvPr>
            <p:cNvSpPr/>
            <p:nvPr/>
          </p:nvSpPr>
          <p:spPr>
            <a:xfrm>
              <a:off x="1603398" y="3911201"/>
              <a:ext cx="82641" cy="82763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D03B61DC-90D3-9E2A-A02C-AF987441E5C7}"/>
                </a:ext>
              </a:extLst>
            </p:cNvPr>
            <p:cNvSpPr/>
            <p:nvPr/>
          </p:nvSpPr>
          <p:spPr>
            <a:xfrm rot="8100000">
              <a:off x="2818221" y="2251714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1C973D-59BE-AEE0-E93A-2D1B08881A0D}"/>
                </a:ext>
              </a:extLst>
            </p:cNvPr>
            <p:cNvSpPr/>
            <p:nvPr/>
          </p:nvSpPr>
          <p:spPr>
            <a:xfrm>
              <a:off x="2854287" y="2287780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C221FB-9A2E-DE7D-9CC8-B706ED3A428D}"/>
                </a:ext>
              </a:extLst>
            </p:cNvPr>
            <p:cNvSpPr/>
            <p:nvPr/>
          </p:nvSpPr>
          <p:spPr>
            <a:xfrm>
              <a:off x="3210106" y="2643936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Clearing Opens</a:t>
              </a: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E5C154-AB8A-4232-CF53-41E484835FE6}"/>
                </a:ext>
              </a:extLst>
            </p:cNvPr>
            <p:cNvSpPr/>
            <p:nvPr/>
          </p:nvSpPr>
          <p:spPr>
            <a:xfrm>
              <a:off x="3210106" y="2184141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GB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5 July</a:t>
              </a: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B2DDC0C8-303B-113C-6E4B-B9613574CE61}"/>
                </a:ext>
              </a:extLst>
            </p:cNvPr>
            <p:cNvSpPr/>
            <p:nvPr/>
          </p:nvSpPr>
          <p:spPr>
            <a:xfrm>
              <a:off x="2980545" y="2643936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457C5D-A6C8-4304-FE21-E0279C4CE2CB}"/>
                </a:ext>
              </a:extLst>
            </p:cNvPr>
            <p:cNvSpPr/>
            <p:nvPr/>
          </p:nvSpPr>
          <p:spPr>
            <a:xfrm>
              <a:off x="2939561" y="3911201"/>
              <a:ext cx="82641" cy="82763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1936E6A0-6380-FE20-2CDE-5BFC348689F8}"/>
                </a:ext>
              </a:extLst>
            </p:cNvPr>
            <p:cNvSpPr/>
            <p:nvPr/>
          </p:nvSpPr>
          <p:spPr>
            <a:xfrm rot="18900000">
              <a:off x="4154385" y="5328803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1FD2241-DB6B-5721-3E5B-EEAA9175CE03}"/>
                </a:ext>
              </a:extLst>
            </p:cNvPr>
            <p:cNvSpPr/>
            <p:nvPr/>
          </p:nvSpPr>
          <p:spPr>
            <a:xfrm>
              <a:off x="4190450" y="5364868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31A9C8-07CD-BB61-08A9-E8BFA7515E91}"/>
                </a:ext>
              </a:extLst>
            </p:cNvPr>
            <p:cNvSpPr/>
            <p:nvPr/>
          </p:nvSpPr>
          <p:spPr>
            <a:xfrm>
              <a:off x="4546269" y="3952583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b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Scottish results day (SQA)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52B416-C2B7-9AE9-F015-D4733F139791}"/>
                </a:ext>
              </a:extLst>
            </p:cNvPr>
            <p:cNvSpPr/>
            <p:nvPr/>
          </p:nvSpPr>
          <p:spPr>
            <a:xfrm>
              <a:off x="4546269" y="5261229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lang="en-US" sz="4400" b="1"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5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 August</a:t>
              </a:r>
            </a:p>
          </p:txBody>
        </p:sp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367BA304-05AC-EEA5-E9DC-19382F0C1263}"/>
                </a:ext>
              </a:extLst>
            </p:cNvPr>
            <p:cNvSpPr/>
            <p:nvPr/>
          </p:nvSpPr>
          <p:spPr>
            <a:xfrm>
              <a:off x="4316708" y="3952583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EB7F0EC-B481-E1CC-8CCE-ED2DBDA28205}"/>
                </a:ext>
              </a:extLst>
            </p:cNvPr>
            <p:cNvSpPr/>
            <p:nvPr/>
          </p:nvSpPr>
          <p:spPr>
            <a:xfrm>
              <a:off x="4275724" y="3911201"/>
              <a:ext cx="82641" cy="82763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8456999E-8FB6-28AB-CDB9-2889B9FB9B65}"/>
                </a:ext>
              </a:extLst>
            </p:cNvPr>
            <p:cNvSpPr/>
            <p:nvPr/>
          </p:nvSpPr>
          <p:spPr>
            <a:xfrm rot="8100000">
              <a:off x="5490548" y="2251714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BF99FA2-7B6B-110A-F7E1-572C5E06656E}"/>
                </a:ext>
              </a:extLst>
            </p:cNvPr>
            <p:cNvSpPr/>
            <p:nvPr/>
          </p:nvSpPr>
          <p:spPr>
            <a:xfrm>
              <a:off x="5526613" y="2287780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E6685DC-6392-379E-7547-79D206E29864}"/>
                </a:ext>
              </a:extLst>
            </p:cNvPr>
            <p:cNvSpPr/>
            <p:nvPr/>
          </p:nvSpPr>
          <p:spPr>
            <a:xfrm>
              <a:off x="5882432" y="2643936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Level 3 results day </a:t>
              </a:r>
              <a:r>
                <a:rPr lang="en-US" sz="4000"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(JCQ)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0C7AF02-47CD-F701-F539-8506CE2F9E71}"/>
                </a:ext>
              </a:extLst>
            </p:cNvPr>
            <p:cNvSpPr/>
            <p:nvPr/>
          </p:nvSpPr>
          <p:spPr>
            <a:xfrm>
              <a:off x="5882432" y="2184141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14 August</a:t>
              </a:r>
            </a:p>
          </p:txBody>
        </p:sp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id="{35C2DB28-AB04-B562-F3B0-4303F686E8E1}"/>
                </a:ext>
              </a:extLst>
            </p:cNvPr>
            <p:cNvSpPr/>
            <p:nvPr/>
          </p:nvSpPr>
          <p:spPr>
            <a:xfrm>
              <a:off x="5652872" y="2643936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27F1603-ECA5-18F7-D63A-33B8825154AF}"/>
                </a:ext>
              </a:extLst>
            </p:cNvPr>
            <p:cNvSpPr/>
            <p:nvPr/>
          </p:nvSpPr>
          <p:spPr>
            <a:xfrm>
              <a:off x="5611888" y="3911201"/>
              <a:ext cx="82641" cy="82763"/>
            </a:xfrm>
            <a:prstGeom prst="ellips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AE010349-5B05-923B-FB49-971373DC11C5}"/>
                </a:ext>
              </a:extLst>
            </p:cNvPr>
            <p:cNvSpPr/>
            <p:nvPr/>
          </p:nvSpPr>
          <p:spPr>
            <a:xfrm rot="18900000">
              <a:off x="6826711" y="5328803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B8D119-4CCB-00A7-C552-11DC8769C5FB}"/>
                </a:ext>
              </a:extLst>
            </p:cNvPr>
            <p:cNvSpPr/>
            <p:nvPr/>
          </p:nvSpPr>
          <p:spPr>
            <a:xfrm>
              <a:off x="6862777" y="5364868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0A6839-DB14-8274-E1FD-9F1DC872EFDD}"/>
                </a:ext>
              </a:extLst>
            </p:cNvPr>
            <p:cNvSpPr/>
            <p:nvPr/>
          </p:nvSpPr>
          <p:spPr>
            <a:xfrm>
              <a:off x="7218596" y="3952583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875" rIns="0" bIns="95250" numCol="1" spcCol="1270" anchor="b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Final date for 2025 applications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D599580-7BC8-CB31-9364-A4A8C347C0C1}"/>
                </a:ext>
              </a:extLst>
            </p:cNvPr>
            <p:cNvSpPr/>
            <p:nvPr/>
          </p:nvSpPr>
          <p:spPr>
            <a:xfrm>
              <a:off x="7218596" y="5261229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24 September</a:t>
              </a:r>
            </a:p>
          </p:txBody>
        </p:sp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83F4215F-F99E-CAF3-F507-51C366CDBF1C}"/>
                </a:ext>
              </a:extLst>
            </p:cNvPr>
            <p:cNvSpPr/>
            <p:nvPr/>
          </p:nvSpPr>
          <p:spPr>
            <a:xfrm>
              <a:off x="6989035" y="3952583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552309-8760-D399-31DE-A92FCE6B8488}"/>
                </a:ext>
              </a:extLst>
            </p:cNvPr>
            <p:cNvSpPr/>
            <p:nvPr/>
          </p:nvSpPr>
          <p:spPr>
            <a:xfrm>
              <a:off x="6948051" y="3911201"/>
              <a:ext cx="82641" cy="82763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ardrop 45">
              <a:extLst>
                <a:ext uri="{FF2B5EF4-FFF2-40B4-BE49-F238E27FC236}">
                  <a16:creationId xmlns:a16="http://schemas.microsoft.com/office/drawing/2014/main" id="{40220F45-6200-9B9F-3905-D7CA0458FD59}"/>
                </a:ext>
              </a:extLst>
            </p:cNvPr>
            <p:cNvSpPr/>
            <p:nvPr/>
          </p:nvSpPr>
          <p:spPr>
            <a:xfrm rot="8100000">
              <a:off x="8162874" y="2251714"/>
              <a:ext cx="324647" cy="324647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991F42-80BB-F7AE-4723-96B6A70F133F}"/>
                </a:ext>
              </a:extLst>
            </p:cNvPr>
            <p:cNvSpPr/>
            <p:nvPr/>
          </p:nvSpPr>
          <p:spPr>
            <a:xfrm>
              <a:off x="8198940" y="2287780"/>
              <a:ext cx="252516" cy="25251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22D3452-57B2-84D5-1994-26B3667443E0}"/>
                </a:ext>
              </a:extLst>
            </p:cNvPr>
            <p:cNvSpPr/>
            <p:nvPr/>
          </p:nvSpPr>
          <p:spPr>
            <a:xfrm>
              <a:off x="8554759" y="2643936"/>
              <a:ext cx="1783315" cy="1308646"/>
            </a:xfrm>
            <a:custGeom>
              <a:avLst/>
              <a:gdLst>
                <a:gd name="connsiteX0" fmla="*/ 0 w 2222417"/>
                <a:gd name="connsiteY0" fmla="*/ 0 h 1308646"/>
                <a:gd name="connsiteX1" fmla="*/ 2222417 w 2222417"/>
                <a:gd name="connsiteY1" fmla="*/ 0 h 1308646"/>
                <a:gd name="connsiteX2" fmla="*/ 2222417 w 2222417"/>
                <a:gd name="connsiteY2" fmla="*/ 1308646 h 1308646"/>
                <a:gd name="connsiteX3" fmla="*/ 0 w 2222417"/>
                <a:gd name="connsiteY3" fmla="*/ 1308646 h 1308646"/>
                <a:gd name="connsiteX4" fmla="*/ 0 w 2222417"/>
                <a:gd name="connsiteY4" fmla="*/ 0 h 130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1308646">
                  <a:moveTo>
                    <a:pt x="0" y="0"/>
                  </a:moveTo>
                  <a:lnTo>
                    <a:pt x="2222417" y="0"/>
                  </a:lnTo>
                  <a:lnTo>
                    <a:pt x="2222417" y="1308646"/>
                  </a:lnTo>
                  <a:lnTo>
                    <a:pt x="0" y="13086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5250" rIns="95250" bIns="142875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Last date to add 2025 Clearing choice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DC463DB-BC85-F230-B739-FA63665F2024}"/>
                </a:ext>
              </a:extLst>
            </p:cNvPr>
            <p:cNvSpPr/>
            <p:nvPr/>
          </p:nvSpPr>
          <p:spPr>
            <a:xfrm>
              <a:off x="8554759" y="2184141"/>
              <a:ext cx="2222417" cy="459794"/>
            </a:xfrm>
            <a:custGeom>
              <a:avLst/>
              <a:gdLst>
                <a:gd name="connsiteX0" fmla="*/ 0 w 2222417"/>
                <a:gd name="connsiteY0" fmla="*/ 0 h 459794"/>
                <a:gd name="connsiteX1" fmla="*/ 2222417 w 2222417"/>
                <a:gd name="connsiteY1" fmla="*/ 0 h 459794"/>
                <a:gd name="connsiteX2" fmla="*/ 2222417 w 2222417"/>
                <a:gd name="connsiteY2" fmla="*/ 459794 h 459794"/>
                <a:gd name="connsiteX3" fmla="*/ 0 w 2222417"/>
                <a:gd name="connsiteY3" fmla="*/ 459794 h 459794"/>
                <a:gd name="connsiteX4" fmla="*/ 0 w 2222417"/>
                <a:gd name="connsiteY4" fmla="*/ 0 h 4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417" h="459794">
                  <a:moveTo>
                    <a:pt x="0" y="0"/>
                  </a:moveTo>
                  <a:lnTo>
                    <a:pt x="2222417" y="0"/>
                  </a:lnTo>
                  <a:lnTo>
                    <a:pt x="2222417" y="459794"/>
                  </a:lnTo>
                  <a:lnTo>
                    <a:pt x="0" y="459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1430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F2834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boto Light "/>
                  <a:ea typeface="Roboto" panose="02000000000000000000" pitchFamily="2" charset="0"/>
                  <a:cs typeface="Roboto" panose="02000000000000000000" pitchFamily="2" charset="0"/>
                </a:rPr>
                <a:t>20 October</a:t>
              </a: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16838904-CD77-6AC5-6A7D-7318C3F9D02F}"/>
                </a:ext>
              </a:extLst>
            </p:cNvPr>
            <p:cNvSpPr/>
            <p:nvPr/>
          </p:nvSpPr>
          <p:spPr>
            <a:xfrm>
              <a:off x="8325198" y="2643936"/>
              <a:ext cx="0" cy="1308646"/>
            </a:xfrm>
            <a:prstGeom prst="line">
              <a:avLst/>
            </a:prstGeom>
            <a:noFill/>
            <a:ln w="12700" cap="flat" cmpd="sng" algn="ctr"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prstDash val="dash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F283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0248224-07F2-2D5E-87D3-AB41ECE1DD85}"/>
                </a:ext>
              </a:extLst>
            </p:cNvPr>
            <p:cNvSpPr/>
            <p:nvPr/>
          </p:nvSpPr>
          <p:spPr>
            <a:xfrm>
              <a:off x="8284214" y="3911201"/>
              <a:ext cx="82641" cy="82763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63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529A3B2-B4DA-C576-8AF8-9DA5A64A4F59}"/>
              </a:ext>
            </a:extLst>
          </p:cNvPr>
          <p:cNvSpPr txBox="1"/>
          <p:nvPr/>
        </p:nvSpPr>
        <p:spPr>
          <a:xfrm>
            <a:off x="26284845" y="16851094"/>
            <a:ext cx="415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 "/>
              </a:rPr>
              <a:t>* 18.00 UK time </a:t>
            </a:r>
          </a:p>
        </p:txBody>
      </p:sp>
    </p:spTree>
    <p:extLst>
      <p:ext uri="{BB962C8B-B14F-4D97-AF65-F5344CB8AC3E}">
        <p14:creationId xmlns:p14="http://schemas.microsoft.com/office/powerpoint/2010/main" val="227967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C94299-6A8F-4400-2A6B-B42B5804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07" y="1246869"/>
            <a:ext cx="14710393" cy="2064769"/>
          </a:xfrm>
        </p:spPr>
        <p:txBody>
          <a:bodyPr/>
          <a:lstStyle/>
          <a:p>
            <a:r>
              <a:rPr lang="en-GB"/>
              <a:t>On the day checklist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E398F-AEB3-3353-CA0E-1F6773A34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AAF41A-743F-7F46-5030-69E9FBF5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3941729"/>
            <a:ext cx="14709775" cy="13359682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en-GB" sz="3600" b="1"/>
              <a:t>Pause. Think. Take time to reflect. </a:t>
            </a:r>
          </a:p>
          <a:p>
            <a:pPr>
              <a:buClr>
                <a:schemeClr val="accent6"/>
              </a:buClr>
            </a:pPr>
            <a:endParaRPr lang="en-GB" sz="3600" b="1"/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Fully charged mobile phone </a:t>
            </a:r>
            <a:r>
              <a:rPr lang="en-GB" sz="3600">
                <a:solidFill>
                  <a:schemeClr val="tx1"/>
                </a:solidFill>
              </a:rPr>
              <a:t>– to make calls and stay connected.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Personal ID Number </a:t>
            </a:r>
            <a:r>
              <a:rPr lang="en-GB" sz="3600">
                <a:solidFill>
                  <a:schemeClr val="tx1"/>
                </a:solidFill>
              </a:rPr>
              <a:t>– you’ll need this to speak with UCAS and universities. You can find it in your application.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Clearing number </a:t>
            </a:r>
            <a:r>
              <a:rPr lang="en-GB" sz="3600">
                <a:solidFill>
                  <a:schemeClr val="tx1"/>
                </a:solidFill>
              </a:rPr>
              <a:t>– found in your application; you may need it for Clearing.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Your grades </a:t>
            </a:r>
            <a:r>
              <a:rPr lang="en-GB" sz="3600">
                <a:solidFill>
                  <a:schemeClr val="tx1"/>
                </a:solidFill>
              </a:rPr>
              <a:t>– have them ready to share when needed.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A copy of your personal statement </a:t>
            </a:r>
            <a:r>
              <a:rPr lang="en-GB" sz="3600">
                <a:solidFill>
                  <a:schemeClr val="tx1"/>
                </a:solidFill>
              </a:rPr>
              <a:t>– helpful for inspiration if asked why you’re interested in the course.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Double check entry requirements </a:t>
            </a:r>
            <a:r>
              <a:rPr lang="en-GB" sz="3600">
                <a:solidFill>
                  <a:schemeClr val="tx1"/>
                </a:solidFill>
              </a:rPr>
              <a:t>– these may change during Clearing, contact universities if you’re unsure. 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Confirm offer timescale </a:t>
            </a:r>
            <a:r>
              <a:rPr lang="en-GB" sz="3600">
                <a:solidFill>
                  <a:schemeClr val="tx1"/>
                </a:solidFill>
              </a:rPr>
              <a:t>- if you’re offered a course ask how long you have to decide and add it to your application. </a:t>
            </a:r>
          </a:p>
          <a:p>
            <a:pPr marL="571500" indent="-5715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3600" b="1">
                <a:solidFill>
                  <a:schemeClr val="tx1"/>
                </a:solidFill>
              </a:rPr>
              <a:t>Pen and paper </a:t>
            </a:r>
            <a:r>
              <a:rPr lang="en-GB" sz="3600">
                <a:solidFill>
                  <a:schemeClr val="tx1"/>
                </a:solidFill>
              </a:rPr>
              <a:t>– to take notes and jot down important details!</a:t>
            </a:r>
          </a:p>
          <a:p>
            <a:pPr>
              <a:buClr>
                <a:schemeClr val="accent6"/>
              </a:buClr>
            </a:pPr>
            <a:endParaRPr lang="en-GB" sz="3600"/>
          </a:p>
          <a:p>
            <a:pPr>
              <a:buClr>
                <a:schemeClr val="accent6"/>
              </a:buClr>
            </a:pPr>
            <a:r>
              <a:rPr lang="en-GB" sz="3600" b="1"/>
              <a:t>Remember, it might be busy, so you may have to wait. </a:t>
            </a:r>
          </a:p>
        </p:txBody>
      </p:sp>
      <p:pic>
        <p:nvPicPr>
          <p:cNvPr id="7" name="Picture Placeholder 6" descr="A person sitting on the ground with a computer&#10;&#10;Description automatically generated with low confidence">
            <a:extLst>
              <a:ext uri="{FF2B5EF4-FFF2-40B4-BE49-F238E27FC236}">
                <a16:creationId xmlns:a16="http://schemas.microsoft.com/office/drawing/2014/main" id="{0DDE4EFD-853C-227D-5505-8FB87C4586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561" r="16561"/>
          <a:stretch/>
        </p:blipFill>
        <p:spPr>
          <a:xfrm>
            <a:off x="17230725" y="1889125"/>
            <a:ext cx="13371513" cy="1451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7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711BA4-C200-630F-3F86-54CBD37AB1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720000" tIns="720000" rIns="720000" bIns="720000" rtlCol="0" anchor="t">
            <a:normAutofit/>
          </a:bodyPr>
          <a:lstStyle/>
          <a:p>
            <a:pPr marL="0" indent="0">
              <a:buNone/>
            </a:pPr>
            <a:r>
              <a:rPr lang="en-GB" sz="5400" b="1">
                <a:latin typeface="Roboto Light "/>
                <a:ea typeface="Roboto Light"/>
                <a:cs typeface="Roboto Light"/>
              </a:rPr>
              <a:t>ucas.com/Clearing </a:t>
            </a:r>
            <a:r>
              <a:rPr lang="en-GB" sz="5400">
                <a:latin typeface="Roboto Light "/>
                <a:ea typeface="Roboto Light"/>
                <a:cs typeface="Roboto Light"/>
              </a:rPr>
              <a:t>for top tips and more info.</a:t>
            </a:r>
          </a:p>
          <a:p>
            <a:pPr marL="0" indent="0">
              <a:buNone/>
            </a:pPr>
            <a:endParaRPr lang="en-GB" sz="5400">
              <a:latin typeface="Roboto Light 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5400">
                <a:latin typeface="Roboto Light "/>
                <a:ea typeface="Roboto Light"/>
                <a:cs typeface="Roboto Light"/>
              </a:rPr>
              <a:t>Check out ‘</a:t>
            </a:r>
            <a:r>
              <a:rPr lang="en-GB" sz="5400">
                <a:latin typeface="Roboto Light "/>
                <a:ea typeface="Roboto Light"/>
                <a:cs typeface="Roboto Light"/>
                <a:hlinkClick r:id="rId2"/>
              </a:rPr>
              <a:t>The Ultimate Guide to Clearing</a:t>
            </a:r>
            <a:r>
              <a:rPr lang="en-GB" sz="5400">
                <a:latin typeface="Roboto Light "/>
                <a:ea typeface="Roboto Light"/>
                <a:cs typeface="Roboto Light"/>
              </a:rPr>
              <a:t>’.  </a:t>
            </a:r>
          </a:p>
          <a:p>
            <a:pPr marL="0" indent="0">
              <a:buNone/>
            </a:pPr>
            <a:r>
              <a:rPr lang="en-GB">
                <a:latin typeface="Roboto Light 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609600" indent="-609600"/>
            <a:endParaRPr lang="en-GB">
              <a:latin typeface="Roboto Light 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B2322-0F41-7DDD-4CB9-EF18903C3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Head Online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6EC0F0-4871-B33D-93C3-C49416BE9E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vert="horz" lIns="720000" tIns="720000" rIns="720000" bIns="720000" rtlCol="0" anchor="t">
            <a:normAutofit/>
          </a:bodyPr>
          <a:lstStyle/>
          <a:p>
            <a:pPr marL="0" indent="0"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UK number </a:t>
            </a:r>
          </a:p>
          <a:p>
            <a:pPr marL="0" indent="0"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0371 468 0 468</a:t>
            </a:r>
          </a:p>
          <a:p>
            <a:pPr marL="0" indent="0">
              <a:buNone/>
            </a:pPr>
            <a:endParaRPr lang="en-GB" sz="5400">
              <a:latin typeface="Roboto Light 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From outside the UK</a:t>
            </a:r>
            <a:r>
              <a:rPr lang="en-GB" sz="5400" b="1">
                <a:latin typeface="Roboto Light "/>
                <a:ea typeface="Roboto"/>
                <a:cs typeface="Roboto"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+44 330 3330 230</a:t>
            </a:r>
          </a:p>
          <a:p>
            <a:pPr marL="0" indent="0">
              <a:buNone/>
            </a:pPr>
            <a:endParaRPr lang="en-GB" sz="6000">
              <a:latin typeface="Roboto Light "/>
            </a:endParaRPr>
          </a:p>
          <a:p>
            <a:pPr marL="609600" indent="-609600"/>
            <a:endParaRPr lang="en-GB">
              <a:latin typeface="Roboto Light 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D24F8D-5BE7-0952-B21C-4F7FF44BE5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Give us a ring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7D625F-3867-64CB-AA6B-99436F9DC1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720000" tIns="720000" rIns="720000" bIns="720000" rtlCol="0" anchor="t">
            <a:noAutofit/>
          </a:bodyPr>
          <a:lstStyle/>
          <a:p>
            <a:pPr marL="0" indent="0"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Follow us on TikTok, YouTube and Threads.</a:t>
            </a:r>
          </a:p>
          <a:p>
            <a:pPr marL="0" indent="0">
              <a:buNone/>
            </a:pPr>
            <a:endParaRPr lang="en-GB" sz="5400">
              <a:latin typeface="Roboto Light "/>
            </a:endParaRPr>
          </a:p>
          <a:p>
            <a:pPr marL="0" indent="0"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Send us a direct message on Facebook, Instagram or X. </a:t>
            </a:r>
          </a:p>
          <a:p>
            <a:pPr marL="0" indent="0">
              <a:buNone/>
            </a:pPr>
            <a:endParaRPr lang="en-GB" sz="5400">
              <a:latin typeface="Roboto Light "/>
            </a:endParaRPr>
          </a:p>
          <a:p>
            <a:pPr marL="0" indent="0">
              <a:buNone/>
            </a:pPr>
            <a:r>
              <a:rPr lang="en-GB" sz="5400">
                <a:latin typeface="Roboto Light "/>
                <a:ea typeface="Roboto"/>
                <a:cs typeface="Roboto"/>
              </a:rPr>
              <a:t>@ucas_online </a:t>
            </a:r>
          </a:p>
          <a:p>
            <a:pPr marL="0" indent="0">
              <a:buNone/>
            </a:pPr>
            <a:endParaRPr lang="en-GB">
              <a:latin typeface="Roboto Light 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87742A-3F6A-9CF8-7156-6854C736F8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Get on social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6707C9-BA8F-631F-D5FB-6F58A4C8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can we </a:t>
            </a:r>
            <a:r>
              <a:rPr lang="en-GB">
                <a:solidFill>
                  <a:schemeClr val="accent6"/>
                </a:solidFill>
              </a:rPr>
              <a:t>help</a:t>
            </a:r>
            <a:r>
              <a:rPr lang="en-GB"/>
              <a:t>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F724E-2B0E-576D-EAAC-E9D36FA70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</p:spTree>
    <p:extLst>
      <p:ext uri="{BB962C8B-B14F-4D97-AF65-F5344CB8AC3E}">
        <p14:creationId xmlns:p14="http://schemas.microsoft.com/office/powerpoint/2010/main" val="252615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ED3738A-421A-7BF0-BB6D-6FDC306C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181" y="5848664"/>
            <a:ext cx="13932288" cy="9789206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/>
              <a:t>Confirmation is when universities and colleges check if you’ve met the conditions of your offer based on your results.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/>
              <a:t>It’s the final step to secure your place at your chosen university or college.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/>
              <a:t>If you meet the requirements, your place is confirmed. If not, you’ll have other options to explore.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400"/>
              <a:t>UCAS will provide personalised updates throughout the process.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6A4C08-3823-5BCC-97F9-A562DD8D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81" y="657195"/>
            <a:ext cx="13932288" cy="3875077"/>
          </a:xfrm>
        </p:spPr>
        <p:txBody>
          <a:bodyPr wrap="square" anchor="b">
            <a:normAutofit/>
          </a:bodyPr>
          <a:lstStyle/>
          <a:p>
            <a:r>
              <a:rPr lang="en-GB" sz="13900"/>
              <a:t>What is </a:t>
            </a:r>
            <a:r>
              <a:rPr lang="en-GB" sz="13900">
                <a:solidFill>
                  <a:srgbClr val="12BCBC"/>
                </a:solidFill>
              </a:rPr>
              <a:t>confirmation</a:t>
            </a:r>
            <a:r>
              <a:rPr lang="en-GB" sz="13900"/>
              <a:t>?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649F2F-9B5F-0740-4EB6-184645B24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GB" sz="2600"/>
              <a:t>Public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E84E7-833C-FC2A-CD92-B2EF08CD2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8413" r="4184" b="8177"/>
          <a:stretch/>
        </p:blipFill>
        <p:spPr bwMode="auto">
          <a:xfrm>
            <a:off x="16334378" y="2981774"/>
            <a:ext cx="15944252" cy="123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6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041F52-7A66-3044-AA37-4DC4261F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could happen at </a:t>
            </a:r>
            <a:r>
              <a:rPr lang="en-GB">
                <a:solidFill>
                  <a:srgbClr val="12BCBC"/>
                </a:solidFill>
              </a:rPr>
              <a:t>confirmation</a:t>
            </a:r>
            <a:r>
              <a:rPr lang="en-GB"/>
              <a:t>?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CB48AD-C28C-FB98-DA7B-27817F3E0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2DF736-C884-9DBF-B6FA-8814B05E9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481584"/>
              </p:ext>
            </p:extLst>
          </p:nvPr>
        </p:nvGraphicFramePr>
        <p:xfrm>
          <a:off x="2165676" y="4156419"/>
          <a:ext cx="28916628" cy="1362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8D8267-2550-EB48-6276-CA132039F359}"/>
              </a:ext>
            </a:extLst>
          </p:cNvPr>
          <p:cNvSpPr/>
          <p:nvPr/>
        </p:nvSpPr>
        <p:spPr>
          <a:xfrm>
            <a:off x="2264028" y="15182867"/>
            <a:ext cx="9048406" cy="194598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More info on ucas.com on our page: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7"/>
              </a:rPr>
              <a:t>what your application status means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143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A6E6F6-08B1-D18F-6738-7227730C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</a:t>
            </a:r>
            <a:r>
              <a:rPr lang="en-GB">
                <a:solidFill>
                  <a:schemeClr val="accent3"/>
                </a:solidFill>
              </a:rPr>
              <a:t>change of course </a:t>
            </a:r>
            <a:r>
              <a:rPr lang="en-GB"/>
              <a:t>offer?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41FA5-F8B2-EF7E-D621-0FCC5B594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B36D8-2802-F752-8760-87568A18444F}"/>
              </a:ext>
            </a:extLst>
          </p:cNvPr>
          <p:cNvSpPr txBox="1"/>
          <p:nvPr/>
        </p:nvSpPr>
        <p:spPr>
          <a:xfrm>
            <a:off x="1952931" y="4363991"/>
            <a:ext cx="11929938" cy="125572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 Light"/>
                <a:ea typeface="Roboto Light"/>
                <a:cs typeface="Roboto Light"/>
              </a:rPr>
              <a:t>You may find your firm or insurance choice offers </a:t>
            </a:r>
            <a:r>
              <a:rPr lang="en-GB" sz="5400">
                <a:solidFill>
                  <a:srgbClr val="333333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</a:rPr>
              <a:t>you </a:t>
            </a:r>
            <a:r>
              <a:rPr lang="en-GB" sz="5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 Light"/>
                <a:ea typeface="Roboto Light"/>
                <a:cs typeface="Roboto Light"/>
              </a:rPr>
              <a:t>a different course, start date</a:t>
            </a:r>
            <a:r>
              <a:rPr lang="en-GB" sz="5400">
                <a:solidFill>
                  <a:srgbClr val="333333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</a:rPr>
              <a:t>,</a:t>
            </a:r>
            <a:r>
              <a:rPr lang="en-GB" sz="54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 Light"/>
                <a:ea typeface="Roboto Light"/>
                <a:cs typeface="Roboto Light"/>
              </a:rPr>
              <a:t> or point of entry.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5400" b="0" i="0">
              <a:solidFill>
                <a:srgbClr val="333333"/>
              </a:solidFill>
              <a:effectLst/>
              <a:highlight>
                <a:srgbClr val="FFFFFF"/>
              </a:highlight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 defTabSz="685800" fontAlgn="base">
              <a:buFont typeface="Arial" panose="020B0604020202020204" pitchFamily="34" charset="0"/>
              <a:buChar char="•"/>
              <a:defRPr/>
            </a:pPr>
            <a:r>
              <a:rPr lang="en-GB" sz="54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 </a:t>
            </a:r>
            <a:r>
              <a:rPr lang="en-GB" sz="5400">
                <a:solidFill>
                  <a:srgbClr val="3135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have </a:t>
            </a:r>
            <a:r>
              <a:rPr lang="en-GB" sz="5400" b="1">
                <a:solidFill>
                  <a:srgbClr val="3135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five calendar days </a:t>
            </a:r>
            <a:r>
              <a:rPr lang="en-GB" sz="5400">
                <a:solidFill>
                  <a:srgbClr val="31353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 accept or decline a course change (in your application). </a:t>
            </a:r>
          </a:p>
          <a:p>
            <a:pPr marL="685800" indent="-685800" defTabSz="685800" fontAlgn="base">
              <a:buFont typeface="Arial" panose="020B0604020202020204" pitchFamily="34" charset="0"/>
              <a:buChar char="•"/>
              <a:defRPr/>
            </a:pPr>
            <a:endParaRPr lang="en-GB" sz="5400">
              <a:solidFill>
                <a:srgbClr val="31353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It’s important to review the details carefully and read UCAS advice on what to do next.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54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 have any questions about the changes, contact the university or college.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689D4-6E35-FF6F-881B-40DAF0BE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06"/>
          <a:stretch/>
        </p:blipFill>
        <p:spPr>
          <a:xfrm>
            <a:off x="15027512" y="3605629"/>
            <a:ext cx="11659104" cy="499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B8A7C-5A68-5D79-C0A5-01F19643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798" y="8527316"/>
            <a:ext cx="11929939" cy="52105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4ACD18-8A47-0913-B3C9-3F3177450DCE}"/>
              </a:ext>
            </a:extLst>
          </p:cNvPr>
          <p:cNvGrpSpPr>
            <a:grpSpLocks/>
          </p:cNvGrpSpPr>
          <p:nvPr/>
        </p:nvGrpSpPr>
        <p:grpSpPr>
          <a:xfrm>
            <a:off x="19898348" y="13701240"/>
            <a:ext cx="10975975" cy="4539287"/>
            <a:chOff x="337118" y="3122526"/>
            <a:chExt cx="4320413" cy="1871201"/>
          </a:xfrm>
        </p:grpSpPr>
        <p:pic>
          <p:nvPicPr>
            <p:cNvPr id="10" name="Picture 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EFFB710-703D-BD58-F7C6-AAE05A0F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000" r="30264" b="10385"/>
            <a:stretch/>
          </p:blipFill>
          <p:spPr>
            <a:xfrm>
              <a:off x="337118" y="3122526"/>
              <a:ext cx="4320413" cy="1871201"/>
            </a:xfrm>
            <a:prstGeom prst="roundRect">
              <a:avLst>
                <a:gd name="adj" fmla="val 4779"/>
              </a:avLst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A2E3D6-5E8F-89DE-E9AB-1667CC709CC4}"/>
                </a:ext>
              </a:extLst>
            </p:cNvPr>
            <p:cNvSpPr>
              <a:spLocks/>
            </p:cNvSpPr>
            <p:nvPr/>
          </p:nvSpPr>
          <p:spPr>
            <a:xfrm>
              <a:off x="472966" y="3823138"/>
              <a:ext cx="717331" cy="170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893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FB8892-4096-CC05-2C1C-05DFC595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Still </a:t>
            </a:r>
            <a:r>
              <a:rPr lang="en-GB">
                <a:solidFill>
                  <a:srgbClr val="00AEEF"/>
                </a:solidFill>
              </a:rPr>
              <a:t>waiting</a:t>
            </a:r>
            <a:r>
              <a:rPr lang="en-GB"/>
              <a:t> for a decision?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51BA6-A3A5-FB4A-99DD-421246529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A0859-0CE9-1A10-F8BA-1BEC740B7EDB}"/>
              </a:ext>
            </a:extLst>
          </p:cNvPr>
          <p:cNvSpPr txBox="1"/>
          <p:nvPr/>
        </p:nvSpPr>
        <p:spPr>
          <a:xfrm>
            <a:off x="1963157" y="5483069"/>
            <a:ext cx="12160000" cy="10310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Your choice may not have made a confirmation decision yet. </a:t>
            </a:r>
          </a:p>
          <a:p>
            <a:endParaRPr lang="en-GB" sz="54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this happens, there may be an explanation in your application, such as needing </a:t>
            </a:r>
            <a:r>
              <a:rPr lang="en-GB" sz="5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 send your results directly or still needing to meet one of the conditions. </a:t>
            </a:r>
            <a:endParaRPr lang="en-GB" sz="54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 algn="l" fontAlgn="base">
              <a:buFont typeface="Arial" panose="020B0604020202020204" pitchFamily="34" charset="0"/>
              <a:buChar char="•"/>
            </a:pPr>
            <a:endParaRPr lang="en-GB" sz="54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en-GB" sz="5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 have any concerns, check your emails and contact the university or college to discuss. </a:t>
            </a:r>
          </a:p>
          <a:p>
            <a:endParaRPr lang="en-GB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BDB8C-ED95-301E-2B3E-134853A7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157" y="4494227"/>
            <a:ext cx="18067567" cy="105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DB316-12AF-4C21-85D9-BCD8A155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made </a:t>
            </a:r>
            <a:r>
              <a:rPr lang="en-GB">
                <a:solidFill>
                  <a:schemeClr val="accent5"/>
                </a:solidFill>
              </a:rPr>
              <a:t>simple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103C0-946C-CA9F-8392-005256C5B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640F7A-0E69-6F64-8FBA-2E346C769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06393"/>
              </p:ext>
            </p:extLst>
          </p:nvPr>
        </p:nvGraphicFramePr>
        <p:xfrm>
          <a:off x="2114485" y="4560857"/>
          <a:ext cx="28826834" cy="957527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8068782">
                  <a:extLst>
                    <a:ext uri="{9D8B030D-6E8A-4147-A177-3AD203B41FA5}">
                      <a16:colId xmlns:a16="http://schemas.microsoft.com/office/drawing/2014/main" val="898441698"/>
                    </a:ext>
                  </a:extLst>
                </a:gridCol>
                <a:gridCol w="20758052">
                  <a:extLst>
                    <a:ext uri="{9D8B030D-6E8A-4147-A177-3AD203B41FA5}">
                      <a16:colId xmlns:a16="http://schemas.microsoft.com/office/drawing/2014/main" val="1638068182"/>
                    </a:ext>
                  </a:extLst>
                </a:gridCol>
              </a:tblGrid>
              <a:tr h="3007536"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/>
                      <a:r>
                        <a:rPr lang="en-GB" sz="6000" b="1">
                          <a:effectLst/>
                          <a:latin typeface="Roboto Light "/>
                        </a:rPr>
                        <a:t>Clearing</a:t>
                      </a:r>
                      <a:endParaRPr lang="en-GB" sz="6000" b="1">
                        <a:effectLst/>
                        <a:latin typeface="Roboto Light 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0306" marR="60306" marT="30153" marB="30153" anchor="ctr"/>
                </a:tc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/>
                      <a:r>
                        <a:rPr lang="en-GB" sz="4800">
                          <a:effectLst/>
                          <a:latin typeface="Roboto Light "/>
                        </a:rPr>
                        <a:t>Not holding a place? </a:t>
                      </a:r>
                      <a:r>
                        <a:rPr lang="en-GB" sz="4800" kern="1200">
                          <a:solidFill>
                            <a:schemeClr val="tx1"/>
                          </a:solidFill>
                          <a:effectLst/>
                          <a:latin typeface="Roboto Light "/>
                          <a:ea typeface="+mn-ea"/>
                          <a:cs typeface="+mn-cs"/>
                        </a:rPr>
                        <a:t>You can still secure a place at a university or college through Clearing and start your studies this year.</a:t>
                      </a:r>
                    </a:p>
                  </a:txBody>
                  <a:tcPr marL="60306" marR="60306" marT="30153" marB="30153" anchor="ctr"/>
                </a:tc>
                <a:extLst>
                  <a:ext uri="{0D108BD9-81ED-4DB2-BD59-A6C34878D82A}">
                    <a16:rowId xmlns:a16="http://schemas.microsoft.com/office/drawing/2014/main" val="736522243"/>
                  </a:ext>
                </a:extLst>
              </a:tr>
              <a:tr h="2691162"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/>
                      <a:r>
                        <a:rPr lang="en-GB" sz="6000" b="1">
                          <a:effectLst/>
                          <a:latin typeface="Roboto Light "/>
                        </a:rPr>
                        <a:t>Clearing Plus</a:t>
                      </a:r>
                      <a:endParaRPr lang="en-GB" sz="6000" b="1">
                        <a:effectLst/>
                        <a:latin typeface="Roboto Light 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0306" marR="60306" marT="30153" marB="30153" anchor="ctr"/>
                </a:tc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/>
                      <a:endParaRPr lang="en-GB" sz="4800">
                        <a:effectLst/>
                        <a:latin typeface="Roboto Light "/>
                      </a:endParaRPr>
                    </a:p>
                    <a:p>
                      <a:pPr fontAlgn="base"/>
                      <a:r>
                        <a:rPr lang="en-GB" sz="4800">
                          <a:effectLst/>
                          <a:latin typeface="Roboto Light "/>
                        </a:rPr>
                        <a:t>If you’re eligible for Clearing use ‘My matches’ in your application to find courses matched to you.</a:t>
                      </a:r>
                      <a:endParaRPr lang="en-GB" sz="4800">
                        <a:effectLst/>
                        <a:latin typeface="Roboto Light 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0306" marR="60306" marT="30153" marB="30153" anchor="ctr"/>
                </a:tc>
                <a:extLst>
                  <a:ext uri="{0D108BD9-81ED-4DB2-BD59-A6C34878D82A}">
                    <a16:rowId xmlns:a16="http://schemas.microsoft.com/office/drawing/2014/main" val="4061567904"/>
                  </a:ext>
                </a:extLst>
              </a:tr>
              <a:tr h="3876575"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ase"/>
                      <a:r>
                        <a:rPr lang="en-GB" sz="6000" b="1">
                          <a:effectLst/>
                          <a:latin typeface="Roboto Light "/>
                        </a:rPr>
                        <a:t>Decline my place</a:t>
                      </a:r>
                      <a:endParaRPr lang="en-GB" sz="6000" b="1">
                        <a:effectLst/>
                        <a:latin typeface="Roboto Light 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0306" marR="60306" marT="30153" marB="30153" anchor="ctr"/>
                </a:tc>
                <a:tc>
                  <a:txBody>
                    <a:bodyPr/>
                    <a:lstStyle>
                      <a:lvl1pPr marL="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1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17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23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29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34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40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46" algn="l" defTabSz="914411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/>
                      <a:r>
                        <a:rPr lang="en-GB" sz="4800" kern="1200">
                          <a:solidFill>
                            <a:schemeClr val="tx1"/>
                          </a:solidFill>
                          <a:effectLst/>
                          <a:latin typeface="Roboto Light "/>
                          <a:ea typeface="+mn-ea"/>
                          <a:cs typeface="+mn-cs"/>
                        </a:rPr>
                        <a:t>Changed your mind? You can use Clearing if you no longer want to attend your confirmed place or want to explore other options.</a:t>
                      </a:r>
                    </a:p>
                  </a:txBody>
                  <a:tcPr marL="60306" marR="60306" marT="30153" marB="30153" anchor="ctr"/>
                </a:tc>
                <a:extLst>
                  <a:ext uri="{0D108BD9-81ED-4DB2-BD59-A6C34878D82A}">
                    <a16:rowId xmlns:a16="http://schemas.microsoft.com/office/drawing/2014/main" val="245756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7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DBB2-F456-5D6F-664C-2839A938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</a:t>
            </a:r>
            <a:r>
              <a:rPr lang="en-GB">
                <a:solidFill>
                  <a:schemeClr val="accent5"/>
                </a:solidFill>
              </a:rPr>
              <a:t>explained</a:t>
            </a:r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C338F-FDEC-4629-F8DF-85584483C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2E875-97B8-FC00-185B-036D7ECD3BA6}"/>
              </a:ext>
            </a:extLst>
          </p:cNvPr>
          <p:cNvSpPr txBox="1"/>
          <p:nvPr/>
        </p:nvSpPr>
        <p:spPr>
          <a:xfrm>
            <a:off x="2018212" y="4964156"/>
            <a:ext cx="12513983" cy="1135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BC0C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Your chance to find an opportunity; Clearing runs between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 July – 20 October.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srgbClr val="1F2834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 use it you need to have:</a:t>
            </a:r>
          </a:p>
          <a:p>
            <a:pPr marL="771522" marR="0" lvl="0" indent="-6858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applied before 30 June and have no offers</a:t>
            </a:r>
          </a:p>
          <a:p>
            <a:pPr marL="771522" marR="0" lvl="0" indent="-6858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applied before 30 June and declined any offers received </a:t>
            </a:r>
          </a:p>
          <a:p>
            <a:pPr marL="771522" marR="0" lvl="0" indent="-6858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didn’t meet the conditions of your firm or insurance choice</a:t>
            </a:r>
          </a:p>
          <a:p>
            <a:pPr marL="771522" marR="0" lvl="0" indent="-6858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1F2834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applied after 30 June (a new application; you haven’t applied yet)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64861-8E0D-92B2-C6ED-78DFF3E7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315" y="4055416"/>
            <a:ext cx="17262684" cy="95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8300-BF5D-91D4-08A4-2232341C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Clearing </a:t>
            </a:r>
            <a:r>
              <a:rPr lang="en-GB">
                <a:solidFill>
                  <a:schemeClr val="accent5"/>
                </a:solidFill>
              </a:rPr>
              <a:t>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BB484-ECAE-1A8C-869F-71D71857B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Public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01E1F9F-B96F-70D8-F08D-2C615A2EA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289532"/>
              </p:ext>
            </p:extLst>
          </p:nvPr>
        </p:nvGraphicFramePr>
        <p:xfrm>
          <a:off x="5418666" y="4069187"/>
          <a:ext cx="20851799" cy="1342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0631B2-C91A-D779-FECE-C1709D5D35B7}"/>
              </a:ext>
            </a:extLst>
          </p:cNvPr>
          <p:cNvSpPr/>
          <p:nvPr/>
        </p:nvSpPr>
        <p:spPr>
          <a:xfrm>
            <a:off x="27093334" y="12640196"/>
            <a:ext cx="3659382" cy="2461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600">
                <a:solidFill>
                  <a:srgbClr val="FFFFFF"/>
                </a:solidFill>
                <a:latin typeface="Roboto Light "/>
                <a:ea typeface="Roboto Light" panose="02000000000000000000" pitchFamily="2" charset="0"/>
                <a:cs typeface="Roboto Light" panose="02000000000000000000" pitchFamily="2" charset="0"/>
              </a:rPr>
              <a:t>If unsuccessful, you can start again.</a:t>
            </a:r>
            <a:endParaRPr lang="en-US" sz="3600">
              <a:solidFill>
                <a:srgbClr val="FFFFFF"/>
              </a:solidFill>
              <a:latin typeface="Roboto Light 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D45D1C91-365D-2DB2-93EB-EA0B8838609D}"/>
              </a:ext>
            </a:extLst>
          </p:cNvPr>
          <p:cNvSpPr/>
          <p:nvPr/>
        </p:nvSpPr>
        <p:spPr>
          <a:xfrm flipH="1">
            <a:off x="27093334" y="6978317"/>
            <a:ext cx="2076904" cy="5204308"/>
          </a:xfrm>
          <a:prstGeom prst="bentArrow">
            <a:avLst>
              <a:gd name="adj1" fmla="val 21296"/>
              <a:gd name="adj2" fmla="val 33009"/>
              <a:gd name="adj3" fmla="val 42389"/>
              <a:gd name="adj4" fmla="val 9182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solidFill>
                <a:schemeClr val="tx1"/>
              </a:solidFill>
              <a:latin typeface="Roboto Light "/>
            </a:endParaRPr>
          </a:p>
        </p:txBody>
      </p:sp>
    </p:spTree>
    <p:extLst>
      <p:ext uri="{BB962C8B-B14F-4D97-AF65-F5344CB8AC3E}">
        <p14:creationId xmlns:p14="http://schemas.microsoft.com/office/powerpoint/2010/main" val="932949971"/>
      </p:ext>
    </p:extLst>
  </p:cSld>
  <p:clrMapOvr>
    <a:masterClrMapping/>
  </p:clrMapOvr>
</p:sld>
</file>

<file path=ppt/theme/theme1.xml><?xml version="1.0" encoding="utf-8"?>
<a:theme xmlns:a="http://schemas.openxmlformats.org/drawingml/2006/main" name="UCAS Slate and Magenta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9C97008C-28F8-144D-A282-9412039DD63C}"/>
    </a:ext>
  </a:extLst>
</a:theme>
</file>

<file path=ppt/theme/theme10.xml><?xml version="1.0" encoding="utf-8"?>
<a:theme xmlns:a="http://schemas.openxmlformats.org/drawingml/2006/main" name="UCAS Slate and Yellow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EA591FEB-5DA8-9846-9D43-CC1C4972B88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CAS Slate and Coral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FBEA69BA-3563-1045-87DA-50D2703F9647}"/>
    </a:ext>
  </a:extLst>
</a:theme>
</file>

<file path=ppt/theme/theme3.xml><?xml version="1.0" encoding="utf-8"?>
<a:theme xmlns:a="http://schemas.openxmlformats.org/drawingml/2006/main" name="UCAS Slate and Cyan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BD6F3D2D-F03E-704A-BD9F-B387E6E172E9}"/>
    </a:ext>
  </a:extLst>
</a:theme>
</file>

<file path=ppt/theme/theme4.xml><?xml version="1.0" encoding="utf-8"?>
<a:theme xmlns:a="http://schemas.openxmlformats.org/drawingml/2006/main" name="UCAS Slate and Green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5D468C8A-419E-6744-BA1D-3A8BDEA0AB0A}"/>
    </a:ext>
  </a:extLst>
</a:theme>
</file>

<file path=ppt/theme/theme5.xml><?xml version="1.0" encoding="utf-8"?>
<a:theme xmlns:a="http://schemas.openxmlformats.org/drawingml/2006/main" name="UCAS Slate and Lilac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CA16B464-EC1B-6A42-B804-53A7351EC84A}"/>
    </a:ext>
  </a:extLst>
</a:theme>
</file>

<file path=ppt/theme/theme6.xml><?xml version="1.0" encoding="utf-8"?>
<a:theme xmlns:a="http://schemas.openxmlformats.org/drawingml/2006/main" name="UCAS Slate and Peppermint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2DAB77C5-00BF-FF46-9ADC-9EC7F7880B2C}"/>
    </a:ext>
  </a:extLst>
</a:theme>
</file>

<file path=ppt/theme/theme7.xml><?xml version="1.0" encoding="utf-8"?>
<a:theme xmlns:a="http://schemas.openxmlformats.org/drawingml/2006/main" name="UCAS Slate and Purple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1B836671-D14C-6D47-94BF-4C5EEEC5E359}"/>
    </a:ext>
  </a:extLst>
</a:theme>
</file>

<file path=ppt/theme/theme8.xml><?xml version="1.0" encoding="utf-8"?>
<a:theme xmlns:a="http://schemas.openxmlformats.org/drawingml/2006/main" name="UCAS Slate and Turquoise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EA0026C3-5E76-3A44-9DAF-6D1C87F1D448}"/>
    </a:ext>
  </a:extLst>
</a:theme>
</file>

<file path=ppt/theme/theme9.xml><?xml version="1.0" encoding="utf-8"?>
<a:theme xmlns:a="http://schemas.openxmlformats.org/drawingml/2006/main" name="UCAS Slate and Lime">
  <a:themeElements>
    <a:clrScheme name="UCAS 1">
      <a:dk1>
        <a:srgbClr val="132433"/>
      </a:dk1>
      <a:lt1>
        <a:srgbClr val="FFFFFF"/>
      </a:lt1>
      <a:dk2>
        <a:srgbClr val="132433"/>
      </a:dk2>
      <a:lt2>
        <a:srgbClr val="E7E6E6"/>
      </a:lt2>
      <a:accent1>
        <a:srgbClr val="F37561"/>
      </a:accent1>
      <a:accent2>
        <a:srgbClr val="FCAF17"/>
      </a:accent2>
      <a:accent3>
        <a:srgbClr val="57BF93"/>
      </a:accent3>
      <a:accent4>
        <a:srgbClr val="00AEEF"/>
      </a:accent4>
      <a:accent5>
        <a:srgbClr val="EC2880"/>
      </a:accent5>
      <a:accent6>
        <a:srgbClr val="706CB2"/>
      </a:accent6>
      <a:hlink>
        <a:srgbClr val="177EBF"/>
      </a:hlink>
      <a:folHlink>
        <a:srgbClr val="15BC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S POWER POINT DECK MASTER DN" id="{E2947AF7-C717-A542-8061-8BF48F966159}" vid="{E8D25C9F-F6F2-0240-94CC-75C0FEE92F9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603442-09ec-4cf3-b21f-b1c3f828b53a" xsi:nil="true"/>
    <lcf76f155ced4ddcb4097134ff3c332f xmlns="733dae14-92ee-43b7-ae23-1dcf711a51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8FBAFBDFF3F4182543FFB7F188DCC" ma:contentTypeVersion="18" ma:contentTypeDescription="Create a new document." ma:contentTypeScope="" ma:versionID="c84c1e43b70d8381f99984a07b46515d">
  <xsd:schema xmlns:xsd="http://www.w3.org/2001/XMLSchema" xmlns:xs="http://www.w3.org/2001/XMLSchema" xmlns:p="http://schemas.microsoft.com/office/2006/metadata/properties" xmlns:ns2="733dae14-92ee-43b7-ae23-1dcf711a5137" xmlns:ns3="55603442-09ec-4cf3-b21f-b1c3f828b53a" xmlns:ns4="7c335a06-be1f-4caa-a72e-ef957d3aaf2f" targetNamespace="http://schemas.microsoft.com/office/2006/metadata/properties" ma:root="true" ma:fieldsID="b60ffa39c32f6af0e346cae8a8d8f313" ns2:_="" ns3:_="" ns4:_="">
    <xsd:import namespace="733dae14-92ee-43b7-ae23-1dcf711a5137"/>
    <xsd:import namespace="55603442-09ec-4cf3-b21f-b1c3f828b53a"/>
    <xsd:import namespace="7c335a06-be1f-4caa-a72e-ef957d3aa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ae14-92ee-43b7-ae23-1dcf711a5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80052e2-7a6d-497f-9711-5471179560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3442-09ec-4cf3-b21f-b1c3f828b53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0cdbd36-b40a-4caa-b73e-3903c165ee3d}" ma:internalName="TaxCatchAll" ma:showField="CatchAllData" ma:web="7c335a06-be1f-4caa-a72e-ef957d3aa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35a06-be1f-4caa-a72e-ef957d3aaf2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3979A-C212-4057-9D86-534B2D825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10F7CB-CC0B-49F3-8377-EA346CC62189}">
  <ds:schemaRefs>
    <ds:schemaRef ds:uri="55603442-09ec-4cf3-b21f-b1c3f828b53a"/>
    <ds:schemaRef ds:uri="733dae14-92ee-43b7-ae23-1dcf711a5137"/>
    <ds:schemaRef ds:uri="7c335a06-be1f-4caa-a72e-ef957d3aaf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4BD6C3-FE6A-4D44-806F-E3D408B7761C}">
  <ds:schemaRefs>
    <ds:schemaRef ds:uri="55603442-09ec-4cf3-b21f-b1c3f828b53a"/>
    <ds:schemaRef ds:uri="733dae14-92ee-43b7-ae23-1dcf711a5137"/>
    <ds:schemaRef ds:uri="7c335a06-be1f-4caa-a72e-ef957d3aaf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UCAS Powerpoint Deck</Template>
  <TotalTime>0</TotalTime>
  <Words>1712</Words>
  <Application>Microsoft Office PowerPoint</Application>
  <PresentationFormat>Custom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Apricus Black</vt:lpstr>
      <vt:lpstr>Lato</vt:lpstr>
      <vt:lpstr>Roboto Light </vt:lpstr>
      <vt:lpstr>Roboto</vt:lpstr>
      <vt:lpstr>Arial</vt:lpstr>
      <vt:lpstr>Apricus</vt:lpstr>
      <vt:lpstr>Wingdings</vt:lpstr>
      <vt:lpstr>Calibri</vt:lpstr>
      <vt:lpstr>Aptos</vt:lpstr>
      <vt:lpstr>Roboto Light</vt:lpstr>
      <vt:lpstr>UCAS Slate and Magenta</vt:lpstr>
      <vt:lpstr>UCAS Slate and Coral</vt:lpstr>
      <vt:lpstr>UCAS Slate and Cyan</vt:lpstr>
      <vt:lpstr>UCAS Slate and Green</vt:lpstr>
      <vt:lpstr>UCAS Slate and Lilac</vt:lpstr>
      <vt:lpstr>UCAS Slate and Peppermint</vt:lpstr>
      <vt:lpstr>UCAS Slate and Purple</vt:lpstr>
      <vt:lpstr>UCAS Slate and Turquoise</vt:lpstr>
      <vt:lpstr>UCAS Slate and Lime</vt:lpstr>
      <vt:lpstr>UCAS Slate and Yellow</vt:lpstr>
      <vt:lpstr>Confirmation and Clearing 2025 </vt:lpstr>
      <vt:lpstr>Key dates </vt:lpstr>
      <vt:lpstr>What is confirmation? </vt:lpstr>
      <vt:lpstr>What could happen at confirmation? </vt:lpstr>
      <vt:lpstr>What is a change of course offer? </vt:lpstr>
      <vt:lpstr>Still waiting for a decision?</vt:lpstr>
      <vt:lpstr>Clearing made simple</vt:lpstr>
      <vt:lpstr>Clearing explained </vt:lpstr>
      <vt:lpstr>How Clearing works</vt:lpstr>
      <vt:lpstr>Adding a clearing choice </vt:lpstr>
      <vt:lpstr>Adding a clearing choice</vt:lpstr>
      <vt:lpstr>Adding a clearing choice</vt:lpstr>
      <vt:lpstr>What’s clearing plus? </vt:lpstr>
      <vt:lpstr>What’s ‘decline my place’?</vt:lpstr>
      <vt:lpstr>When should I use ‘Decline my place’? </vt:lpstr>
      <vt:lpstr>PowerPoint Presentation</vt:lpstr>
      <vt:lpstr>What can you do to prepare ?</vt:lpstr>
      <vt:lpstr>Plan your b, c &amp; D</vt:lpstr>
      <vt:lpstr>5 steps to prep</vt:lpstr>
      <vt:lpstr>On the day checklist  </vt:lpstr>
      <vt:lpstr>How can we help?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Sykes</dc:creator>
  <cp:lastModifiedBy>Samantha Sykes</cp:lastModifiedBy>
  <cp:revision>1</cp:revision>
  <dcterms:created xsi:type="dcterms:W3CDTF">2025-04-05T10:41:24Z</dcterms:created>
  <dcterms:modified xsi:type="dcterms:W3CDTF">2025-04-07T14:24:29Z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9c747e-0609-44bc-a84a-379ba7e92455_Enabled">
    <vt:lpwstr>true</vt:lpwstr>
  </property>
  <property fmtid="{D5CDD505-2E9C-101B-9397-08002B2CF9AE}" pid="3" name="MSIP_Label_119c747e-0609-44bc-a84a-379ba7e92455_SetDate">
    <vt:lpwstr>2024-08-15T08:02:04Z</vt:lpwstr>
  </property>
  <property fmtid="{D5CDD505-2E9C-101B-9397-08002B2CF9AE}" pid="4" name="MSIP_Label_119c747e-0609-44bc-a84a-379ba7e92455_Method">
    <vt:lpwstr>Privileged</vt:lpwstr>
  </property>
  <property fmtid="{D5CDD505-2E9C-101B-9397-08002B2CF9AE}" pid="5" name="MSIP_Label_119c747e-0609-44bc-a84a-379ba7e92455_Name">
    <vt:lpwstr>Confidential</vt:lpwstr>
  </property>
  <property fmtid="{D5CDD505-2E9C-101B-9397-08002B2CF9AE}" pid="6" name="MSIP_Label_119c747e-0609-44bc-a84a-379ba7e92455_SiteId">
    <vt:lpwstr>c62bca44-70cb-457b-a355-deaa5cb7e689</vt:lpwstr>
  </property>
  <property fmtid="{D5CDD505-2E9C-101B-9397-08002B2CF9AE}" pid="7" name="MSIP_Label_119c747e-0609-44bc-a84a-379ba7e92455_ActionId">
    <vt:lpwstr>5612e0a5-0c88-49dc-a8a1-f54e3fa11cab</vt:lpwstr>
  </property>
  <property fmtid="{D5CDD505-2E9C-101B-9397-08002B2CF9AE}" pid="8" name="MSIP_Label_119c747e-0609-44bc-a84a-379ba7e92455_ContentBits">
    <vt:lpwstr>0</vt:lpwstr>
  </property>
  <property fmtid="{D5CDD505-2E9C-101B-9397-08002B2CF9AE}" pid="9" name="ContentTypeId">
    <vt:lpwstr>0x0101007DE8FBAFBDFF3F4182543FFB7F188DCC</vt:lpwstr>
  </property>
  <property fmtid="{D5CDD505-2E9C-101B-9397-08002B2CF9AE}" pid="10" name="MediaServiceImageTags">
    <vt:lpwstr/>
  </property>
</Properties>
</file>