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4"/>
  </p:sldMasterIdLst>
  <p:notesMasterIdLst>
    <p:notesMasterId r:id="rId28"/>
  </p:notesMasterIdLst>
  <p:sldIdLst>
    <p:sldId id="4287" r:id="rId5"/>
    <p:sldId id="4352" r:id="rId6"/>
    <p:sldId id="4355" r:id="rId7"/>
    <p:sldId id="4252" r:id="rId8"/>
    <p:sldId id="707" r:id="rId9"/>
    <p:sldId id="4266" r:id="rId10"/>
    <p:sldId id="475" r:id="rId11"/>
    <p:sldId id="473" r:id="rId12"/>
    <p:sldId id="4248" r:id="rId13"/>
    <p:sldId id="3039" r:id="rId14"/>
    <p:sldId id="374" r:id="rId15"/>
    <p:sldId id="376" r:id="rId16"/>
    <p:sldId id="391" r:id="rId17"/>
    <p:sldId id="471" r:id="rId18"/>
    <p:sldId id="4353" r:id="rId19"/>
    <p:sldId id="382" r:id="rId20"/>
    <p:sldId id="470" r:id="rId21"/>
    <p:sldId id="4354" r:id="rId22"/>
    <p:sldId id="4258" r:id="rId23"/>
    <p:sldId id="4254" r:id="rId24"/>
    <p:sldId id="4256" r:id="rId25"/>
    <p:sldId id="4257" r:id="rId26"/>
    <p:sldId id="4190" r:id="rId2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01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A3E39F3-9E23-CC29-6BFF-B9EBEEE29E18}" name="Harry Dennish" initials="HD" userId="S::h.dennish@ucas.ac.uk::c040ac76-e0f3-4923-afa3-1a46630e045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805EAC-0CBD-4895-A11A-09E71CB08465}" v="667" dt="2024-04-16T09:11:15.3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579"/>
    <p:restoredTop sz="61105" autoAdjust="0"/>
  </p:normalViewPr>
  <p:slideViewPr>
    <p:cSldViewPr snapToGrid="0">
      <p:cViewPr varScale="1">
        <p:scale>
          <a:sx n="87" d="100"/>
          <a:sy n="87" d="100"/>
        </p:scale>
        <p:origin x="1656" y="78"/>
      </p:cViewPr>
      <p:guideLst>
        <p:guide orient="horz" pos="1620"/>
        <p:guide pos="201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123" d="100"/>
          <a:sy n="123" d="100"/>
        </p:scale>
        <p:origin x="4632" y="20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AA230B-9EE1-4C9D-8B47-259F1FD7138E}" type="doc">
      <dgm:prSet loTypeId="urn:microsoft.com/office/officeart/2017/3/layout/DropPinTimeline" loCatId="process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9697B697-EBFF-4CB8-A82C-69E2440A7827}">
      <dgm:prSet custT="1"/>
      <dgm:spPr/>
      <dgm:t>
        <a:bodyPr/>
        <a:lstStyle/>
        <a:p>
          <a:pPr>
            <a:defRPr b="1"/>
          </a:pPr>
          <a:r>
            <a:rPr lang="en-US" sz="14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rPr>
            <a:t>30 June </a:t>
          </a:r>
        </a:p>
      </dgm:t>
    </dgm:pt>
    <dgm:pt modelId="{5B86EFA7-E7E7-400A-9DE7-6EBF79D0BFA6}" type="parTrans" cxnId="{B92EA35B-33FE-4989-933F-BDFD761F2F4E}">
      <dgm:prSet/>
      <dgm:spPr/>
      <dgm:t>
        <a:bodyPr/>
        <a:lstStyle/>
        <a:p>
          <a:endParaRPr lang="en-US" sz="1400">
            <a:latin typeface="Roboto Light" panose="02000000000000000000" pitchFamily="2" charset="0"/>
            <a:ea typeface="Roboto Light" panose="02000000000000000000" pitchFamily="2" charset="0"/>
            <a:cs typeface="Roboto Light" panose="02000000000000000000" pitchFamily="2" charset="0"/>
          </a:endParaRPr>
        </a:p>
      </dgm:t>
    </dgm:pt>
    <dgm:pt modelId="{7FA78E95-B624-4A8F-88C4-385B0AA1EC26}" type="sibTrans" cxnId="{B92EA35B-33FE-4989-933F-BDFD761F2F4E}">
      <dgm:prSet/>
      <dgm:spPr/>
      <dgm:t>
        <a:bodyPr/>
        <a:lstStyle/>
        <a:p>
          <a:endParaRPr lang="en-US" sz="1400">
            <a:latin typeface="Roboto Light" panose="02000000000000000000" pitchFamily="2" charset="0"/>
            <a:ea typeface="Roboto Light" panose="02000000000000000000" pitchFamily="2" charset="0"/>
            <a:cs typeface="Roboto Light" panose="02000000000000000000" pitchFamily="2" charset="0"/>
          </a:endParaRPr>
        </a:p>
      </dgm:t>
    </dgm:pt>
    <dgm:pt modelId="{DD7D8E72-E2A4-40C2-8045-4B4A95EE7018}">
      <dgm:prSet custT="1"/>
      <dgm:spPr/>
      <dgm:t>
        <a:bodyPr/>
        <a:lstStyle/>
        <a:p>
          <a:r>
            <a:rPr lang="en-US" sz="14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rPr>
            <a:t>Applications received are entered into Clearing*</a:t>
          </a:r>
        </a:p>
      </dgm:t>
    </dgm:pt>
    <dgm:pt modelId="{D89E37EB-2C40-4773-A6FC-104D0F488072}" type="parTrans" cxnId="{3F1B6DD0-8A7B-4B4E-88C5-918E116BA74C}">
      <dgm:prSet/>
      <dgm:spPr/>
      <dgm:t>
        <a:bodyPr/>
        <a:lstStyle/>
        <a:p>
          <a:endParaRPr lang="en-US" sz="1400">
            <a:latin typeface="Roboto Light" panose="02000000000000000000" pitchFamily="2" charset="0"/>
            <a:ea typeface="Roboto Light" panose="02000000000000000000" pitchFamily="2" charset="0"/>
            <a:cs typeface="Roboto Light" panose="02000000000000000000" pitchFamily="2" charset="0"/>
          </a:endParaRPr>
        </a:p>
      </dgm:t>
    </dgm:pt>
    <dgm:pt modelId="{A6707D9F-D882-4880-BA85-BB6FF7595F78}" type="sibTrans" cxnId="{3F1B6DD0-8A7B-4B4E-88C5-918E116BA74C}">
      <dgm:prSet/>
      <dgm:spPr/>
      <dgm:t>
        <a:bodyPr/>
        <a:lstStyle/>
        <a:p>
          <a:endParaRPr lang="en-US" sz="1400">
            <a:latin typeface="Roboto Light" panose="02000000000000000000" pitchFamily="2" charset="0"/>
            <a:ea typeface="Roboto Light" panose="02000000000000000000" pitchFamily="2" charset="0"/>
            <a:cs typeface="Roboto Light" panose="02000000000000000000" pitchFamily="2" charset="0"/>
          </a:endParaRPr>
        </a:p>
      </dgm:t>
    </dgm:pt>
    <dgm:pt modelId="{3A76620C-2954-4271-B5AD-39B1872E3CFB}">
      <dgm:prSet custT="1"/>
      <dgm:spPr/>
      <dgm:t>
        <a:bodyPr/>
        <a:lstStyle/>
        <a:p>
          <a:pPr>
            <a:defRPr b="1"/>
          </a:pPr>
          <a:r>
            <a:rPr lang="en-US" sz="14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rPr>
            <a:t>4 July </a:t>
          </a:r>
        </a:p>
      </dgm:t>
    </dgm:pt>
    <dgm:pt modelId="{30788B1C-2000-45D9-850B-E963016607A4}" type="parTrans" cxnId="{53CA3E04-44EA-4D9A-B142-0FFEB3B15BF1}">
      <dgm:prSet/>
      <dgm:spPr/>
      <dgm:t>
        <a:bodyPr/>
        <a:lstStyle/>
        <a:p>
          <a:endParaRPr lang="en-US" sz="1400">
            <a:latin typeface="Roboto Light" panose="02000000000000000000" pitchFamily="2" charset="0"/>
            <a:ea typeface="Roboto Light" panose="02000000000000000000" pitchFamily="2" charset="0"/>
            <a:cs typeface="Roboto Light" panose="02000000000000000000" pitchFamily="2" charset="0"/>
          </a:endParaRPr>
        </a:p>
      </dgm:t>
    </dgm:pt>
    <dgm:pt modelId="{626A2FA9-8C21-4DAF-88A1-B2F021E34E92}" type="sibTrans" cxnId="{53CA3E04-44EA-4D9A-B142-0FFEB3B15BF1}">
      <dgm:prSet/>
      <dgm:spPr/>
      <dgm:t>
        <a:bodyPr/>
        <a:lstStyle/>
        <a:p>
          <a:endParaRPr lang="en-US" sz="1400">
            <a:latin typeface="Roboto Light" panose="02000000000000000000" pitchFamily="2" charset="0"/>
            <a:ea typeface="Roboto Light" panose="02000000000000000000" pitchFamily="2" charset="0"/>
            <a:cs typeface="Roboto Light" panose="02000000000000000000" pitchFamily="2" charset="0"/>
          </a:endParaRPr>
        </a:p>
      </dgm:t>
    </dgm:pt>
    <dgm:pt modelId="{EC4A32CD-9FF5-4CCB-A36C-3348912BCBA3}">
      <dgm:prSet custT="1"/>
      <dgm:spPr/>
      <dgm:t>
        <a:bodyPr/>
        <a:lstStyle/>
        <a:p>
          <a:r>
            <a:rPr lang="en-US" sz="14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rPr>
            <a:t>Last date to apply for a course in Extra </a:t>
          </a:r>
        </a:p>
      </dgm:t>
    </dgm:pt>
    <dgm:pt modelId="{B5B037F0-05AD-4E04-8DCA-C773BA8AD9E1}" type="parTrans" cxnId="{4421EBEB-D327-468C-9DAC-90CCB9D1BBB9}">
      <dgm:prSet/>
      <dgm:spPr/>
      <dgm:t>
        <a:bodyPr/>
        <a:lstStyle/>
        <a:p>
          <a:endParaRPr lang="en-US" sz="1400">
            <a:latin typeface="Roboto Light" panose="02000000000000000000" pitchFamily="2" charset="0"/>
            <a:ea typeface="Roboto Light" panose="02000000000000000000" pitchFamily="2" charset="0"/>
            <a:cs typeface="Roboto Light" panose="02000000000000000000" pitchFamily="2" charset="0"/>
          </a:endParaRPr>
        </a:p>
      </dgm:t>
    </dgm:pt>
    <dgm:pt modelId="{7C385121-B8DB-4CD3-854D-B7E1ADF364B4}" type="sibTrans" cxnId="{4421EBEB-D327-468C-9DAC-90CCB9D1BBB9}">
      <dgm:prSet/>
      <dgm:spPr/>
      <dgm:t>
        <a:bodyPr/>
        <a:lstStyle/>
        <a:p>
          <a:endParaRPr lang="en-US" sz="1400">
            <a:latin typeface="Roboto Light" panose="02000000000000000000" pitchFamily="2" charset="0"/>
            <a:ea typeface="Roboto Light" panose="02000000000000000000" pitchFamily="2" charset="0"/>
            <a:cs typeface="Roboto Light" panose="02000000000000000000" pitchFamily="2" charset="0"/>
          </a:endParaRPr>
        </a:p>
      </dgm:t>
    </dgm:pt>
    <dgm:pt modelId="{F064789E-CAAE-43CE-9EB8-566613EAEB94}">
      <dgm:prSet custT="1"/>
      <dgm:spPr/>
      <dgm:t>
        <a:bodyPr/>
        <a:lstStyle/>
        <a:p>
          <a:pPr>
            <a:defRPr b="1"/>
          </a:pPr>
          <a:r>
            <a:rPr lang="en-US" sz="14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rPr>
            <a:t>5 July</a:t>
          </a:r>
        </a:p>
      </dgm:t>
    </dgm:pt>
    <dgm:pt modelId="{417BE0F9-4402-4624-B67D-B1B80301784A}" type="parTrans" cxnId="{DC865F71-9A34-46E8-B373-CC8E70147170}">
      <dgm:prSet/>
      <dgm:spPr/>
      <dgm:t>
        <a:bodyPr/>
        <a:lstStyle/>
        <a:p>
          <a:endParaRPr lang="en-US" sz="1400">
            <a:latin typeface="Roboto Light" panose="02000000000000000000" pitchFamily="2" charset="0"/>
            <a:ea typeface="Roboto Light" panose="02000000000000000000" pitchFamily="2" charset="0"/>
            <a:cs typeface="Roboto Light" panose="02000000000000000000" pitchFamily="2" charset="0"/>
          </a:endParaRPr>
        </a:p>
      </dgm:t>
    </dgm:pt>
    <dgm:pt modelId="{09CD7F91-F451-4615-A5D9-BEF764206961}" type="sibTrans" cxnId="{DC865F71-9A34-46E8-B373-CC8E70147170}">
      <dgm:prSet/>
      <dgm:spPr/>
      <dgm:t>
        <a:bodyPr/>
        <a:lstStyle/>
        <a:p>
          <a:endParaRPr lang="en-US" sz="1400">
            <a:latin typeface="Roboto Light" panose="02000000000000000000" pitchFamily="2" charset="0"/>
            <a:ea typeface="Roboto Light" panose="02000000000000000000" pitchFamily="2" charset="0"/>
            <a:cs typeface="Roboto Light" panose="02000000000000000000" pitchFamily="2" charset="0"/>
          </a:endParaRPr>
        </a:p>
      </dgm:t>
    </dgm:pt>
    <dgm:pt modelId="{7EC9B43D-AF34-4355-A3CA-218D9AE9A25E}">
      <dgm:prSet custT="1"/>
      <dgm:spPr/>
      <dgm:t>
        <a:bodyPr/>
        <a:lstStyle/>
        <a:p>
          <a:r>
            <a:rPr lang="en-US" sz="14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rPr>
            <a:t>Clearing Opens</a:t>
          </a:r>
        </a:p>
      </dgm:t>
    </dgm:pt>
    <dgm:pt modelId="{F9BCCE9B-2907-49F6-9E21-F7D176CC90AA}" type="parTrans" cxnId="{DD9FF431-A53C-475D-B374-08E24472D3EE}">
      <dgm:prSet/>
      <dgm:spPr/>
      <dgm:t>
        <a:bodyPr/>
        <a:lstStyle/>
        <a:p>
          <a:endParaRPr lang="en-US" sz="1400">
            <a:latin typeface="Roboto Light" panose="02000000000000000000" pitchFamily="2" charset="0"/>
            <a:ea typeface="Roboto Light" panose="02000000000000000000" pitchFamily="2" charset="0"/>
            <a:cs typeface="Roboto Light" panose="02000000000000000000" pitchFamily="2" charset="0"/>
          </a:endParaRPr>
        </a:p>
      </dgm:t>
    </dgm:pt>
    <dgm:pt modelId="{F2069AE6-C57D-457D-89B1-9C78E5EE5FF7}" type="sibTrans" cxnId="{DD9FF431-A53C-475D-B374-08E24472D3EE}">
      <dgm:prSet/>
      <dgm:spPr/>
      <dgm:t>
        <a:bodyPr/>
        <a:lstStyle/>
        <a:p>
          <a:endParaRPr lang="en-US" sz="1400">
            <a:latin typeface="Roboto Light" panose="02000000000000000000" pitchFamily="2" charset="0"/>
            <a:ea typeface="Roboto Light" panose="02000000000000000000" pitchFamily="2" charset="0"/>
            <a:cs typeface="Roboto Light" panose="02000000000000000000" pitchFamily="2" charset="0"/>
          </a:endParaRPr>
        </a:p>
      </dgm:t>
    </dgm:pt>
    <dgm:pt modelId="{6F452D21-2A20-4593-AF70-3E6E0A898763}">
      <dgm:prSet custT="1"/>
      <dgm:spPr/>
      <dgm:t>
        <a:bodyPr/>
        <a:lstStyle/>
        <a:p>
          <a:pPr>
            <a:defRPr b="1"/>
          </a:pPr>
          <a:r>
            <a:rPr lang="en-US" sz="14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rPr>
            <a:t>15 August</a:t>
          </a:r>
        </a:p>
      </dgm:t>
    </dgm:pt>
    <dgm:pt modelId="{B230B1F8-1E7D-48F6-B2D8-E8343F091EDE}" type="parTrans" cxnId="{797CB149-6922-408D-A3DF-78D312552203}">
      <dgm:prSet/>
      <dgm:spPr/>
      <dgm:t>
        <a:bodyPr/>
        <a:lstStyle/>
        <a:p>
          <a:endParaRPr lang="en-US" sz="1400">
            <a:latin typeface="Roboto Light" panose="02000000000000000000" pitchFamily="2" charset="0"/>
            <a:ea typeface="Roboto Light" panose="02000000000000000000" pitchFamily="2" charset="0"/>
            <a:cs typeface="Roboto Light" panose="02000000000000000000" pitchFamily="2" charset="0"/>
          </a:endParaRPr>
        </a:p>
      </dgm:t>
    </dgm:pt>
    <dgm:pt modelId="{8821312A-EF05-4672-9F40-6C5D1B28F37E}" type="sibTrans" cxnId="{797CB149-6922-408D-A3DF-78D312552203}">
      <dgm:prSet/>
      <dgm:spPr/>
      <dgm:t>
        <a:bodyPr/>
        <a:lstStyle/>
        <a:p>
          <a:endParaRPr lang="en-US" sz="1400">
            <a:latin typeface="Roboto Light" panose="02000000000000000000" pitchFamily="2" charset="0"/>
            <a:ea typeface="Roboto Light" panose="02000000000000000000" pitchFamily="2" charset="0"/>
            <a:cs typeface="Roboto Light" panose="02000000000000000000" pitchFamily="2" charset="0"/>
          </a:endParaRPr>
        </a:p>
      </dgm:t>
    </dgm:pt>
    <dgm:pt modelId="{D60E2196-58D1-4D3D-BEBC-5CAABB2E6B4D}">
      <dgm:prSet phldr="0" custT="1"/>
      <dgm:spPr/>
      <dgm:t>
        <a:bodyPr/>
        <a:lstStyle/>
        <a:p>
          <a:r>
            <a:rPr lang="en-US" sz="14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rPr>
            <a:t>Level 3 results day (JCQ)</a:t>
          </a:r>
        </a:p>
        <a:p>
          <a:endParaRPr lang="en-US" sz="1400" dirty="0">
            <a:latin typeface="Roboto Light" panose="02000000000000000000" pitchFamily="2" charset="0"/>
            <a:ea typeface="Roboto Light" panose="02000000000000000000" pitchFamily="2" charset="0"/>
            <a:cs typeface="Roboto Light" panose="02000000000000000000" pitchFamily="2" charset="0"/>
          </a:endParaRPr>
        </a:p>
      </dgm:t>
    </dgm:pt>
    <dgm:pt modelId="{209EDA52-8565-4BD1-B5DE-04440BD9C62F}" type="parTrans" cxnId="{D8439F66-A349-4F10-927B-2FF3A1EF1752}">
      <dgm:prSet/>
      <dgm:spPr/>
      <dgm:t>
        <a:bodyPr/>
        <a:lstStyle/>
        <a:p>
          <a:endParaRPr lang="en-US" sz="1400">
            <a:latin typeface="Roboto Light" panose="02000000000000000000" pitchFamily="2" charset="0"/>
            <a:ea typeface="Roboto Light" panose="02000000000000000000" pitchFamily="2" charset="0"/>
            <a:cs typeface="Roboto Light" panose="02000000000000000000" pitchFamily="2" charset="0"/>
          </a:endParaRPr>
        </a:p>
      </dgm:t>
    </dgm:pt>
    <dgm:pt modelId="{4B6733A1-6382-483B-AC19-A35BB32F462E}" type="sibTrans" cxnId="{D8439F66-A349-4F10-927B-2FF3A1EF1752}">
      <dgm:prSet/>
      <dgm:spPr/>
      <dgm:t>
        <a:bodyPr/>
        <a:lstStyle/>
        <a:p>
          <a:endParaRPr lang="en-US" sz="1400">
            <a:latin typeface="Roboto Light" panose="02000000000000000000" pitchFamily="2" charset="0"/>
            <a:ea typeface="Roboto Light" panose="02000000000000000000" pitchFamily="2" charset="0"/>
            <a:cs typeface="Roboto Light" panose="02000000000000000000" pitchFamily="2" charset="0"/>
          </a:endParaRPr>
        </a:p>
      </dgm:t>
    </dgm:pt>
    <dgm:pt modelId="{FEC88434-DA1D-4973-A6D1-11101E1E70C1}">
      <dgm:prSet custT="1"/>
      <dgm:spPr/>
      <dgm:t>
        <a:bodyPr/>
        <a:lstStyle/>
        <a:p>
          <a:pPr>
            <a:defRPr b="1"/>
          </a:pPr>
          <a:r>
            <a:rPr lang="en-US" sz="14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rPr>
            <a:t>25 September  </a:t>
          </a:r>
        </a:p>
      </dgm:t>
    </dgm:pt>
    <dgm:pt modelId="{40D580AA-0406-4835-A0DB-13FBB95234FC}" type="parTrans" cxnId="{79BDA27E-5212-471B-81EE-23EE91E920E8}">
      <dgm:prSet/>
      <dgm:spPr/>
      <dgm:t>
        <a:bodyPr/>
        <a:lstStyle/>
        <a:p>
          <a:endParaRPr lang="en-GB" sz="1400">
            <a:latin typeface="Roboto Light" panose="02000000000000000000" pitchFamily="2" charset="0"/>
            <a:ea typeface="Roboto Light" panose="02000000000000000000" pitchFamily="2" charset="0"/>
            <a:cs typeface="Roboto Light" panose="02000000000000000000" pitchFamily="2" charset="0"/>
          </a:endParaRPr>
        </a:p>
      </dgm:t>
    </dgm:pt>
    <dgm:pt modelId="{A455A8A8-7E16-401B-881B-ADB1BDF386C5}" type="sibTrans" cxnId="{79BDA27E-5212-471B-81EE-23EE91E920E8}">
      <dgm:prSet/>
      <dgm:spPr/>
      <dgm:t>
        <a:bodyPr/>
        <a:lstStyle/>
        <a:p>
          <a:endParaRPr lang="en-GB" sz="1400">
            <a:latin typeface="Roboto Light" panose="02000000000000000000" pitchFamily="2" charset="0"/>
            <a:ea typeface="Roboto Light" panose="02000000000000000000" pitchFamily="2" charset="0"/>
            <a:cs typeface="Roboto Light" panose="02000000000000000000" pitchFamily="2" charset="0"/>
          </a:endParaRPr>
        </a:p>
      </dgm:t>
    </dgm:pt>
    <dgm:pt modelId="{405F19CA-B041-4103-9F73-FFD77ACDD976}">
      <dgm:prSet custT="1"/>
      <dgm:spPr/>
      <dgm:t>
        <a:bodyPr/>
        <a:lstStyle/>
        <a:p>
          <a:pPr>
            <a:defRPr b="1"/>
          </a:pPr>
          <a:r>
            <a:rPr lang="en-US" sz="14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rPr>
            <a:t>21 October  </a:t>
          </a:r>
        </a:p>
      </dgm:t>
    </dgm:pt>
    <dgm:pt modelId="{F6FC8F20-3F90-4C7D-9928-69A2525B7997}" type="parTrans" cxnId="{27427ED7-48A2-4B01-9793-59F7A38658F0}">
      <dgm:prSet/>
      <dgm:spPr/>
      <dgm:t>
        <a:bodyPr/>
        <a:lstStyle/>
        <a:p>
          <a:endParaRPr lang="en-GB" sz="1400">
            <a:latin typeface="Roboto Light" panose="02000000000000000000" pitchFamily="2" charset="0"/>
            <a:ea typeface="Roboto Light" panose="02000000000000000000" pitchFamily="2" charset="0"/>
            <a:cs typeface="Roboto Light" panose="02000000000000000000" pitchFamily="2" charset="0"/>
          </a:endParaRPr>
        </a:p>
      </dgm:t>
    </dgm:pt>
    <dgm:pt modelId="{A1A494BA-020C-4020-A321-810A835B57C3}" type="sibTrans" cxnId="{27427ED7-48A2-4B01-9793-59F7A38658F0}">
      <dgm:prSet/>
      <dgm:spPr/>
      <dgm:t>
        <a:bodyPr/>
        <a:lstStyle/>
        <a:p>
          <a:endParaRPr lang="en-GB" sz="1400">
            <a:latin typeface="Roboto Light" panose="02000000000000000000" pitchFamily="2" charset="0"/>
            <a:ea typeface="Roboto Light" panose="02000000000000000000" pitchFamily="2" charset="0"/>
            <a:cs typeface="Roboto Light" panose="02000000000000000000" pitchFamily="2" charset="0"/>
          </a:endParaRPr>
        </a:p>
      </dgm:t>
    </dgm:pt>
    <dgm:pt modelId="{95CD3EBA-F0C3-4C5E-9769-0AD1D67B8CD1}">
      <dgm:prSet custT="1"/>
      <dgm:spPr/>
      <dgm:t>
        <a:bodyPr/>
        <a:lstStyle/>
        <a:p>
          <a:r>
            <a:rPr lang="en-US" sz="14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rPr>
            <a:t>Last date to add 2024 Clearing choice</a:t>
          </a:r>
        </a:p>
      </dgm:t>
    </dgm:pt>
    <dgm:pt modelId="{72F806E3-3F63-421D-AD68-960495C8232A}" type="parTrans" cxnId="{91C4B697-561C-4CDA-A3CA-5BCAD33A24A7}">
      <dgm:prSet/>
      <dgm:spPr/>
      <dgm:t>
        <a:bodyPr/>
        <a:lstStyle/>
        <a:p>
          <a:endParaRPr lang="en-GB" sz="1400">
            <a:latin typeface="Roboto Light" panose="02000000000000000000" pitchFamily="2" charset="0"/>
            <a:ea typeface="Roboto Light" panose="02000000000000000000" pitchFamily="2" charset="0"/>
            <a:cs typeface="Roboto Light" panose="02000000000000000000" pitchFamily="2" charset="0"/>
          </a:endParaRPr>
        </a:p>
      </dgm:t>
    </dgm:pt>
    <dgm:pt modelId="{F0BDA481-FEA3-4EE5-845A-CE469DB52185}" type="sibTrans" cxnId="{91C4B697-561C-4CDA-A3CA-5BCAD33A24A7}">
      <dgm:prSet/>
      <dgm:spPr/>
      <dgm:t>
        <a:bodyPr/>
        <a:lstStyle/>
        <a:p>
          <a:endParaRPr lang="en-GB" sz="1400">
            <a:latin typeface="Roboto Light" panose="02000000000000000000" pitchFamily="2" charset="0"/>
            <a:ea typeface="Roboto Light" panose="02000000000000000000" pitchFamily="2" charset="0"/>
            <a:cs typeface="Roboto Light" panose="02000000000000000000" pitchFamily="2" charset="0"/>
          </a:endParaRPr>
        </a:p>
      </dgm:t>
    </dgm:pt>
    <dgm:pt modelId="{1F5942EF-1189-4730-8EB2-FCC8083DE3A3}">
      <dgm:prSet custT="1"/>
      <dgm:spPr/>
      <dgm:t>
        <a:bodyPr/>
        <a:lstStyle/>
        <a:p>
          <a:pPr>
            <a:defRPr b="1"/>
          </a:pPr>
          <a:r>
            <a:rPr lang="en-GB" sz="1400" b="1" kern="1200" dirty="0">
              <a:solidFill>
                <a:srgbClr val="1F2834">
                  <a:hueOff val="0"/>
                  <a:satOff val="0"/>
                  <a:lumOff val="0"/>
                  <a:alphaOff val="0"/>
                </a:srgbClr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rPr>
            <a:t>6 August </a:t>
          </a:r>
        </a:p>
      </dgm:t>
    </dgm:pt>
    <dgm:pt modelId="{61BC31EE-A737-41D9-8090-D1CEC66A18A6}" type="parTrans" cxnId="{0014FB89-426C-4647-AD78-852F9465D3E8}">
      <dgm:prSet/>
      <dgm:spPr/>
      <dgm:t>
        <a:bodyPr/>
        <a:lstStyle/>
        <a:p>
          <a:endParaRPr lang="en-GB" sz="1600">
            <a:latin typeface="Roboto Light" panose="02000000000000000000" pitchFamily="2" charset="0"/>
            <a:ea typeface="Roboto Light" panose="02000000000000000000" pitchFamily="2" charset="0"/>
            <a:cs typeface="Roboto Light" panose="02000000000000000000" pitchFamily="2" charset="0"/>
          </a:endParaRPr>
        </a:p>
      </dgm:t>
    </dgm:pt>
    <dgm:pt modelId="{50F18466-4F53-4804-93ED-C62C48F7758C}" type="sibTrans" cxnId="{0014FB89-426C-4647-AD78-852F9465D3E8}">
      <dgm:prSet/>
      <dgm:spPr/>
      <dgm:t>
        <a:bodyPr/>
        <a:lstStyle/>
        <a:p>
          <a:endParaRPr lang="en-GB" sz="1600">
            <a:latin typeface="Roboto Light" panose="02000000000000000000" pitchFamily="2" charset="0"/>
            <a:ea typeface="Roboto Light" panose="02000000000000000000" pitchFamily="2" charset="0"/>
            <a:cs typeface="Roboto Light" panose="02000000000000000000" pitchFamily="2" charset="0"/>
          </a:endParaRPr>
        </a:p>
      </dgm:t>
    </dgm:pt>
    <dgm:pt modelId="{0AF310A2-3DF6-4F95-B092-25B4A1A3D1FE}">
      <dgm:prSet custT="1"/>
      <dgm:spPr/>
      <dgm:t>
        <a:bodyPr/>
        <a:lstStyle/>
        <a:p>
          <a:r>
            <a:rPr lang="en-US" sz="14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rPr>
            <a:t>Final date for 2024 applications</a:t>
          </a:r>
        </a:p>
      </dgm:t>
    </dgm:pt>
    <dgm:pt modelId="{B7F5460F-AAA3-4FD2-942E-5681194047EE}" type="sibTrans" cxnId="{C5D84298-574C-4F56-9E70-3EB2985748D7}">
      <dgm:prSet/>
      <dgm:spPr/>
      <dgm:t>
        <a:bodyPr/>
        <a:lstStyle/>
        <a:p>
          <a:endParaRPr lang="en-GB" sz="1400">
            <a:latin typeface="Roboto Light" panose="02000000000000000000" pitchFamily="2" charset="0"/>
            <a:ea typeface="Roboto Light" panose="02000000000000000000" pitchFamily="2" charset="0"/>
            <a:cs typeface="Roboto Light" panose="02000000000000000000" pitchFamily="2" charset="0"/>
          </a:endParaRPr>
        </a:p>
      </dgm:t>
    </dgm:pt>
    <dgm:pt modelId="{7D4FD125-D592-4C43-A6E1-684F1254F046}" type="parTrans" cxnId="{C5D84298-574C-4F56-9E70-3EB2985748D7}">
      <dgm:prSet/>
      <dgm:spPr/>
      <dgm:t>
        <a:bodyPr/>
        <a:lstStyle/>
        <a:p>
          <a:endParaRPr lang="en-GB" sz="1400">
            <a:latin typeface="Roboto Light" panose="02000000000000000000" pitchFamily="2" charset="0"/>
            <a:ea typeface="Roboto Light" panose="02000000000000000000" pitchFamily="2" charset="0"/>
            <a:cs typeface="Roboto Light" panose="02000000000000000000" pitchFamily="2" charset="0"/>
          </a:endParaRPr>
        </a:p>
      </dgm:t>
    </dgm:pt>
    <dgm:pt modelId="{22B3A664-48A8-4ECC-B771-8AD26C70E78F}" type="pres">
      <dgm:prSet presAssocID="{16AA230B-9EE1-4C9D-8B47-259F1FD7138E}" presName="root" presStyleCnt="0">
        <dgm:presLayoutVars>
          <dgm:chMax/>
          <dgm:chPref/>
          <dgm:animLvl val="lvl"/>
        </dgm:presLayoutVars>
      </dgm:prSet>
      <dgm:spPr/>
    </dgm:pt>
    <dgm:pt modelId="{2901F951-B666-4D73-BE8A-B405CE4F691A}" type="pres">
      <dgm:prSet presAssocID="{16AA230B-9EE1-4C9D-8B47-259F1FD7138E}" presName="divider" presStyleLbl="fgAcc1" presStyleIdx="0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  <a:tailEnd type="triangle" w="lg" len="lg"/>
        </a:ln>
        <a:effectLst/>
      </dgm:spPr>
    </dgm:pt>
    <dgm:pt modelId="{42C7722C-D778-4D06-8AAC-EABED3E587AA}" type="pres">
      <dgm:prSet presAssocID="{16AA230B-9EE1-4C9D-8B47-259F1FD7138E}" presName="nodes" presStyleCnt="0">
        <dgm:presLayoutVars>
          <dgm:chMax/>
          <dgm:chPref/>
          <dgm:animLvl val="lvl"/>
        </dgm:presLayoutVars>
      </dgm:prSet>
      <dgm:spPr/>
    </dgm:pt>
    <dgm:pt modelId="{6DF4ED92-6B88-446F-A171-3F204CC5272C}" type="pres">
      <dgm:prSet presAssocID="{9697B697-EBFF-4CB8-A82C-69E2440A7827}" presName="composite" presStyleCnt="0"/>
      <dgm:spPr/>
    </dgm:pt>
    <dgm:pt modelId="{D32A3749-06A1-4D4C-9DB4-5174AA47E9D1}" type="pres">
      <dgm:prSet presAssocID="{9697B697-EBFF-4CB8-A82C-69E2440A7827}" presName="ConnectorPoint" presStyleLbl="lnNode1" presStyleIdx="0" presStyleCnt="7"/>
      <dgm:spPr>
        <a:solidFill>
          <a:schemeClr val="accent2">
            <a:shade val="50000"/>
            <a:hueOff val="-11853"/>
            <a:satOff val="-2403"/>
            <a:lumOff val="1321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B9352E59-3634-4990-A617-5472A353F1EB}" type="pres">
      <dgm:prSet presAssocID="{9697B697-EBFF-4CB8-A82C-69E2440A7827}" presName="DropPinPlaceHolder" presStyleCnt="0"/>
      <dgm:spPr/>
    </dgm:pt>
    <dgm:pt modelId="{8D005F7F-59FB-4AC5-936A-29934378B5F0}" type="pres">
      <dgm:prSet presAssocID="{9697B697-EBFF-4CB8-A82C-69E2440A7827}" presName="DropPin" presStyleLbl="alignNode1" presStyleIdx="0" presStyleCnt="7"/>
      <dgm:spPr/>
    </dgm:pt>
    <dgm:pt modelId="{7EFCEA0B-6B06-46B4-8863-0FFEDDE7BB0A}" type="pres">
      <dgm:prSet presAssocID="{9697B697-EBFF-4CB8-A82C-69E2440A7827}" presName="Ellipse" presStyleLbl="fgAcc1" presStyleIdx="1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gm:spPr>
    </dgm:pt>
    <dgm:pt modelId="{C47EA711-80CA-4599-8F9F-15D9D08A1024}" type="pres">
      <dgm:prSet presAssocID="{9697B697-EBFF-4CB8-A82C-69E2440A7827}" presName="L2TextContainer" presStyleLbl="revTx" presStyleIdx="0" presStyleCnt="14">
        <dgm:presLayoutVars>
          <dgm:bulletEnabled val="1"/>
        </dgm:presLayoutVars>
      </dgm:prSet>
      <dgm:spPr/>
    </dgm:pt>
    <dgm:pt modelId="{AB071DB4-20DA-44FF-802D-1077A0658373}" type="pres">
      <dgm:prSet presAssocID="{9697B697-EBFF-4CB8-A82C-69E2440A7827}" presName="L1TextContainer" presStyleLbl="revTx" presStyleIdx="1" presStyleCnt="14">
        <dgm:presLayoutVars>
          <dgm:chMax val="1"/>
          <dgm:chPref val="1"/>
          <dgm:bulletEnabled val="1"/>
        </dgm:presLayoutVars>
      </dgm:prSet>
      <dgm:spPr/>
    </dgm:pt>
    <dgm:pt modelId="{59B74F59-05B8-4211-A7C3-7E5D6143EA20}" type="pres">
      <dgm:prSet presAssocID="{9697B697-EBFF-4CB8-A82C-69E2440A7827}" presName="ConnectLine" presStyleLbl="sibTrans1D1" presStyleIdx="0" presStyleCnt="7"/>
      <dgm:spPr>
        <a:noFill/>
        <a:ln w="12700" cap="flat" cmpd="sng" algn="ctr">
          <a:solidFill>
            <a:schemeClr val="accent2">
              <a:shade val="90000"/>
              <a:hueOff val="-11715"/>
              <a:satOff val="-1984"/>
              <a:lumOff val="9175"/>
              <a:alphaOff val="0"/>
            </a:schemeClr>
          </a:solidFill>
          <a:prstDash val="dash"/>
        </a:ln>
        <a:effectLst/>
      </dgm:spPr>
    </dgm:pt>
    <dgm:pt modelId="{1F18D06C-71DF-43A6-B370-97C656CFB9D2}" type="pres">
      <dgm:prSet presAssocID="{9697B697-EBFF-4CB8-A82C-69E2440A7827}" presName="EmptyPlaceHolder" presStyleCnt="0"/>
      <dgm:spPr/>
    </dgm:pt>
    <dgm:pt modelId="{13280423-8A5C-4DEA-B1B1-425A0B5795DB}" type="pres">
      <dgm:prSet presAssocID="{7FA78E95-B624-4A8F-88C4-385B0AA1EC26}" presName="spaceBetweenRectangles" presStyleCnt="0"/>
      <dgm:spPr/>
    </dgm:pt>
    <dgm:pt modelId="{86ECBCAF-FC45-48E2-842E-88118346B7B0}" type="pres">
      <dgm:prSet presAssocID="{3A76620C-2954-4271-B5AD-39B1872E3CFB}" presName="composite" presStyleCnt="0"/>
      <dgm:spPr/>
    </dgm:pt>
    <dgm:pt modelId="{9568A65E-008C-4C24-AC00-A02CF31A4766}" type="pres">
      <dgm:prSet presAssocID="{3A76620C-2954-4271-B5AD-39B1872E3CFB}" presName="ConnectorPoint" presStyleLbl="lnNode1" presStyleIdx="1" presStyleCnt="7"/>
      <dgm:spPr>
        <a:solidFill>
          <a:schemeClr val="accent2">
            <a:shade val="50000"/>
            <a:hueOff val="-23705"/>
            <a:satOff val="-4805"/>
            <a:lumOff val="26429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CCA79ABE-C2AF-46AC-8066-F43E67959157}" type="pres">
      <dgm:prSet presAssocID="{3A76620C-2954-4271-B5AD-39B1872E3CFB}" presName="DropPinPlaceHolder" presStyleCnt="0"/>
      <dgm:spPr/>
    </dgm:pt>
    <dgm:pt modelId="{DCCA2763-1582-4CDA-8F59-34A42E14CDEF}" type="pres">
      <dgm:prSet presAssocID="{3A76620C-2954-4271-B5AD-39B1872E3CFB}" presName="DropPin" presStyleLbl="alignNode1" presStyleIdx="1" presStyleCnt="7"/>
      <dgm:spPr/>
    </dgm:pt>
    <dgm:pt modelId="{780A4148-F357-4DA5-B373-7D33E5766281}" type="pres">
      <dgm:prSet presAssocID="{3A76620C-2954-4271-B5AD-39B1872E3CFB}" presName="Ellipse" presStyleLbl="fgAcc1" presStyleIdx="2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gm:spPr>
    </dgm:pt>
    <dgm:pt modelId="{6634BEDF-802A-4E32-936D-879365726009}" type="pres">
      <dgm:prSet presAssocID="{3A76620C-2954-4271-B5AD-39B1872E3CFB}" presName="L2TextContainer" presStyleLbl="revTx" presStyleIdx="2" presStyleCnt="14">
        <dgm:presLayoutVars>
          <dgm:bulletEnabled val="1"/>
        </dgm:presLayoutVars>
      </dgm:prSet>
      <dgm:spPr/>
    </dgm:pt>
    <dgm:pt modelId="{722080BC-E534-4E52-AA86-AFFD1D88900E}" type="pres">
      <dgm:prSet presAssocID="{3A76620C-2954-4271-B5AD-39B1872E3CFB}" presName="L1TextContainer" presStyleLbl="revTx" presStyleIdx="3" presStyleCnt="14">
        <dgm:presLayoutVars>
          <dgm:chMax val="1"/>
          <dgm:chPref val="1"/>
          <dgm:bulletEnabled val="1"/>
        </dgm:presLayoutVars>
      </dgm:prSet>
      <dgm:spPr/>
    </dgm:pt>
    <dgm:pt modelId="{D4258986-9424-46D4-A49B-11CC278FD40A}" type="pres">
      <dgm:prSet presAssocID="{3A76620C-2954-4271-B5AD-39B1872E3CFB}" presName="ConnectLine" presStyleLbl="sibTrans1D1" presStyleIdx="1" presStyleCnt="7"/>
      <dgm:spPr>
        <a:noFill/>
        <a:ln w="12700" cap="flat" cmpd="sng" algn="ctr">
          <a:solidFill>
            <a:schemeClr val="accent2">
              <a:shade val="90000"/>
              <a:hueOff val="-23429"/>
              <a:satOff val="-3968"/>
              <a:lumOff val="18350"/>
              <a:alphaOff val="0"/>
            </a:schemeClr>
          </a:solidFill>
          <a:prstDash val="dash"/>
        </a:ln>
        <a:effectLst/>
      </dgm:spPr>
    </dgm:pt>
    <dgm:pt modelId="{7BB31D86-9EF5-45C8-BFBD-8438A91044F8}" type="pres">
      <dgm:prSet presAssocID="{3A76620C-2954-4271-B5AD-39B1872E3CFB}" presName="EmptyPlaceHolder" presStyleCnt="0"/>
      <dgm:spPr/>
    </dgm:pt>
    <dgm:pt modelId="{9D69F738-3988-4A4F-89C0-0A5D31E77A83}" type="pres">
      <dgm:prSet presAssocID="{626A2FA9-8C21-4DAF-88A1-B2F021E34E92}" presName="spaceBetweenRectangles" presStyleCnt="0"/>
      <dgm:spPr/>
    </dgm:pt>
    <dgm:pt modelId="{817B9B04-7A2B-41A2-9BE5-15C0B73395B2}" type="pres">
      <dgm:prSet presAssocID="{F064789E-CAAE-43CE-9EB8-566613EAEB94}" presName="composite" presStyleCnt="0"/>
      <dgm:spPr/>
    </dgm:pt>
    <dgm:pt modelId="{9764D612-4343-4D80-B10D-48006E2A7AAF}" type="pres">
      <dgm:prSet presAssocID="{F064789E-CAAE-43CE-9EB8-566613EAEB94}" presName="ConnectorPoint" presStyleLbl="lnNode1" presStyleIdx="2" presStyleCnt="7"/>
      <dgm:spPr>
        <a:solidFill>
          <a:schemeClr val="accent2">
            <a:shade val="50000"/>
            <a:hueOff val="-35558"/>
            <a:satOff val="-7208"/>
            <a:lumOff val="39644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C205513C-752B-49A4-8F4F-5967E61A1684}" type="pres">
      <dgm:prSet presAssocID="{F064789E-CAAE-43CE-9EB8-566613EAEB94}" presName="DropPinPlaceHolder" presStyleCnt="0"/>
      <dgm:spPr/>
    </dgm:pt>
    <dgm:pt modelId="{7A6AB5D2-B65C-4960-8083-0A8A37848063}" type="pres">
      <dgm:prSet presAssocID="{F064789E-CAAE-43CE-9EB8-566613EAEB94}" presName="DropPin" presStyleLbl="alignNode1" presStyleIdx="2" presStyleCnt="7"/>
      <dgm:spPr/>
    </dgm:pt>
    <dgm:pt modelId="{B2974613-7763-4D69-BA22-070DCBE532AE}" type="pres">
      <dgm:prSet presAssocID="{F064789E-CAAE-43CE-9EB8-566613EAEB94}" presName="Ellipse" presStyleLbl="fgAcc1" presStyleIdx="3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gm:spPr>
    </dgm:pt>
    <dgm:pt modelId="{D99258E0-4657-4B3A-BB21-6C6D9DA38262}" type="pres">
      <dgm:prSet presAssocID="{F064789E-CAAE-43CE-9EB8-566613EAEB94}" presName="L2TextContainer" presStyleLbl="revTx" presStyleIdx="4" presStyleCnt="14">
        <dgm:presLayoutVars>
          <dgm:bulletEnabled val="1"/>
        </dgm:presLayoutVars>
      </dgm:prSet>
      <dgm:spPr/>
    </dgm:pt>
    <dgm:pt modelId="{23A6D8D9-33AB-4A81-B87D-61EF725A5F1C}" type="pres">
      <dgm:prSet presAssocID="{F064789E-CAAE-43CE-9EB8-566613EAEB94}" presName="L1TextContainer" presStyleLbl="revTx" presStyleIdx="5" presStyleCnt="14">
        <dgm:presLayoutVars>
          <dgm:chMax val="1"/>
          <dgm:chPref val="1"/>
          <dgm:bulletEnabled val="1"/>
        </dgm:presLayoutVars>
      </dgm:prSet>
      <dgm:spPr/>
    </dgm:pt>
    <dgm:pt modelId="{8841A567-2E76-4EF1-9CC4-5F9A16550C01}" type="pres">
      <dgm:prSet presAssocID="{F064789E-CAAE-43CE-9EB8-566613EAEB94}" presName="ConnectLine" presStyleLbl="sibTrans1D1" presStyleIdx="2" presStyleCnt="7"/>
      <dgm:spPr>
        <a:noFill/>
        <a:ln w="12700" cap="flat" cmpd="sng" algn="ctr">
          <a:solidFill>
            <a:schemeClr val="accent2">
              <a:shade val="90000"/>
              <a:hueOff val="-35144"/>
              <a:satOff val="-5952"/>
              <a:lumOff val="27525"/>
              <a:alphaOff val="0"/>
            </a:schemeClr>
          </a:solidFill>
          <a:prstDash val="dash"/>
        </a:ln>
        <a:effectLst/>
      </dgm:spPr>
    </dgm:pt>
    <dgm:pt modelId="{DC38FB78-2A1B-40FB-8340-6B2796BFDC63}" type="pres">
      <dgm:prSet presAssocID="{F064789E-CAAE-43CE-9EB8-566613EAEB94}" presName="EmptyPlaceHolder" presStyleCnt="0"/>
      <dgm:spPr/>
    </dgm:pt>
    <dgm:pt modelId="{4AD2C44F-22FE-42E9-93CA-8BE0AC784159}" type="pres">
      <dgm:prSet presAssocID="{09CD7F91-F451-4615-A5D9-BEF764206961}" presName="spaceBetweenRectangles" presStyleCnt="0"/>
      <dgm:spPr/>
    </dgm:pt>
    <dgm:pt modelId="{60FBEAD8-7F33-4129-A82D-30F66CDCCCC2}" type="pres">
      <dgm:prSet presAssocID="{1F5942EF-1189-4730-8EB2-FCC8083DE3A3}" presName="composite" presStyleCnt="0"/>
      <dgm:spPr/>
    </dgm:pt>
    <dgm:pt modelId="{0E1C9B23-9980-4C64-A162-165AFCBA4DE3}" type="pres">
      <dgm:prSet presAssocID="{1F5942EF-1189-4730-8EB2-FCC8083DE3A3}" presName="ConnectorPoint" presStyleLbl="lnNode1" presStyleIdx="3" presStyleCnt="7"/>
      <dgm:spPr>
        <a:solidFill>
          <a:schemeClr val="accent2">
            <a:shade val="50000"/>
            <a:hueOff val="-323988"/>
            <a:satOff val="35002"/>
            <a:lumOff val="3579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D71C4A84-AE3E-43B1-B325-BDEC9A8154A1}" type="pres">
      <dgm:prSet presAssocID="{1F5942EF-1189-4730-8EB2-FCC8083DE3A3}" presName="DropPinPlaceHolder" presStyleCnt="0"/>
      <dgm:spPr/>
    </dgm:pt>
    <dgm:pt modelId="{EF5D5D30-6838-4EEC-9D14-DEF0BA4E69E2}" type="pres">
      <dgm:prSet presAssocID="{1F5942EF-1189-4730-8EB2-FCC8083DE3A3}" presName="DropPin" presStyleLbl="alignNode1" presStyleIdx="3" presStyleCnt="7"/>
      <dgm:spPr/>
    </dgm:pt>
    <dgm:pt modelId="{ECFBB804-906A-49F1-93A3-CDF13599EA8E}" type="pres">
      <dgm:prSet presAssocID="{1F5942EF-1189-4730-8EB2-FCC8083DE3A3}" presName="Ellipse" presStyleLbl="fgAcc1" presStyleIdx="4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5C855E27-3247-48CD-92EF-25CE94D47DCB}" type="pres">
      <dgm:prSet presAssocID="{1F5942EF-1189-4730-8EB2-FCC8083DE3A3}" presName="L2TextContainer" presStyleLbl="revTx" presStyleIdx="6" presStyleCnt="14">
        <dgm:presLayoutVars>
          <dgm:bulletEnabled val="1"/>
        </dgm:presLayoutVars>
      </dgm:prSet>
      <dgm:spPr/>
    </dgm:pt>
    <dgm:pt modelId="{2873E168-0D73-430F-B4DC-94A8324EFCCB}" type="pres">
      <dgm:prSet presAssocID="{1F5942EF-1189-4730-8EB2-FCC8083DE3A3}" presName="L1TextContainer" presStyleLbl="revTx" presStyleIdx="7" presStyleCnt="14">
        <dgm:presLayoutVars>
          <dgm:chMax val="1"/>
          <dgm:chPref val="1"/>
          <dgm:bulletEnabled val="1"/>
        </dgm:presLayoutVars>
      </dgm:prSet>
      <dgm:spPr/>
    </dgm:pt>
    <dgm:pt modelId="{7316C252-65FE-48A3-A1A4-A37D5148E249}" type="pres">
      <dgm:prSet presAssocID="{1F5942EF-1189-4730-8EB2-FCC8083DE3A3}" presName="ConnectLine" presStyleLbl="sibTrans1D1" presStyleIdx="3" presStyleCnt="7"/>
      <dgm:spPr>
        <a:noFill/>
        <a:ln w="12700" cap="flat" cmpd="sng" algn="ctr">
          <a:solidFill>
            <a:schemeClr val="accent2">
              <a:shade val="90000"/>
              <a:hueOff val="-307208"/>
              <a:satOff val="8192"/>
              <a:lumOff val="21974"/>
              <a:alphaOff val="0"/>
            </a:schemeClr>
          </a:solidFill>
          <a:prstDash val="dash"/>
          <a:miter lim="800000"/>
        </a:ln>
        <a:effectLst/>
      </dgm:spPr>
    </dgm:pt>
    <dgm:pt modelId="{C1BF6FA3-BA92-487E-9020-D734D5D95175}" type="pres">
      <dgm:prSet presAssocID="{1F5942EF-1189-4730-8EB2-FCC8083DE3A3}" presName="EmptyPlaceHolder" presStyleCnt="0"/>
      <dgm:spPr/>
    </dgm:pt>
    <dgm:pt modelId="{9327D46C-AFAD-4D8B-8017-E1B7DB327782}" type="pres">
      <dgm:prSet presAssocID="{50F18466-4F53-4804-93ED-C62C48F7758C}" presName="spaceBetweenRectangles" presStyleCnt="0"/>
      <dgm:spPr/>
    </dgm:pt>
    <dgm:pt modelId="{7504890C-91EB-49E7-819C-D561FCCE9036}" type="pres">
      <dgm:prSet presAssocID="{6F452D21-2A20-4593-AF70-3E6E0A898763}" presName="composite" presStyleCnt="0"/>
      <dgm:spPr/>
    </dgm:pt>
    <dgm:pt modelId="{F18A73AB-E827-4462-8AC9-2892E232C449}" type="pres">
      <dgm:prSet presAssocID="{6F452D21-2A20-4593-AF70-3E6E0A898763}" presName="ConnectorPoint" presStyleLbl="lnNode1" presStyleIdx="4" presStyleCnt="7"/>
      <dgm:spPr>
        <a:solidFill>
          <a:schemeClr val="accent2">
            <a:shade val="50000"/>
            <a:hueOff val="-35558"/>
            <a:satOff val="-7208"/>
            <a:lumOff val="39644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246508D0-18C5-4127-8444-A02F9DF09407}" type="pres">
      <dgm:prSet presAssocID="{6F452D21-2A20-4593-AF70-3E6E0A898763}" presName="DropPinPlaceHolder" presStyleCnt="0"/>
      <dgm:spPr/>
    </dgm:pt>
    <dgm:pt modelId="{BCAB5743-6A3E-4C01-A954-DF23FACFF33C}" type="pres">
      <dgm:prSet presAssocID="{6F452D21-2A20-4593-AF70-3E6E0A898763}" presName="DropPin" presStyleLbl="alignNode1" presStyleIdx="4" presStyleCnt="7"/>
      <dgm:spPr/>
    </dgm:pt>
    <dgm:pt modelId="{F59B3F56-75AB-433D-A22B-883F61B3C217}" type="pres">
      <dgm:prSet presAssocID="{6F452D21-2A20-4593-AF70-3E6E0A898763}" presName="Ellipse" presStyleLbl="fgAcc1" presStyleIdx="5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gm:spPr>
    </dgm:pt>
    <dgm:pt modelId="{0E0F135D-F75C-4F42-988C-59BE4A02FDE0}" type="pres">
      <dgm:prSet presAssocID="{6F452D21-2A20-4593-AF70-3E6E0A898763}" presName="L2TextContainer" presStyleLbl="revTx" presStyleIdx="8" presStyleCnt="14">
        <dgm:presLayoutVars>
          <dgm:bulletEnabled val="1"/>
        </dgm:presLayoutVars>
      </dgm:prSet>
      <dgm:spPr/>
    </dgm:pt>
    <dgm:pt modelId="{370D4F8E-B0A8-4D91-8F7B-2ECA36CA34D1}" type="pres">
      <dgm:prSet presAssocID="{6F452D21-2A20-4593-AF70-3E6E0A898763}" presName="L1TextContainer" presStyleLbl="revTx" presStyleIdx="9" presStyleCnt="14">
        <dgm:presLayoutVars>
          <dgm:chMax val="1"/>
          <dgm:chPref val="1"/>
          <dgm:bulletEnabled val="1"/>
        </dgm:presLayoutVars>
      </dgm:prSet>
      <dgm:spPr/>
    </dgm:pt>
    <dgm:pt modelId="{8E036606-7945-47D6-8611-8E5AA9B7450E}" type="pres">
      <dgm:prSet presAssocID="{6F452D21-2A20-4593-AF70-3E6E0A898763}" presName="ConnectLine" presStyleLbl="sibTrans1D1" presStyleIdx="4" presStyleCnt="7"/>
      <dgm:spPr>
        <a:noFill/>
        <a:ln w="12700" cap="flat" cmpd="sng" algn="ctr">
          <a:solidFill>
            <a:schemeClr val="accent2">
              <a:shade val="90000"/>
              <a:hueOff val="-35144"/>
              <a:satOff val="-5952"/>
              <a:lumOff val="27525"/>
              <a:alphaOff val="0"/>
            </a:schemeClr>
          </a:solidFill>
          <a:prstDash val="dash"/>
        </a:ln>
        <a:effectLst/>
      </dgm:spPr>
    </dgm:pt>
    <dgm:pt modelId="{EC215532-1B60-4D82-9048-EE4529726257}" type="pres">
      <dgm:prSet presAssocID="{6F452D21-2A20-4593-AF70-3E6E0A898763}" presName="EmptyPlaceHolder" presStyleCnt="0"/>
      <dgm:spPr/>
    </dgm:pt>
    <dgm:pt modelId="{6DEDF7E1-B8B9-4D44-999D-3E9A299865D8}" type="pres">
      <dgm:prSet presAssocID="{8821312A-EF05-4672-9F40-6C5D1B28F37E}" presName="spaceBetweenRectangles" presStyleCnt="0"/>
      <dgm:spPr/>
    </dgm:pt>
    <dgm:pt modelId="{4E37C798-B355-4D82-8156-DFFC75AB06A0}" type="pres">
      <dgm:prSet presAssocID="{FEC88434-DA1D-4973-A6D1-11101E1E70C1}" presName="composite" presStyleCnt="0"/>
      <dgm:spPr/>
    </dgm:pt>
    <dgm:pt modelId="{14C8EAC4-113B-4F1C-AE2F-DEACE43E314C}" type="pres">
      <dgm:prSet presAssocID="{FEC88434-DA1D-4973-A6D1-11101E1E70C1}" presName="ConnectorPoint" presStyleLbl="lnNode1" presStyleIdx="5" presStyleCnt="7"/>
      <dgm:spPr>
        <a:solidFill>
          <a:schemeClr val="accent2">
            <a:shade val="50000"/>
            <a:hueOff val="-23705"/>
            <a:satOff val="-4805"/>
            <a:lumOff val="26429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F55B7848-C942-49CC-9472-52AE78EB4F70}" type="pres">
      <dgm:prSet presAssocID="{FEC88434-DA1D-4973-A6D1-11101E1E70C1}" presName="DropPinPlaceHolder" presStyleCnt="0"/>
      <dgm:spPr/>
    </dgm:pt>
    <dgm:pt modelId="{2E059A23-F467-4294-B07C-F64283880F04}" type="pres">
      <dgm:prSet presAssocID="{FEC88434-DA1D-4973-A6D1-11101E1E70C1}" presName="DropPin" presStyleLbl="alignNode1" presStyleIdx="5" presStyleCnt="7"/>
      <dgm:spPr/>
    </dgm:pt>
    <dgm:pt modelId="{FFD16BAB-6AD6-4824-AA0E-B85C120F4476}" type="pres">
      <dgm:prSet presAssocID="{FEC88434-DA1D-4973-A6D1-11101E1E70C1}" presName="Ellipse" presStyleLbl="fgAcc1" presStyleIdx="6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gm:spPr>
    </dgm:pt>
    <dgm:pt modelId="{B66908CB-5C44-4041-9D0C-77EFD681132E}" type="pres">
      <dgm:prSet presAssocID="{FEC88434-DA1D-4973-A6D1-11101E1E70C1}" presName="L2TextContainer" presStyleLbl="revTx" presStyleIdx="10" presStyleCnt="14">
        <dgm:presLayoutVars>
          <dgm:bulletEnabled val="1"/>
        </dgm:presLayoutVars>
      </dgm:prSet>
      <dgm:spPr/>
    </dgm:pt>
    <dgm:pt modelId="{642937C6-62F5-4225-A944-C105B18EC91D}" type="pres">
      <dgm:prSet presAssocID="{FEC88434-DA1D-4973-A6D1-11101E1E70C1}" presName="L1TextContainer" presStyleLbl="revTx" presStyleIdx="11" presStyleCnt="14">
        <dgm:presLayoutVars>
          <dgm:chMax val="1"/>
          <dgm:chPref val="1"/>
          <dgm:bulletEnabled val="1"/>
        </dgm:presLayoutVars>
      </dgm:prSet>
      <dgm:spPr/>
    </dgm:pt>
    <dgm:pt modelId="{48C5437A-21F2-4B80-89B9-BEFBE0E69020}" type="pres">
      <dgm:prSet presAssocID="{FEC88434-DA1D-4973-A6D1-11101E1E70C1}" presName="ConnectLine" presStyleLbl="sibTrans1D1" presStyleIdx="5" presStyleCnt="7"/>
      <dgm:spPr>
        <a:noFill/>
        <a:ln w="12700" cap="flat" cmpd="sng" algn="ctr">
          <a:solidFill>
            <a:schemeClr val="accent2">
              <a:shade val="90000"/>
              <a:hueOff val="-23429"/>
              <a:satOff val="-3968"/>
              <a:lumOff val="18350"/>
              <a:alphaOff val="0"/>
            </a:schemeClr>
          </a:solidFill>
          <a:prstDash val="dash"/>
        </a:ln>
        <a:effectLst/>
      </dgm:spPr>
    </dgm:pt>
    <dgm:pt modelId="{228B12E1-4490-4451-BCA8-C82CFAAFCDFA}" type="pres">
      <dgm:prSet presAssocID="{FEC88434-DA1D-4973-A6D1-11101E1E70C1}" presName="EmptyPlaceHolder" presStyleCnt="0"/>
      <dgm:spPr/>
    </dgm:pt>
    <dgm:pt modelId="{AFBDBDA3-31DA-4D56-8075-45139A34C822}" type="pres">
      <dgm:prSet presAssocID="{A455A8A8-7E16-401B-881B-ADB1BDF386C5}" presName="spaceBetweenRectangles" presStyleCnt="0"/>
      <dgm:spPr/>
    </dgm:pt>
    <dgm:pt modelId="{E75D07DD-6B60-4212-BD42-C3014AAE4463}" type="pres">
      <dgm:prSet presAssocID="{405F19CA-B041-4103-9F73-FFD77ACDD976}" presName="composite" presStyleCnt="0"/>
      <dgm:spPr/>
    </dgm:pt>
    <dgm:pt modelId="{9BD9AA58-2AC7-4654-8FFD-88FFE96A5C5D}" type="pres">
      <dgm:prSet presAssocID="{405F19CA-B041-4103-9F73-FFD77ACDD976}" presName="ConnectorPoint" presStyleLbl="lnNode1" presStyleIdx="6" presStyleCnt="7"/>
      <dgm:spPr>
        <a:solidFill>
          <a:schemeClr val="accent2">
            <a:shade val="50000"/>
            <a:hueOff val="-11853"/>
            <a:satOff val="-2403"/>
            <a:lumOff val="1321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41BF5863-69A7-4E71-A3ED-A7F0DF951F62}" type="pres">
      <dgm:prSet presAssocID="{405F19CA-B041-4103-9F73-FFD77ACDD976}" presName="DropPinPlaceHolder" presStyleCnt="0"/>
      <dgm:spPr/>
    </dgm:pt>
    <dgm:pt modelId="{CC3AB650-FCFE-428A-A032-FAA0FA638682}" type="pres">
      <dgm:prSet presAssocID="{405F19CA-B041-4103-9F73-FFD77ACDD976}" presName="DropPin" presStyleLbl="alignNode1" presStyleIdx="6" presStyleCnt="7"/>
      <dgm:spPr/>
    </dgm:pt>
    <dgm:pt modelId="{C7A880B4-8137-43CE-A866-03610E83D75C}" type="pres">
      <dgm:prSet presAssocID="{405F19CA-B041-4103-9F73-FFD77ACDD976}" presName="Ellipse" presStyleLbl="fgAcc1" presStyleIdx="7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gm:spPr>
    </dgm:pt>
    <dgm:pt modelId="{5D302617-EF60-4EC8-8DB6-9C079F25F7F0}" type="pres">
      <dgm:prSet presAssocID="{405F19CA-B041-4103-9F73-FFD77ACDD976}" presName="L2TextContainer" presStyleLbl="revTx" presStyleIdx="12" presStyleCnt="14">
        <dgm:presLayoutVars>
          <dgm:bulletEnabled val="1"/>
        </dgm:presLayoutVars>
      </dgm:prSet>
      <dgm:spPr/>
    </dgm:pt>
    <dgm:pt modelId="{6F6FB29B-4833-4B7C-8331-0A112CED596C}" type="pres">
      <dgm:prSet presAssocID="{405F19CA-B041-4103-9F73-FFD77ACDD976}" presName="L1TextContainer" presStyleLbl="revTx" presStyleIdx="13" presStyleCnt="14">
        <dgm:presLayoutVars>
          <dgm:chMax val="1"/>
          <dgm:chPref val="1"/>
          <dgm:bulletEnabled val="1"/>
        </dgm:presLayoutVars>
      </dgm:prSet>
      <dgm:spPr/>
    </dgm:pt>
    <dgm:pt modelId="{5AFE979C-3F5B-4452-BA7E-525DE519EDDE}" type="pres">
      <dgm:prSet presAssocID="{405F19CA-B041-4103-9F73-FFD77ACDD976}" presName="ConnectLine" presStyleLbl="sibTrans1D1" presStyleIdx="6" presStyleCnt="7"/>
      <dgm:spPr>
        <a:noFill/>
        <a:ln w="12700" cap="flat" cmpd="sng" algn="ctr">
          <a:solidFill>
            <a:schemeClr val="accent2">
              <a:shade val="90000"/>
              <a:hueOff val="-11715"/>
              <a:satOff val="-1984"/>
              <a:lumOff val="9175"/>
              <a:alphaOff val="0"/>
            </a:schemeClr>
          </a:solidFill>
          <a:prstDash val="dash"/>
        </a:ln>
        <a:effectLst/>
      </dgm:spPr>
    </dgm:pt>
    <dgm:pt modelId="{93038CAB-EC6D-4876-A007-FFF76B787E40}" type="pres">
      <dgm:prSet presAssocID="{405F19CA-B041-4103-9F73-FFD77ACDD976}" presName="EmptyPlaceHolder" presStyleCnt="0"/>
      <dgm:spPr/>
    </dgm:pt>
  </dgm:ptLst>
  <dgm:cxnLst>
    <dgm:cxn modelId="{53CA3E04-44EA-4D9A-B142-0FFEB3B15BF1}" srcId="{16AA230B-9EE1-4C9D-8B47-259F1FD7138E}" destId="{3A76620C-2954-4271-B5AD-39B1872E3CFB}" srcOrd="1" destOrd="0" parTransId="{30788B1C-2000-45D9-850B-E963016607A4}" sibTransId="{626A2FA9-8C21-4DAF-88A1-B2F021E34E92}"/>
    <dgm:cxn modelId="{D7018307-B7A7-4608-A7A4-13E0D2E1D582}" type="presOf" srcId="{DD7D8E72-E2A4-40C2-8045-4B4A95EE7018}" destId="{C47EA711-80CA-4599-8F9F-15D9D08A1024}" srcOrd="0" destOrd="0" presId="urn:microsoft.com/office/officeart/2017/3/layout/DropPinTimeline"/>
    <dgm:cxn modelId="{A7048F16-76D3-4032-8FF9-05AAE2DE9A26}" type="presOf" srcId="{405F19CA-B041-4103-9F73-FFD77ACDD976}" destId="{6F6FB29B-4833-4B7C-8331-0A112CED596C}" srcOrd="0" destOrd="0" presId="urn:microsoft.com/office/officeart/2017/3/layout/DropPinTimeline"/>
    <dgm:cxn modelId="{CD48BB21-45C3-472F-A006-0C714A8D1672}" type="presOf" srcId="{6F452D21-2A20-4593-AF70-3E6E0A898763}" destId="{370D4F8E-B0A8-4D91-8F7B-2ECA36CA34D1}" srcOrd="0" destOrd="0" presId="urn:microsoft.com/office/officeart/2017/3/layout/DropPinTimeline"/>
    <dgm:cxn modelId="{DD9FF431-A53C-475D-B374-08E24472D3EE}" srcId="{F064789E-CAAE-43CE-9EB8-566613EAEB94}" destId="{7EC9B43D-AF34-4355-A3CA-218D9AE9A25E}" srcOrd="0" destOrd="0" parTransId="{F9BCCE9B-2907-49F6-9E21-F7D176CC90AA}" sibTransId="{F2069AE6-C57D-457D-89B1-9C78E5EE5FF7}"/>
    <dgm:cxn modelId="{57FB2A32-4220-4FF4-9883-6874CD670568}" type="presOf" srcId="{D60E2196-58D1-4D3D-BEBC-5CAABB2E6B4D}" destId="{0E0F135D-F75C-4F42-988C-59BE4A02FDE0}" srcOrd="0" destOrd="0" presId="urn:microsoft.com/office/officeart/2017/3/layout/DropPinTimeline"/>
    <dgm:cxn modelId="{B92EA35B-33FE-4989-933F-BDFD761F2F4E}" srcId="{16AA230B-9EE1-4C9D-8B47-259F1FD7138E}" destId="{9697B697-EBFF-4CB8-A82C-69E2440A7827}" srcOrd="0" destOrd="0" parTransId="{5B86EFA7-E7E7-400A-9DE7-6EBF79D0BFA6}" sibTransId="{7FA78E95-B624-4A8F-88C4-385B0AA1EC26}"/>
    <dgm:cxn modelId="{D8439F66-A349-4F10-927B-2FF3A1EF1752}" srcId="{6F452D21-2A20-4593-AF70-3E6E0A898763}" destId="{D60E2196-58D1-4D3D-BEBC-5CAABB2E6B4D}" srcOrd="0" destOrd="0" parTransId="{209EDA52-8565-4BD1-B5DE-04440BD9C62F}" sibTransId="{4B6733A1-6382-483B-AC19-A35BB32F462E}"/>
    <dgm:cxn modelId="{51C6E768-0FC5-4D7F-BCCA-2F37BF680639}" type="presOf" srcId="{EC4A32CD-9FF5-4CCB-A36C-3348912BCBA3}" destId="{6634BEDF-802A-4E32-936D-879365726009}" srcOrd="0" destOrd="0" presId="urn:microsoft.com/office/officeart/2017/3/layout/DropPinTimeline"/>
    <dgm:cxn modelId="{797CB149-6922-408D-A3DF-78D312552203}" srcId="{16AA230B-9EE1-4C9D-8B47-259F1FD7138E}" destId="{6F452D21-2A20-4593-AF70-3E6E0A898763}" srcOrd="4" destOrd="0" parTransId="{B230B1F8-1E7D-48F6-B2D8-E8343F091EDE}" sibTransId="{8821312A-EF05-4672-9F40-6C5D1B28F37E}"/>
    <dgm:cxn modelId="{DC865F71-9A34-46E8-B373-CC8E70147170}" srcId="{16AA230B-9EE1-4C9D-8B47-259F1FD7138E}" destId="{F064789E-CAAE-43CE-9EB8-566613EAEB94}" srcOrd="2" destOrd="0" parTransId="{417BE0F9-4402-4624-B67D-B1B80301784A}" sibTransId="{09CD7F91-F451-4615-A5D9-BEF764206961}"/>
    <dgm:cxn modelId="{688F735A-AE28-46EE-8786-3DA12FE3B4CD}" type="presOf" srcId="{7EC9B43D-AF34-4355-A3CA-218D9AE9A25E}" destId="{D99258E0-4657-4B3A-BB21-6C6D9DA38262}" srcOrd="0" destOrd="0" presId="urn:microsoft.com/office/officeart/2017/3/layout/DropPinTimeline"/>
    <dgm:cxn modelId="{79BDA27E-5212-471B-81EE-23EE91E920E8}" srcId="{16AA230B-9EE1-4C9D-8B47-259F1FD7138E}" destId="{FEC88434-DA1D-4973-A6D1-11101E1E70C1}" srcOrd="5" destOrd="0" parTransId="{40D580AA-0406-4835-A0DB-13FBB95234FC}" sibTransId="{A455A8A8-7E16-401B-881B-ADB1BDF386C5}"/>
    <dgm:cxn modelId="{B61EBB7F-B5BE-4089-8A44-D1F9E4C7B7E4}" type="presOf" srcId="{95CD3EBA-F0C3-4C5E-9769-0AD1D67B8CD1}" destId="{5D302617-EF60-4EC8-8DB6-9C079F25F7F0}" srcOrd="0" destOrd="0" presId="urn:microsoft.com/office/officeart/2017/3/layout/DropPinTimeline"/>
    <dgm:cxn modelId="{0014FB89-426C-4647-AD78-852F9465D3E8}" srcId="{16AA230B-9EE1-4C9D-8B47-259F1FD7138E}" destId="{1F5942EF-1189-4730-8EB2-FCC8083DE3A3}" srcOrd="3" destOrd="0" parTransId="{61BC31EE-A737-41D9-8090-D1CEC66A18A6}" sibTransId="{50F18466-4F53-4804-93ED-C62C48F7758C}"/>
    <dgm:cxn modelId="{91C4B697-561C-4CDA-A3CA-5BCAD33A24A7}" srcId="{405F19CA-B041-4103-9F73-FFD77ACDD976}" destId="{95CD3EBA-F0C3-4C5E-9769-0AD1D67B8CD1}" srcOrd="0" destOrd="0" parTransId="{72F806E3-3F63-421D-AD68-960495C8232A}" sibTransId="{F0BDA481-FEA3-4EE5-845A-CE469DB52185}"/>
    <dgm:cxn modelId="{C5D84298-574C-4F56-9E70-3EB2985748D7}" srcId="{FEC88434-DA1D-4973-A6D1-11101E1E70C1}" destId="{0AF310A2-3DF6-4F95-B092-25B4A1A3D1FE}" srcOrd="0" destOrd="0" parTransId="{7D4FD125-D592-4C43-A6E1-684F1254F046}" sibTransId="{B7F5460F-AAA3-4FD2-942E-5681194047EE}"/>
    <dgm:cxn modelId="{DB849B9A-3426-40FB-98AE-73CCB6235E70}" type="presOf" srcId="{0AF310A2-3DF6-4F95-B092-25B4A1A3D1FE}" destId="{B66908CB-5C44-4041-9D0C-77EFD681132E}" srcOrd="0" destOrd="0" presId="urn:microsoft.com/office/officeart/2017/3/layout/DropPinTimeline"/>
    <dgm:cxn modelId="{3B80619B-2C89-4954-B5EB-E623063687FF}" type="presOf" srcId="{3A76620C-2954-4271-B5AD-39B1872E3CFB}" destId="{722080BC-E534-4E52-AA86-AFFD1D88900E}" srcOrd="0" destOrd="0" presId="urn:microsoft.com/office/officeart/2017/3/layout/DropPinTimeline"/>
    <dgm:cxn modelId="{DDB1AE9E-2C4B-4F1D-91BF-8606C382CCE4}" type="presOf" srcId="{F064789E-CAAE-43CE-9EB8-566613EAEB94}" destId="{23A6D8D9-33AB-4A81-B87D-61EF725A5F1C}" srcOrd="0" destOrd="0" presId="urn:microsoft.com/office/officeart/2017/3/layout/DropPinTimeline"/>
    <dgm:cxn modelId="{5BA07CA8-DB4E-4F5F-BBF6-A151C9D22CB0}" type="presOf" srcId="{9697B697-EBFF-4CB8-A82C-69E2440A7827}" destId="{AB071DB4-20DA-44FF-802D-1077A0658373}" srcOrd="0" destOrd="0" presId="urn:microsoft.com/office/officeart/2017/3/layout/DropPinTimeline"/>
    <dgm:cxn modelId="{58CDE6BE-F19F-4B99-B108-A464BB5EE48A}" type="presOf" srcId="{1F5942EF-1189-4730-8EB2-FCC8083DE3A3}" destId="{2873E168-0D73-430F-B4DC-94A8324EFCCB}" srcOrd="0" destOrd="0" presId="urn:microsoft.com/office/officeart/2017/3/layout/DropPinTimeline"/>
    <dgm:cxn modelId="{3F1B6DD0-8A7B-4B4E-88C5-918E116BA74C}" srcId="{9697B697-EBFF-4CB8-A82C-69E2440A7827}" destId="{DD7D8E72-E2A4-40C2-8045-4B4A95EE7018}" srcOrd="0" destOrd="0" parTransId="{D89E37EB-2C40-4773-A6FC-104D0F488072}" sibTransId="{A6707D9F-D882-4880-BA85-BB6FF7595F78}"/>
    <dgm:cxn modelId="{27427ED7-48A2-4B01-9793-59F7A38658F0}" srcId="{16AA230B-9EE1-4C9D-8B47-259F1FD7138E}" destId="{405F19CA-B041-4103-9F73-FFD77ACDD976}" srcOrd="6" destOrd="0" parTransId="{F6FC8F20-3F90-4C7D-9928-69A2525B7997}" sibTransId="{A1A494BA-020C-4020-A321-810A835B57C3}"/>
    <dgm:cxn modelId="{5CD4B2DA-C750-45DD-BE56-814A599FB1BA}" type="presOf" srcId="{16AA230B-9EE1-4C9D-8B47-259F1FD7138E}" destId="{22B3A664-48A8-4ECC-B771-8AD26C70E78F}" srcOrd="0" destOrd="0" presId="urn:microsoft.com/office/officeart/2017/3/layout/DropPinTimeline"/>
    <dgm:cxn modelId="{4421EBEB-D327-468C-9DAC-90CCB9D1BBB9}" srcId="{3A76620C-2954-4271-B5AD-39B1872E3CFB}" destId="{EC4A32CD-9FF5-4CCB-A36C-3348912BCBA3}" srcOrd="0" destOrd="0" parTransId="{B5B037F0-05AD-4E04-8DCA-C773BA8AD9E1}" sibTransId="{7C385121-B8DB-4CD3-854D-B7E1ADF364B4}"/>
    <dgm:cxn modelId="{D97CB7F1-C921-42A9-8723-C4E2E723ED66}" type="presOf" srcId="{FEC88434-DA1D-4973-A6D1-11101E1E70C1}" destId="{642937C6-62F5-4225-A944-C105B18EC91D}" srcOrd="0" destOrd="0" presId="urn:microsoft.com/office/officeart/2017/3/layout/DropPinTimeline"/>
    <dgm:cxn modelId="{28A3A351-E1FA-49E1-B6BE-6589CB570F6D}" type="presParOf" srcId="{22B3A664-48A8-4ECC-B771-8AD26C70E78F}" destId="{2901F951-B666-4D73-BE8A-B405CE4F691A}" srcOrd="0" destOrd="0" presId="urn:microsoft.com/office/officeart/2017/3/layout/DropPinTimeline"/>
    <dgm:cxn modelId="{8464D454-032A-40F5-9A8A-C7C563A63130}" type="presParOf" srcId="{22B3A664-48A8-4ECC-B771-8AD26C70E78F}" destId="{42C7722C-D778-4D06-8AAC-EABED3E587AA}" srcOrd="1" destOrd="0" presId="urn:microsoft.com/office/officeart/2017/3/layout/DropPinTimeline"/>
    <dgm:cxn modelId="{9DE5BC60-9CBC-41E8-9B88-7753C86A0E0C}" type="presParOf" srcId="{42C7722C-D778-4D06-8AAC-EABED3E587AA}" destId="{6DF4ED92-6B88-446F-A171-3F204CC5272C}" srcOrd="0" destOrd="0" presId="urn:microsoft.com/office/officeart/2017/3/layout/DropPinTimeline"/>
    <dgm:cxn modelId="{B5B602CE-2B33-49A9-8CDF-7DAE483FC33B}" type="presParOf" srcId="{6DF4ED92-6B88-446F-A171-3F204CC5272C}" destId="{D32A3749-06A1-4D4C-9DB4-5174AA47E9D1}" srcOrd="0" destOrd="0" presId="urn:microsoft.com/office/officeart/2017/3/layout/DropPinTimeline"/>
    <dgm:cxn modelId="{91C052F0-BD75-41C8-BC4A-618CC79E57FE}" type="presParOf" srcId="{6DF4ED92-6B88-446F-A171-3F204CC5272C}" destId="{B9352E59-3634-4990-A617-5472A353F1EB}" srcOrd="1" destOrd="0" presId="urn:microsoft.com/office/officeart/2017/3/layout/DropPinTimeline"/>
    <dgm:cxn modelId="{EED9B7FE-FFE7-4581-AAB7-3F00477ED95C}" type="presParOf" srcId="{B9352E59-3634-4990-A617-5472A353F1EB}" destId="{8D005F7F-59FB-4AC5-936A-29934378B5F0}" srcOrd="0" destOrd="0" presId="urn:microsoft.com/office/officeart/2017/3/layout/DropPinTimeline"/>
    <dgm:cxn modelId="{A6350AE7-6639-4774-AF68-2EBA55464AD6}" type="presParOf" srcId="{B9352E59-3634-4990-A617-5472A353F1EB}" destId="{7EFCEA0B-6B06-46B4-8863-0FFEDDE7BB0A}" srcOrd="1" destOrd="0" presId="urn:microsoft.com/office/officeart/2017/3/layout/DropPinTimeline"/>
    <dgm:cxn modelId="{35EC29D1-489E-4103-B332-F778EA93F59B}" type="presParOf" srcId="{6DF4ED92-6B88-446F-A171-3F204CC5272C}" destId="{C47EA711-80CA-4599-8F9F-15D9D08A1024}" srcOrd="2" destOrd="0" presId="urn:microsoft.com/office/officeart/2017/3/layout/DropPinTimeline"/>
    <dgm:cxn modelId="{C50F3335-9ACA-4826-AC70-1405670DD338}" type="presParOf" srcId="{6DF4ED92-6B88-446F-A171-3F204CC5272C}" destId="{AB071DB4-20DA-44FF-802D-1077A0658373}" srcOrd="3" destOrd="0" presId="urn:microsoft.com/office/officeart/2017/3/layout/DropPinTimeline"/>
    <dgm:cxn modelId="{BCC8F42F-F66B-46D6-AE22-6DB816E79244}" type="presParOf" srcId="{6DF4ED92-6B88-446F-A171-3F204CC5272C}" destId="{59B74F59-05B8-4211-A7C3-7E5D6143EA20}" srcOrd="4" destOrd="0" presId="urn:microsoft.com/office/officeart/2017/3/layout/DropPinTimeline"/>
    <dgm:cxn modelId="{4D84CC09-BCA6-45D7-9F90-D5D4FA19C1DA}" type="presParOf" srcId="{6DF4ED92-6B88-446F-A171-3F204CC5272C}" destId="{1F18D06C-71DF-43A6-B370-97C656CFB9D2}" srcOrd="5" destOrd="0" presId="urn:microsoft.com/office/officeart/2017/3/layout/DropPinTimeline"/>
    <dgm:cxn modelId="{7F59CF3E-DBFF-4ED2-BF3E-38A49EB3336B}" type="presParOf" srcId="{42C7722C-D778-4D06-8AAC-EABED3E587AA}" destId="{13280423-8A5C-4DEA-B1B1-425A0B5795DB}" srcOrd="1" destOrd="0" presId="urn:microsoft.com/office/officeart/2017/3/layout/DropPinTimeline"/>
    <dgm:cxn modelId="{E794D23E-2E5E-4AD7-8C5D-74A568CC0E34}" type="presParOf" srcId="{42C7722C-D778-4D06-8AAC-EABED3E587AA}" destId="{86ECBCAF-FC45-48E2-842E-88118346B7B0}" srcOrd="2" destOrd="0" presId="urn:microsoft.com/office/officeart/2017/3/layout/DropPinTimeline"/>
    <dgm:cxn modelId="{A7C57997-5962-4279-9DCB-56365C662835}" type="presParOf" srcId="{86ECBCAF-FC45-48E2-842E-88118346B7B0}" destId="{9568A65E-008C-4C24-AC00-A02CF31A4766}" srcOrd="0" destOrd="0" presId="urn:microsoft.com/office/officeart/2017/3/layout/DropPinTimeline"/>
    <dgm:cxn modelId="{FB908B37-612E-4834-9C3A-7B70557BD736}" type="presParOf" srcId="{86ECBCAF-FC45-48E2-842E-88118346B7B0}" destId="{CCA79ABE-C2AF-46AC-8066-F43E67959157}" srcOrd="1" destOrd="0" presId="urn:microsoft.com/office/officeart/2017/3/layout/DropPinTimeline"/>
    <dgm:cxn modelId="{9F734060-BDA5-47AE-BEE2-AE9D15BF3A4D}" type="presParOf" srcId="{CCA79ABE-C2AF-46AC-8066-F43E67959157}" destId="{DCCA2763-1582-4CDA-8F59-34A42E14CDEF}" srcOrd="0" destOrd="0" presId="urn:microsoft.com/office/officeart/2017/3/layout/DropPinTimeline"/>
    <dgm:cxn modelId="{19842445-A15C-4654-BE56-513CEA55F5CE}" type="presParOf" srcId="{CCA79ABE-C2AF-46AC-8066-F43E67959157}" destId="{780A4148-F357-4DA5-B373-7D33E5766281}" srcOrd="1" destOrd="0" presId="urn:microsoft.com/office/officeart/2017/3/layout/DropPinTimeline"/>
    <dgm:cxn modelId="{AAD0A6A2-38B8-4DF4-9A92-C118A85F40E9}" type="presParOf" srcId="{86ECBCAF-FC45-48E2-842E-88118346B7B0}" destId="{6634BEDF-802A-4E32-936D-879365726009}" srcOrd="2" destOrd="0" presId="urn:microsoft.com/office/officeart/2017/3/layout/DropPinTimeline"/>
    <dgm:cxn modelId="{FD83B0C4-56A1-4C37-960C-4A192EF9722B}" type="presParOf" srcId="{86ECBCAF-FC45-48E2-842E-88118346B7B0}" destId="{722080BC-E534-4E52-AA86-AFFD1D88900E}" srcOrd="3" destOrd="0" presId="urn:microsoft.com/office/officeart/2017/3/layout/DropPinTimeline"/>
    <dgm:cxn modelId="{21FBF8AC-C0C4-4725-92A7-679E1BC83B75}" type="presParOf" srcId="{86ECBCAF-FC45-48E2-842E-88118346B7B0}" destId="{D4258986-9424-46D4-A49B-11CC278FD40A}" srcOrd="4" destOrd="0" presId="urn:microsoft.com/office/officeart/2017/3/layout/DropPinTimeline"/>
    <dgm:cxn modelId="{D0B00396-C35C-4122-A873-34534559F0AD}" type="presParOf" srcId="{86ECBCAF-FC45-48E2-842E-88118346B7B0}" destId="{7BB31D86-9EF5-45C8-BFBD-8438A91044F8}" srcOrd="5" destOrd="0" presId="urn:microsoft.com/office/officeart/2017/3/layout/DropPinTimeline"/>
    <dgm:cxn modelId="{5B1A1513-5B56-4635-A73F-76074B976BF9}" type="presParOf" srcId="{42C7722C-D778-4D06-8AAC-EABED3E587AA}" destId="{9D69F738-3988-4A4F-89C0-0A5D31E77A83}" srcOrd="3" destOrd="0" presId="urn:microsoft.com/office/officeart/2017/3/layout/DropPinTimeline"/>
    <dgm:cxn modelId="{F9FDAF62-EBD2-4547-9271-376316C267F2}" type="presParOf" srcId="{42C7722C-D778-4D06-8AAC-EABED3E587AA}" destId="{817B9B04-7A2B-41A2-9BE5-15C0B73395B2}" srcOrd="4" destOrd="0" presId="urn:microsoft.com/office/officeart/2017/3/layout/DropPinTimeline"/>
    <dgm:cxn modelId="{6CC7F952-E936-44AA-9E62-7983C53C04DC}" type="presParOf" srcId="{817B9B04-7A2B-41A2-9BE5-15C0B73395B2}" destId="{9764D612-4343-4D80-B10D-48006E2A7AAF}" srcOrd="0" destOrd="0" presId="urn:microsoft.com/office/officeart/2017/3/layout/DropPinTimeline"/>
    <dgm:cxn modelId="{C4596E90-E508-4ACD-9568-7E2D2FD9D4D4}" type="presParOf" srcId="{817B9B04-7A2B-41A2-9BE5-15C0B73395B2}" destId="{C205513C-752B-49A4-8F4F-5967E61A1684}" srcOrd="1" destOrd="0" presId="urn:microsoft.com/office/officeart/2017/3/layout/DropPinTimeline"/>
    <dgm:cxn modelId="{E84A31B7-2F1E-4FEC-A87D-34D316825A8C}" type="presParOf" srcId="{C205513C-752B-49A4-8F4F-5967E61A1684}" destId="{7A6AB5D2-B65C-4960-8083-0A8A37848063}" srcOrd="0" destOrd="0" presId="urn:microsoft.com/office/officeart/2017/3/layout/DropPinTimeline"/>
    <dgm:cxn modelId="{6A7C3F4F-99AF-4761-8242-34DEE810DA39}" type="presParOf" srcId="{C205513C-752B-49A4-8F4F-5967E61A1684}" destId="{B2974613-7763-4D69-BA22-070DCBE532AE}" srcOrd="1" destOrd="0" presId="urn:microsoft.com/office/officeart/2017/3/layout/DropPinTimeline"/>
    <dgm:cxn modelId="{29FB0504-1622-4B5F-9548-1D9BD7466DFC}" type="presParOf" srcId="{817B9B04-7A2B-41A2-9BE5-15C0B73395B2}" destId="{D99258E0-4657-4B3A-BB21-6C6D9DA38262}" srcOrd="2" destOrd="0" presId="urn:microsoft.com/office/officeart/2017/3/layout/DropPinTimeline"/>
    <dgm:cxn modelId="{5EF3E855-497B-4633-B7A1-D94BB061947E}" type="presParOf" srcId="{817B9B04-7A2B-41A2-9BE5-15C0B73395B2}" destId="{23A6D8D9-33AB-4A81-B87D-61EF725A5F1C}" srcOrd="3" destOrd="0" presId="urn:microsoft.com/office/officeart/2017/3/layout/DropPinTimeline"/>
    <dgm:cxn modelId="{5B084D7F-8A6D-4EB4-9B51-6EC8074F8200}" type="presParOf" srcId="{817B9B04-7A2B-41A2-9BE5-15C0B73395B2}" destId="{8841A567-2E76-4EF1-9CC4-5F9A16550C01}" srcOrd="4" destOrd="0" presId="urn:microsoft.com/office/officeart/2017/3/layout/DropPinTimeline"/>
    <dgm:cxn modelId="{CA38A7D6-3EE5-49E7-B963-A175D0C1DEAD}" type="presParOf" srcId="{817B9B04-7A2B-41A2-9BE5-15C0B73395B2}" destId="{DC38FB78-2A1B-40FB-8340-6B2796BFDC63}" srcOrd="5" destOrd="0" presId="urn:microsoft.com/office/officeart/2017/3/layout/DropPinTimeline"/>
    <dgm:cxn modelId="{A04FB3DC-2F3C-4E8A-B3F9-10FB2CD27D98}" type="presParOf" srcId="{42C7722C-D778-4D06-8AAC-EABED3E587AA}" destId="{4AD2C44F-22FE-42E9-93CA-8BE0AC784159}" srcOrd="5" destOrd="0" presId="urn:microsoft.com/office/officeart/2017/3/layout/DropPinTimeline"/>
    <dgm:cxn modelId="{594D9EF0-6F53-4629-BEA9-46D0E00EA48D}" type="presParOf" srcId="{42C7722C-D778-4D06-8AAC-EABED3E587AA}" destId="{60FBEAD8-7F33-4129-A82D-30F66CDCCCC2}" srcOrd="6" destOrd="0" presId="urn:microsoft.com/office/officeart/2017/3/layout/DropPinTimeline"/>
    <dgm:cxn modelId="{92876C78-7744-4F76-A7E3-0894FAAD6939}" type="presParOf" srcId="{60FBEAD8-7F33-4129-A82D-30F66CDCCCC2}" destId="{0E1C9B23-9980-4C64-A162-165AFCBA4DE3}" srcOrd="0" destOrd="0" presId="urn:microsoft.com/office/officeart/2017/3/layout/DropPinTimeline"/>
    <dgm:cxn modelId="{145342CB-3F0E-4592-A2B1-8276AB236A0D}" type="presParOf" srcId="{60FBEAD8-7F33-4129-A82D-30F66CDCCCC2}" destId="{D71C4A84-AE3E-43B1-B325-BDEC9A8154A1}" srcOrd="1" destOrd="0" presId="urn:microsoft.com/office/officeart/2017/3/layout/DropPinTimeline"/>
    <dgm:cxn modelId="{152E0B59-3D66-4834-8EE3-66239A44D747}" type="presParOf" srcId="{D71C4A84-AE3E-43B1-B325-BDEC9A8154A1}" destId="{EF5D5D30-6838-4EEC-9D14-DEF0BA4E69E2}" srcOrd="0" destOrd="0" presId="urn:microsoft.com/office/officeart/2017/3/layout/DropPinTimeline"/>
    <dgm:cxn modelId="{A9B4559D-5F73-4626-B4A9-51F148BE7BF0}" type="presParOf" srcId="{D71C4A84-AE3E-43B1-B325-BDEC9A8154A1}" destId="{ECFBB804-906A-49F1-93A3-CDF13599EA8E}" srcOrd="1" destOrd="0" presId="urn:microsoft.com/office/officeart/2017/3/layout/DropPinTimeline"/>
    <dgm:cxn modelId="{A4243D42-5678-4E21-A7C5-F1BD1DB9B1DA}" type="presParOf" srcId="{60FBEAD8-7F33-4129-A82D-30F66CDCCCC2}" destId="{5C855E27-3247-48CD-92EF-25CE94D47DCB}" srcOrd="2" destOrd="0" presId="urn:microsoft.com/office/officeart/2017/3/layout/DropPinTimeline"/>
    <dgm:cxn modelId="{A136780C-1453-4649-A153-E367C274F853}" type="presParOf" srcId="{60FBEAD8-7F33-4129-A82D-30F66CDCCCC2}" destId="{2873E168-0D73-430F-B4DC-94A8324EFCCB}" srcOrd="3" destOrd="0" presId="urn:microsoft.com/office/officeart/2017/3/layout/DropPinTimeline"/>
    <dgm:cxn modelId="{D61C004A-9547-426A-9C1D-C354BF746339}" type="presParOf" srcId="{60FBEAD8-7F33-4129-A82D-30F66CDCCCC2}" destId="{7316C252-65FE-48A3-A1A4-A37D5148E249}" srcOrd="4" destOrd="0" presId="urn:microsoft.com/office/officeart/2017/3/layout/DropPinTimeline"/>
    <dgm:cxn modelId="{33BAA7C5-A6AF-4BEB-9394-8D7F5FB6C513}" type="presParOf" srcId="{60FBEAD8-7F33-4129-A82D-30F66CDCCCC2}" destId="{C1BF6FA3-BA92-487E-9020-D734D5D95175}" srcOrd="5" destOrd="0" presId="urn:microsoft.com/office/officeart/2017/3/layout/DropPinTimeline"/>
    <dgm:cxn modelId="{CA7E7B4F-5D52-4985-9BCB-8B4629CC8F3E}" type="presParOf" srcId="{42C7722C-D778-4D06-8AAC-EABED3E587AA}" destId="{9327D46C-AFAD-4D8B-8017-E1B7DB327782}" srcOrd="7" destOrd="0" presId="urn:microsoft.com/office/officeart/2017/3/layout/DropPinTimeline"/>
    <dgm:cxn modelId="{AE1BCCEC-C8D6-4C73-A149-6B07521E6244}" type="presParOf" srcId="{42C7722C-D778-4D06-8AAC-EABED3E587AA}" destId="{7504890C-91EB-49E7-819C-D561FCCE9036}" srcOrd="8" destOrd="0" presId="urn:microsoft.com/office/officeart/2017/3/layout/DropPinTimeline"/>
    <dgm:cxn modelId="{B6FD4F16-8391-4F6C-AD71-A0DA78A198C0}" type="presParOf" srcId="{7504890C-91EB-49E7-819C-D561FCCE9036}" destId="{F18A73AB-E827-4462-8AC9-2892E232C449}" srcOrd="0" destOrd="0" presId="urn:microsoft.com/office/officeart/2017/3/layout/DropPinTimeline"/>
    <dgm:cxn modelId="{68D05E89-5F78-4609-9BC1-8775DEFF82EA}" type="presParOf" srcId="{7504890C-91EB-49E7-819C-D561FCCE9036}" destId="{246508D0-18C5-4127-8444-A02F9DF09407}" srcOrd="1" destOrd="0" presId="urn:microsoft.com/office/officeart/2017/3/layout/DropPinTimeline"/>
    <dgm:cxn modelId="{24DC89AA-5D49-4717-8143-B12A70279043}" type="presParOf" srcId="{246508D0-18C5-4127-8444-A02F9DF09407}" destId="{BCAB5743-6A3E-4C01-A954-DF23FACFF33C}" srcOrd="0" destOrd="0" presId="urn:microsoft.com/office/officeart/2017/3/layout/DropPinTimeline"/>
    <dgm:cxn modelId="{44A0EBFF-D69A-4317-8733-234E7ED3C806}" type="presParOf" srcId="{246508D0-18C5-4127-8444-A02F9DF09407}" destId="{F59B3F56-75AB-433D-A22B-883F61B3C217}" srcOrd="1" destOrd="0" presId="urn:microsoft.com/office/officeart/2017/3/layout/DropPinTimeline"/>
    <dgm:cxn modelId="{687C236A-240D-4D7D-8393-D3B0A8FD1DF9}" type="presParOf" srcId="{7504890C-91EB-49E7-819C-D561FCCE9036}" destId="{0E0F135D-F75C-4F42-988C-59BE4A02FDE0}" srcOrd="2" destOrd="0" presId="urn:microsoft.com/office/officeart/2017/3/layout/DropPinTimeline"/>
    <dgm:cxn modelId="{56943200-727B-49DD-BE52-BC0142FB7BE6}" type="presParOf" srcId="{7504890C-91EB-49E7-819C-D561FCCE9036}" destId="{370D4F8E-B0A8-4D91-8F7B-2ECA36CA34D1}" srcOrd="3" destOrd="0" presId="urn:microsoft.com/office/officeart/2017/3/layout/DropPinTimeline"/>
    <dgm:cxn modelId="{234D0F8A-C2DF-407D-85BE-70FC2B66690D}" type="presParOf" srcId="{7504890C-91EB-49E7-819C-D561FCCE9036}" destId="{8E036606-7945-47D6-8611-8E5AA9B7450E}" srcOrd="4" destOrd="0" presId="urn:microsoft.com/office/officeart/2017/3/layout/DropPinTimeline"/>
    <dgm:cxn modelId="{585FB59F-F64D-467B-8694-45F88E7559F7}" type="presParOf" srcId="{7504890C-91EB-49E7-819C-D561FCCE9036}" destId="{EC215532-1B60-4D82-9048-EE4529726257}" srcOrd="5" destOrd="0" presId="urn:microsoft.com/office/officeart/2017/3/layout/DropPinTimeline"/>
    <dgm:cxn modelId="{88638879-B3E9-492A-928C-DEB1345773DF}" type="presParOf" srcId="{42C7722C-D778-4D06-8AAC-EABED3E587AA}" destId="{6DEDF7E1-B8B9-4D44-999D-3E9A299865D8}" srcOrd="9" destOrd="0" presId="urn:microsoft.com/office/officeart/2017/3/layout/DropPinTimeline"/>
    <dgm:cxn modelId="{D68EFFDF-52C4-41FD-B079-8FD78BFD8F08}" type="presParOf" srcId="{42C7722C-D778-4D06-8AAC-EABED3E587AA}" destId="{4E37C798-B355-4D82-8156-DFFC75AB06A0}" srcOrd="10" destOrd="0" presId="urn:microsoft.com/office/officeart/2017/3/layout/DropPinTimeline"/>
    <dgm:cxn modelId="{B2CED457-DB15-4B0D-AABA-876DBEB3DFC4}" type="presParOf" srcId="{4E37C798-B355-4D82-8156-DFFC75AB06A0}" destId="{14C8EAC4-113B-4F1C-AE2F-DEACE43E314C}" srcOrd="0" destOrd="0" presId="urn:microsoft.com/office/officeart/2017/3/layout/DropPinTimeline"/>
    <dgm:cxn modelId="{142CBB4D-1B3C-4181-BC19-8187BA24F1AC}" type="presParOf" srcId="{4E37C798-B355-4D82-8156-DFFC75AB06A0}" destId="{F55B7848-C942-49CC-9472-52AE78EB4F70}" srcOrd="1" destOrd="0" presId="urn:microsoft.com/office/officeart/2017/3/layout/DropPinTimeline"/>
    <dgm:cxn modelId="{2EAC456C-D3A9-4F41-80E6-B0134C177FA4}" type="presParOf" srcId="{F55B7848-C942-49CC-9472-52AE78EB4F70}" destId="{2E059A23-F467-4294-B07C-F64283880F04}" srcOrd="0" destOrd="0" presId="urn:microsoft.com/office/officeart/2017/3/layout/DropPinTimeline"/>
    <dgm:cxn modelId="{8A37710E-814C-44AC-9444-89837DF3E0D9}" type="presParOf" srcId="{F55B7848-C942-49CC-9472-52AE78EB4F70}" destId="{FFD16BAB-6AD6-4824-AA0E-B85C120F4476}" srcOrd="1" destOrd="0" presId="urn:microsoft.com/office/officeart/2017/3/layout/DropPinTimeline"/>
    <dgm:cxn modelId="{D0566974-6D3E-4EDD-AADC-263FA198F86C}" type="presParOf" srcId="{4E37C798-B355-4D82-8156-DFFC75AB06A0}" destId="{B66908CB-5C44-4041-9D0C-77EFD681132E}" srcOrd="2" destOrd="0" presId="urn:microsoft.com/office/officeart/2017/3/layout/DropPinTimeline"/>
    <dgm:cxn modelId="{321A9774-9952-4F38-98B3-F0BA44023EC6}" type="presParOf" srcId="{4E37C798-B355-4D82-8156-DFFC75AB06A0}" destId="{642937C6-62F5-4225-A944-C105B18EC91D}" srcOrd="3" destOrd="0" presId="urn:microsoft.com/office/officeart/2017/3/layout/DropPinTimeline"/>
    <dgm:cxn modelId="{D594F44E-B11A-483F-BF5A-14062E097109}" type="presParOf" srcId="{4E37C798-B355-4D82-8156-DFFC75AB06A0}" destId="{48C5437A-21F2-4B80-89B9-BEFBE0E69020}" srcOrd="4" destOrd="0" presId="urn:microsoft.com/office/officeart/2017/3/layout/DropPinTimeline"/>
    <dgm:cxn modelId="{D07A415F-9EEA-4D19-976F-A1D8195E9BB8}" type="presParOf" srcId="{4E37C798-B355-4D82-8156-DFFC75AB06A0}" destId="{228B12E1-4490-4451-BCA8-C82CFAAFCDFA}" srcOrd="5" destOrd="0" presId="urn:microsoft.com/office/officeart/2017/3/layout/DropPinTimeline"/>
    <dgm:cxn modelId="{55A2E548-58D7-4666-BE6D-C744E478F5DC}" type="presParOf" srcId="{42C7722C-D778-4D06-8AAC-EABED3E587AA}" destId="{AFBDBDA3-31DA-4D56-8075-45139A34C822}" srcOrd="11" destOrd="0" presId="urn:microsoft.com/office/officeart/2017/3/layout/DropPinTimeline"/>
    <dgm:cxn modelId="{73AC449B-6679-40E4-85F3-75B7E76B895B}" type="presParOf" srcId="{42C7722C-D778-4D06-8AAC-EABED3E587AA}" destId="{E75D07DD-6B60-4212-BD42-C3014AAE4463}" srcOrd="12" destOrd="0" presId="urn:microsoft.com/office/officeart/2017/3/layout/DropPinTimeline"/>
    <dgm:cxn modelId="{D30B6CFB-A679-4F39-A2E7-C6CEFD57E00B}" type="presParOf" srcId="{E75D07DD-6B60-4212-BD42-C3014AAE4463}" destId="{9BD9AA58-2AC7-4654-8FFD-88FFE96A5C5D}" srcOrd="0" destOrd="0" presId="urn:microsoft.com/office/officeart/2017/3/layout/DropPinTimeline"/>
    <dgm:cxn modelId="{461FF3A0-577F-4501-AB06-F21E76DF777F}" type="presParOf" srcId="{E75D07DD-6B60-4212-BD42-C3014AAE4463}" destId="{41BF5863-69A7-4E71-A3ED-A7F0DF951F62}" srcOrd="1" destOrd="0" presId="urn:microsoft.com/office/officeart/2017/3/layout/DropPinTimeline"/>
    <dgm:cxn modelId="{0228E0FD-488C-49CC-9E7D-8CD78D168066}" type="presParOf" srcId="{41BF5863-69A7-4E71-A3ED-A7F0DF951F62}" destId="{CC3AB650-FCFE-428A-A032-FAA0FA638682}" srcOrd="0" destOrd="0" presId="urn:microsoft.com/office/officeart/2017/3/layout/DropPinTimeline"/>
    <dgm:cxn modelId="{95379875-9FA7-46F2-87D0-911D9F5C140F}" type="presParOf" srcId="{41BF5863-69A7-4E71-A3ED-A7F0DF951F62}" destId="{C7A880B4-8137-43CE-A866-03610E83D75C}" srcOrd="1" destOrd="0" presId="urn:microsoft.com/office/officeart/2017/3/layout/DropPinTimeline"/>
    <dgm:cxn modelId="{F823D808-0359-4EC9-872F-4B5E3197BB97}" type="presParOf" srcId="{E75D07DD-6B60-4212-BD42-C3014AAE4463}" destId="{5D302617-EF60-4EC8-8DB6-9C079F25F7F0}" srcOrd="2" destOrd="0" presId="urn:microsoft.com/office/officeart/2017/3/layout/DropPinTimeline"/>
    <dgm:cxn modelId="{84B434B0-761E-4346-A3BB-BA928DB2B166}" type="presParOf" srcId="{E75D07DD-6B60-4212-BD42-C3014AAE4463}" destId="{6F6FB29B-4833-4B7C-8331-0A112CED596C}" srcOrd="3" destOrd="0" presId="urn:microsoft.com/office/officeart/2017/3/layout/DropPinTimeline"/>
    <dgm:cxn modelId="{BE8AB7B9-A066-4E17-A73E-D50C13535FA4}" type="presParOf" srcId="{E75D07DD-6B60-4212-BD42-C3014AAE4463}" destId="{5AFE979C-3F5B-4452-BA7E-525DE519EDDE}" srcOrd="4" destOrd="0" presId="urn:microsoft.com/office/officeart/2017/3/layout/DropPinTimeline"/>
    <dgm:cxn modelId="{292F11A6-0444-4F72-8B76-2A6D6484FF2E}" type="presParOf" srcId="{E75D07DD-6B60-4212-BD42-C3014AAE4463}" destId="{93038CAB-EC6D-4876-A007-FFF76B787E40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31FD30-6254-467B-93D7-A5F427989512}" type="doc">
      <dgm:prSet loTypeId="urn:microsoft.com/office/officeart/2005/8/layout/hierarchy3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B2BA24D9-CC9C-4CBC-8725-0E84AF36A313}">
      <dgm:prSet phldrT="[Text]" custT="1"/>
      <dgm:spPr/>
      <dgm:t>
        <a:bodyPr/>
        <a:lstStyle/>
        <a:p>
          <a:r>
            <a:rPr lang="en-GB" sz="1200" b="1" kern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rPr>
            <a:t>You met your conditions</a:t>
          </a:r>
        </a:p>
      </dgm:t>
    </dgm:pt>
    <dgm:pt modelId="{637364B6-282A-4B51-AD7A-408425F8E85C}" type="parTrans" cxnId="{059B9B08-86C0-4F6A-93A5-A69F1B760C49}">
      <dgm:prSet/>
      <dgm:spPr/>
      <dgm:t>
        <a:bodyPr/>
        <a:lstStyle/>
        <a:p>
          <a:endParaRPr lang="en-GB" sz="1200">
            <a:latin typeface="Roboto Light" panose="02000000000000000000" pitchFamily="2" charset="0"/>
            <a:ea typeface="Roboto Light" panose="02000000000000000000" pitchFamily="2" charset="0"/>
            <a:cs typeface="Roboto Light" panose="02000000000000000000" pitchFamily="2" charset="0"/>
          </a:endParaRPr>
        </a:p>
      </dgm:t>
    </dgm:pt>
    <dgm:pt modelId="{90951ED5-71B7-4BDC-B17B-36D89ADB79E3}" type="sibTrans" cxnId="{059B9B08-86C0-4F6A-93A5-A69F1B760C49}">
      <dgm:prSet/>
      <dgm:spPr/>
      <dgm:t>
        <a:bodyPr/>
        <a:lstStyle/>
        <a:p>
          <a:endParaRPr lang="en-GB" sz="1200">
            <a:latin typeface="Roboto Light" panose="02000000000000000000" pitchFamily="2" charset="0"/>
            <a:ea typeface="Roboto Light" panose="02000000000000000000" pitchFamily="2" charset="0"/>
            <a:cs typeface="Roboto Light" panose="02000000000000000000" pitchFamily="2" charset="0"/>
          </a:endParaRPr>
        </a:p>
      </dgm:t>
    </dgm:pt>
    <dgm:pt modelId="{7A50C530-D9A1-4E1C-A86B-303557FC8DBD}">
      <dgm:prSet phldrT="[Text]" custT="1"/>
      <dgm:spPr/>
      <dgm:t>
        <a:bodyPr/>
        <a:lstStyle/>
        <a:p>
          <a:r>
            <a:rPr lang="en-GB" sz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rPr>
            <a:t>University/college confirms you have got your place. </a:t>
          </a:r>
        </a:p>
      </dgm:t>
    </dgm:pt>
    <dgm:pt modelId="{D4FB74C7-D0D2-4F30-AB90-5D488EA69E4B}" type="parTrans" cxnId="{C72ABC56-AF56-4519-BCC4-6EBE429DD058}">
      <dgm:prSet/>
      <dgm:spPr/>
      <dgm:t>
        <a:bodyPr/>
        <a:lstStyle/>
        <a:p>
          <a:endParaRPr lang="en-GB" sz="1200">
            <a:latin typeface="Roboto Light" panose="02000000000000000000" pitchFamily="2" charset="0"/>
            <a:ea typeface="Roboto Light" panose="02000000000000000000" pitchFamily="2" charset="0"/>
            <a:cs typeface="Roboto Light" panose="02000000000000000000" pitchFamily="2" charset="0"/>
          </a:endParaRPr>
        </a:p>
      </dgm:t>
    </dgm:pt>
    <dgm:pt modelId="{7E6A9E53-45D4-44A1-B713-AB9BA4B6873E}" type="sibTrans" cxnId="{C72ABC56-AF56-4519-BCC4-6EBE429DD058}">
      <dgm:prSet/>
      <dgm:spPr/>
      <dgm:t>
        <a:bodyPr/>
        <a:lstStyle/>
        <a:p>
          <a:endParaRPr lang="en-GB" sz="1200">
            <a:latin typeface="Roboto Light" panose="02000000000000000000" pitchFamily="2" charset="0"/>
            <a:ea typeface="Roboto Light" panose="02000000000000000000" pitchFamily="2" charset="0"/>
            <a:cs typeface="Roboto Light" panose="02000000000000000000" pitchFamily="2" charset="0"/>
          </a:endParaRPr>
        </a:p>
      </dgm:t>
    </dgm:pt>
    <dgm:pt modelId="{D7B36762-22A2-4196-93E5-8FD0301A527A}">
      <dgm:prSet phldrT="[Text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rPr>
            <a:t>You don’t meet your conditions</a:t>
          </a:r>
        </a:p>
      </dgm:t>
    </dgm:pt>
    <dgm:pt modelId="{0FDAA79A-87AC-4622-9C63-985B32803745}" type="parTrans" cxnId="{426EE869-2713-471F-91D3-2F77998139BD}">
      <dgm:prSet/>
      <dgm:spPr/>
      <dgm:t>
        <a:bodyPr/>
        <a:lstStyle/>
        <a:p>
          <a:endParaRPr lang="en-GB" sz="1200">
            <a:latin typeface="Roboto Light" panose="02000000000000000000" pitchFamily="2" charset="0"/>
            <a:ea typeface="Roboto Light" panose="02000000000000000000" pitchFamily="2" charset="0"/>
            <a:cs typeface="Roboto Light" panose="02000000000000000000" pitchFamily="2" charset="0"/>
          </a:endParaRPr>
        </a:p>
      </dgm:t>
    </dgm:pt>
    <dgm:pt modelId="{10D79499-2CED-491C-A731-0C801139803C}" type="sibTrans" cxnId="{426EE869-2713-471F-91D3-2F77998139BD}">
      <dgm:prSet/>
      <dgm:spPr/>
      <dgm:t>
        <a:bodyPr/>
        <a:lstStyle/>
        <a:p>
          <a:endParaRPr lang="en-GB" sz="1200">
            <a:latin typeface="Roboto Light" panose="02000000000000000000" pitchFamily="2" charset="0"/>
            <a:ea typeface="Roboto Light" panose="02000000000000000000" pitchFamily="2" charset="0"/>
            <a:cs typeface="Roboto Light" panose="02000000000000000000" pitchFamily="2" charset="0"/>
          </a:endParaRPr>
        </a:p>
      </dgm:t>
    </dgm:pt>
    <dgm:pt modelId="{6FC51ABC-29AA-434E-8A95-FA04080F90D0}">
      <dgm:prSet phldrT="[Text]" custT="1"/>
      <dgm:spPr/>
      <dgm:t>
        <a:bodyPr/>
        <a:lstStyle/>
        <a:p>
          <a:r>
            <a:rPr lang="en-GB" sz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rPr>
            <a:t>University/college </a:t>
          </a:r>
          <a:r>
            <a:rPr lang="en-GB" sz="1200" b="1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rPr>
            <a:t>may</a:t>
          </a:r>
          <a:r>
            <a:rPr lang="en-GB" sz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rPr>
            <a:t> opt to confirm your place if you just missed out. </a:t>
          </a:r>
        </a:p>
      </dgm:t>
    </dgm:pt>
    <dgm:pt modelId="{46DE0406-613F-4BF7-BC3A-6C5C8EDC35D0}" type="parTrans" cxnId="{0DC7C6AE-BFBC-43A8-BE71-7A6300C34E41}">
      <dgm:prSet/>
      <dgm:spPr/>
      <dgm:t>
        <a:bodyPr/>
        <a:lstStyle/>
        <a:p>
          <a:endParaRPr lang="en-GB" sz="1200">
            <a:latin typeface="Roboto Light" panose="02000000000000000000" pitchFamily="2" charset="0"/>
            <a:ea typeface="Roboto Light" panose="02000000000000000000" pitchFamily="2" charset="0"/>
            <a:cs typeface="Roboto Light" panose="02000000000000000000" pitchFamily="2" charset="0"/>
          </a:endParaRPr>
        </a:p>
      </dgm:t>
    </dgm:pt>
    <dgm:pt modelId="{4F44FA4B-3171-4CAA-BC2D-7B0C4EC607E0}" type="sibTrans" cxnId="{0DC7C6AE-BFBC-43A8-BE71-7A6300C34E41}">
      <dgm:prSet/>
      <dgm:spPr/>
      <dgm:t>
        <a:bodyPr/>
        <a:lstStyle/>
        <a:p>
          <a:endParaRPr lang="en-GB" sz="1200">
            <a:latin typeface="Roboto Light" panose="02000000000000000000" pitchFamily="2" charset="0"/>
            <a:ea typeface="Roboto Light" panose="02000000000000000000" pitchFamily="2" charset="0"/>
            <a:cs typeface="Roboto Light" panose="02000000000000000000" pitchFamily="2" charset="0"/>
          </a:endParaRPr>
        </a:p>
      </dgm:t>
    </dgm:pt>
    <dgm:pt modelId="{1A5E40DB-5FAE-404A-949B-26C1980CF48B}">
      <dgm:prSet phldrT="[Text]" custT="1"/>
      <dgm:spPr/>
      <dgm:t>
        <a:bodyPr/>
        <a:lstStyle/>
        <a:p>
          <a:r>
            <a:rPr lang="en-GB" sz="1200" kern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rPr>
            <a:t>University / college </a:t>
          </a:r>
          <a:r>
            <a:rPr lang="en-GB" sz="1200" b="1" kern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rPr>
            <a:t>may</a:t>
          </a:r>
          <a:r>
            <a:rPr lang="en-GB" sz="1200" kern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rPr>
            <a:t> offer you a change of course offer.</a:t>
          </a:r>
        </a:p>
      </dgm:t>
    </dgm:pt>
    <dgm:pt modelId="{0FCD6D99-896F-473A-93D6-EC58FE6CE9E1}" type="parTrans" cxnId="{B94CDF80-5E80-4376-A243-8C5D47E15B5F}">
      <dgm:prSet/>
      <dgm:spPr/>
      <dgm:t>
        <a:bodyPr/>
        <a:lstStyle/>
        <a:p>
          <a:endParaRPr lang="en-GB" sz="1200">
            <a:latin typeface="Roboto Light" panose="02000000000000000000" pitchFamily="2" charset="0"/>
            <a:ea typeface="Roboto Light" panose="02000000000000000000" pitchFamily="2" charset="0"/>
            <a:cs typeface="Roboto Light" panose="02000000000000000000" pitchFamily="2" charset="0"/>
          </a:endParaRPr>
        </a:p>
      </dgm:t>
    </dgm:pt>
    <dgm:pt modelId="{0D8E6B40-609B-44FF-BAC6-348E6AF0325D}" type="sibTrans" cxnId="{B94CDF80-5E80-4376-A243-8C5D47E15B5F}">
      <dgm:prSet/>
      <dgm:spPr/>
      <dgm:t>
        <a:bodyPr/>
        <a:lstStyle/>
        <a:p>
          <a:endParaRPr lang="en-GB" sz="1200">
            <a:latin typeface="Roboto Light" panose="02000000000000000000" pitchFamily="2" charset="0"/>
            <a:ea typeface="Roboto Light" panose="02000000000000000000" pitchFamily="2" charset="0"/>
            <a:cs typeface="Roboto Light" panose="02000000000000000000" pitchFamily="2" charset="0"/>
          </a:endParaRPr>
        </a:p>
      </dgm:t>
    </dgm:pt>
    <dgm:pt modelId="{C19DFF9D-07A1-4523-B5CA-3B24DEF92DFD}">
      <dgm:prSet custT="1"/>
      <dgm:spPr/>
      <dgm:t>
        <a:bodyPr/>
        <a:lstStyle/>
        <a:p>
          <a:r>
            <a:rPr lang="en-GB" sz="1200" b="1" kern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rPr>
            <a:t>You met and exceeded your conditions</a:t>
          </a:r>
        </a:p>
      </dgm:t>
    </dgm:pt>
    <dgm:pt modelId="{73223D2E-1F0B-4DE0-9C08-A9DE51CC5A58}" type="parTrans" cxnId="{5281A38D-4862-4A8E-AE95-9BAB90C90E9E}">
      <dgm:prSet/>
      <dgm:spPr/>
      <dgm:t>
        <a:bodyPr/>
        <a:lstStyle/>
        <a:p>
          <a:endParaRPr lang="en-GB" sz="1200">
            <a:latin typeface="Roboto Light" panose="02000000000000000000" pitchFamily="2" charset="0"/>
            <a:ea typeface="Roboto Light" panose="02000000000000000000" pitchFamily="2" charset="0"/>
            <a:cs typeface="Roboto Light" panose="02000000000000000000" pitchFamily="2" charset="0"/>
          </a:endParaRPr>
        </a:p>
      </dgm:t>
    </dgm:pt>
    <dgm:pt modelId="{ABA23481-0EB8-4080-9FCC-1A07642F31E9}" type="sibTrans" cxnId="{5281A38D-4862-4A8E-AE95-9BAB90C90E9E}">
      <dgm:prSet/>
      <dgm:spPr/>
      <dgm:t>
        <a:bodyPr/>
        <a:lstStyle/>
        <a:p>
          <a:endParaRPr lang="en-GB" sz="1200">
            <a:latin typeface="Roboto Light" panose="02000000000000000000" pitchFamily="2" charset="0"/>
            <a:ea typeface="Roboto Light" panose="02000000000000000000" pitchFamily="2" charset="0"/>
            <a:cs typeface="Roboto Light" panose="02000000000000000000" pitchFamily="2" charset="0"/>
          </a:endParaRPr>
        </a:p>
      </dgm:t>
    </dgm:pt>
    <dgm:pt modelId="{3C2B7D44-DE9C-4C76-ADC5-47A96758EFA6}">
      <dgm:prSet custT="1"/>
      <dgm:spPr/>
      <dgm:t>
        <a:bodyPr/>
        <a:lstStyle/>
        <a:p>
          <a:r>
            <a:rPr lang="en-GB" sz="1200" kern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rPr>
            <a:t>If you want to look for  a new opportunity, you can decline your confirmed place and enter Clearing.</a:t>
          </a:r>
        </a:p>
      </dgm:t>
    </dgm:pt>
    <dgm:pt modelId="{AF8C389A-5EFF-4890-8D78-FBBBD37895CD}" type="parTrans" cxnId="{D49811D3-01D3-4740-B584-10A995CCF9A6}">
      <dgm:prSet/>
      <dgm:spPr/>
      <dgm:t>
        <a:bodyPr/>
        <a:lstStyle/>
        <a:p>
          <a:endParaRPr lang="en-GB" sz="1200">
            <a:latin typeface="Roboto Light" panose="02000000000000000000" pitchFamily="2" charset="0"/>
            <a:ea typeface="Roboto Light" panose="02000000000000000000" pitchFamily="2" charset="0"/>
            <a:cs typeface="Roboto Light" panose="02000000000000000000" pitchFamily="2" charset="0"/>
          </a:endParaRPr>
        </a:p>
      </dgm:t>
    </dgm:pt>
    <dgm:pt modelId="{71359875-A710-46C4-A3FA-D417009F6BE7}" type="sibTrans" cxnId="{D49811D3-01D3-4740-B584-10A995CCF9A6}">
      <dgm:prSet/>
      <dgm:spPr/>
      <dgm:t>
        <a:bodyPr/>
        <a:lstStyle/>
        <a:p>
          <a:endParaRPr lang="en-GB" sz="1200">
            <a:latin typeface="Roboto Light" panose="02000000000000000000" pitchFamily="2" charset="0"/>
            <a:ea typeface="Roboto Light" panose="02000000000000000000" pitchFamily="2" charset="0"/>
            <a:cs typeface="Roboto Light" panose="02000000000000000000" pitchFamily="2" charset="0"/>
          </a:endParaRPr>
        </a:p>
      </dgm:t>
    </dgm:pt>
    <dgm:pt modelId="{15A0A93B-8DF2-4850-810D-11F3CB9F7141}">
      <dgm:prSet custT="1"/>
      <dgm:spPr/>
      <dgm:t>
        <a:bodyPr/>
        <a:lstStyle/>
        <a:p>
          <a:r>
            <a:rPr lang="en-GB" sz="1200" kern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rPr>
            <a:t>University/college confirms you have got your place.</a:t>
          </a:r>
        </a:p>
      </dgm:t>
    </dgm:pt>
    <dgm:pt modelId="{6B2AA8EB-A36B-4B38-BD2B-7401BF1B329D}" type="parTrans" cxnId="{EEDBC561-9EF8-4DC1-8A53-CACF10F98774}">
      <dgm:prSet/>
      <dgm:spPr/>
      <dgm:t>
        <a:bodyPr/>
        <a:lstStyle/>
        <a:p>
          <a:endParaRPr lang="en-GB" sz="1200">
            <a:latin typeface="Roboto Light" panose="02000000000000000000" pitchFamily="2" charset="0"/>
            <a:ea typeface="Roboto Light" panose="02000000000000000000" pitchFamily="2" charset="0"/>
            <a:cs typeface="Roboto Light" panose="02000000000000000000" pitchFamily="2" charset="0"/>
          </a:endParaRPr>
        </a:p>
      </dgm:t>
    </dgm:pt>
    <dgm:pt modelId="{7FE0602B-0F73-474D-AC99-A90C359C5336}" type="sibTrans" cxnId="{EEDBC561-9EF8-4DC1-8A53-CACF10F98774}">
      <dgm:prSet/>
      <dgm:spPr/>
      <dgm:t>
        <a:bodyPr/>
        <a:lstStyle/>
        <a:p>
          <a:endParaRPr lang="en-GB" sz="1200">
            <a:latin typeface="Roboto Light" panose="02000000000000000000" pitchFamily="2" charset="0"/>
            <a:ea typeface="Roboto Light" panose="02000000000000000000" pitchFamily="2" charset="0"/>
            <a:cs typeface="Roboto Light" panose="02000000000000000000" pitchFamily="2" charset="0"/>
          </a:endParaRPr>
        </a:p>
      </dgm:t>
    </dgm:pt>
    <dgm:pt modelId="{F723E227-3E68-486F-94F4-DD58E76E3279}">
      <dgm:prSet custT="1"/>
      <dgm:spPr/>
      <dgm:t>
        <a:bodyPr/>
        <a:lstStyle/>
        <a:p>
          <a:r>
            <a:rPr lang="en-GB" sz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rPr>
            <a:t>You are not placed at the university / college.</a:t>
          </a:r>
        </a:p>
      </dgm:t>
    </dgm:pt>
    <dgm:pt modelId="{B6D10977-8D7C-4DFA-BA43-EBA02118B3FF}" type="parTrans" cxnId="{FCC26D50-A36B-420E-9DC7-6759FEEAAFEB}">
      <dgm:prSet/>
      <dgm:spPr/>
      <dgm:t>
        <a:bodyPr/>
        <a:lstStyle/>
        <a:p>
          <a:endParaRPr lang="en-GB" sz="1200">
            <a:latin typeface="Roboto Light" panose="02000000000000000000" pitchFamily="2" charset="0"/>
            <a:ea typeface="Roboto Light" panose="02000000000000000000" pitchFamily="2" charset="0"/>
            <a:cs typeface="Roboto Light" panose="02000000000000000000" pitchFamily="2" charset="0"/>
          </a:endParaRPr>
        </a:p>
      </dgm:t>
    </dgm:pt>
    <dgm:pt modelId="{D3A533D7-CB8D-4433-9A84-1467FFB63AEF}" type="sibTrans" cxnId="{FCC26D50-A36B-420E-9DC7-6759FEEAAFEB}">
      <dgm:prSet/>
      <dgm:spPr/>
      <dgm:t>
        <a:bodyPr/>
        <a:lstStyle/>
        <a:p>
          <a:endParaRPr lang="en-GB" sz="1200">
            <a:latin typeface="Roboto Light" panose="02000000000000000000" pitchFamily="2" charset="0"/>
            <a:ea typeface="Roboto Light" panose="02000000000000000000" pitchFamily="2" charset="0"/>
            <a:cs typeface="Roboto Light" panose="02000000000000000000" pitchFamily="2" charset="0"/>
          </a:endParaRPr>
        </a:p>
      </dgm:t>
    </dgm:pt>
    <dgm:pt modelId="{62DE7AF3-AF12-4774-A892-6893786AB861}" type="pres">
      <dgm:prSet presAssocID="{0C31FD30-6254-467B-93D7-A5F42798951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E4EA5A3-3B06-466A-ABC4-EF916D8DF087}" type="pres">
      <dgm:prSet presAssocID="{B2BA24D9-CC9C-4CBC-8725-0E84AF36A313}" presName="root" presStyleCnt="0"/>
      <dgm:spPr/>
    </dgm:pt>
    <dgm:pt modelId="{BF37CF9C-8DCA-46AA-BE97-F56DF7791B58}" type="pres">
      <dgm:prSet presAssocID="{B2BA24D9-CC9C-4CBC-8725-0E84AF36A313}" presName="rootComposite" presStyleCnt="0"/>
      <dgm:spPr/>
    </dgm:pt>
    <dgm:pt modelId="{820EE4CE-8308-468A-81F3-59B880403213}" type="pres">
      <dgm:prSet presAssocID="{B2BA24D9-CC9C-4CBC-8725-0E84AF36A313}" presName="rootText" presStyleLbl="node1" presStyleIdx="0" presStyleCnt="3" custScaleX="125769" custScaleY="60411"/>
      <dgm:spPr/>
    </dgm:pt>
    <dgm:pt modelId="{B89B55F2-89E1-4BA8-8E0E-1FC8E82C74DC}" type="pres">
      <dgm:prSet presAssocID="{B2BA24D9-CC9C-4CBC-8725-0E84AF36A313}" presName="rootConnector" presStyleLbl="node1" presStyleIdx="0" presStyleCnt="3"/>
      <dgm:spPr/>
    </dgm:pt>
    <dgm:pt modelId="{F51EA599-907F-4B04-9A6C-F8DCD51BD627}" type="pres">
      <dgm:prSet presAssocID="{B2BA24D9-CC9C-4CBC-8725-0E84AF36A313}" presName="childShape" presStyleCnt="0"/>
      <dgm:spPr/>
    </dgm:pt>
    <dgm:pt modelId="{9FB53B7D-CD39-4687-9C08-A09F057B3D5C}" type="pres">
      <dgm:prSet presAssocID="{D4FB74C7-D0D2-4F30-AB90-5D488EA69E4B}" presName="Name13" presStyleLbl="parChTrans1D2" presStyleIdx="0" presStyleCnt="6"/>
      <dgm:spPr/>
    </dgm:pt>
    <dgm:pt modelId="{BD1F455C-163C-44AB-B108-204266C6B002}" type="pres">
      <dgm:prSet presAssocID="{7A50C530-D9A1-4E1C-A86B-303557FC8DBD}" presName="childText" presStyleLbl="bgAcc1" presStyleIdx="0" presStyleCnt="6" custScaleX="125769">
        <dgm:presLayoutVars>
          <dgm:bulletEnabled val="1"/>
        </dgm:presLayoutVars>
      </dgm:prSet>
      <dgm:spPr/>
    </dgm:pt>
    <dgm:pt modelId="{E25FBFEC-309E-4507-B9A2-163DEC492F17}" type="pres">
      <dgm:prSet presAssocID="{C19DFF9D-07A1-4523-B5CA-3B24DEF92DFD}" presName="root" presStyleCnt="0"/>
      <dgm:spPr/>
    </dgm:pt>
    <dgm:pt modelId="{3C43C8F6-981A-46A6-BE3F-A99E4AD81209}" type="pres">
      <dgm:prSet presAssocID="{C19DFF9D-07A1-4523-B5CA-3B24DEF92DFD}" presName="rootComposite" presStyleCnt="0"/>
      <dgm:spPr/>
    </dgm:pt>
    <dgm:pt modelId="{68699F07-44F7-4CC9-88C0-3B708C562870}" type="pres">
      <dgm:prSet presAssocID="{C19DFF9D-07A1-4523-B5CA-3B24DEF92DFD}" presName="rootText" presStyleLbl="node1" presStyleIdx="1" presStyleCnt="3" custScaleX="125769" custScaleY="62610"/>
      <dgm:spPr/>
    </dgm:pt>
    <dgm:pt modelId="{50734AAE-0D3F-43BF-981A-086C9D3C4803}" type="pres">
      <dgm:prSet presAssocID="{C19DFF9D-07A1-4523-B5CA-3B24DEF92DFD}" presName="rootConnector" presStyleLbl="node1" presStyleIdx="1" presStyleCnt="3"/>
      <dgm:spPr/>
    </dgm:pt>
    <dgm:pt modelId="{87EB8DF1-EAB7-4859-B311-69B44E9F4FA1}" type="pres">
      <dgm:prSet presAssocID="{C19DFF9D-07A1-4523-B5CA-3B24DEF92DFD}" presName="childShape" presStyleCnt="0"/>
      <dgm:spPr/>
    </dgm:pt>
    <dgm:pt modelId="{BA5B06FD-2960-4C56-969C-8F296F0CE039}" type="pres">
      <dgm:prSet presAssocID="{6B2AA8EB-A36B-4B38-BD2B-7401BF1B329D}" presName="Name13" presStyleLbl="parChTrans1D2" presStyleIdx="1" presStyleCnt="6"/>
      <dgm:spPr/>
    </dgm:pt>
    <dgm:pt modelId="{EE0FFC3F-7F4A-4E70-97CB-DDDA195BF276}" type="pres">
      <dgm:prSet presAssocID="{15A0A93B-8DF2-4850-810D-11F3CB9F7141}" presName="childText" presStyleLbl="bgAcc1" presStyleIdx="1" presStyleCnt="6" custScaleX="125769">
        <dgm:presLayoutVars>
          <dgm:bulletEnabled val="1"/>
        </dgm:presLayoutVars>
      </dgm:prSet>
      <dgm:spPr/>
    </dgm:pt>
    <dgm:pt modelId="{7E3EE184-0CC3-40B0-B6BF-7CCB652DF8F0}" type="pres">
      <dgm:prSet presAssocID="{AF8C389A-5EFF-4890-8D78-FBBBD37895CD}" presName="Name13" presStyleLbl="parChTrans1D2" presStyleIdx="2" presStyleCnt="6"/>
      <dgm:spPr/>
    </dgm:pt>
    <dgm:pt modelId="{654980F2-5699-42E8-B23D-9124E7ACC0F9}" type="pres">
      <dgm:prSet presAssocID="{3C2B7D44-DE9C-4C76-ADC5-47A96758EFA6}" presName="childText" presStyleLbl="bgAcc1" presStyleIdx="2" presStyleCnt="6" custScaleX="125769">
        <dgm:presLayoutVars>
          <dgm:bulletEnabled val="1"/>
        </dgm:presLayoutVars>
      </dgm:prSet>
      <dgm:spPr/>
    </dgm:pt>
    <dgm:pt modelId="{FE9075B0-B55C-4F32-B43F-CC21843C8502}" type="pres">
      <dgm:prSet presAssocID="{D7B36762-22A2-4196-93E5-8FD0301A527A}" presName="root" presStyleCnt="0"/>
      <dgm:spPr/>
    </dgm:pt>
    <dgm:pt modelId="{59B43303-E39C-40AB-85CB-ADD1B88EA89A}" type="pres">
      <dgm:prSet presAssocID="{D7B36762-22A2-4196-93E5-8FD0301A527A}" presName="rootComposite" presStyleCnt="0"/>
      <dgm:spPr/>
    </dgm:pt>
    <dgm:pt modelId="{43F3B157-7CC0-4374-B32A-DFEA525E96AC}" type="pres">
      <dgm:prSet presAssocID="{D7B36762-22A2-4196-93E5-8FD0301A527A}" presName="rootText" presStyleLbl="node1" presStyleIdx="2" presStyleCnt="3" custScaleX="125769" custScaleY="58484"/>
      <dgm:spPr/>
    </dgm:pt>
    <dgm:pt modelId="{1749A404-5BD7-4434-BE53-F36E10D2B07B}" type="pres">
      <dgm:prSet presAssocID="{D7B36762-22A2-4196-93E5-8FD0301A527A}" presName="rootConnector" presStyleLbl="node1" presStyleIdx="2" presStyleCnt="3"/>
      <dgm:spPr/>
    </dgm:pt>
    <dgm:pt modelId="{D4B795CE-A7B9-49CD-B95A-924DCE894800}" type="pres">
      <dgm:prSet presAssocID="{D7B36762-22A2-4196-93E5-8FD0301A527A}" presName="childShape" presStyleCnt="0"/>
      <dgm:spPr/>
    </dgm:pt>
    <dgm:pt modelId="{4B2056E4-B551-4D85-BA23-18D1BC463EE0}" type="pres">
      <dgm:prSet presAssocID="{46DE0406-613F-4BF7-BC3A-6C5C8EDC35D0}" presName="Name13" presStyleLbl="parChTrans1D2" presStyleIdx="3" presStyleCnt="6"/>
      <dgm:spPr/>
    </dgm:pt>
    <dgm:pt modelId="{DC3AC57F-7F7D-4A82-B638-1FD09A05E9E6}" type="pres">
      <dgm:prSet presAssocID="{6FC51ABC-29AA-434E-8A95-FA04080F90D0}" presName="childText" presStyleLbl="bgAcc1" presStyleIdx="3" presStyleCnt="6" custScaleX="125769">
        <dgm:presLayoutVars>
          <dgm:bulletEnabled val="1"/>
        </dgm:presLayoutVars>
      </dgm:prSet>
      <dgm:spPr/>
    </dgm:pt>
    <dgm:pt modelId="{74550331-78F6-4415-A473-B213633BFC26}" type="pres">
      <dgm:prSet presAssocID="{0FCD6D99-896F-473A-93D6-EC58FE6CE9E1}" presName="Name13" presStyleLbl="parChTrans1D2" presStyleIdx="4" presStyleCnt="6"/>
      <dgm:spPr/>
    </dgm:pt>
    <dgm:pt modelId="{0834269A-0AD1-487F-BB06-91A35A5B9F88}" type="pres">
      <dgm:prSet presAssocID="{1A5E40DB-5FAE-404A-949B-26C1980CF48B}" presName="childText" presStyleLbl="bgAcc1" presStyleIdx="4" presStyleCnt="6" custScaleX="125769">
        <dgm:presLayoutVars>
          <dgm:bulletEnabled val="1"/>
        </dgm:presLayoutVars>
      </dgm:prSet>
      <dgm:spPr/>
    </dgm:pt>
    <dgm:pt modelId="{2333FC2D-7A53-46EA-BE4A-E990985606C3}" type="pres">
      <dgm:prSet presAssocID="{B6D10977-8D7C-4DFA-BA43-EBA02118B3FF}" presName="Name13" presStyleLbl="parChTrans1D2" presStyleIdx="5" presStyleCnt="6"/>
      <dgm:spPr/>
    </dgm:pt>
    <dgm:pt modelId="{ECE78748-7199-4292-8E25-AD24C88F61A1}" type="pres">
      <dgm:prSet presAssocID="{F723E227-3E68-486F-94F4-DD58E76E3279}" presName="childText" presStyleLbl="bgAcc1" presStyleIdx="5" presStyleCnt="6" custScaleX="125769">
        <dgm:presLayoutVars>
          <dgm:bulletEnabled val="1"/>
        </dgm:presLayoutVars>
      </dgm:prSet>
      <dgm:spPr/>
    </dgm:pt>
  </dgm:ptLst>
  <dgm:cxnLst>
    <dgm:cxn modelId="{3A9AF203-ECAB-4A6A-919A-E13C5C65E4BB}" type="presOf" srcId="{D7B36762-22A2-4196-93E5-8FD0301A527A}" destId="{43F3B157-7CC0-4374-B32A-DFEA525E96AC}" srcOrd="0" destOrd="0" presId="urn:microsoft.com/office/officeart/2005/8/layout/hierarchy3"/>
    <dgm:cxn modelId="{059B9B08-86C0-4F6A-93A5-A69F1B760C49}" srcId="{0C31FD30-6254-467B-93D7-A5F427989512}" destId="{B2BA24D9-CC9C-4CBC-8725-0E84AF36A313}" srcOrd="0" destOrd="0" parTransId="{637364B6-282A-4B51-AD7A-408425F8E85C}" sibTransId="{90951ED5-71B7-4BDC-B17B-36D89ADB79E3}"/>
    <dgm:cxn modelId="{AFB3B324-0AB5-4D87-B4FB-C7B8E237735D}" type="presOf" srcId="{46DE0406-613F-4BF7-BC3A-6C5C8EDC35D0}" destId="{4B2056E4-B551-4D85-BA23-18D1BC463EE0}" srcOrd="0" destOrd="0" presId="urn:microsoft.com/office/officeart/2005/8/layout/hierarchy3"/>
    <dgm:cxn modelId="{03529F27-04F9-4C90-84B8-C4FF58D945AE}" type="presOf" srcId="{B2BA24D9-CC9C-4CBC-8725-0E84AF36A313}" destId="{820EE4CE-8308-468A-81F3-59B880403213}" srcOrd="0" destOrd="0" presId="urn:microsoft.com/office/officeart/2005/8/layout/hierarchy3"/>
    <dgm:cxn modelId="{A7EE192A-0B5C-4533-97EB-25B079342389}" type="presOf" srcId="{1A5E40DB-5FAE-404A-949B-26C1980CF48B}" destId="{0834269A-0AD1-487F-BB06-91A35A5B9F88}" srcOrd="0" destOrd="0" presId="urn:microsoft.com/office/officeart/2005/8/layout/hierarchy3"/>
    <dgm:cxn modelId="{A611A430-F73A-4B3A-A23B-96B321CD1FD5}" type="presOf" srcId="{B2BA24D9-CC9C-4CBC-8725-0E84AF36A313}" destId="{B89B55F2-89E1-4BA8-8E0E-1FC8E82C74DC}" srcOrd="1" destOrd="0" presId="urn:microsoft.com/office/officeart/2005/8/layout/hierarchy3"/>
    <dgm:cxn modelId="{4B1FE23F-CAD6-4EF3-BA5A-F55EE05878B0}" type="presOf" srcId="{F723E227-3E68-486F-94F4-DD58E76E3279}" destId="{ECE78748-7199-4292-8E25-AD24C88F61A1}" srcOrd="0" destOrd="0" presId="urn:microsoft.com/office/officeart/2005/8/layout/hierarchy3"/>
    <dgm:cxn modelId="{EEDBC561-9EF8-4DC1-8A53-CACF10F98774}" srcId="{C19DFF9D-07A1-4523-B5CA-3B24DEF92DFD}" destId="{15A0A93B-8DF2-4850-810D-11F3CB9F7141}" srcOrd="0" destOrd="0" parTransId="{6B2AA8EB-A36B-4B38-BD2B-7401BF1B329D}" sibTransId="{7FE0602B-0F73-474D-AC99-A90C359C5336}"/>
    <dgm:cxn modelId="{C161A744-E05D-473A-B1CF-CDAF858F5949}" type="presOf" srcId="{C19DFF9D-07A1-4523-B5CA-3B24DEF92DFD}" destId="{50734AAE-0D3F-43BF-981A-086C9D3C4803}" srcOrd="1" destOrd="0" presId="urn:microsoft.com/office/officeart/2005/8/layout/hierarchy3"/>
    <dgm:cxn modelId="{70C49649-2898-4C67-ADDF-9EB60AF1D618}" type="presOf" srcId="{C19DFF9D-07A1-4523-B5CA-3B24DEF92DFD}" destId="{68699F07-44F7-4CC9-88C0-3B708C562870}" srcOrd="0" destOrd="0" presId="urn:microsoft.com/office/officeart/2005/8/layout/hierarchy3"/>
    <dgm:cxn modelId="{426EE869-2713-471F-91D3-2F77998139BD}" srcId="{0C31FD30-6254-467B-93D7-A5F427989512}" destId="{D7B36762-22A2-4196-93E5-8FD0301A527A}" srcOrd="2" destOrd="0" parTransId="{0FDAA79A-87AC-4622-9C63-985B32803745}" sibTransId="{10D79499-2CED-491C-A731-0C801139803C}"/>
    <dgm:cxn modelId="{875F6D4C-E569-462E-90F6-CCDF8F975EA6}" type="presOf" srcId="{D4FB74C7-D0D2-4F30-AB90-5D488EA69E4B}" destId="{9FB53B7D-CD39-4687-9C08-A09F057B3D5C}" srcOrd="0" destOrd="0" presId="urn:microsoft.com/office/officeart/2005/8/layout/hierarchy3"/>
    <dgm:cxn modelId="{FCC26D50-A36B-420E-9DC7-6759FEEAAFEB}" srcId="{D7B36762-22A2-4196-93E5-8FD0301A527A}" destId="{F723E227-3E68-486F-94F4-DD58E76E3279}" srcOrd="2" destOrd="0" parTransId="{B6D10977-8D7C-4DFA-BA43-EBA02118B3FF}" sibTransId="{D3A533D7-CB8D-4433-9A84-1467FFB63AEF}"/>
    <dgm:cxn modelId="{9B130B55-8C17-44A1-8E6F-D235E116C942}" type="presOf" srcId="{3C2B7D44-DE9C-4C76-ADC5-47A96758EFA6}" destId="{654980F2-5699-42E8-B23D-9124E7ACC0F9}" srcOrd="0" destOrd="0" presId="urn:microsoft.com/office/officeart/2005/8/layout/hierarchy3"/>
    <dgm:cxn modelId="{85894975-B4FD-49E4-8F98-40148B202F89}" type="presOf" srcId="{15A0A93B-8DF2-4850-810D-11F3CB9F7141}" destId="{EE0FFC3F-7F4A-4E70-97CB-DDDA195BF276}" srcOrd="0" destOrd="0" presId="urn:microsoft.com/office/officeart/2005/8/layout/hierarchy3"/>
    <dgm:cxn modelId="{C72ABC56-AF56-4519-BCC4-6EBE429DD058}" srcId="{B2BA24D9-CC9C-4CBC-8725-0E84AF36A313}" destId="{7A50C530-D9A1-4E1C-A86B-303557FC8DBD}" srcOrd="0" destOrd="0" parTransId="{D4FB74C7-D0D2-4F30-AB90-5D488EA69E4B}" sibTransId="{7E6A9E53-45D4-44A1-B713-AB9BA4B6873E}"/>
    <dgm:cxn modelId="{B94CDF80-5E80-4376-A243-8C5D47E15B5F}" srcId="{D7B36762-22A2-4196-93E5-8FD0301A527A}" destId="{1A5E40DB-5FAE-404A-949B-26C1980CF48B}" srcOrd="1" destOrd="0" parTransId="{0FCD6D99-896F-473A-93D6-EC58FE6CE9E1}" sibTransId="{0D8E6B40-609B-44FF-BAC6-348E6AF0325D}"/>
    <dgm:cxn modelId="{11A00F87-B821-4629-AB55-23991E960D66}" type="presOf" srcId="{0C31FD30-6254-467B-93D7-A5F427989512}" destId="{62DE7AF3-AF12-4774-A892-6893786AB861}" srcOrd="0" destOrd="0" presId="urn:microsoft.com/office/officeart/2005/8/layout/hierarchy3"/>
    <dgm:cxn modelId="{616BB987-8443-4BC4-973F-83A8011B6BE9}" type="presOf" srcId="{6B2AA8EB-A36B-4B38-BD2B-7401BF1B329D}" destId="{BA5B06FD-2960-4C56-969C-8F296F0CE039}" srcOrd="0" destOrd="0" presId="urn:microsoft.com/office/officeart/2005/8/layout/hierarchy3"/>
    <dgm:cxn modelId="{5281A38D-4862-4A8E-AE95-9BAB90C90E9E}" srcId="{0C31FD30-6254-467B-93D7-A5F427989512}" destId="{C19DFF9D-07A1-4523-B5CA-3B24DEF92DFD}" srcOrd="1" destOrd="0" parTransId="{73223D2E-1F0B-4DE0-9C08-A9DE51CC5A58}" sibTransId="{ABA23481-0EB8-4080-9FCC-1A07642F31E9}"/>
    <dgm:cxn modelId="{D2FE51AC-C5FA-471A-9ECC-4340CD4BC2D8}" type="presOf" srcId="{B6D10977-8D7C-4DFA-BA43-EBA02118B3FF}" destId="{2333FC2D-7A53-46EA-BE4A-E990985606C3}" srcOrd="0" destOrd="0" presId="urn:microsoft.com/office/officeart/2005/8/layout/hierarchy3"/>
    <dgm:cxn modelId="{0DC7C6AE-BFBC-43A8-BE71-7A6300C34E41}" srcId="{D7B36762-22A2-4196-93E5-8FD0301A527A}" destId="{6FC51ABC-29AA-434E-8A95-FA04080F90D0}" srcOrd="0" destOrd="0" parTransId="{46DE0406-613F-4BF7-BC3A-6C5C8EDC35D0}" sibTransId="{4F44FA4B-3171-4CAA-BC2D-7B0C4EC607E0}"/>
    <dgm:cxn modelId="{4D614DB2-806B-44B8-9AB8-746C359A8907}" type="presOf" srcId="{0FCD6D99-896F-473A-93D6-EC58FE6CE9E1}" destId="{74550331-78F6-4415-A473-B213633BFC26}" srcOrd="0" destOrd="0" presId="urn:microsoft.com/office/officeart/2005/8/layout/hierarchy3"/>
    <dgm:cxn modelId="{21AE83B2-68D8-4D28-AF8E-6A9F16786CFE}" type="presOf" srcId="{7A50C530-D9A1-4E1C-A86B-303557FC8DBD}" destId="{BD1F455C-163C-44AB-B108-204266C6B002}" srcOrd="0" destOrd="0" presId="urn:microsoft.com/office/officeart/2005/8/layout/hierarchy3"/>
    <dgm:cxn modelId="{D49811D3-01D3-4740-B584-10A995CCF9A6}" srcId="{C19DFF9D-07A1-4523-B5CA-3B24DEF92DFD}" destId="{3C2B7D44-DE9C-4C76-ADC5-47A96758EFA6}" srcOrd="1" destOrd="0" parTransId="{AF8C389A-5EFF-4890-8D78-FBBBD37895CD}" sibTransId="{71359875-A710-46C4-A3FA-D417009F6BE7}"/>
    <dgm:cxn modelId="{258E48D8-243F-4104-9210-2709EA089239}" type="presOf" srcId="{AF8C389A-5EFF-4890-8D78-FBBBD37895CD}" destId="{7E3EE184-0CC3-40B0-B6BF-7CCB652DF8F0}" srcOrd="0" destOrd="0" presId="urn:microsoft.com/office/officeart/2005/8/layout/hierarchy3"/>
    <dgm:cxn modelId="{A72C1DDB-4181-494A-A799-7542F98C91E0}" type="presOf" srcId="{D7B36762-22A2-4196-93E5-8FD0301A527A}" destId="{1749A404-5BD7-4434-BE53-F36E10D2B07B}" srcOrd="1" destOrd="0" presId="urn:microsoft.com/office/officeart/2005/8/layout/hierarchy3"/>
    <dgm:cxn modelId="{D8A7C1DD-ECFF-40BD-BCEC-4ED149CA919D}" type="presOf" srcId="{6FC51ABC-29AA-434E-8A95-FA04080F90D0}" destId="{DC3AC57F-7F7D-4A82-B638-1FD09A05E9E6}" srcOrd="0" destOrd="0" presId="urn:microsoft.com/office/officeart/2005/8/layout/hierarchy3"/>
    <dgm:cxn modelId="{1BF39350-1F8D-4488-A08E-9CA09E211FFB}" type="presParOf" srcId="{62DE7AF3-AF12-4774-A892-6893786AB861}" destId="{CE4EA5A3-3B06-466A-ABC4-EF916D8DF087}" srcOrd="0" destOrd="0" presId="urn:microsoft.com/office/officeart/2005/8/layout/hierarchy3"/>
    <dgm:cxn modelId="{2C7E1D2E-DC76-4C13-9680-DD776F2049BB}" type="presParOf" srcId="{CE4EA5A3-3B06-466A-ABC4-EF916D8DF087}" destId="{BF37CF9C-8DCA-46AA-BE97-F56DF7791B58}" srcOrd="0" destOrd="0" presId="urn:microsoft.com/office/officeart/2005/8/layout/hierarchy3"/>
    <dgm:cxn modelId="{1A331727-E3CB-42A1-84B2-B0BA9E900DA6}" type="presParOf" srcId="{BF37CF9C-8DCA-46AA-BE97-F56DF7791B58}" destId="{820EE4CE-8308-468A-81F3-59B880403213}" srcOrd="0" destOrd="0" presId="urn:microsoft.com/office/officeart/2005/8/layout/hierarchy3"/>
    <dgm:cxn modelId="{78A52D65-D15D-4831-BD24-992442A3BFED}" type="presParOf" srcId="{BF37CF9C-8DCA-46AA-BE97-F56DF7791B58}" destId="{B89B55F2-89E1-4BA8-8E0E-1FC8E82C74DC}" srcOrd="1" destOrd="0" presId="urn:microsoft.com/office/officeart/2005/8/layout/hierarchy3"/>
    <dgm:cxn modelId="{CA3541CA-65E7-48CE-98BB-D1FA1F38AD36}" type="presParOf" srcId="{CE4EA5A3-3B06-466A-ABC4-EF916D8DF087}" destId="{F51EA599-907F-4B04-9A6C-F8DCD51BD627}" srcOrd="1" destOrd="0" presId="urn:microsoft.com/office/officeart/2005/8/layout/hierarchy3"/>
    <dgm:cxn modelId="{43404756-AD08-4B02-8E36-661AB92B070F}" type="presParOf" srcId="{F51EA599-907F-4B04-9A6C-F8DCD51BD627}" destId="{9FB53B7D-CD39-4687-9C08-A09F057B3D5C}" srcOrd="0" destOrd="0" presId="urn:microsoft.com/office/officeart/2005/8/layout/hierarchy3"/>
    <dgm:cxn modelId="{1EAE1544-8DDA-47F0-99D6-F71D7DD60271}" type="presParOf" srcId="{F51EA599-907F-4B04-9A6C-F8DCD51BD627}" destId="{BD1F455C-163C-44AB-B108-204266C6B002}" srcOrd="1" destOrd="0" presId="urn:microsoft.com/office/officeart/2005/8/layout/hierarchy3"/>
    <dgm:cxn modelId="{7D1C1F2E-FA4D-419E-8A47-FCABEDE0EA0C}" type="presParOf" srcId="{62DE7AF3-AF12-4774-A892-6893786AB861}" destId="{E25FBFEC-309E-4507-B9A2-163DEC492F17}" srcOrd="1" destOrd="0" presId="urn:microsoft.com/office/officeart/2005/8/layout/hierarchy3"/>
    <dgm:cxn modelId="{E48C5DFA-FBFD-41F8-986C-04AF83F13F92}" type="presParOf" srcId="{E25FBFEC-309E-4507-B9A2-163DEC492F17}" destId="{3C43C8F6-981A-46A6-BE3F-A99E4AD81209}" srcOrd="0" destOrd="0" presId="urn:microsoft.com/office/officeart/2005/8/layout/hierarchy3"/>
    <dgm:cxn modelId="{01EB37DF-1D5F-4A32-A346-048FEDD9959A}" type="presParOf" srcId="{3C43C8F6-981A-46A6-BE3F-A99E4AD81209}" destId="{68699F07-44F7-4CC9-88C0-3B708C562870}" srcOrd="0" destOrd="0" presId="urn:microsoft.com/office/officeart/2005/8/layout/hierarchy3"/>
    <dgm:cxn modelId="{DFCF6B0A-0398-4748-BE1D-D7654CBF6D31}" type="presParOf" srcId="{3C43C8F6-981A-46A6-BE3F-A99E4AD81209}" destId="{50734AAE-0D3F-43BF-981A-086C9D3C4803}" srcOrd="1" destOrd="0" presId="urn:microsoft.com/office/officeart/2005/8/layout/hierarchy3"/>
    <dgm:cxn modelId="{686CE86E-D5F3-44A8-B24D-75AD74E6A890}" type="presParOf" srcId="{E25FBFEC-309E-4507-B9A2-163DEC492F17}" destId="{87EB8DF1-EAB7-4859-B311-69B44E9F4FA1}" srcOrd="1" destOrd="0" presId="urn:microsoft.com/office/officeart/2005/8/layout/hierarchy3"/>
    <dgm:cxn modelId="{69C70474-9013-4DEC-8684-F7D9C19AADF9}" type="presParOf" srcId="{87EB8DF1-EAB7-4859-B311-69B44E9F4FA1}" destId="{BA5B06FD-2960-4C56-969C-8F296F0CE039}" srcOrd="0" destOrd="0" presId="urn:microsoft.com/office/officeart/2005/8/layout/hierarchy3"/>
    <dgm:cxn modelId="{412605BA-38F6-4EEE-A072-2040423FD1D8}" type="presParOf" srcId="{87EB8DF1-EAB7-4859-B311-69B44E9F4FA1}" destId="{EE0FFC3F-7F4A-4E70-97CB-DDDA195BF276}" srcOrd="1" destOrd="0" presId="urn:microsoft.com/office/officeart/2005/8/layout/hierarchy3"/>
    <dgm:cxn modelId="{990E6B6E-3E0C-4496-8DED-24C2E0394A34}" type="presParOf" srcId="{87EB8DF1-EAB7-4859-B311-69B44E9F4FA1}" destId="{7E3EE184-0CC3-40B0-B6BF-7CCB652DF8F0}" srcOrd="2" destOrd="0" presId="urn:microsoft.com/office/officeart/2005/8/layout/hierarchy3"/>
    <dgm:cxn modelId="{5C2E46F2-5DFB-4BFC-BCA6-B6D0904DED3B}" type="presParOf" srcId="{87EB8DF1-EAB7-4859-B311-69B44E9F4FA1}" destId="{654980F2-5699-42E8-B23D-9124E7ACC0F9}" srcOrd="3" destOrd="0" presId="urn:microsoft.com/office/officeart/2005/8/layout/hierarchy3"/>
    <dgm:cxn modelId="{9C2DBD5A-62F8-4E55-AC78-23E96C19CE88}" type="presParOf" srcId="{62DE7AF3-AF12-4774-A892-6893786AB861}" destId="{FE9075B0-B55C-4F32-B43F-CC21843C8502}" srcOrd="2" destOrd="0" presId="urn:microsoft.com/office/officeart/2005/8/layout/hierarchy3"/>
    <dgm:cxn modelId="{B72DCEA8-B8B8-4BAE-885A-D9EEB6466CC7}" type="presParOf" srcId="{FE9075B0-B55C-4F32-B43F-CC21843C8502}" destId="{59B43303-E39C-40AB-85CB-ADD1B88EA89A}" srcOrd="0" destOrd="0" presId="urn:microsoft.com/office/officeart/2005/8/layout/hierarchy3"/>
    <dgm:cxn modelId="{BF163071-7F94-40C3-9F59-CF1D4C801EF6}" type="presParOf" srcId="{59B43303-E39C-40AB-85CB-ADD1B88EA89A}" destId="{43F3B157-7CC0-4374-B32A-DFEA525E96AC}" srcOrd="0" destOrd="0" presId="urn:microsoft.com/office/officeart/2005/8/layout/hierarchy3"/>
    <dgm:cxn modelId="{2EDA5B14-0BF5-4B04-833A-2870097790B1}" type="presParOf" srcId="{59B43303-E39C-40AB-85CB-ADD1B88EA89A}" destId="{1749A404-5BD7-4434-BE53-F36E10D2B07B}" srcOrd="1" destOrd="0" presId="urn:microsoft.com/office/officeart/2005/8/layout/hierarchy3"/>
    <dgm:cxn modelId="{CC4CB5C1-F697-429C-93D9-39DC2DBD134A}" type="presParOf" srcId="{FE9075B0-B55C-4F32-B43F-CC21843C8502}" destId="{D4B795CE-A7B9-49CD-B95A-924DCE894800}" srcOrd="1" destOrd="0" presId="urn:microsoft.com/office/officeart/2005/8/layout/hierarchy3"/>
    <dgm:cxn modelId="{36913FD4-3DA1-4903-BBA5-C666BBDC0F2E}" type="presParOf" srcId="{D4B795CE-A7B9-49CD-B95A-924DCE894800}" destId="{4B2056E4-B551-4D85-BA23-18D1BC463EE0}" srcOrd="0" destOrd="0" presId="urn:microsoft.com/office/officeart/2005/8/layout/hierarchy3"/>
    <dgm:cxn modelId="{E28D12C3-3AC2-4771-A817-800B0A31DC11}" type="presParOf" srcId="{D4B795CE-A7B9-49CD-B95A-924DCE894800}" destId="{DC3AC57F-7F7D-4A82-B638-1FD09A05E9E6}" srcOrd="1" destOrd="0" presId="urn:microsoft.com/office/officeart/2005/8/layout/hierarchy3"/>
    <dgm:cxn modelId="{1CA9CB2F-3CCA-4C0F-84A9-2E1A191F9A4F}" type="presParOf" srcId="{D4B795CE-A7B9-49CD-B95A-924DCE894800}" destId="{74550331-78F6-4415-A473-B213633BFC26}" srcOrd="2" destOrd="0" presId="urn:microsoft.com/office/officeart/2005/8/layout/hierarchy3"/>
    <dgm:cxn modelId="{E8E8EB92-67FB-4141-9F56-87E3C2DBCA40}" type="presParOf" srcId="{D4B795CE-A7B9-49CD-B95A-924DCE894800}" destId="{0834269A-0AD1-487F-BB06-91A35A5B9F88}" srcOrd="3" destOrd="0" presId="urn:microsoft.com/office/officeart/2005/8/layout/hierarchy3"/>
    <dgm:cxn modelId="{EA9AF1E1-9D28-4528-B998-9BF27C67CD31}" type="presParOf" srcId="{D4B795CE-A7B9-49CD-B95A-924DCE894800}" destId="{2333FC2D-7A53-46EA-BE4A-E990985606C3}" srcOrd="4" destOrd="0" presId="urn:microsoft.com/office/officeart/2005/8/layout/hierarchy3"/>
    <dgm:cxn modelId="{4BE582E9-CAE1-4893-A467-D8D6CE55B801}" type="presParOf" srcId="{D4B795CE-A7B9-49CD-B95A-924DCE894800}" destId="{ECE78748-7199-4292-8E25-AD24C88F61A1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01F951-B666-4D73-BE8A-B405CE4F691A}">
      <dsp:nvSpPr>
        <dsp:cNvPr id="0" name=""/>
        <dsp:cNvSpPr/>
      </dsp:nvSpPr>
      <dsp:spPr>
        <a:xfrm>
          <a:off x="0" y="1628902"/>
          <a:ext cx="8957809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005F7F-59FB-4AC5-936A-29934378B5F0}">
      <dsp:nvSpPr>
        <dsp:cNvPr id="0" name=""/>
        <dsp:cNvSpPr/>
      </dsp:nvSpPr>
      <dsp:spPr>
        <a:xfrm rot="8100000">
          <a:off x="50120" y="375398"/>
          <a:ext cx="239576" cy="239576"/>
        </a:xfrm>
        <a:prstGeom prst="teardrop">
          <a:avLst>
            <a:gd name="adj" fmla="val 115000"/>
          </a:avLst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FCEA0B-6B06-46B4-8863-0FFEDDE7BB0A}">
      <dsp:nvSpPr>
        <dsp:cNvPr id="0" name=""/>
        <dsp:cNvSpPr/>
      </dsp:nvSpPr>
      <dsp:spPr>
        <a:xfrm>
          <a:off x="76735" y="402013"/>
          <a:ext cx="186346" cy="18634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7EA711-80CA-4599-8F9F-15D9D08A1024}">
      <dsp:nvSpPr>
        <dsp:cNvPr id="0" name=""/>
        <dsp:cNvSpPr/>
      </dsp:nvSpPr>
      <dsp:spPr>
        <a:xfrm>
          <a:off x="339314" y="664592"/>
          <a:ext cx="1863293" cy="964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8900" rIns="88900" bIns="13335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rPr>
            <a:t>Applications received are entered into Clearing*</a:t>
          </a:r>
        </a:p>
      </dsp:txBody>
      <dsp:txXfrm>
        <a:off x="339314" y="664592"/>
        <a:ext cx="1863293" cy="964310"/>
      </dsp:txXfrm>
    </dsp:sp>
    <dsp:sp modelId="{AB071DB4-20DA-44FF-802D-1077A0658373}">
      <dsp:nvSpPr>
        <dsp:cNvPr id="0" name=""/>
        <dsp:cNvSpPr/>
      </dsp:nvSpPr>
      <dsp:spPr>
        <a:xfrm>
          <a:off x="339314" y="325780"/>
          <a:ext cx="1863293" cy="338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890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rPr>
            <a:t>30 June </a:t>
          </a:r>
        </a:p>
      </dsp:txBody>
      <dsp:txXfrm>
        <a:off x="339314" y="325780"/>
        <a:ext cx="1863293" cy="338811"/>
      </dsp:txXfrm>
    </dsp:sp>
    <dsp:sp modelId="{59B74F59-05B8-4211-A7C3-7E5D6143EA20}">
      <dsp:nvSpPr>
        <dsp:cNvPr id="0" name=""/>
        <dsp:cNvSpPr/>
      </dsp:nvSpPr>
      <dsp:spPr>
        <a:xfrm>
          <a:off x="169908" y="664592"/>
          <a:ext cx="0" cy="964310"/>
        </a:xfrm>
        <a:prstGeom prst="line">
          <a:avLst/>
        </a:prstGeom>
        <a:noFill/>
        <a:ln w="12700" cap="flat" cmpd="sng" algn="ctr">
          <a:solidFill>
            <a:schemeClr val="accent2">
              <a:shade val="90000"/>
              <a:hueOff val="-11715"/>
              <a:satOff val="-1984"/>
              <a:lumOff val="9175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2A3749-06A1-4D4C-9DB4-5174AA47E9D1}">
      <dsp:nvSpPr>
        <dsp:cNvPr id="0" name=""/>
        <dsp:cNvSpPr/>
      </dsp:nvSpPr>
      <dsp:spPr>
        <a:xfrm>
          <a:off x="138841" y="1598409"/>
          <a:ext cx="60986" cy="60986"/>
        </a:xfrm>
        <a:prstGeom prst="ellipse">
          <a:avLst/>
        </a:prstGeom>
        <a:solidFill>
          <a:schemeClr val="accent2">
            <a:shade val="50000"/>
            <a:hueOff val="-11853"/>
            <a:satOff val="-2403"/>
            <a:lumOff val="1321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CA2763-1582-4CDA-8F59-34A42E14CDEF}">
      <dsp:nvSpPr>
        <dsp:cNvPr id="0" name=""/>
        <dsp:cNvSpPr/>
      </dsp:nvSpPr>
      <dsp:spPr>
        <a:xfrm rot="18900000">
          <a:off x="1168766" y="2642830"/>
          <a:ext cx="239576" cy="239576"/>
        </a:xfrm>
        <a:prstGeom prst="teardrop">
          <a:avLst>
            <a:gd name="adj" fmla="val 115000"/>
          </a:avLst>
        </a:prstGeom>
        <a:solidFill>
          <a:schemeClr val="accent2">
            <a:shade val="50000"/>
            <a:hueOff val="-107996"/>
            <a:satOff val="11667"/>
            <a:lumOff val="11932"/>
            <a:alphaOff val="0"/>
          </a:schemeClr>
        </a:solidFill>
        <a:ln w="12700" cap="flat" cmpd="sng" algn="ctr">
          <a:solidFill>
            <a:schemeClr val="accent2">
              <a:shade val="50000"/>
              <a:hueOff val="-107996"/>
              <a:satOff val="11667"/>
              <a:lumOff val="1193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0A4148-F357-4DA5-B373-7D33E5766281}">
      <dsp:nvSpPr>
        <dsp:cNvPr id="0" name=""/>
        <dsp:cNvSpPr/>
      </dsp:nvSpPr>
      <dsp:spPr>
        <a:xfrm>
          <a:off x="1195380" y="2669445"/>
          <a:ext cx="186346" cy="18634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34BEDF-802A-4E32-936D-879365726009}">
      <dsp:nvSpPr>
        <dsp:cNvPr id="0" name=""/>
        <dsp:cNvSpPr/>
      </dsp:nvSpPr>
      <dsp:spPr>
        <a:xfrm>
          <a:off x="1457959" y="1628902"/>
          <a:ext cx="1863293" cy="964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3350" rIns="0" bIns="8890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rPr>
            <a:t>Last date to apply for a course in Extra </a:t>
          </a:r>
        </a:p>
      </dsp:txBody>
      <dsp:txXfrm>
        <a:off x="1457959" y="1628902"/>
        <a:ext cx="1863293" cy="964310"/>
      </dsp:txXfrm>
    </dsp:sp>
    <dsp:sp modelId="{722080BC-E534-4E52-AA86-AFFD1D88900E}">
      <dsp:nvSpPr>
        <dsp:cNvPr id="0" name=""/>
        <dsp:cNvSpPr/>
      </dsp:nvSpPr>
      <dsp:spPr>
        <a:xfrm>
          <a:off x="1457959" y="2593212"/>
          <a:ext cx="1863293" cy="338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890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rPr>
            <a:t>4 July </a:t>
          </a:r>
        </a:p>
      </dsp:txBody>
      <dsp:txXfrm>
        <a:off x="1457959" y="2593212"/>
        <a:ext cx="1863293" cy="338811"/>
      </dsp:txXfrm>
    </dsp:sp>
    <dsp:sp modelId="{D4258986-9424-46D4-A49B-11CC278FD40A}">
      <dsp:nvSpPr>
        <dsp:cNvPr id="0" name=""/>
        <dsp:cNvSpPr/>
      </dsp:nvSpPr>
      <dsp:spPr>
        <a:xfrm>
          <a:off x="1288554" y="1628902"/>
          <a:ext cx="0" cy="964310"/>
        </a:xfrm>
        <a:prstGeom prst="line">
          <a:avLst/>
        </a:prstGeom>
        <a:noFill/>
        <a:ln w="12700" cap="flat" cmpd="sng" algn="ctr">
          <a:solidFill>
            <a:schemeClr val="accent2">
              <a:shade val="90000"/>
              <a:hueOff val="-23429"/>
              <a:satOff val="-3968"/>
              <a:lumOff val="1835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68A65E-008C-4C24-AC00-A02CF31A4766}">
      <dsp:nvSpPr>
        <dsp:cNvPr id="0" name=""/>
        <dsp:cNvSpPr/>
      </dsp:nvSpPr>
      <dsp:spPr>
        <a:xfrm>
          <a:off x="1257486" y="1598409"/>
          <a:ext cx="60986" cy="60986"/>
        </a:xfrm>
        <a:prstGeom prst="ellipse">
          <a:avLst/>
        </a:prstGeom>
        <a:solidFill>
          <a:schemeClr val="accent2">
            <a:shade val="50000"/>
            <a:hueOff val="-23705"/>
            <a:satOff val="-4805"/>
            <a:lumOff val="26429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6AB5D2-B65C-4960-8083-0A8A37848063}">
      <dsp:nvSpPr>
        <dsp:cNvPr id="0" name=""/>
        <dsp:cNvSpPr/>
      </dsp:nvSpPr>
      <dsp:spPr>
        <a:xfrm rot="8100000">
          <a:off x="2287411" y="375398"/>
          <a:ext cx="239576" cy="239576"/>
        </a:xfrm>
        <a:prstGeom prst="teardrop">
          <a:avLst>
            <a:gd name="adj" fmla="val 115000"/>
          </a:avLst>
        </a:prstGeom>
        <a:solidFill>
          <a:schemeClr val="accent2">
            <a:shade val="50000"/>
            <a:hueOff val="-215992"/>
            <a:satOff val="23335"/>
            <a:lumOff val="23863"/>
            <a:alphaOff val="0"/>
          </a:schemeClr>
        </a:solidFill>
        <a:ln w="12700" cap="flat" cmpd="sng" algn="ctr">
          <a:solidFill>
            <a:schemeClr val="accent2">
              <a:shade val="50000"/>
              <a:hueOff val="-215992"/>
              <a:satOff val="23335"/>
              <a:lumOff val="238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974613-7763-4D69-BA22-070DCBE532AE}">
      <dsp:nvSpPr>
        <dsp:cNvPr id="0" name=""/>
        <dsp:cNvSpPr/>
      </dsp:nvSpPr>
      <dsp:spPr>
        <a:xfrm>
          <a:off x="2314025" y="402013"/>
          <a:ext cx="186346" cy="18634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9258E0-4657-4B3A-BB21-6C6D9DA38262}">
      <dsp:nvSpPr>
        <dsp:cNvPr id="0" name=""/>
        <dsp:cNvSpPr/>
      </dsp:nvSpPr>
      <dsp:spPr>
        <a:xfrm>
          <a:off x="2576605" y="664592"/>
          <a:ext cx="1863293" cy="964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8900" rIns="88900" bIns="13335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rPr>
            <a:t>Clearing Opens</a:t>
          </a:r>
        </a:p>
      </dsp:txBody>
      <dsp:txXfrm>
        <a:off x="2576605" y="664592"/>
        <a:ext cx="1863293" cy="964310"/>
      </dsp:txXfrm>
    </dsp:sp>
    <dsp:sp modelId="{23A6D8D9-33AB-4A81-B87D-61EF725A5F1C}">
      <dsp:nvSpPr>
        <dsp:cNvPr id="0" name=""/>
        <dsp:cNvSpPr/>
      </dsp:nvSpPr>
      <dsp:spPr>
        <a:xfrm>
          <a:off x="2576605" y="325780"/>
          <a:ext cx="1863293" cy="338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890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rPr>
            <a:t>5 July</a:t>
          </a:r>
        </a:p>
      </dsp:txBody>
      <dsp:txXfrm>
        <a:off x="2576605" y="325780"/>
        <a:ext cx="1863293" cy="338811"/>
      </dsp:txXfrm>
    </dsp:sp>
    <dsp:sp modelId="{8841A567-2E76-4EF1-9CC4-5F9A16550C01}">
      <dsp:nvSpPr>
        <dsp:cNvPr id="0" name=""/>
        <dsp:cNvSpPr/>
      </dsp:nvSpPr>
      <dsp:spPr>
        <a:xfrm>
          <a:off x="2407199" y="664592"/>
          <a:ext cx="0" cy="964310"/>
        </a:xfrm>
        <a:prstGeom prst="line">
          <a:avLst/>
        </a:prstGeom>
        <a:noFill/>
        <a:ln w="12700" cap="flat" cmpd="sng" algn="ctr">
          <a:solidFill>
            <a:schemeClr val="accent2">
              <a:shade val="90000"/>
              <a:hueOff val="-35144"/>
              <a:satOff val="-5952"/>
              <a:lumOff val="27525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64D612-4343-4D80-B10D-48006E2A7AAF}">
      <dsp:nvSpPr>
        <dsp:cNvPr id="0" name=""/>
        <dsp:cNvSpPr/>
      </dsp:nvSpPr>
      <dsp:spPr>
        <a:xfrm>
          <a:off x="2376131" y="1598409"/>
          <a:ext cx="60986" cy="60986"/>
        </a:xfrm>
        <a:prstGeom prst="ellipse">
          <a:avLst/>
        </a:prstGeom>
        <a:solidFill>
          <a:schemeClr val="accent2">
            <a:shade val="50000"/>
            <a:hueOff val="-35558"/>
            <a:satOff val="-7208"/>
            <a:lumOff val="39644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5D5D30-6838-4EEC-9D14-DEF0BA4E69E2}">
      <dsp:nvSpPr>
        <dsp:cNvPr id="0" name=""/>
        <dsp:cNvSpPr/>
      </dsp:nvSpPr>
      <dsp:spPr>
        <a:xfrm rot="18900000">
          <a:off x="3406056" y="2642830"/>
          <a:ext cx="239576" cy="239576"/>
        </a:xfrm>
        <a:prstGeom prst="teardrop">
          <a:avLst>
            <a:gd name="adj" fmla="val 115000"/>
          </a:avLst>
        </a:prstGeom>
        <a:solidFill>
          <a:schemeClr val="accent2">
            <a:shade val="50000"/>
            <a:hueOff val="-323988"/>
            <a:satOff val="35002"/>
            <a:lumOff val="35795"/>
            <a:alphaOff val="0"/>
          </a:schemeClr>
        </a:solidFill>
        <a:ln w="12700" cap="flat" cmpd="sng" algn="ctr">
          <a:solidFill>
            <a:schemeClr val="accent2">
              <a:shade val="50000"/>
              <a:hueOff val="-323988"/>
              <a:satOff val="35002"/>
              <a:lumOff val="3579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FBB804-906A-49F1-93A3-CDF13599EA8E}">
      <dsp:nvSpPr>
        <dsp:cNvPr id="0" name=""/>
        <dsp:cNvSpPr/>
      </dsp:nvSpPr>
      <dsp:spPr>
        <a:xfrm>
          <a:off x="3432671" y="2669445"/>
          <a:ext cx="186346" cy="18634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855E27-3247-48CD-92EF-25CE94D47DCB}">
      <dsp:nvSpPr>
        <dsp:cNvPr id="0" name=""/>
        <dsp:cNvSpPr/>
      </dsp:nvSpPr>
      <dsp:spPr>
        <a:xfrm>
          <a:off x="3695250" y="1628902"/>
          <a:ext cx="1863293" cy="964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73E168-0D73-430F-B4DC-94A8324EFCCB}">
      <dsp:nvSpPr>
        <dsp:cNvPr id="0" name=""/>
        <dsp:cNvSpPr/>
      </dsp:nvSpPr>
      <dsp:spPr>
        <a:xfrm>
          <a:off x="3695250" y="2593212"/>
          <a:ext cx="1863293" cy="338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890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400" b="1" kern="1200" dirty="0">
              <a:solidFill>
                <a:srgbClr val="1F2834">
                  <a:hueOff val="0"/>
                  <a:satOff val="0"/>
                  <a:lumOff val="0"/>
                  <a:alphaOff val="0"/>
                </a:srgbClr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rPr>
            <a:t>6 August </a:t>
          </a:r>
        </a:p>
      </dsp:txBody>
      <dsp:txXfrm>
        <a:off x="3695250" y="2593212"/>
        <a:ext cx="1863293" cy="338811"/>
      </dsp:txXfrm>
    </dsp:sp>
    <dsp:sp modelId="{7316C252-65FE-48A3-A1A4-A37D5148E249}">
      <dsp:nvSpPr>
        <dsp:cNvPr id="0" name=""/>
        <dsp:cNvSpPr/>
      </dsp:nvSpPr>
      <dsp:spPr>
        <a:xfrm>
          <a:off x="3525844" y="1628902"/>
          <a:ext cx="0" cy="964310"/>
        </a:xfrm>
        <a:prstGeom prst="line">
          <a:avLst/>
        </a:prstGeom>
        <a:noFill/>
        <a:ln w="12700" cap="flat" cmpd="sng" algn="ctr">
          <a:solidFill>
            <a:schemeClr val="accent2">
              <a:shade val="90000"/>
              <a:hueOff val="-307208"/>
              <a:satOff val="8192"/>
              <a:lumOff val="21974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1C9B23-9980-4C64-A162-165AFCBA4DE3}">
      <dsp:nvSpPr>
        <dsp:cNvPr id="0" name=""/>
        <dsp:cNvSpPr/>
      </dsp:nvSpPr>
      <dsp:spPr>
        <a:xfrm>
          <a:off x="3494776" y="1598409"/>
          <a:ext cx="60986" cy="60986"/>
        </a:xfrm>
        <a:prstGeom prst="ellipse">
          <a:avLst/>
        </a:prstGeom>
        <a:solidFill>
          <a:schemeClr val="accent2">
            <a:shade val="50000"/>
            <a:hueOff val="-323988"/>
            <a:satOff val="35002"/>
            <a:lumOff val="3579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AB5743-6A3E-4C01-A954-DF23FACFF33C}">
      <dsp:nvSpPr>
        <dsp:cNvPr id="0" name=""/>
        <dsp:cNvSpPr/>
      </dsp:nvSpPr>
      <dsp:spPr>
        <a:xfrm rot="8100000">
          <a:off x="4524701" y="375398"/>
          <a:ext cx="239576" cy="239576"/>
        </a:xfrm>
        <a:prstGeom prst="teardrop">
          <a:avLst>
            <a:gd name="adj" fmla="val 115000"/>
          </a:avLst>
        </a:prstGeom>
        <a:solidFill>
          <a:schemeClr val="accent2">
            <a:shade val="50000"/>
            <a:hueOff val="-323988"/>
            <a:satOff val="35002"/>
            <a:lumOff val="35795"/>
            <a:alphaOff val="0"/>
          </a:schemeClr>
        </a:solidFill>
        <a:ln w="12700" cap="flat" cmpd="sng" algn="ctr">
          <a:solidFill>
            <a:schemeClr val="accent2">
              <a:shade val="50000"/>
              <a:hueOff val="-323988"/>
              <a:satOff val="35002"/>
              <a:lumOff val="3579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9B3F56-75AB-433D-A22B-883F61B3C217}">
      <dsp:nvSpPr>
        <dsp:cNvPr id="0" name=""/>
        <dsp:cNvSpPr/>
      </dsp:nvSpPr>
      <dsp:spPr>
        <a:xfrm>
          <a:off x="4551316" y="402013"/>
          <a:ext cx="186346" cy="18634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0F135D-F75C-4F42-988C-59BE4A02FDE0}">
      <dsp:nvSpPr>
        <dsp:cNvPr id="0" name=""/>
        <dsp:cNvSpPr/>
      </dsp:nvSpPr>
      <dsp:spPr>
        <a:xfrm>
          <a:off x="4813895" y="664592"/>
          <a:ext cx="1863293" cy="964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8900" rIns="88900" bIns="13335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rPr>
            <a:t>Level 3 results day (JCQ)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Roboto Light" panose="02000000000000000000" pitchFamily="2" charset="0"/>
            <a:ea typeface="Roboto Light" panose="02000000000000000000" pitchFamily="2" charset="0"/>
            <a:cs typeface="Roboto Light" panose="02000000000000000000" pitchFamily="2" charset="0"/>
          </a:endParaRPr>
        </a:p>
      </dsp:txBody>
      <dsp:txXfrm>
        <a:off x="4813895" y="664592"/>
        <a:ext cx="1863293" cy="964310"/>
      </dsp:txXfrm>
    </dsp:sp>
    <dsp:sp modelId="{370D4F8E-B0A8-4D91-8F7B-2ECA36CA34D1}">
      <dsp:nvSpPr>
        <dsp:cNvPr id="0" name=""/>
        <dsp:cNvSpPr/>
      </dsp:nvSpPr>
      <dsp:spPr>
        <a:xfrm>
          <a:off x="4813895" y="325780"/>
          <a:ext cx="1863293" cy="338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890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rPr>
            <a:t>15 August</a:t>
          </a:r>
        </a:p>
      </dsp:txBody>
      <dsp:txXfrm>
        <a:off x="4813895" y="325780"/>
        <a:ext cx="1863293" cy="338811"/>
      </dsp:txXfrm>
    </dsp:sp>
    <dsp:sp modelId="{8E036606-7945-47D6-8611-8E5AA9B7450E}">
      <dsp:nvSpPr>
        <dsp:cNvPr id="0" name=""/>
        <dsp:cNvSpPr/>
      </dsp:nvSpPr>
      <dsp:spPr>
        <a:xfrm>
          <a:off x="4644489" y="664592"/>
          <a:ext cx="0" cy="964310"/>
        </a:xfrm>
        <a:prstGeom prst="line">
          <a:avLst/>
        </a:prstGeom>
        <a:noFill/>
        <a:ln w="12700" cap="flat" cmpd="sng" algn="ctr">
          <a:solidFill>
            <a:schemeClr val="accent2">
              <a:shade val="90000"/>
              <a:hueOff val="-35144"/>
              <a:satOff val="-5952"/>
              <a:lumOff val="27525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8A73AB-E827-4462-8AC9-2892E232C449}">
      <dsp:nvSpPr>
        <dsp:cNvPr id="0" name=""/>
        <dsp:cNvSpPr/>
      </dsp:nvSpPr>
      <dsp:spPr>
        <a:xfrm>
          <a:off x="4613421" y="1598409"/>
          <a:ext cx="60986" cy="60986"/>
        </a:xfrm>
        <a:prstGeom prst="ellipse">
          <a:avLst/>
        </a:prstGeom>
        <a:solidFill>
          <a:schemeClr val="accent2">
            <a:shade val="50000"/>
            <a:hueOff val="-35558"/>
            <a:satOff val="-7208"/>
            <a:lumOff val="39644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059A23-F467-4294-B07C-F64283880F04}">
      <dsp:nvSpPr>
        <dsp:cNvPr id="0" name=""/>
        <dsp:cNvSpPr/>
      </dsp:nvSpPr>
      <dsp:spPr>
        <a:xfrm rot="18900000">
          <a:off x="5643346" y="2642830"/>
          <a:ext cx="239576" cy="239576"/>
        </a:xfrm>
        <a:prstGeom prst="teardrop">
          <a:avLst>
            <a:gd name="adj" fmla="val 115000"/>
          </a:avLst>
        </a:prstGeom>
        <a:solidFill>
          <a:schemeClr val="accent2">
            <a:shade val="50000"/>
            <a:hueOff val="-215992"/>
            <a:satOff val="23335"/>
            <a:lumOff val="23863"/>
            <a:alphaOff val="0"/>
          </a:schemeClr>
        </a:solidFill>
        <a:ln w="12700" cap="flat" cmpd="sng" algn="ctr">
          <a:solidFill>
            <a:schemeClr val="accent2">
              <a:shade val="50000"/>
              <a:hueOff val="-215992"/>
              <a:satOff val="23335"/>
              <a:lumOff val="238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D16BAB-6AD6-4824-AA0E-B85C120F4476}">
      <dsp:nvSpPr>
        <dsp:cNvPr id="0" name=""/>
        <dsp:cNvSpPr/>
      </dsp:nvSpPr>
      <dsp:spPr>
        <a:xfrm>
          <a:off x="5669961" y="2669445"/>
          <a:ext cx="186346" cy="18634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6908CB-5C44-4041-9D0C-77EFD681132E}">
      <dsp:nvSpPr>
        <dsp:cNvPr id="0" name=""/>
        <dsp:cNvSpPr/>
      </dsp:nvSpPr>
      <dsp:spPr>
        <a:xfrm>
          <a:off x="5932540" y="1628902"/>
          <a:ext cx="1863293" cy="964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3350" rIns="0" bIns="8890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rPr>
            <a:t>Final date for 2024 applications</a:t>
          </a:r>
        </a:p>
      </dsp:txBody>
      <dsp:txXfrm>
        <a:off x="5932540" y="1628902"/>
        <a:ext cx="1863293" cy="964310"/>
      </dsp:txXfrm>
    </dsp:sp>
    <dsp:sp modelId="{642937C6-62F5-4225-A944-C105B18EC91D}">
      <dsp:nvSpPr>
        <dsp:cNvPr id="0" name=""/>
        <dsp:cNvSpPr/>
      </dsp:nvSpPr>
      <dsp:spPr>
        <a:xfrm>
          <a:off x="5932540" y="2593212"/>
          <a:ext cx="1863293" cy="338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890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rPr>
            <a:t>25 September  </a:t>
          </a:r>
        </a:p>
      </dsp:txBody>
      <dsp:txXfrm>
        <a:off x="5932540" y="2593212"/>
        <a:ext cx="1863293" cy="338811"/>
      </dsp:txXfrm>
    </dsp:sp>
    <dsp:sp modelId="{48C5437A-21F2-4B80-89B9-BEFBE0E69020}">
      <dsp:nvSpPr>
        <dsp:cNvPr id="0" name=""/>
        <dsp:cNvSpPr/>
      </dsp:nvSpPr>
      <dsp:spPr>
        <a:xfrm>
          <a:off x="5763134" y="1628902"/>
          <a:ext cx="0" cy="964310"/>
        </a:xfrm>
        <a:prstGeom prst="line">
          <a:avLst/>
        </a:prstGeom>
        <a:noFill/>
        <a:ln w="12700" cap="flat" cmpd="sng" algn="ctr">
          <a:solidFill>
            <a:schemeClr val="accent2">
              <a:shade val="90000"/>
              <a:hueOff val="-23429"/>
              <a:satOff val="-3968"/>
              <a:lumOff val="1835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C8EAC4-113B-4F1C-AE2F-DEACE43E314C}">
      <dsp:nvSpPr>
        <dsp:cNvPr id="0" name=""/>
        <dsp:cNvSpPr/>
      </dsp:nvSpPr>
      <dsp:spPr>
        <a:xfrm>
          <a:off x="5732066" y="1598409"/>
          <a:ext cx="60986" cy="60986"/>
        </a:xfrm>
        <a:prstGeom prst="ellipse">
          <a:avLst/>
        </a:prstGeom>
        <a:solidFill>
          <a:schemeClr val="accent2">
            <a:shade val="50000"/>
            <a:hueOff val="-23705"/>
            <a:satOff val="-4805"/>
            <a:lumOff val="26429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3AB650-FCFE-428A-A032-FAA0FA638682}">
      <dsp:nvSpPr>
        <dsp:cNvPr id="0" name=""/>
        <dsp:cNvSpPr/>
      </dsp:nvSpPr>
      <dsp:spPr>
        <a:xfrm rot="8100000">
          <a:off x="6761991" y="375398"/>
          <a:ext cx="239576" cy="239576"/>
        </a:xfrm>
        <a:prstGeom prst="teardrop">
          <a:avLst>
            <a:gd name="adj" fmla="val 115000"/>
          </a:avLst>
        </a:prstGeom>
        <a:solidFill>
          <a:schemeClr val="accent2">
            <a:shade val="50000"/>
            <a:hueOff val="-107996"/>
            <a:satOff val="11667"/>
            <a:lumOff val="11932"/>
            <a:alphaOff val="0"/>
          </a:schemeClr>
        </a:solidFill>
        <a:ln w="12700" cap="flat" cmpd="sng" algn="ctr">
          <a:solidFill>
            <a:schemeClr val="accent2">
              <a:shade val="50000"/>
              <a:hueOff val="-107996"/>
              <a:satOff val="11667"/>
              <a:lumOff val="1193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A880B4-8137-43CE-A866-03610E83D75C}">
      <dsp:nvSpPr>
        <dsp:cNvPr id="0" name=""/>
        <dsp:cNvSpPr/>
      </dsp:nvSpPr>
      <dsp:spPr>
        <a:xfrm>
          <a:off x="6788606" y="402013"/>
          <a:ext cx="186346" cy="18634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302617-EF60-4EC8-8DB6-9C079F25F7F0}">
      <dsp:nvSpPr>
        <dsp:cNvPr id="0" name=""/>
        <dsp:cNvSpPr/>
      </dsp:nvSpPr>
      <dsp:spPr>
        <a:xfrm>
          <a:off x="7051185" y="664592"/>
          <a:ext cx="1863293" cy="964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8900" rIns="88900" bIns="13335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rPr>
            <a:t>Last date to add 2024 Clearing choice</a:t>
          </a:r>
        </a:p>
      </dsp:txBody>
      <dsp:txXfrm>
        <a:off x="7051185" y="664592"/>
        <a:ext cx="1863293" cy="964310"/>
      </dsp:txXfrm>
    </dsp:sp>
    <dsp:sp modelId="{6F6FB29B-4833-4B7C-8331-0A112CED596C}">
      <dsp:nvSpPr>
        <dsp:cNvPr id="0" name=""/>
        <dsp:cNvSpPr/>
      </dsp:nvSpPr>
      <dsp:spPr>
        <a:xfrm>
          <a:off x="7051185" y="325780"/>
          <a:ext cx="1863293" cy="338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890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rPr>
            <a:t>21 October  </a:t>
          </a:r>
        </a:p>
      </dsp:txBody>
      <dsp:txXfrm>
        <a:off x="7051185" y="325780"/>
        <a:ext cx="1863293" cy="338811"/>
      </dsp:txXfrm>
    </dsp:sp>
    <dsp:sp modelId="{5AFE979C-3F5B-4452-BA7E-525DE519EDDE}">
      <dsp:nvSpPr>
        <dsp:cNvPr id="0" name=""/>
        <dsp:cNvSpPr/>
      </dsp:nvSpPr>
      <dsp:spPr>
        <a:xfrm>
          <a:off x="6881779" y="664592"/>
          <a:ext cx="0" cy="964310"/>
        </a:xfrm>
        <a:prstGeom prst="line">
          <a:avLst/>
        </a:prstGeom>
        <a:noFill/>
        <a:ln w="12700" cap="flat" cmpd="sng" algn="ctr">
          <a:solidFill>
            <a:schemeClr val="accent2">
              <a:shade val="90000"/>
              <a:hueOff val="-11715"/>
              <a:satOff val="-1984"/>
              <a:lumOff val="9175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D9AA58-2AC7-4654-8FFD-88FFE96A5C5D}">
      <dsp:nvSpPr>
        <dsp:cNvPr id="0" name=""/>
        <dsp:cNvSpPr/>
      </dsp:nvSpPr>
      <dsp:spPr>
        <a:xfrm>
          <a:off x="6850711" y="1598409"/>
          <a:ext cx="60986" cy="60986"/>
        </a:xfrm>
        <a:prstGeom prst="ellipse">
          <a:avLst/>
        </a:prstGeom>
        <a:solidFill>
          <a:schemeClr val="accent2">
            <a:shade val="50000"/>
            <a:hueOff val="-11853"/>
            <a:satOff val="-2403"/>
            <a:lumOff val="1321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0EE4CE-8308-468A-81F3-59B880403213}">
      <dsp:nvSpPr>
        <dsp:cNvPr id="0" name=""/>
        <dsp:cNvSpPr/>
      </dsp:nvSpPr>
      <dsp:spPr>
        <a:xfrm>
          <a:off x="132532" y="949"/>
          <a:ext cx="2291448" cy="55032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rPr>
            <a:t>You met your conditions</a:t>
          </a:r>
        </a:p>
      </dsp:txBody>
      <dsp:txXfrm>
        <a:off x="148651" y="17068"/>
        <a:ext cx="2259210" cy="518091"/>
      </dsp:txXfrm>
    </dsp:sp>
    <dsp:sp modelId="{9FB53B7D-CD39-4687-9C08-A09F057B3D5C}">
      <dsp:nvSpPr>
        <dsp:cNvPr id="0" name=""/>
        <dsp:cNvSpPr/>
      </dsp:nvSpPr>
      <dsp:spPr>
        <a:xfrm>
          <a:off x="361677" y="551278"/>
          <a:ext cx="229144" cy="6832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3231"/>
              </a:lnTo>
              <a:lnTo>
                <a:pt x="229144" y="683231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1F455C-163C-44AB-B108-204266C6B002}">
      <dsp:nvSpPr>
        <dsp:cNvPr id="0" name=""/>
        <dsp:cNvSpPr/>
      </dsp:nvSpPr>
      <dsp:spPr>
        <a:xfrm>
          <a:off x="590822" y="779022"/>
          <a:ext cx="1833159" cy="9109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rPr>
            <a:t>University/college confirms you have got your place. </a:t>
          </a:r>
        </a:p>
      </dsp:txBody>
      <dsp:txXfrm>
        <a:off x="617504" y="805704"/>
        <a:ext cx="1779795" cy="857611"/>
      </dsp:txXfrm>
    </dsp:sp>
    <dsp:sp modelId="{68699F07-44F7-4CC9-88C0-3B708C562870}">
      <dsp:nvSpPr>
        <dsp:cNvPr id="0" name=""/>
        <dsp:cNvSpPr/>
      </dsp:nvSpPr>
      <dsp:spPr>
        <a:xfrm>
          <a:off x="2879469" y="949"/>
          <a:ext cx="2291448" cy="570361"/>
        </a:xfrm>
        <a:prstGeom prst="roundRect">
          <a:avLst>
            <a:gd name="adj" fmla="val 10000"/>
          </a:avLst>
        </a:prstGeom>
        <a:solidFill>
          <a:schemeClr val="accent3">
            <a:hueOff val="1659400"/>
            <a:satOff val="14232"/>
            <a:lumOff val="-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rPr>
            <a:t>You met and exceeded your conditions</a:t>
          </a:r>
        </a:p>
      </dsp:txBody>
      <dsp:txXfrm>
        <a:off x="2896174" y="17654"/>
        <a:ext cx="2258038" cy="536951"/>
      </dsp:txXfrm>
    </dsp:sp>
    <dsp:sp modelId="{BA5B06FD-2960-4C56-969C-8F296F0CE039}">
      <dsp:nvSpPr>
        <dsp:cNvPr id="0" name=""/>
        <dsp:cNvSpPr/>
      </dsp:nvSpPr>
      <dsp:spPr>
        <a:xfrm>
          <a:off x="3108613" y="571310"/>
          <a:ext cx="229144" cy="6832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3231"/>
              </a:lnTo>
              <a:lnTo>
                <a:pt x="229144" y="683231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0FFC3F-7F4A-4E70-97CB-DDDA195BF276}">
      <dsp:nvSpPr>
        <dsp:cNvPr id="0" name=""/>
        <dsp:cNvSpPr/>
      </dsp:nvSpPr>
      <dsp:spPr>
        <a:xfrm>
          <a:off x="3337758" y="799054"/>
          <a:ext cx="1833159" cy="9109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663760"/>
              <a:satOff val="5693"/>
              <a:lumOff val="-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rPr>
            <a:t>University/college confirms you have got your place.</a:t>
          </a:r>
        </a:p>
      </dsp:txBody>
      <dsp:txXfrm>
        <a:off x="3364440" y="825736"/>
        <a:ext cx="1779795" cy="857611"/>
      </dsp:txXfrm>
    </dsp:sp>
    <dsp:sp modelId="{7E3EE184-0CC3-40B0-B6BF-7CCB652DF8F0}">
      <dsp:nvSpPr>
        <dsp:cNvPr id="0" name=""/>
        <dsp:cNvSpPr/>
      </dsp:nvSpPr>
      <dsp:spPr>
        <a:xfrm>
          <a:off x="3108613" y="571310"/>
          <a:ext cx="229144" cy="18219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21950"/>
              </a:lnTo>
              <a:lnTo>
                <a:pt x="229144" y="182195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4980F2-5699-42E8-B23D-9124E7ACC0F9}">
      <dsp:nvSpPr>
        <dsp:cNvPr id="0" name=""/>
        <dsp:cNvSpPr/>
      </dsp:nvSpPr>
      <dsp:spPr>
        <a:xfrm>
          <a:off x="3337758" y="1937773"/>
          <a:ext cx="1833159" cy="9109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327520"/>
              <a:satOff val="11386"/>
              <a:lumOff val="-7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rPr>
            <a:t>If you want to look for  a new opportunity, you can decline your confirmed place and enter Clearing.</a:t>
          </a:r>
        </a:p>
      </dsp:txBody>
      <dsp:txXfrm>
        <a:off x="3364440" y="1964455"/>
        <a:ext cx="1779795" cy="857611"/>
      </dsp:txXfrm>
    </dsp:sp>
    <dsp:sp modelId="{43F3B157-7CC0-4374-B32A-DFEA525E96AC}">
      <dsp:nvSpPr>
        <dsp:cNvPr id="0" name=""/>
        <dsp:cNvSpPr/>
      </dsp:nvSpPr>
      <dsp:spPr>
        <a:xfrm>
          <a:off x="5626405" y="949"/>
          <a:ext cx="2291448" cy="532774"/>
        </a:xfrm>
        <a:prstGeom prst="roundRect">
          <a:avLst>
            <a:gd name="adj" fmla="val 10000"/>
          </a:avLst>
        </a:prstGeom>
        <a:solidFill>
          <a:schemeClr val="accent3">
            <a:hueOff val="3318799"/>
            <a:satOff val="28465"/>
            <a:lumOff val="-1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rPr>
            <a:t>You don’t meet your conditions</a:t>
          </a:r>
        </a:p>
      </dsp:txBody>
      <dsp:txXfrm>
        <a:off x="5642009" y="16553"/>
        <a:ext cx="2260240" cy="501566"/>
      </dsp:txXfrm>
    </dsp:sp>
    <dsp:sp modelId="{4B2056E4-B551-4D85-BA23-18D1BC463EE0}">
      <dsp:nvSpPr>
        <dsp:cNvPr id="0" name=""/>
        <dsp:cNvSpPr/>
      </dsp:nvSpPr>
      <dsp:spPr>
        <a:xfrm>
          <a:off x="5855550" y="533723"/>
          <a:ext cx="229144" cy="6832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3231"/>
              </a:lnTo>
              <a:lnTo>
                <a:pt x="229144" y="683231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3AC57F-7F7D-4A82-B638-1FD09A05E9E6}">
      <dsp:nvSpPr>
        <dsp:cNvPr id="0" name=""/>
        <dsp:cNvSpPr/>
      </dsp:nvSpPr>
      <dsp:spPr>
        <a:xfrm>
          <a:off x="6084695" y="761467"/>
          <a:ext cx="1833159" cy="9109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991280"/>
              <a:satOff val="17079"/>
              <a:lumOff val="-11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rPr>
            <a:t>University/college </a:t>
          </a:r>
          <a:r>
            <a:rPr lang="en-GB" sz="1200" b="1" kern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rPr>
            <a:t>may</a:t>
          </a:r>
          <a:r>
            <a:rPr lang="en-GB" sz="1200" kern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rPr>
            <a:t> opt to confirm your place if you just missed out. </a:t>
          </a:r>
        </a:p>
      </dsp:txBody>
      <dsp:txXfrm>
        <a:off x="6111377" y="788149"/>
        <a:ext cx="1779795" cy="857611"/>
      </dsp:txXfrm>
    </dsp:sp>
    <dsp:sp modelId="{74550331-78F6-4415-A473-B213633BFC26}">
      <dsp:nvSpPr>
        <dsp:cNvPr id="0" name=""/>
        <dsp:cNvSpPr/>
      </dsp:nvSpPr>
      <dsp:spPr>
        <a:xfrm>
          <a:off x="5855550" y="533723"/>
          <a:ext cx="229144" cy="18219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21950"/>
              </a:lnTo>
              <a:lnTo>
                <a:pt x="229144" y="182195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34269A-0AD1-487F-BB06-91A35A5B9F88}">
      <dsp:nvSpPr>
        <dsp:cNvPr id="0" name=""/>
        <dsp:cNvSpPr/>
      </dsp:nvSpPr>
      <dsp:spPr>
        <a:xfrm>
          <a:off x="6084695" y="1900186"/>
          <a:ext cx="1833159" cy="9109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655040"/>
              <a:satOff val="22772"/>
              <a:lumOff val="-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rPr>
            <a:t>University / college </a:t>
          </a:r>
          <a:r>
            <a:rPr lang="en-GB" sz="1200" b="1" kern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rPr>
            <a:t>may</a:t>
          </a:r>
          <a:r>
            <a:rPr lang="en-GB" sz="1200" kern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rPr>
            <a:t> offer you a change of course offer.</a:t>
          </a:r>
        </a:p>
      </dsp:txBody>
      <dsp:txXfrm>
        <a:off x="6111377" y="1926868"/>
        <a:ext cx="1779795" cy="857611"/>
      </dsp:txXfrm>
    </dsp:sp>
    <dsp:sp modelId="{2333FC2D-7A53-46EA-BE4A-E990985606C3}">
      <dsp:nvSpPr>
        <dsp:cNvPr id="0" name=""/>
        <dsp:cNvSpPr/>
      </dsp:nvSpPr>
      <dsp:spPr>
        <a:xfrm>
          <a:off x="5855550" y="533723"/>
          <a:ext cx="229144" cy="29606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60669"/>
              </a:lnTo>
              <a:lnTo>
                <a:pt x="229144" y="296066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E78748-7199-4292-8E25-AD24C88F61A1}">
      <dsp:nvSpPr>
        <dsp:cNvPr id="0" name=""/>
        <dsp:cNvSpPr/>
      </dsp:nvSpPr>
      <dsp:spPr>
        <a:xfrm>
          <a:off x="6084695" y="3038905"/>
          <a:ext cx="1833159" cy="9109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3318799"/>
              <a:satOff val="28465"/>
              <a:lumOff val="-1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rPr>
            <a:t>You are not placed at the university / college.</a:t>
          </a:r>
        </a:p>
      </dsp:txBody>
      <dsp:txXfrm>
        <a:off x="6111377" y="3065587"/>
        <a:ext cx="1779795" cy="8576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591CA7-1B1E-D848-BD01-B79781672929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9B106E-8D4E-4C4B-B3F1-B510A67D8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522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4BFB8-A64F-4DB8-ACD4-7D16D8CB662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7890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B106E-8D4E-4C4B-B3F1-B510A67D880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573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B106E-8D4E-4C4B-B3F1-B510A67D880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0370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B106E-8D4E-4C4B-B3F1-B510A67D880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5462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B106E-8D4E-4C4B-B3F1-B510A67D880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861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F6EF2-D194-FCC7-562A-536616B59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0C523A-32CC-9519-EACA-FE2E78300F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5616A8-BECD-F91E-AF31-F02803B2E3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FF0B2-3B28-67EF-1FF9-5280D91CA2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CFDD0-5860-4295-8ED4-43BFF8D10C4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3554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0AC461-EF03-49A8-BCC4-D3A31003817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47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0AC461-EF03-49A8-BCC4-D3A31003817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721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>
              <a:solidFill>
                <a:srgbClr val="1F283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B106E-8D4E-4C4B-B3F1-B510A67D880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528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9B106E-8D4E-4C4B-B3F1-B510A67D88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64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B106E-8D4E-4C4B-B3F1-B510A67D880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785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B106E-8D4E-4C4B-B3F1-B510A67D880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133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B106E-8D4E-4C4B-B3F1-B510A67D880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06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ED29F38-BFE6-6E41-8C56-7C50E290DD6B}"/>
              </a:ext>
            </a:extLst>
          </p:cNvPr>
          <p:cNvSpPr/>
          <p:nvPr userDrawn="1"/>
        </p:nvSpPr>
        <p:spPr>
          <a:xfrm>
            <a:off x="295180" y="555625"/>
            <a:ext cx="4958138" cy="40163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5459" y="991240"/>
            <a:ext cx="4240306" cy="1940219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5459" y="3030071"/>
            <a:ext cx="4491318" cy="590550"/>
          </a:xfrm>
        </p:spPr>
        <p:txBody>
          <a:bodyPr>
            <a:noAutofit/>
          </a:bodyPr>
          <a:lstStyle>
            <a:lvl1pPr marL="0" indent="0" algn="l">
              <a:buNone/>
              <a:defRPr sz="1400" b="0" i="0">
                <a:latin typeface="+mj-lt"/>
                <a:ea typeface="Roboto Thin" panose="02000000000000000000" pitchFamily="2" charset="0"/>
                <a:cs typeface="Roboto Thin" panose="02000000000000000000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subtitle style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125250-2DBF-FC4A-87E0-B6E3AFADED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5459" y="3975660"/>
            <a:ext cx="8001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636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653F253-0BE7-3746-8016-0FBCE1C8F50B}"/>
              </a:ext>
            </a:extLst>
          </p:cNvPr>
          <p:cNvSpPr/>
          <p:nvPr userDrawn="1"/>
        </p:nvSpPr>
        <p:spPr>
          <a:xfrm>
            <a:off x="295180" y="555625"/>
            <a:ext cx="4958138" cy="4016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ACB9580-A0AF-D94B-89D1-593DC75D34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5459" y="1006608"/>
            <a:ext cx="4240306" cy="1924851"/>
          </a:xfrm>
        </p:spPr>
        <p:txBody>
          <a:bodyPr anchor="b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3C8A79-F2A1-7748-AF9A-AB8754DEDA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45459" y="3975660"/>
            <a:ext cx="800100" cy="24130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5F715FDE-A7E9-EA46-8FBE-017202A0AB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5459" y="3030071"/>
            <a:ext cx="4491318" cy="590550"/>
          </a:xfrm>
        </p:spPr>
        <p:txBody>
          <a:bodyPr>
            <a:noAutofit/>
          </a:bodyPr>
          <a:lstStyle>
            <a:lvl1pPr marL="0" indent="0" algn="l">
              <a:buNone/>
              <a:defRPr sz="1400" b="0" i="0">
                <a:solidFill>
                  <a:schemeClr val="accent3"/>
                </a:solidFill>
                <a:latin typeface="+mj-lt"/>
                <a:ea typeface="Roboto Thin" panose="02000000000000000000" pitchFamily="2" charset="0"/>
                <a:cs typeface="Roboto Thin" panose="02000000000000000000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11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cus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FC06EA8-215B-EA48-ADC6-32039FAB543A}"/>
              </a:ext>
            </a:extLst>
          </p:cNvPr>
          <p:cNvSpPr/>
          <p:nvPr userDrawn="1"/>
        </p:nvSpPr>
        <p:spPr>
          <a:xfrm>
            <a:off x="295180" y="555625"/>
            <a:ext cx="4958138" cy="4016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53B7104-D6B9-A841-B2B5-295B7BEF8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295180 w 9144000"/>
              <a:gd name="connsiteY0" fmla="*/ 555625 h 5143500"/>
              <a:gd name="connsiteX1" fmla="*/ 295180 w 9144000"/>
              <a:gd name="connsiteY1" fmla="*/ 4572000 h 5143500"/>
              <a:gd name="connsiteX2" fmla="*/ 5253318 w 9144000"/>
              <a:gd name="connsiteY2" fmla="*/ 4572000 h 5143500"/>
              <a:gd name="connsiteX3" fmla="*/ 5253318 w 9144000"/>
              <a:gd name="connsiteY3" fmla="*/ 555625 h 5143500"/>
              <a:gd name="connsiteX4" fmla="*/ 0 w 9144000"/>
              <a:gd name="connsiteY4" fmla="*/ 0 h 5143500"/>
              <a:gd name="connsiteX5" fmla="*/ 9144000 w 9144000"/>
              <a:gd name="connsiteY5" fmla="*/ 0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5143500">
                <a:moveTo>
                  <a:pt x="295180" y="555625"/>
                </a:moveTo>
                <a:lnTo>
                  <a:pt x="295180" y="4572000"/>
                </a:lnTo>
                <a:lnTo>
                  <a:pt x="5253318" y="4572000"/>
                </a:lnTo>
                <a:lnTo>
                  <a:pt x="5253318" y="555625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ln>
            <a:noFill/>
          </a:ln>
        </p:spPr>
        <p:txBody>
          <a:bodyPr wrap="square">
            <a:noAutofit/>
          </a:bodyPr>
          <a:lstStyle/>
          <a:p>
            <a:r>
              <a:rPr lang="en-US" dirty="0"/>
              <a:t>Click picture icon to add your own title slide background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ACB9580-A0AF-D94B-89D1-593DC75D34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5459" y="1006608"/>
            <a:ext cx="3515061" cy="1924851"/>
          </a:xfrm>
        </p:spPr>
        <p:txBody>
          <a:bodyPr anchor="b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3C8A79-F2A1-7748-AF9A-AB8754DEDA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45459" y="3975660"/>
            <a:ext cx="800100" cy="24130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F9697A52-B785-2B40-8DE3-C6F6E55AA73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5459" y="3030071"/>
            <a:ext cx="4491318" cy="590550"/>
          </a:xfrm>
        </p:spPr>
        <p:txBody>
          <a:bodyPr>
            <a:noAutofit/>
          </a:bodyPr>
          <a:lstStyle>
            <a:lvl1pPr marL="0" indent="0" algn="l">
              <a:buNone/>
              <a:defRPr sz="1400" b="0" i="0">
                <a:solidFill>
                  <a:schemeClr val="accent1"/>
                </a:solidFill>
                <a:latin typeface="+mj-lt"/>
                <a:ea typeface="Roboto Thin" panose="02000000000000000000" pitchFamily="2" charset="0"/>
                <a:cs typeface="Roboto Thin" panose="02000000000000000000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9667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338" y="1635125"/>
            <a:ext cx="8228012" cy="2997597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  <a:lvl6pPr>
              <a:buClr>
                <a:schemeClr val="accent3"/>
              </a:buClr>
              <a:defRPr/>
            </a:lvl6pPr>
            <a:lvl7pPr>
              <a:buClr>
                <a:schemeClr val="accent3"/>
              </a:buClr>
              <a:defRPr/>
            </a:lvl7pPr>
            <a:lvl8pPr>
              <a:buClr>
                <a:schemeClr val="accent3"/>
              </a:buClr>
              <a:defRPr/>
            </a:lvl8pPr>
            <a:lvl9pPr>
              <a:buClr>
                <a:schemeClr val="accent3"/>
              </a:buClr>
              <a:defRPr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  <a:endParaRPr lang="en-US" dirty="0"/>
          </a:p>
          <a:p>
            <a:pPr lvl="4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06B88D1-1128-CB4E-BE17-E84D2B6F58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C6284C7-D26E-3E4D-8B1A-19BE2F492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349505"/>
            <a:ext cx="7610869" cy="1019027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/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788E00-130B-FB47-8689-5D0DD01F05AE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10CD6E9-DF45-C64F-9169-23E491AD94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17 April 2024</a:t>
            </a:fld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CBA6877-9E42-1E4F-BF46-103DC83CB2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25E87634-AC02-A449-AE21-C08E2ACFAE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2072811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338" y="1635125"/>
            <a:ext cx="8228012" cy="2997597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  <a:lvl6pPr>
              <a:buClr>
                <a:schemeClr val="accent1"/>
              </a:buClr>
              <a:defRPr/>
            </a:lvl6pPr>
            <a:lvl7pPr>
              <a:buClr>
                <a:schemeClr val="accent1"/>
              </a:buClr>
              <a:defRPr/>
            </a:lvl7pPr>
            <a:lvl8pPr>
              <a:buClr>
                <a:schemeClr val="accent1"/>
              </a:buClr>
              <a:defRPr/>
            </a:lvl8pPr>
            <a:lvl9pPr>
              <a:buClr>
                <a:schemeClr val="accent1"/>
              </a:buClr>
              <a:defRPr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  <a:endParaRPr lang="en-US" dirty="0"/>
          </a:p>
          <a:p>
            <a:pPr lvl="4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5583453-FCDA-A14F-BFF8-458D001962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B033A1D-E455-9946-A3E3-EBEF1EBD7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349505"/>
            <a:ext cx="7610869" cy="1019027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/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BB8075-CBD7-4E4C-929A-4DA121AF4948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71985517-24AB-6347-BAA1-E8E5A30CFB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17 April 2024</a:t>
            </a:fld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7663476-5FE4-B242-80D4-EE4FA0045C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A4B602E5-2865-ED4D-96ED-B6B22443B6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37069085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338" y="1635125"/>
            <a:ext cx="8228012" cy="2997597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  <a:lvl6pPr>
              <a:buClr>
                <a:schemeClr val="accent2"/>
              </a:buClr>
              <a:defRPr/>
            </a:lvl6pPr>
            <a:lvl7pPr>
              <a:buClr>
                <a:schemeClr val="accent2"/>
              </a:buClr>
              <a:defRPr/>
            </a:lvl7pPr>
            <a:lvl8pPr>
              <a:buClr>
                <a:schemeClr val="accent2"/>
              </a:buClr>
              <a:defRPr/>
            </a:lvl8pPr>
            <a:lvl9pPr>
              <a:buClr>
                <a:schemeClr val="accent2"/>
              </a:buClr>
              <a:defRPr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  <a:endParaRPr lang="en-US" dirty="0"/>
          </a:p>
          <a:p>
            <a:pPr lvl="4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1ECDEDC-1980-3D42-9C5A-8D534AAAF5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E408AC5-2F8A-FB4A-8BC5-0F73ABE4D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349505"/>
            <a:ext cx="7610869" cy="1019027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/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0E0848-F70C-E542-94DA-30773629AB19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3D442FCB-82D7-8A43-B8F6-C5915ED00E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17 April 2024</a:t>
            </a:fld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5025ECB4-1BA3-254F-BBEE-0C9FA393EB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DF232912-BB2D-674A-B02D-9F2EB011AD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28238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338" y="1635125"/>
            <a:ext cx="8228012" cy="2997597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  <a:lvl6pPr>
              <a:buClr>
                <a:schemeClr val="accent4"/>
              </a:buClr>
              <a:defRPr/>
            </a:lvl6pPr>
            <a:lvl7pPr>
              <a:buClr>
                <a:schemeClr val="accent4"/>
              </a:buClr>
              <a:defRPr/>
            </a:lvl7pPr>
            <a:lvl8pPr>
              <a:buClr>
                <a:schemeClr val="accent4"/>
              </a:buClr>
              <a:defRPr/>
            </a:lvl8pPr>
            <a:lvl9pPr>
              <a:buClr>
                <a:schemeClr val="accent4"/>
              </a:buClr>
              <a:defRPr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  <a:endParaRPr lang="en-US" dirty="0"/>
          </a:p>
          <a:p>
            <a:pPr lvl="4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EA21A1A-31D9-3345-9E9C-55E41D29F8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50084FB-EA30-D144-A06F-5DEFE380C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349505"/>
            <a:ext cx="7610869" cy="1019027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/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9611D1-755D-C14D-ABFB-523189B7B915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90FE6763-B543-A640-83E6-2B5FEAAA54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17 April 2024</a:t>
            </a:fld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47FF118-7F80-5E47-8BE4-4742EFCAE8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9692BA18-D70F-8545-8591-2FAC29073D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4273051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338" y="1635125"/>
            <a:ext cx="8228012" cy="2997597"/>
          </a:xfrm>
        </p:spPr>
        <p:txBody>
          <a:bodyPr/>
          <a:lstStyle>
            <a:lvl1pPr>
              <a:buClr>
                <a:schemeClr val="accent5"/>
              </a:buClr>
              <a:defRPr/>
            </a:lvl1pPr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  <a:lvl6pPr>
              <a:buClr>
                <a:schemeClr val="accent5"/>
              </a:buClr>
              <a:defRPr/>
            </a:lvl6pPr>
            <a:lvl7pPr>
              <a:buClr>
                <a:schemeClr val="accent5"/>
              </a:buClr>
              <a:defRPr/>
            </a:lvl7pPr>
            <a:lvl8pPr>
              <a:buClr>
                <a:schemeClr val="accent5"/>
              </a:buClr>
              <a:defRPr/>
            </a:lvl8pPr>
            <a:lvl9pPr>
              <a:buClr>
                <a:schemeClr val="accent5"/>
              </a:buClr>
              <a:defRPr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  <a:endParaRPr lang="en-US" dirty="0"/>
          </a:p>
          <a:p>
            <a:pPr lvl="4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C45213-5C21-9F40-B678-83D7457810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0470134-F632-484B-8421-2A4FC2940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349505"/>
            <a:ext cx="7610869" cy="1019027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/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1240E4-618D-4949-A047-C50DE00C0E75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3710A017-5ED7-DF4D-B5B4-8EA7C1F86C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17 April 2024</a:t>
            </a:fld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529030A-D2E5-E043-9512-B594C6EE07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DA8C4C72-106E-0E44-8DA6-1B2CD66EAB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1384510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338" y="1635125"/>
            <a:ext cx="8228012" cy="2997597"/>
          </a:xfrm>
        </p:spPr>
        <p:txBody>
          <a:bodyPr/>
          <a:lstStyle>
            <a:lvl1pPr>
              <a:buClr>
                <a:schemeClr val="accent6"/>
              </a:buClr>
              <a:defRPr/>
            </a:lvl1pPr>
            <a:lvl2pPr>
              <a:buClr>
                <a:schemeClr val="accent6"/>
              </a:buClr>
              <a:defRPr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  <a:lvl6pPr>
              <a:buClr>
                <a:schemeClr val="accent6"/>
              </a:buClr>
              <a:defRPr/>
            </a:lvl6pPr>
            <a:lvl7pPr>
              <a:buClr>
                <a:schemeClr val="accent6"/>
              </a:buClr>
              <a:defRPr/>
            </a:lvl7pPr>
            <a:lvl8pPr>
              <a:buClr>
                <a:schemeClr val="accent6"/>
              </a:buClr>
              <a:defRPr/>
            </a:lvl8pPr>
            <a:lvl9pPr>
              <a:buClr>
                <a:schemeClr val="accent6"/>
              </a:buClr>
              <a:defRPr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  <a:endParaRPr lang="en-US" dirty="0"/>
          </a:p>
          <a:p>
            <a:pPr lvl="4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1045CC-BF79-CB49-AD92-2CC29D851B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2F5BDC55-54D8-8E47-AFBD-32EE99156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349505"/>
            <a:ext cx="7610869" cy="1019027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/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35B6E4-4588-CF47-BC5D-8485A76A8258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9B0FAA2E-2822-6E4B-B8BF-3CD1C3C119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17 April 2024</a:t>
            </a:fld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CAC2F5E-7B52-7140-B0D4-6A44E5B861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EE590450-8C06-D940-8ECC-D7DC677AFC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24494425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338" y="1635125"/>
            <a:ext cx="8228012" cy="2997597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  <a:lvl6pPr>
              <a:buClr>
                <a:schemeClr val="tx1"/>
              </a:buClr>
              <a:defRPr/>
            </a:lvl6pPr>
            <a:lvl7pPr>
              <a:buClr>
                <a:schemeClr val="tx1"/>
              </a:buClr>
              <a:defRPr/>
            </a:lvl7pPr>
            <a:lvl8pPr>
              <a:buClr>
                <a:schemeClr val="tx1"/>
              </a:buClr>
              <a:defRPr/>
            </a:lvl8pPr>
            <a:lvl9pPr>
              <a:buClr>
                <a:schemeClr val="tx1"/>
              </a:buClr>
              <a:defRPr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  <a:endParaRPr lang="en-US" dirty="0"/>
          </a:p>
          <a:p>
            <a:pPr lvl="4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1045CC-BF79-CB49-AD92-2CC29D851B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2F5BDC55-54D8-8E47-AFBD-32EE99156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349505"/>
            <a:ext cx="7610869" cy="1019027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/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35B6E4-4588-CF47-BC5D-8485A76A8258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9B0FAA2E-2822-6E4B-B8BF-3CD1C3C119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17 April 2024</a:t>
            </a:fld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CAC2F5E-7B52-7140-B0D4-6A44E5B861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EE590450-8C06-D940-8ECC-D7DC677AFC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6840891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E5AD9D7-3FF2-5447-AA52-34FD773D5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1282304"/>
            <a:ext cx="8223250" cy="1629945"/>
          </a:xfrm>
          <a:noFill/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49B58E8-986F-FA43-9938-1D0D441FC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7338" y="2937293"/>
            <a:ext cx="8223250" cy="1629945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EAF77C-20E8-1246-94E4-83A2997C0F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29707" y="336385"/>
            <a:ext cx="726955" cy="21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13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68F3FA0-FDC9-4849-9430-862DED5AD74B}"/>
              </a:ext>
            </a:extLst>
          </p:cNvPr>
          <p:cNvSpPr/>
          <p:nvPr userDrawn="1"/>
        </p:nvSpPr>
        <p:spPr>
          <a:xfrm>
            <a:off x="295180" y="555625"/>
            <a:ext cx="4958138" cy="40163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13572AB-D103-F04F-843C-57A122277E4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5459" y="1006608"/>
            <a:ext cx="4240306" cy="1924851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F58811-0F50-8146-A294-71126D7359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5459" y="3975660"/>
            <a:ext cx="800100" cy="2413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6712FBA1-3220-1541-B375-FEB4A398D0A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5459" y="3030071"/>
            <a:ext cx="4491318" cy="590550"/>
          </a:xfrm>
        </p:spPr>
        <p:txBody>
          <a:bodyPr>
            <a:noAutofit/>
          </a:bodyPr>
          <a:lstStyle>
            <a:lvl1pPr marL="0" indent="0" algn="l">
              <a:buNone/>
              <a:defRPr sz="1400" b="0" i="0">
                <a:latin typeface="+mj-lt"/>
                <a:ea typeface="Roboto Thin" panose="02000000000000000000" pitchFamily="2" charset="0"/>
                <a:cs typeface="Roboto Thin" panose="02000000000000000000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6977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8" y="1282304"/>
            <a:ext cx="8223250" cy="1629945"/>
          </a:xfrm>
          <a:noFill/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7338" y="2937293"/>
            <a:ext cx="8223250" cy="1629945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D72F3E-1577-DB40-97DA-9A577E3CD2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248229D-B926-5A45-B37A-4C0F800FF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1282304"/>
            <a:ext cx="8223250" cy="1629945"/>
          </a:xfrm>
          <a:noFill/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3C21144-0D4C-3D4E-ABB8-5B17F2DE0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7338" y="2937293"/>
            <a:ext cx="8223250" cy="1629945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8AC6AB-E182-3646-923F-C676CBEBD0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29707" y="336385"/>
            <a:ext cx="726955" cy="21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8260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5499EDF-113E-8542-A55C-303B9E274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1282304"/>
            <a:ext cx="8223250" cy="1629945"/>
          </a:xfrm>
          <a:noFill/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5FEF07A-017B-0D46-9B49-B575F6035C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7338" y="2937293"/>
            <a:ext cx="8223250" cy="1629945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DB83B7-C535-4D4E-9F05-B3D6C6D0D7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29707" y="336385"/>
            <a:ext cx="726955" cy="21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55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A26E801-3E29-734A-A15B-7CBF97B7B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1282304"/>
            <a:ext cx="8223250" cy="1629945"/>
          </a:xfrm>
          <a:noFill/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7599318-7E7F-A842-9771-05E6C1CC4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7338" y="2937293"/>
            <a:ext cx="8223250" cy="1629945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0481B7-880B-354A-9791-B504B07D44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29707" y="336385"/>
            <a:ext cx="726955" cy="21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752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6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449C442-4A25-164A-A88B-5124FFED7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1282304"/>
            <a:ext cx="8223250" cy="1629945"/>
          </a:xfrm>
          <a:noFill/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FFE1CAA-62A8-9645-A977-B747EB5EC8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7338" y="2937293"/>
            <a:ext cx="8223250" cy="1629945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46D95C-0B59-2E49-BC5D-B8766F28EF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29707" y="336385"/>
            <a:ext cx="726955" cy="21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3672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7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9241ACC-D76F-604E-BD17-676DDA3C8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1282304"/>
            <a:ext cx="8223250" cy="1629945"/>
          </a:xfrm>
          <a:noFill/>
        </p:spPr>
        <p:txBody>
          <a:bodyPr anchor="b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EFDAE54-0B72-5840-ADB5-ADBBECB2A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7338" y="2937293"/>
            <a:ext cx="8223250" cy="1629945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5C9066-1E21-2B40-861E-E7B7E64CC3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29707" y="336385"/>
            <a:ext cx="726955" cy="21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526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imag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9241ACC-D76F-604E-BD17-676DDA3C84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8" y="1282304"/>
            <a:ext cx="3973886" cy="1629945"/>
          </a:xfrm>
          <a:noFill/>
        </p:spPr>
        <p:txBody>
          <a:bodyPr anchor="b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EFDAE54-0B72-5840-ADB5-ADBBECB2A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7338" y="2937293"/>
            <a:ext cx="3973886" cy="1629945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5C9066-1E21-2B40-861E-E7B7E64CC3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7338" y="4803775"/>
            <a:ext cx="726955" cy="219240"/>
          </a:xfrm>
          <a:prstGeom prst="rect">
            <a:avLst/>
          </a:prstGeom>
        </p:spPr>
      </p:pic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17E640F-558D-2D49-A02C-D3A6E64C0A4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727"/>
            <a:ext cx="4572000" cy="5143500"/>
          </a:xfrm>
          <a:noFill/>
        </p:spPr>
        <p:txBody>
          <a:bodyPr/>
          <a:lstStyle/>
          <a:p>
            <a:r>
              <a:rPr lang="en-US" dirty="0"/>
              <a:t>Click the icon to add a half page image</a:t>
            </a:r>
          </a:p>
        </p:txBody>
      </p:sp>
    </p:spTree>
    <p:extLst>
      <p:ext uri="{BB962C8B-B14F-4D97-AF65-F5344CB8AC3E}">
        <p14:creationId xmlns:p14="http://schemas.microsoft.com/office/powerpoint/2010/main" val="7929727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imag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5C9066-1E21-2B40-861E-E7B7E64CC3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7338" y="4803775"/>
            <a:ext cx="726955" cy="219240"/>
          </a:xfrm>
          <a:prstGeom prst="rect">
            <a:avLst/>
          </a:prstGeom>
        </p:spPr>
      </p:pic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17E640F-558D-2D49-A02C-D3A6E64C0A4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727"/>
            <a:ext cx="4572000" cy="5143500"/>
          </a:xfrm>
          <a:noFill/>
        </p:spPr>
        <p:txBody>
          <a:bodyPr/>
          <a:lstStyle/>
          <a:p>
            <a:r>
              <a:rPr lang="en-US" dirty="0"/>
              <a:t>Click the icon to add a half page image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CBA5AE3-006F-BD49-B651-0C964FE95E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8" y="1282304"/>
            <a:ext cx="3973886" cy="1629945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291027-4824-D64E-98DD-D51466B685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7338" y="2937293"/>
            <a:ext cx="3973886" cy="27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51987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image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5C9066-1E21-2B40-861E-E7B7E64CC3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7339" y="4803775"/>
            <a:ext cx="726953" cy="219240"/>
          </a:xfrm>
          <a:prstGeom prst="rect">
            <a:avLst/>
          </a:prstGeom>
        </p:spPr>
      </p:pic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17E640F-558D-2D49-A02C-D3A6E64C0A4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727"/>
            <a:ext cx="4572000" cy="5143500"/>
          </a:xfrm>
          <a:noFill/>
        </p:spPr>
        <p:txBody>
          <a:bodyPr/>
          <a:lstStyle/>
          <a:p>
            <a:r>
              <a:rPr lang="en-US" dirty="0"/>
              <a:t>Click the icon to add a half page image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8A7B213-F682-8C46-89BB-3DC0755943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8" y="1282304"/>
            <a:ext cx="3973886" cy="1629945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978937C-B57E-7D49-8073-879091884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7338" y="2937293"/>
            <a:ext cx="3973886" cy="27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37894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image 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9241ACC-D76F-604E-BD17-676DDA3C84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8" y="1282304"/>
            <a:ext cx="3973886" cy="1629945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EFDAE54-0B72-5840-ADB5-ADBBECB2A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7338" y="2937293"/>
            <a:ext cx="3973886" cy="27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5C9066-1E21-2B40-861E-E7B7E64CC3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7338" y="4803775"/>
            <a:ext cx="726955" cy="219240"/>
          </a:xfrm>
          <a:prstGeom prst="rect">
            <a:avLst/>
          </a:prstGeom>
        </p:spPr>
      </p:pic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17E640F-558D-2D49-A02C-D3A6E64C0A4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727"/>
            <a:ext cx="4572000" cy="5143500"/>
          </a:xfrm>
          <a:noFill/>
        </p:spPr>
        <p:txBody>
          <a:bodyPr/>
          <a:lstStyle/>
          <a:p>
            <a:r>
              <a:rPr lang="en-US" dirty="0"/>
              <a:t>Click the icon to add a half page image</a:t>
            </a:r>
          </a:p>
        </p:txBody>
      </p:sp>
    </p:spTree>
    <p:extLst>
      <p:ext uri="{BB962C8B-B14F-4D97-AF65-F5344CB8AC3E}">
        <p14:creationId xmlns:p14="http://schemas.microsoft.com/office/powerpoint/2010/main" val="1252302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DE3579E-A86C-2B42-8026-775A95163FA8}"/>
              </a:ext>
            </a:extLst>
          </p:cNvPr>
          <p:cNvSpPr/>
          <p:nvPr userDrawn="1"/>
        </p:nvSpPr>
        <p:spPr>
          <a:xfrm>
            <a:off x="295180" y="555625"/>
            <a:ext cx="4958138" cy="40163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DBEB950-34E2-0B44-A5B0-21A103349D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5459" y="1014292"/>
            <a:ext cx="4240306" cy="1917167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9D3911-7083-D447-B581-FFC98845ED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5459" y="3975660"/>
            <a:ext cx="800100" cy="24130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8C2B44E1-A188-EC44-835F-A1699117DB0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5459" y="3030071"/>
            <a:ext cx="3926541" cy="788894"/>
          </a:xfrm>
        </p:spPr>
        <p:txBody>
          <a:bodyPr wrap="square">
            <a:noAutofit/>
          </a:bodyPr>
          <a:lstStyle>
            <a:lvl1pPr marL="0" indent="0" algn="l">
              <a:buNone/>
              <a:defRPr sz="1400" b="0" i="0">
                <a:latin typeface="+mj-lt"/>
                <a:ea typeface="Roboto Thin" panose="02000000000000000000" pitchFamily="2" charset="0"/>
                <a:cs typeface="Roboto Thin" panose="02000000000000000000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7128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image 5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5C9066-1E21-2B40-861E-E7B7E64CC3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7338" y="4803775"/>
            <a:ext cx="726955" cy="219240"/>
          </a:xfrm>
          <a:prstGeom prst="rect">
            <a:avLst/>
          </a:prstGeom>
        </p:spPr>
      </p:pic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17E640F-558D-2D49-A02C-D3A6E64C0A4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727"/>
            <a:ext cx="4572000" cy="5143500"/>
          </a:xfrm>
          <a:noFill/>
        </p:spPr>
        <p:txBody>
          <a:bodyPr/>
          <a:lstStyle/>
          <a:p>
            <a:r>
              <a:rPr lang="en-US" dirty="0"/>
              <a:t>Click the icon to add a half page image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4E714B4-27CB-B944-8B3E-FC3FFD3DE9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8" y="1282304"/>
            <a:ext cx="3973886" cy="1629945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AD8859D-837A-9A4E-811E-0BAD27094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7338" y="2937293"/>
            <a:ext cx="3973886" cy="27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04087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image 6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5C9066-1E21-2B40-861E-E7B7E64CC3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7338" y="4803775"/>
            <a:ext cx="726955" cy="219240"/>
          </a:xfrm>
          <a:prstGeom prst="rect">
            <a:avLst/>
          </a:prstGeom>
        </p:spPr>
      </p:pic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17E640F-558D-2D49-A02C-D3A6E64C0A4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727"/>
            <a:ext cx="4572000" cy="5143500"/>
          </a:xfrm>
          <a:noFill/>
        </p:spPr>
        <p:txBody>
          <a:bodyPr/>
          <a:lstStyle/>
          <a:p>
            <a:r>
              <a:rPr lang="en-US" dirty="0"/>
              <a:t>Click the icon to add a half page image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581C8A-6766-5F4B-9453-EF912542AD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8" y="1282304"/>
            <a:ext cx="3973886" cy="1629945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8B6930A-5DB0-2643-94A2-162A264D3D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7338" y="2937293"/>
            <a:ext cx="3973886" cy="27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53592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image 7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5C9066-1E21-2B40-861E-E7B7E64CC3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7338" y="4803775"/>
            <a:ext cx="726955" cy="219240"/>
          </a:xfrm>
          <a:prstGeom prst="rect">
            <a:avLst/>
          </a:prstGeom>
        </p:spPr>
      </p:pic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17E640F-558D-2D49-A02C-D3A6E64C0A4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727"/>
            <a:ext cx="4572000" cy="5143500"/>
          </a:xfrm>
          <a:noFill/>
        </p:spPr>
        <p:txBody>
          <a:bodyPr/>
          <a:lstStyle/>
          <a:p>
            <a:r>
              <a:rPr lang="en-US" dirty="0"/>
              <a:t>Click the icon to add a half page image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6D0C987-4F5C-4A4F-B0D3-EB68F0D992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8" y="1282304"/>
            <a:ext cx="3973886" cy="1629945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7E889E2-B9CE-CD41-8B07-52E0696E6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7338" y="2937293"/>
            <a:ext cx="3973886" cy="27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85162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7338" y="1653767"/>
            <a:ext cx="3886200" cy="2849807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653767"/>
            <a:ext cx="3886200" cy="2849807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0F93F1-4A13-9943-B523-758669B214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640C962-72CA-264D-A0D1-AA1F78B0F035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135591EC-67D8-2542-85C1-2C23D704CD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17 April 2024</a:t>
            </a:fld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FEB6986-17CB-A540-A249-F66636E63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1C20AD8-23B9-844E-8C50-5F35640BD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10132220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lum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7338" y="1653767"/>
            <a:ext cx="3886200" cy="2849807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653767"/>
            <a:ext cx="3886200" cy="2849807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0F93F1-4A13-9943-B523-758669B214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640C962-72CA-264D-A0D1-AA1F78B0F035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135591EC-67D8-2542-85C1-2C23D704CD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17 April 2024</a:t>
            </a:fld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FEB6986-17CB-A540-A249-F66636E63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1C20AD8-23B9-844E-8C50-5F35640BD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11591317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lum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7338" y="1653767"/>
            <a:ext cx="3886200" cy="2849807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653767"/>
            <a:ext cx="3886200" cy="2849807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0F93F1-4A13-9943-B523-758669B214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640C962-72CA-264D-A0D1-AA1F78B0F035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135591EC-67D8-2542-85C1-2C23D704CD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17 April 2024</a:t>
            </a:fld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FEB6986-17CB-A540-A249-F66636E63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1C20AD8-23B9-844E-8C50-5F35640BD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640237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lum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7338" y="1653767"/>
            <a:ext cx="3886200" cy="2849807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653767"/>
            <a:ext cx="3886200" cy="2849807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0F93F1-4A13-9943-B523-758669B214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640C962-72CA-264D-A0D1-AA1F78B0F035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135591EC-67D8-2542-85C1-2C23D704CD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17 April 2024</a:t>
            </a:fld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FEB6986-17CB-A540-A249-F66636E63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1C20AD8-23B9-844E-8C50-5F35640BD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15532118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lum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7338" y="1653767"/>
            <a:ext cx="3886200" cy="2849807"/>
          </a:xfrm>
        </p:spPr>
        <p:txBody>
          <a:bodyPr/>
          <a:lstStyle>
            <a:lvl1pPr>
              <a:buClr>
                <a:schemeClr val="accent5"/>
              </a:buClr>
              <a:defRPr/>
            </a:lvl1pPr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653767"/>
            <a:ext cx="3886200" cy="2849807"/>
          </a:xfrm>
        </p:spPr>
        <p:txBody>
          <a:bodyPr/>
          <a:lstStyle>
            <a:lvl1pPr>
              <a:buClr>
                <a:schemeClr val="accent5"/>
              </a:buClr>
              <a:defRPr/>
            </a:lvl1pPr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0F93F1-4A13-9943-B523-758669B214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640C962-72CA-264D-A0D1-AA1F78B0F035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135591EC-67D8-2542-85C1-2C23D704CD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17 April 2024</a:t>
            </a:fld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FEB6986-17CB-A540-A249-F66636E63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1C20AD8-23B9-844E-8C50-5F35640BD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18402110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Two Colum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7338" y="1653767"/>
            <a:ext cx="3886200" cy="2849807"/>
          </a:xfrm>
        </p:spPr>
        <p:txBody>
          <a:bodyPr/>
          <a:lstStyle>
            <a:lvl1pPr>
              <a:buClr>
                <a:schemeClr val="accent6"/>
              </a:buClr>
              <a:defRPr/>
            </a:lvl1pPr>
            <a:lvl2pPr>
              <a:buClr>
                <a:schemeClr val="accent6"/>
              </a:buClr>
              <a:defRPr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653767"/>
            <a:ext cx="3886200" cy="2849807"/>
          </a:xfrm>
        </p:spPr>
        <p:txBody>
          <a:bodyPr/>
          <a:lstStyle>
            <a:lvl1pPr>
              <a:buClr>
                <a:schemeClr val="accent6"/>
              </a:buClr>
              <a:defRPr/>
            </a:lvl1pPr>
            <a:lvl2pPr>
              <a:buClr>
                <a:schemeClr val="accent6"/>
              </a:buClr>
              <a:defRPr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0F93F1-4A13-9943-B523-758669B214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640C962-72CA-264D-A0D1-AA1F78B0F035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135591EC-67D8-2542-85C1-2C23D704CD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17 April 2024</a:t>
            </a:fld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FEB6986-17CB-A540-A249-F66636E63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1C20AD8-23B9-844E-8C50-5F35640BD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18424063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6_Two Colum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7338" y="1653767"/>
            <a:ext cx="3886200" cy="2849807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653767"/>
            <a:ext cx="3886200" cy="2849807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0F93F1-4A13-9943-B523-758669B214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640C962-72CA-264D-A0D1-AA1F78B0F035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135591EC-67D8-2542-85C1-2C23D704CD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17 April 2024</a:t>
            </a:fld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FEB6986-17CB-A540-A249-F66636E63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1C20AD8-23B9-844E-8C50-5F35640BD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3521134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DEF661B-9E03-F742-B525-44535FC6C5E1}"/>
              </a:ext>
            </a:extLst>
          </p:cNvPr>
          <p:cNvSpPr/>
          <p:nvPr userDrawn="1"/>
        </p:nvSpPr>
        <p:spPr>
          <a:xfrm>
            <a:off x="295180" y="555625"/>
            <a:ext cx="4958138" cy="40163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70D40CC-642D-5147-9BFC-B0B1AC2F66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5459" y="1014292"/>
            <a:ext cx="4240306" cy="1917167"/>
          </a:xfrm>
        </p:spPr>
        <p:txBody>
          <a:bodyPr lIns="0" anchor="b"/>
          <a:lstStyle>
            <a:lvl1pPr algn="l">
              <a:defRPr sz="4500"/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AF148F-EA21-634B-B678-7786BC9414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5459" y="3975660"/>
            <a:ext cx="800100" cy="24130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C1480B16-9310-5440-883C-FCB0C6ED024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5458" y="3030070"/>
            <a:ext cx="4240306" cy="806823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400" b="0" i="0">
                <a:latin typeface="+mj-lt"/>
                <a:ea typeface="Roboto Thin" panose="02000000000000000000" pitchFamily="2" charset="0"/>
                <a:cs typeface="Roboto Thin" panose="02000000000000000000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2442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7338" y="1635125"/>
            <a:ext cx="3868340" cy="410883"/>
          </a:xfrm>
        </p:spPr>
        <p:txBody>
          <a:bodyPr anchor="b">
            <a:noAutofit/>
          </a:bodyPr>
          <a:lstStyle>
            <a:lvl1pPr marL="0" indent="0">
              <a:buNone/>
              <a:defRPr sz="21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7339" y="2110581"/>
            <a:ext cx="3868340" cy="2137848"/>
          </a:xfrm>
        </p:spPr>
        <p:txBody>
          <a:bodyPr/>
          <a:lstStyle>
            <a:lvl1pPr>
              <a:buClr>
                <a:schemeClr val="accent1"/>
              </a:buClr>
              <a:defRPr sz="1800"/>
            </a:lvl1pPr>
            <a:lvl2pPr>
              <a:buClr>
                <a:schemeClr val="accent1"/>
              </a:buClr>
              <a:defRPr sz="1600"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1" y="1635125"/>
            <a:ext cx="3887391" cy="410883"/>
          </a:xfrm>
        </p:spPr>
        <p:txBody>
          <a:bodyPr anchor="b">
            <a:noAutofit/>
          </a:bodyPr>
          <a:lstStyle>
            <a:lvl1pPr marL="0" indent="0">
              <a:buNone/>
              <a:defRPr sz="21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1" y="2110579"/>
            <a:ext cx="3944541" cy="2137849"/>
          </a:xfrm>
        </p:spPr>
        <p:txBody>
          <a:bodyPr/>
          <a:lstStyle>
            <a:lvl1pPr>
              <a:buClr>
                <a:schemeClr val="accent1"/>
              </a:buClr>
              <a:defRPr sz="1800"/>
            </a:lvl1pPr>
            <a:lvl2pPr>
              <a:buClr>
                <a:schemeClr val="accent1"/>
              </a:buClr>
              <a:defRPr sz="1600"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86168E-ABA4-E049-B7DA-A0DD31AAE3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5279C42-EE85-014B-8C15-2B7F73868839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BF4592A6-26BA-0E45-84F0-15D6DC0FD5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17 April 2024</a:t>
            </a:fld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0E2A5CD-D15E-4441-950D-8C3A0573E3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7264DAA2-3296-1647-BF9D-71D67672F22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F9475B9-2182-E742-82DC-BE5F5D4A43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8" y="349505"/>
            <a:ext cx="7610869" cy="1019027"/>
          </a:xfrm>
        </p:spPr>
        <p:txBody>
          <a:bodyPr/>
          <a:lstStyle/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5877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7337" y="1635125"/>
            <a:ext cx="3868340" cy="410883"/>
          </a:xfrm>
        </p:spPr>
        <p:txBody>
          <a:bodyPr anchor="b">
            <a:noAutofit/>
          </a:bodyPr>
          <a:lstStyle>
            <a:lvl1pPr marL="0" indent="0">
              <a:buNone/>
              <a:defRPr sz="2100" b="1">
                <a:solidFill>
                  <a:schemeClr val="accent3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7338" y="2110581"/>
            <a:ext cx="3868340" cy="2137848"/>
          </a:xfrm>
        </p:spPr>
        <p:txBody>
          <a:bodyPr/>
          <a:lstStyle>
            <a:lvl1pPr>
              <a:buClr>
                <a:schemeClr val="accent3"/>
              </a:buClr>
              <a:defRPr sz="1800"/>
            </a:lvl1pPr>
            <a:lvl2pPr>
              <a:buClr>
                <a:schemeClr val="accent3"/>
              </a:buClr>
              <a:defRPr sz="1600"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635125"/>
            <a:ext cx="3887391" cy="410883"/>
          </a:xfrm>
        </p:spPr>
        <p:txBody>
          <a:bodyPr anchor="b">
            <a:noAutofit/>
          </a:bodyPr>
          <a:lstStyle>
            <a:lvl1pPr marL="0" indent="0">
              <a:buNone/>
              <a:defRPr sz="2100" b="1">
                <a:solidFill>
                  <a:schemeClr val="accent3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110579"/>
            <a:ext cx="3944541" cy="2137849"/>
          </a:xfrm>
        </p:spPr>
        <p:txBody>
          <a:bodyPr/>
          <a:lstStyle>
            <a:lvl1pPr>
              <a:buClr>
                <a:schemeClr val="accent3"/>
              </a:buClr>
              <a:defRPr sz="1800"/>
            </a:lvl1pPr>
            <a:lvl2pPr>
              <a:buClr>
                <a:schemeClr val="accent3"/>
              </a:buClr>
              <a:defRPr sz="1600"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86168E-ABA4-E049-B7DA-A0DD31AAE3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5279C42-EE85-014B-8C15-2B7F73868839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BF4592A6-26BA-0E45-84F0-15D6DC0FD5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17 April 2024</a:t>
            </a:fld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0E2A5CD-D15E-4441-950D-8C3A0573E3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7264DAA2-3296-1647-BF9D-71D67672F22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F9475B9-2182-E742-82DC-BE5F5D4A43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8" y="349505"/>
            <a:ext cx="7610869" cy="1019027"/>
          </a:xfrm>
        </p:spPr>
        <p:txBody>
          <a:bodyPr/>
          <a:lstStyle/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856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7337" y="1635125"/>
            <a:ext cx="3868340" cy="410883"/>
          </a:xfrm>
        </p:spPr>
        <p:txBody>
          <a:bodyPr anchor="b">
            <a:noAutofit/>
          </a:bodyPr>
          <a:lstStyle>
            <a:lvl1pPr marL="0" indent="0">
              <a:buNone/>
              <a:defRPr sz="2100" b="1">
                <a:solidFill>
                  <a:schemeClr val="accent4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7338" y="2110581"/>
            <a:ext cx="3868340" cy="2137848"/>
          </a:xfrm>
        </p:spPr>
        <p:txBody>
          <a:bodyPr/>
          <a:lstStyle>
            <a:lvl1pPr>
              <a:buClr>
                <a:schemeClr val="accent4"/>
              </a:buClr>
              <a:defRPr sz="1800"/>
            </a:lvl1pPr>
            <a:lvl2pPr>
              <a:buClr>
                <a:schemeClr val="accent4"/>
              </a:buClr>
              <a:defRPr sz="1600"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635125"/>
            <a:ext cx="3887391" cy="410883"/>
          </a:xfrm>
        </p:spPr>
        <p:txBody>
          <a:bodyPr anchor="b">
            <a:noAutofit/>
          </a:bodyPr>
          <a:lstStyle>
            <a:lvl1pPr marL="0" indent="0">
              <a:buNone/>
              <a:defRPr sz="2100" b="1">
                <a:solidFill>
                  <a:schemeClr val="accent4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110579"/>
            <a:ext cx="3944541" cy="2137849"/>
          </a:xfrm>
        </p:spPr>
        <p:txBody>
          <a:bodyPr/>
          <a:lstStyle>
            <a:lvl1pPr>
              <a:buClr>
                <a:schemeClr val="accent4"/>
              </a:buClr>
              <a:defRPr sz="1800"/>
            </a:lvl1pPr>
            <a:lvl2pPr>
              <a:buClr>
                <a:schemeClr val="accent4"/>
              </a:buClr>
              <a:defRPr sz="1600"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86168E-ABA4-E049-B7DA-A0DD31AAE3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5279C42-EE85-014B-8C15-2B7F73868839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BF4592A6-26BA-0E45-84F0-15D6DC0FD5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17 April 2024</a:t>
            </a:fld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0E2A5CD-D15E-4441-950D-8C3A0573E3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7264DAA2-3296-1647-BF9D-71D67672F22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F9475B9-2182-E742-82DC-BE5F5D4A43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8" y="349505"/>
            <a:ext cx="7610869" cy="1019027"/>
          </a:xfrm>
        </p:spPr>
        <p:txBody>
          <a:bodyPr/>
          <a:lstStyle/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3550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7337" y="1635125"/>
            <a:ext cx="3868340" cy="410883"/>
          </a:xfrm>
        </p:spPr>
        <p:txBody>
          <a:bodyPr anchor="b">
            <a:noAutofit/>
          </a:bodyPr>
          <a:lstStyle>
            <a:lvl1pPr marL="0" indent="0">
              <a:buNone/>
              <a:defRPr sz="2100" b="1">
                <a:solidFill>
                  <a:schemeClr val="accent5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7338" y="2110581"/>
            <a:ext cx="3868340" cy="2137848"/>
          </a:xfrm>
        </p:spPr>
        <p:txBody>
          <a:bodyPr/>
          <a:lstStyle>
            <a:lvl1pPr>
              <a:buClr>
                <a:schemeClr val="accent5"/>
              </a:buClr>
              <a:defRPr sz="1800"/>
            </a:lvl1pPr>
            <a:lvl2pPr>
              <a:buClr>
                <a:schemeClr val="accent5"/>
              </a:buClr>
              <a:defRPr sz="1600"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635125"/>
            <a:ext cx="3887391" cy="410883"/>
          </a:xfrm>
        </p:spPr>
        <p:txBody>
          <a:bodyPr anchor="b">
            <a:noAutofit/>
          </a:bodyPr>
          <a:lstStyle>
            <a:lvl1pPr marL="0" indent="0">
              <a:buNone/>
              <a:defRPr sz="2100" b="1">
                <a:solidFill>
                  <a:schemeClr val="accent5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110579"/>
            <a:ext cx="3944541" cy="2137849"/>
          </a:xfrm>
        </p:spPr>
        <p:txBody>
          <a:bodyPr/>
          <a:lstStyle>
            <a:lvl1pPr>
              <a:buClr>
                <a:schemeClr val="accent5"/>
              </a:buClr>
              <a:defRPr sz="1800"/>
            </a:lvl1pPr>
            <a:lvl2pPr>
              <a:buClr>
                <a:schemeClr val="accent5"/>
              </a:buClr>
              <a:defRPr sz="1600"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86168E-ABA4-E049-B7DA-A0DD31AAE3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5279C42-EE85-014B-8C15-2B7F73868839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BF4592A6-26BA-0E45-84F0-15D6DC0FD5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17 April 2024</a:t>
            </a:fld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0E2A5CD-D15E-4441-950D-8C3A0573E3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7264DAA2-3296-1647-BF9D-71D67672F22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F9475B9-2182-E742-82DC-BE5F5D4A43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8" y="349505"/>
            <a:ext cx="7610869" cy="1019027"/>
          </a:xfrm>
        </p:spPr>
        <p:txBody>
          <a:bodyPr/>
          <a:lstStyle/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1500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7337" y="1635125"/>
            <a:ext cx="3868340" cy="410883"/>
          </a:xfrm>
        </p:spPr>
        <p:txBody>
          <a:bodyPr anchor="b">
            <a:noAutofit/>
          </a:bodyPr>
          <a:lstStyle>
            <a:lvl1pPr marL="0" indent="0">
              <a:buNone/>
              <a:defRPr sz="2100" b="1">
                <a:solidFill>
                  <a:schemeClr val="accent6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7338" y="2110581"/>
            <a:ext cx="3868340" cy="2137848"/>
          </a:xfrm>
        </p:spPr>
        <p:txBody>
          <a:bodyPr/>
          <a:lstStyle>
            <a:lvl1pPr>
              <a:buClr>
                <a:schemeClr val="accent6"/>
              </a:buClr>
              <a:defRPr sz="1800"/>
            </a:lvl1pPr>
            <a:lvl2pPr>
              <a:buClr>
                <a:schemeClr val="accent6"/>
              </a:buClr>
              <a:defRPr sz="1600"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635125"/>
            <a:ext cx="3887391" cy="410883"/>
          </a:xfrm>
        </p:spPr>
        <p:txBody>
          <a:bodyPr anchor="b">
            <a:noAutofit/>
          </a:bodyPr>
          <a:lstStyle>
            <a:lvl1pPr marL="0" indent="0">
              <a:buNone/>
              <a:defRPr sz="2100" b="1">
                <a:solidFill>
                  <a:schemeClr val="accent6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110579"/>
            <a:ext cx="3944541" cy="2137849"/>
          </a:xfrm>
        </p:spPr>
        <p:txBody>
          <a:bodyPr/>
          <a:lstStyle>
            <a:lvl1pPr>
              <a:buClr>
                <a:schemeClr val="accent6"/>
              </a:buClr>
              <a:defRPr sz="1800"/>
            </a:lvl1pPr>
            <a:lvl2pPr>
              <a:buClr>
                <a:schemeClr val="accent6"/>
              </a:buClr>
              <a:defRPr sz="1600"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86168E-ABA4-E049-B7DA-A0DD31AAE3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5279C42-EE85-014B-8C15-2B7F73868839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BF4592A6-26BA-0E45-84F0-15D6DC0FD5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17 April 2024</a:t>
            </a:fld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0E2A5CD-D15E-4441-950D-8C3A0573E3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7264DAA2-3296-1647-BF9D-71D67672F22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F9475B9-2182-E742-82DC-BE5F5D4A43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8" y="349505"/>
            <a:ext cx="7610869" cy="1019027"/>
          </a:xfrm>
        </p:spPr>
        <p:txBody>
          <a:bodyPr/>
          <a:lstStyle/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4175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7337" y="1635125"/>
            <a:ext cx="3868340" cy="410883"/>
          </a:xfrm>
        </p:spPr>
        <p:txBody>
          <a:bodyPr anchor="b">
            <a:noAutofit/>
          </a:bodyPr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7338" y="2110581"/>
            <a:ext cx="3868340" cy="2137848"/>
          </a:xfrm>
        </p:spPr>
        <p:txBody>
          <a:bodyPr/>
          <a:lstStyle>
            <a:lvl1pPr>
              <a:buClr>
                <a:schemeClr val="accent2"/>
              </a:buClr>
              <a:defRPr sz="1800"/>
            </a:lvl1pPr>
            <a:lvl2pPr>
              <a:buClr>
                <a:schemeClr val="accent2"/>
              </a:buClr>
              <a:defRPr sz="1600"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635125"/>
            <a:ext cx="3887391" cy="410883"/>
          </a:xfrm>
        </p:spPr>
        <p:txBody>
          <a:bodyPr anchor="b">
            <a:noAutofit/>
          </a:bodyPr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110579"/>
            <a:ext cx="3944541" cy="2137849"/>
          </a:xfrm>
        </p:spPr>
        <p:txBody>
          <a:bodyPr/>
          <a:lstStyle>
            <a:lvl1pPr>
              <a:buClr>
                <a:schemeClr val="accent2"/>
              </a:buClr>
              <a:defRPr sz="1800"/>
            </a:lvl1pPr>
            <a:lvl2pPr>
              <a:buClr>
                <a:schemeClr val="accent2"/>
              </a:buClr>
              <a:defRPr sz="1600"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86168E-ABA4-E049-B7DA-A0DD31AAE3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5279C42-EE85-014B-8C15-2B7F73868839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BF4592A6-26BA-0E45-84F0-15D6DC0FD5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17 April 2024</a:t>
            </a:fld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0E2A5CD-D15E-4441-950D-8C3A0573E3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7264DAA2-3296-1647-BF9D-71D67672F22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  <a:endParaRPr lang="en-US" b="1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F9475B9-2182-E742-82DC-BE5F5D4A43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8" y="349505"/>
            <a:ext cx="7610869" cy="1019027"/>
          </a:xfrm>
        </p:spPr>
        <p:txBody>
          <a:bodyPr/>
          <a:lstStyle/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2827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7337" y="1635125"/>
            <a:ext cx="3868340" cy="410883"/>
          </a:xfrm>
        </p:spPr>
        <p:txBody>
          <a:bodyPr anchor="b">
            <a:noAutofit/>
          </a:bodyPr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7338" y="2110581"/>
            <a:ext cx="3868340" cy="2137848"/>
          </a:xfrm>
        </p:spPr>
        <p:txBody>
          <a:bodyPr/>
          <a:lstStyle>
            <a:lvl1pPr>
              <a:buClr>
                <a:schemeClr val="tx1"/>
              </a:buClr>
              <a:defRPr sz="1800"/>
            </a:lvl1pPr>
            <a:lvl2pPr>
              <a:buClr>
                <a:schemeClr val="tx1"/>
              </a:buClr>
              <a:defRPr sz="1600"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635125"/>
            <a:ext cx="3887391" cy="410883"/>
          </a:xfrm>
        </p:spPr>
        <p:txBody>
          <a:bodyPr anchor="b">
            <a:noAutofit/>
          </a:bodyPr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110579"/>
            <a:ext cx="3944541" cy="2137849"/>
          </a:xfrm>
        </p:spPr>
        <p:txBody>
          <a:bodyPr/>
          <a:lstStyle>
            <a:lvl1pPr>
              <a:buClr>
                <a:schemeClr val="tx1"/>
              </a:buClr>
              <a:defRPr sz="1800"/>
            </a:lvl1pPr>
            <a:lvl2pPr>
              <a:buClr>
                <a:schemeClr val="tx1"/>
              </a:buClr>
              <a:defRPr sz="1600"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86168E-ABA4-E049-B7DA-A0DD31AAE3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5279C42-EE85-014B-8C15-2B7F73868839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BF4592A6-26BA-0E45-84F0-15D6DC0FD5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17 April 2024</a:t>
            </a:fld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0E2A5CD-D15E-4441-950D-8C3A0573E3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7264DAA2-3296-1647-BF9D-71D67672F22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F9475B9-2182-E742-82DC-BE5F5D4A43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8" y="349505"/>
            <a:ext cx="7610869" cy="1019027"/>
          </a:xfrm>
        </p:spPr>
        <p:txBody>
          <a:bodyPr/>
          <a:lstStyle/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8922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5728C6-83D2-9B4F-B7DB-5E188FE65F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BF1FF5-1BE8-7B4A-88F5-8C4DE594EA9A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F9CCB44-24AB-2C45-B9F2-6BC0544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17 April 2024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6F18EB3-88F6-F14B-BE7F-781B083243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4FBDB17-8614-3341-9E90-D869D5D1E0B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41639424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5728C6-83D2-9B4F-B7DB-5E188FE65F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BF1FF5-1BE8-7B4A-88F5-8C4DE594EA9A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F9CCB44-24AB-2C45-B9F2-6BC0544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17 April 2024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6F18EB3-88F6-F14B-BE7F-781B083243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4FBDB17-8614-3341-9E90-D869D5D1E0B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32160275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5728C6-83D2-9B4F-B7DB-5E188FE65F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BF1FF5-1BE8-7B4A-88F5-8C4DE594EA9A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F9CCB44-24AB-2C45-B9F2-6BC0544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17 April 2024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6F18EB3-88F6-F14B-BE7F-781B083243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4FBDB17-8614-3341-9E90-D869D5D1E0B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2670000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653F253-0BE7-3746-8016-0FBCE1C8F50B}"/>
              </a:ext>
            </a:extLst>
          </p:cNvPr>
          <p:cNvSpPr/>
          <p:nvPr userDrawn="1"/>
        </p:nvSpPr>
        <p:spPr>
          <a:xfrm>
            <a:off x="295180" y="555625"/>
            <a:ext cx="4958138" cy="40163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ACB9580-A0AF-D94B-89D1-593DC75D34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5459" y="1006608"/>
            <a:ext cx="4240306" cy="1924851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CE5821-2F1E-4D45-AA2F-C66CD7B55E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5459" y="3975660"/>
            <a:ext cx="800100" cy="24130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AF88F49C-C772-A844-8B3E-489B8779FDB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5459" y="3030071"/>
            <a:ext cx="4491318" cy="590550"/>
          </a:xfrm>
        </p:spPr>
        <p:txBody>
          <a:bodyPr>
            <a:noAutofit/>
          </a:bodyPr>
          <a:lstStyle>
            <a:lvl1pPr marL="0" indent="0" algn="l">
              <a:buNone/>
              <a:defRPr sz="1400" b="0" i="0">
                <a:latin typeface="+mj-lt"/>
                <a:ea typeface="Roboto Thin" panose="02000000000000000000" pitchFamily="2" charset="0"/>
                <a:cs typeface="Roboto Thin" panose="02000000000000000000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8760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5728C6-83D2-9B4F-B7DB-5E188FE65F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BF1FF5-1BE8-7B4A-88F5-8C4DE594EA9A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F9CCB44-24AB-2C45-B9F2-6BC0544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17 April 2024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6F18EB3-88F6-F14B-BE7F-781B083243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4FBDB17-8614-3341-9E90-D869D5D1E0B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36907075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5728C6-83D2-9B4F-B7DB-5E188FE65F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BF1FF5-1BE8-7B4A-88F5-8C4DE594EA9A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F9CCB44-24AB-2C45-B9F2-6BC0544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17 April 2024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6F18EB3-88F6-F14B-BE7F-781B083243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4FBDB17-8614-3341-9E90-D869D5D1E0B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24830041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5728C6-83D2-9B4F-B7DB-5E188FE65F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BF1FF5-1BE8-7B4A-88F5-8C4DE594EA9A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F9CCB44-24AB-2C45-B9F2-6BC0544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17 April 2024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6F18EB3-88F6-F14B-BE7F-781B083243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4FBDB17-8614-3341-9E90-D869D5D1E0B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778806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5728C6-83D2-9B4F-B7DB-5E188FE65F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BF1FF5-1BE8-7B4A-88F5-8C4DE594EA9A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F9CCB44-24AB-2C45-B9F2-6BC0544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17 April 2024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6F18EB3-88F6-F14B-BE7F-781B083243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4FBDB17-8614-3341-9E90-D869D5D1E0B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16885632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B1E9BE-222B-FB46-8292-D1E012B4D9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DBB7D74-320F-9743-AB43-470FDD0767A9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4683FF6C-EF4D-4B43-BFBC-B1F97145A6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17 April 2024</a:t>
            </a:fld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05B6C67-8B35-8848-BD1B-C32BF6489C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A4059AE-8F05-5040-8E7C-51CFA249D9F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001497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685D838-5580-B346-A5C8-F3F610B002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9DD2D11-E1B2-5B47-9CEF-AC219BED6359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B178753B-B85C-A943-AA55-73E222334D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17 April 2024</a:t>
            </a:fld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0C71B9E-F331-0D44-A985-20D528D18A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CE5E41F-4B76-A546-A047-8C150366C41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42642106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8BB6C72-80DB-6947-A268-72C014729A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9B790EC-8C5B-D343-A62E-4D3C8191175D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EBEDA432-64C8-DE4C-ACA0-1C8F1BE663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17 April 2024</a:t>
            </a:fld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0F9FE36-268D-4746-B932-033FC7DB13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74779F4-2C51-0B47-920D-A13091721EC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27781063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839B35B-9CB2-A940-AB8D-492F9F38D4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577C829-9A29-B541-88A0-E0A3241E2494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FFDA17A-4D85-2B45-A847-4908C65940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17 April 2024</a:t>
            </a:fld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DAE4CE8-E988-8743-B07A-75A86D10F4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A44E55B-9546-8343-A41F-0EA8DF15F83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16522930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3ECA29A-370C-4747-8EA1-6BCDF42055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031A498-E422-4046-93F7-CC32877DA159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393D178-A36A-C840-845A-B7AA72CB30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17 April 2024</a:t>
            </a:fld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F2248CB-B5C2-2E4B-AC5A-0C8A1B66F5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1F6A1D6-F6DA-2F43-BE4E-AD26AF786F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42357421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B9E332-2809-0949-A453-D76C94FD3D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C0AACF5-FD30-B543-B35B-F0EAD87D9C67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4D685024-CF4B-374F-A16C-36D6705856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17 April 2024</a:t>
            </a:fld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E7F940B-8D3B-1B49-9202-A183D4B923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15CE11C-BF75-ED44-8C24-8691C2EC2EB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768268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653F253-0BE7-3746-8016-0FBCE1C8F50B}"/>
              </a:ext>
            </a:extLst>
          </p:cNvPr>
          <p:cNvSpPr/>
          <p:nvPr userDrawn="1"/>
        </p:nvSpPr>
        <p:spPr>
          <a:xfrm>
            <a:off x="295180" y="555625"/>
            <a:ext cx="4958138" cy="40163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ACB9580-A0AF-D94B-89D1-593DC75D34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5459" y="1006608"/>
            <a:ext cx="4240306" cy="1924851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3C8A79-F2A1-7748-AF9A-AB8754DEDA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5459" y="3975660"/>
            <a:ext cx="800100" cy="24130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5BAC9EE1-2FB0-964C-91B0-1330085D3DA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5459" y="3030071"/>
            <a:ext cx="4491318" cy="590550"/>
          </a:xfrm>
        </p:spPr>
        <p:txBody>
          <a:bodyPr>
            <a:noAutofit/>
          </a:bodyPr>
          <a:lstStyle>
            <a:lvl1pPr marL="0" indent="0" algn="l">
              <a:buNone/>
              <a:defRPr sz="1400" b="0" i="0">
                <a:latin typeface="+mj-lt"/>
                <a:ea typeface="Roboto Thin" panose="02000000000000000000" pitchFamily="2" charset="0"/>
                <a:cs typeface="Roboto Thin" panose="02000000000000000000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8370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C7E1DF2-0337-F341-A788-3A1E3BDC4F3F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17 April 2024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B9E332-2809-0949-A453-D76C94FD3D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306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m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C7E1DF2-0337-F341-A788-3A1E3BDC4F3F}"/>
              </a:ext>
            </a:extLst>
          </p:cNvPr>
          <p:cNvSpPr/>
          <p:nvPr userDrawn="1"/>
        </p:nvSpPr>
        <p:spPr>
          <a:xfrm rot="16200000">
            <a:off x="6495539" y="2495037"/>
            <a:ext cx="5143500" cy="1534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17 April 2024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47304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B9E332-2809-0949-A453-D76C94FD3D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7338" y="4885610"/>
            <a:ext cx="614789" cy="18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9204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m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C7E1DF2-0337-F341-A788-3A1E3BDC4F3F}"/>
              </a:ext>
            </a:extLst>
          </p:cNvPr>
          <p:cNvSpPr/>
          <p:nvPr userDrawn="1"/>
        </p:nvSpPr>
        <p:spPr>
          <a:xfrm rot="16200000">
            <a:off x="6495539" y="2495037"/>
            <a:ext cx="5143500" cy="1534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17 April 2024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47304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B9E332-2809-0949-A453-D76C94FD3D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7338" y="4885610"/>
            <a:ext cx="614789" cy="18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047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mli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C7E1DF2-0337-F341-A788-3A1E3BDC4F3F}"/>
              </a:ext>
            </a:extLst>
          </p:cNvPr>
          <p:cNvSpPr/>
          <p:nvPr userDrawn="1"/>
        </p:nvSpPr>
        <p:spPr>
          <a:xfrm rot="16200000">
            <a:off x="6495539" y="2495037"/>
            <a:ext cx="5143500" cy="1534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17 April 2024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47304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B9E332-2809-0949-A453-D76C94FD3D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7338" y="4885610"/>
            <a:ext cx="614789" cy="18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901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mlin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C7E1DF2-0337-F341-A788-3A1E3BDC4F3F}"/>
              </a:ext>
            </a:extLst>
          </p:cNvPr>
          <p:cNvSpPr/>
          <p:nvPr userDrawn="1"/>
        </p:nvSpPr>
        <p:spPr>
          <a:xfrm rot="16200000">
            <a:off x="6495539" y="2495037"/>
            <a:ext cx="5143500" cy="1534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17 April 2024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47304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B9E332-2809-0949-A453-D76C94FD3D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7338" y="4885610"/>
            <a:ext cx="614789" cy="18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0876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mlin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C7E1DF2-0337-F341-A788-3A1E3BDC4F3F}"/>
              </a:ext>
            </a:extLst>
          </p:cNvPr>
          <p:cNvSpPr/>
          <p:nvPr userDrawn="1"/>
        </p:nvSpPr>
        <p:spPr>
          <a:xfrm rot="16200000">
            <a:off x="6495539" y="2495037"/>
            <a:ext cx="5143500" cy="1534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17 April 2024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47304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B9E332-2809-0949-A453-D76C94FD3D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7338" y="4885610"/>
            <a:ext cx="614789" cy="18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2301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mlin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C7E1DF2-0337-F341-A788-3A1E3BDC4F3F}"/>
              </a:ext>
            </a:extLst>
          </p:cNvPr>
          <p:cNvSpPr/>
          <p:nvPr userDrawn="1"/>
        </p:nvSpPr>
        <p:spPr>
          <a:xfrm rot="16200000">
            <a:off x="6495539" y="2495037"/>
            <a:ext cx="5143500" cy="15342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17 April 2024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47304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B9E332-2809-0949-A453-D76C94FD3D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7338" y="4885610"/>
            <a:ext cx="614789" cy="18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8857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490B3C-8973-8741-B559-456A5C653A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4803775"/>
          </a:xfrm>
          <a:noFill/>
        </p:spPr>
        <p:txBody>
          <a:bodyPr/>
          <a:lstStyle/>
          <a:p>
            <a:r>
              <a:rPr lang="en-US" dirty="0"/>
              <a:t>Click the icon to add a full bleed image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9DBF8A99-D25D-9948-A148-A6DE02FF54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17 April 2024</a:t>
            </a:fld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C88FFC1-6C9C-C641-964B-951FD5AC5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F272FA12-A438-3A4D-A51B-8F64BFA33C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47304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9BE4CAA-A334-2843-A7F2-ADB08D9C7D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7338" y="4885610"/>
            <a:ext cx="614789" cy="18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541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490B3C-8973-8741-B559-456A5C653A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572000" cy="5143500"/>
          </a:xfrm>
          <a:noFill/>
        </p:spPr>
        <p:txBody>
          <a:bodyPr/>
          <a:lstStyle/>
          <a:p>
            <a:r>
              <a:rPr lang="en-US" dirty="0"/>
              <a:t>Click the icon to add a half page image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17 April 2024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0" y="4874092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452E04-81A7-8A44-9276-8B77899B58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46638" y="889784"/>
            <a:ext cx="4010025" cy="36258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092194-4A6E-7349-A356-9893901B80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907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2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490B3C-8973-8741-B559-456A5C653A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572000" cy="5143500"/>
          </a:xfrm>
          <a:noFill/>
        </p:spPr>
        <p:txBody>
          <a:bodyPr/>
          <a:lstStyle/>
          <a:p>
            <a:r>
              <a:rPr lang="en-US" dirty="0"/>
              <a:t>Click the icon to add a half page image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17 April 2024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0" y="4874092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452E04-81A7-8A44-9276-8B77899B58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46638" y="889784"/>
            <a:ext cx="4010025" cy="36258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9E3A46-6309-284C-9E98-7CFC28A8FB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87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653F253-0BE7-3746-8016-0FBCE1C8F50B}"/>
              </a:ext>
            </a:extLst>
          </p:cNvPr>
          <p:cNvSpPr/>
          <p:nvPr userDrawn="1"/>
        </p:nvSpPr>
        <p:spPr>
          <a:xfrm>
            <a:off x="295180" y="555625"/>
            <a:ext cx="4958138" cy="4016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ACB9580-A0AF-D94B-89D1-593DC75D34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5459" y="1006608"/>
            <a:ext cx="4240306" cy="1924851"/>
          </a:xfrm>
        </p:spPr>
        <p:txBody>
          <a:bodyPr anchor="b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3C8A79-F2A1-7748-AF9A-AB8754DEDA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45459" y="3975660"/>
            <a:ext cx="800100" cy="24130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8F066634-7CFD-9946-81C5-5F8DF80831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5459" y="3030071"/>
            <a:ext cx="4491318" cy="590550"/>
          </a:xfrm>
        </p:spPr>
        <p:txBody>
          <a:bodyPr>
            <a:noAutofit/>
          </a:bodyPr>
          <a:lstStyle>
            <a:lvl1pPr marL="0" indent="0" algn="l">
              <a:buNone/>
              <a:defRPr sz="1400" b="0" i="0">
                <a:solidFill>
                  <a:schemeClr val="accent2"/>
                </a:solidFill>
                <a:latin typeface="+mj-lt"/>
                <a:ea typeface="Roboto Thin" panose="02000000000000000000" pitchFamily="2" charset="0"/>
                <a:cs typeface="Roboto Thin" panose="02000000000000000000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0974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490B3C-8973-8741-B559-456A5C653A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572000" cy="5143500"/>
          </a:xfrm>
          <a:noFill/>
        </p:spPr>
        <p:txBody>
          <a:bodyPr/>
          <a:lstStyle/>
          <a:p>
            <a:r>
              <a:rPr lang="en-US" dirty="0"/>
              <a:t>Click the icon to add a half page image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17 April 2024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0" y="4874092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452E04-81A7-8A44-9276-8B77899B58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46638" y="889784"/>
            <a:ext cx="4010025" cy="36258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F4EE78-9EC6-5A42-A27A-643CCD136D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8043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490B3C-8973-8741-B559-456A5C653A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572000" cy="5143500"/>
          </a:xfrm>
          <a:noFill/>
        </p:spPr>
        <p:txBody>
          <a:bodyPr/>
          <a:lstStyle/>
          <a:p>
            <a:r>
              <a:rPr lang="en-US" dirty="0"/>
              <a:t>Click the icon to add a half page image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17 April 2024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0" y="4874092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452E04-81A7-8A44-9276-8B77899B58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46638" y="889784"/>
            <a:ext cx="4010025" cy="36258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0889F2-963A-464A-953E-02B93DB3F2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8570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5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490B3C-8973-8741-B559-456A5C653A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572000" cy="5143500"/>
          </a:xfrm>
          <a:noFill/>
        </p:spPr>
        <p:txBody>
          <a:bodyPr/>
          <a:lstStyle/>
          <a:p>
            <a:r>
              <a:rPr lang="en-US" dirty="0"/>
              <a:t>Click the icon to add a half page image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17 April 2024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0" y="4874092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452E04-81A7-8A44-9276-8B77899B58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46638" y="889784"/>
            <a:ext cx="4010025" cy="36258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7AA5D8-97CC-C84E-B7CB-EEEBF1C128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583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6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490B3C-8973-8741-B559-456A5C653A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572000" cy="5143500"/>
          </a:xfrm>
          <a:noFill/>
        </p:spPr>
        <p:txBody>
          <a:bodyPr/>
          <a:lstStyle/>
          <a:p>
            <a:r>
              <a:rPr lang="en-US" dirty="0"/>
              <a:t>Click the icon to add a half page image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17 April 2024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0" y="4874092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452E04-81A7-8A44-9276-8B77899B58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46638" y="889784"/>
            <a:ext cx="4010025" cy="36258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E28463-A3D4-7844-8604-F8CE8407B2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6225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7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490B3C-8973-8741-B559-456A5C653A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572000" cy="5143500"/>
          </a:xfrm>
          <a:noFill/>
        </p:spPr>
        <p:txBody>
          <a:bodyPr/>
          <a:lstStyle/>
          <a:p>
            <a:r>
              <a:rPr lang="en-US" dirty="0"/>
              <a:t>Click the icon to add a half page image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17 April 2024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0" y="4874092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452E04-81A7-8A44-9276-8B77899B58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46638" y="889784"/>
            <a:ext cx="4010025" cy="36258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E6ED99-6D7C-C647-A092-E37B33386C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513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8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490B3C-8973-8741-B559-456A5C653A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572000" cy="5143500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the icon to add a half page image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17 April 2024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0" y="4874092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  <a:endParaRPr lang="en-US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452E04-81A7-8A44-9276-8B77899B58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46638" y="889784"/>
            <a:ext cx="4010025" cy="362585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897A14-5094-5841-92A6-0015940B5F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14340" y="331489"/>
            <a:ext cx="742322" cy="2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8014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049688C-2A31-CD45-8EA2-A5AA11BA56DE}"/>
              </a:ext>
            </a:extLst>
          </p:cNvPr>
          <p:cNvSpPr/>
          <p:nvPr userDrawn="1"/>
        </p:nvSpPr>
        <p:spPr>
          <a:xfrm>
            <a:off x="4571999" y="923827"/>
            <a:ext cx="4284663" cy="3638746"/>
          </a:xfrm>
          <a:prstGeom prst="rect">
            <a:avLst/>
          </a:prstGeom>
          <a:solidFill>
            <a:srgbClr val="3BC0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354608"/>
            <a:ext cx="3832176" cy="98742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31573" y="1168923"/>
            <a:ext cx="3765515" cy="305893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7338" y="1543050"/>
            <a:ext cx="38321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FC6D82E-8B26-884E-A758-F78DE7859C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0377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44A54624-B99B-AC4F-A116-46AE1742D7F1}" type="datetime4">
              <a:rPr lang="en-GB" smtClean="0"/>
              <a:t>17 April 2024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972BF83-DDAE-2847-B045-1B83E3D058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337" y="480377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DCF2D1F-40FE-3046-86E0-11C8750C2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0377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CFA225-0A54-AB45-8F44-85103F0372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139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049688C-2A31-CD45-8EA2-A5AA11BA56DE}"/>
              </a:ext>
            </a:extLst>
          </p:cNvPr>
          <p:cNvSpPr/>
          <p:nvPr userDrawn="1"/>
        </p:nvSpPr>
        <p:spPr>
          <a:xfrm>
            <a:off x="4571999" y="923827"/>
            <a:ext cx="4284663" cy="36387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354608"/>
            <a:ext cx="3832176" cy="98742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31573" y="1168923"/>
            <a:ext cx="3765515" cy="305893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7338" y="1543050"/>
            <a:ext cx="38321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FC6D82E-8B26-884E-A758-F78DE7859C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0377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53D41685-637F-A541-9AC9-5F46001ECA27}" type="datetime4">
              <a:rPr lang="en-GB" smtClean="0"/>
              <a:t>17 April 2024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972BF83-DDAE-2847-B045-1B83E3D058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337" y="480377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DCF2D1F-40FE-3046-86E0-11C8750C2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0377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FB05A0-9605-754F-9136-4311D6E253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5096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049688C-2A31-CD45-8EA2-A5AA11BA56DE}"/>
              </a:ext>
            </a:extLst>
          </p:cNvPr>
          <p:cNvSpPr/>
          <p:nvPr userDrawn="1"/>
        </p:nvSpPr>
        <p:spPr>
          <a:xfrm>
            <a:off x="4571999" y="923827"/>
            <a:ext cx="4284663" cy="36387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354608"/>
            <a:ext cx="3832176" cy="98742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31573" y="1168923"/>
            <a:ext cx="3765515" cy="305893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7338" y="1543050"/>
            <a:ext cx="38321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1A12B7-EBC2-C64B-BA30-5EC28CE63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4CF22F4-70E1-3247-8A10-6817A6DE4064}" type="datetime4">
              <a:rPr lang="en-GB" smtClean="0"/>
              <a:t>17 April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ED0BC9-6DEF-B04F-90B0-B4C92A566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315095-21DE-484F-BA48-3A0FD349F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80A967-DE58-6D40-A388-1FCF3D6A9A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9943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049688C-2A31-CD45-8EA2-A5AA11BA56DE}"/>
              </a:ext>
            </a:extLst>
          </p:cNvPr>
          <p:cNvSpPr/>
          <p:nvPr userDrawn="1"/>
        </p:nvSpPr>
        <p:spPr>
          <a:xfrm>
            <a:off x="4571999" y="923827"/>
            <a:ext cx="4284663" cy="36387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354608"/>
            <a:ext cx="3832176" cy="98742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31573" y="1168923"/>
            <a:ext cx="3765515" cy="305893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7338" y="1543050"/>
            <a:ext cx="38321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FC6D82E-8B26-884E-A758-F78DE7859C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0377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A6D6FAE-D43A-044F-91A1-990520CC9738}" type="datetime4">
              <a:rPr lang="en-GB" smtClean="0"/>
              <a:t>17 April 2024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972BF83-DDAE-2847-B045-1B83E3D058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337" y="480377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DCF2D1F-40FE-3046-86E0-11C8750C2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0377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D1B77C-60BD-ED41-9FF7-9A68445906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87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653F253-0BE7-3746-8016-0FBCE1C8F50B}"/>
              </a:ext>
            </a:extLst>
          </p:cNvPr>
          <p:cNvSpPr/>
          <p:nvPr userDrawn="1"/>
        </p:nvSpPr>
        <p:spPr>
          <a:xfrm>
            <a:off x="295180" y="555625"/>
            <a:ext cx="4958138" cy="4016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ACB9580-A0AF-D94B-89D1-593DC75D34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5459" y="1006608"/>
            <a:ext cx="4240306" cy="1924851"/>
          </a:xfrm>
        </p:spPr>
        <p:txBody>
          <a:bodyPr anchor="b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3C8A79-F2A1-7748-AF9A-AB8754DEDA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45459" y="3975660"/>
            <a:ext cx="800100" cy="24130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D436A2F7-9060-6E45-A646-4B9059CBD7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5459" y="3030071"/>
            <a:ext cx="4491318" cy="590550"/>
          </a:xfrm>
        </p:spPr>
        <p:txBody>
          <a:bodyPr>
            <a:noAutofit/>
          </a:bodyPr>
          <a:lstStyle>
            <a:lvl1pPr marL="0" indent="0" algn="l">
              <a:buNone/>
              <a:defRPr sz="1400" b="0" i="0">
                <a:solidFill>
                  <a:schemeClr val="accent1"/>
                </a:solidFill>
                <a:latin typeface="+mj-lt"/>
                <a:ea typeface="Roboto Thin" panose="02000000000000000000" pitchFamily="2" charset="0"/>
                <a:cs typeface="Roboto Thin" panose="02000000000000000000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07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049688C-2A31-CD45-8EA2-A5AA11BA56DE}"/>
              </a:ext>
            </a:extLst>
          </p:cNvPr>
          <p:cNvSpPr/>
          <p:nvPr userDrawn="1"/>
        </p:nvSpPr>
        <p:spPr>
          <a:xfrm>
            <a:off x="4571999" y="923827"/>
            <a:ext cx="4284663" cy="363874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353453"/>
            <a:ext cx="3832176" cy="98742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31573" y="1168923"/>
            <a:ext cx="3765515" cy="305893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7338" y="1543050"/>
            <a:ext cx="38321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FC6D82E-8B26-884E-A758-F78DE7859C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0377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59F323AB-CA4F-FD4D-A9F9-7AB88D73544A}" type="datetime4">
              <a:rPr lang="en-GB" smtClean="0"/>
              <a:t>17 April 2024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972BF83-DDAE-2847-B045-1B83E3D058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337" y="480377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DCF2D1F-40FE-3046-86E0-11C8750C2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0377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6E5FB6-94A6-6245-BC21-4AAE802500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4128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049688C-2A31-CD45-8EA2-A5AA11BA56DE}"/>
              </a:ext>
            </a:extLst>
          </p:cNvPr>
          <p:cNvSpPr/>
          <p:nvPr userDrawn="1"/>
        </p:nvSpPr>
        <p:spPr>
          <a:xfrm>
            <a:off x="4571999" y="923827"/>
            <a:ext cx="4284663" cy="363874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353453"/>
            <a:ext cx="3832176" cy="98742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31573" y="1168923"/>
            <a:ext cx="3765515" cy="305893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7338" y="1543050"/>
            <a:ext cx="38321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FC6D82E-8B26-884E-A758-F78DE7859C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0377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59F323AB-CA4F-FD4D-A9F9-7AB88D73544A}" type="datetime4">
              <a:rPr lang="en-GB" smtClean="0"/>
              <a:t>17 April 2024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972BF83-DDAE-2847-B045-1B83E3D058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337" y="480377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DCF2D1F-40FE-3046-86E0-11C8750C2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0377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6E5FB6-94A6-6245-BC21-4AAE802500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0033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21" b="1" i="0">
                <a:solidFill>
                  <a:schemeClr val="bg1"/>
                </a:solidFill>
                <a:latin typeface="Sofia Sans Extra Condensed"/>
                <a:cs typeface="Sofia Sans Extra Condensed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87337" y="1635125"/>
            <a:ext cx="8569325" cy="323165"/>
          </a:xfrm>
        </p:spPr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4/17/2024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8479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9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653F253-0BE7-3746-8016-0FBCE1C8F50B}"/>
              </a:ext>
            </a:extLst>
          </p:cNvPr>
          <p:cNvSpPr/>
          <p:nvPr userDrawn="1"/>
        </p:nvSpPr>
        <p:spPr>
          <a:xfrm>
            <a:off x="295180" y="555625"/>
            <a:ext cx="4958138" cy="4016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ACB9580-A0AF-D94B-89D1-593DC75D34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5459" y="1006608"/>
            <a:ext cx="4240306" cy="1924851"/>
          </a:xfrm>
        </p:spPr>
        <p:txBody>
          <a:bodyPr anchor="b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3C8A79-F2A1-7748-AF9A-AB8754DEDA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45459" y="3975660"/>
            <a:ext cx="800100" cy="24130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7D5C3183-FF65-4B41-9855-7EAC026C52C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5459" y="3030071"/>
            <a:ext cx="4491318" cy="590550"/>
          </a:xfrm>
        </p:spPr>
        <p:txBody>
          <a:bodyPr>
            <a:noAutofit/>
          </a:bodyPr>
          <a:lstStyle>
            <a:lvl1pPr marL="0" indent="0" algn="l">
              <a:buNone/>
              <a:defRPr sz="1400" b="0" i="0">
                <a:solidFill>
                  <a:schemeClr val="accent5"/>
                </a:solidFill>
                <a:latin typeface="+mj-lt"/>
                <a:ea typeface="Roboto Thin" panose="02000000000000000000" pitchFamily="2" charset="0"/>
                <a:cs typeface="Roboto Thin" panose="02000000000000000000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329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7338" y="349505"/>
            <a:ext cx="7610869" cy="1019027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/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7337" y="1635125"/>
            <a:ext cx="8569325" cy="2487861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63843" y="480377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D7419EE-49C5-E447-8207-BBAD892BE406}" type="datetime4">
              <a:rPr lang="en-GB" smtClean="0"/>
              <a:pPr/>
              <a:t>17 April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7338" y="4803775"/>
            <a:ext cx="4114980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6441" y="480377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737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85" r:id="rId7"/>
    <p:sldLayoutId id="2147483814" r:id="rId8"/>
    <p:sldLayoutId id="2147483815" r:id="rId9"/>
    <p:sldLayoutId id="2147483816" r:id="rId10"/>
    <p:sldLayoutId id="2147483786" r:id="rId11"/>
    <p:sldLayoutId id="2147483734" r:id="rId12"/>
    <p:sldLayoutId id="2147483755" r:id="rId13"/>
    <p:sldLayoutId id="2147483756" r:id="rId14"/>
    <p:sldLayoutId id="2147483758" r:id="rId15"/>
    <p:sldLayoutId id="2147483759" r:id="rId16"/>
    <p:sldLayoutId id="2147483760" r:id="rId17"/>
    <p:sldLayoutId id="2147483784" r:id="rId18"/>
    <p:sldLayoutId id="2147483735" r:id="rId19"/>
    <p:sldLayoutId id="2147483747" r:id="rId20"/>
    <p:sldLayoutId id="2147483748" r:id="rId21"/>
    <p:sldLayoutId id="2147483749" r:id="rId22"/>
    <p:sldLayoutId id="2147483750" r:id="rId23"/>
    <p:sldLayoutId id="2147483751" r:id="rId24"/>
    <p:sldLayoutId id="2147483752" r:id="rId25"/>
    <p:sldLayoutId id="2147483817" r:id="rId26"/>
    <p:sldLayoutId id="2147483818" r:id="rId27"/>
    <p:sldLayoutId id="2147483819" r:id="rId28"/>
    <p:sldLayoutId id="2147483820" r:id="rId29"/>
    <p:sldLayoutId id="2147483821" r:id="rId30"/>
    <p:sldLayoutId id="2147483822" r:id="rId31"/>
    <p:sldLayoutId id="2147483823" r:id="rId32"/>
    <p:sldLayoutId id="2147483736" r:id="rId33"/>
    <p:sldLayoutId id="2147483787" r:id="rId34"/>
    <p:sldLayoutId id="2147483788" r:id="rId35"/>
    <p:sldLayoutId id="2147483789" r:id="rId36"/>
    <p:sldLayoutId id="2147483790" r:id="rId37"/>
    <p:sldLayoutId id="2147483791" r:id="rId38"/>
    <p:sldLayoutId id="2147483792" r:id="rId39"/>
    <p:sldLayoutId id="2147483737" r:id="rId40"/>
    <p:sldLayoutId id="2147483794" r:id="rId41"/>
    <p:sldLayoutId id="2147483795" r:id="rId42"/>
    <p:sldLayoutId id="2147483796" r:id="rId43"/>
    <p:sldLayoutId id="2147483797" r:id="rId44"/>
    <p:sldLayoutId id="2147483793" r:id="rId45"/>
    <p:sldLayoutId id="2147483798" r:id="rId46"/>
    <p:sldLayoutId id="2147483738" r:id="rId47"/>
    <p:sldLayoutId id="2147483799" r:id="rId48"/>
    <p:sldLayoutId id="2147483800" r:id="rId49"/>
    <p:sldLayoutId id="2147483801" r:id="rId50"/>
    <p:sldLayoutId id="2147483802" r:id="rId51"/>
    <p:sldLayoutId id="2147483803" r:id="rId52"/>
    <p:sldLayoutId id="2147483804" r:id="rId53"/>
    <p:sldLayoutId id="2147483739" r:id="rId54"/>
    <p:sldLayoutId id="2147483771" r:id="rId55"/>
    <p:sldLayoutId id="2147483772" r:id="rId56"/>
    <p:sldLayoutId id="2147483773" r:id="rId57"/>
    <p:sldLayoutId id="2147483774" r:id="rId58"/>
    <p:sldLayoutId id="2147483775" r:id="rId59"/>
    <p:sldLayoutId id="2147483776" r:id="rId60"/>
    <p:sldLayoutId id="2147483777" r:id="rId61"/>
    <p:sldLayoutId id="2147483778" r:id="rId62"/>
    <p:sldLayoutId id="2147483779" r:id="rId63"/>
    <p:sldLayoutId id="2147483780" r:id="rId64"/>
    <p:sldLayoutId id="2147483781" r:id="rId65"/>
    <p:sldLayoutId id="2147483782" r:id="rId66"/>
    <p:sldLayoutId id="2147483783" r:id="rId67"/>
    <p:sldLayoutId id="2147483806" r:id="rId68"/>
    <p:sldLayoutId id="2147483807" r:id="rId69"/>
    <p:sldLayoutId id="2147483808" r:id="rId70"/>
    <p:sldLayoutId id="2147483809" r:id="rId71"/>
    <p:sldLayoutId id="2147483810" r:id="rId72"/>
    <p:sldLayoutId id="2147483811" r:id="rId73"/>
    <p:sldLayoutId id="2147483812" r:id="rId74"/>
    <p:sldLayoutId id="2147483813" r:id="rId75"/>
    <p:sldLayoutId id="2147483741" r:id="rId76"/>
    <p:sldLayoutId id="2147483761" r:id="rId77"/>
    <p:sldLayoutId id="2147483762" r:id="rId78"/>
    <p:sldLayoutId id="2147483763" r:id="rId79"/>
    <p:sldLayoutId id="2147483764" r:id="rId80"/>
    <p:sldLayoutId id="2147483805" r:id="rId81"/>
    <p:sldLayoutId id="2147483824" r:id="rId82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n-lt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tx1"/>
        </a:buClr>
        <a:buFont typeface="Wingdings" pitchFamily="2" charset="2"/>
        <a:buChar char="§"/>
        <a:defRPr sz="2100" b="0" i="0" kern="1200">
          <a:solidFill>
            <a:schemeClr val="tx1"/>
          </a:solidFill>
          <a:latin typeface="+mj-lt"/>
          <a:ea typeface="Roboto Light" panose="02000000000000000000" pitchFamily="2" charset="0"/>
          <a:cs typeface="Roboto Light" panose="02000000000000000000" pitchFamily="2" charset="0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/>
        </a:buClr>
        <a:buFont typeface="Wingdings" pitchFamily="2" charset="2"/>
        <a:buChar char="§"/>
        <a:defRPr sz="1800" b="0" i="0" kern="1200">
          <a:solidFill>
            <a:schemeClr val="tx1"/>
          </a:solidFill>
          <a:latin typeface="+mj-lt"/>
          <a:ea typeface="Roboto Light" panose="02000000000000000000" pitchFamily="2" charset="0"/>
          <a:cs typeface="Roboto Light" panose="02000000000000000000" pitchFamily="2" charset="0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/>
        </a:buClr>
        <a:buFont typeface="Wingdings" pitchFamily="2" charset="2"/>
        <a:buChar char="§"/>
        <a:defRPr sz="1500" b="0" i="0" kern="1200">
          <a:solidFill>
            <a:schemeClr val="tx1"/>
          </a:solidFill>
          <a:latin typeface="+mj-lt"/>
          <a:ea typeface="Roboto Light" panose="02000000000000000000" pitchFamily="2" charset="0"/>
          <a:cs typeface="Roboto Light" panose="02000000000000000000" pitchFamily="2" charset="0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/>
        </a:buClr>
        <a:buFont typeface="Wingdings" pitchFamily="2" charset="2"/>
        <a:buChar char="§"/>
        <a:defRPr sz="1350" b="0" i="0" kern="1200">
          <a:solidFill>
            <a:schemeClr val="tx1"/>
          </a:solidFill>
          <a:latin typeface="+mj-lt"/>
          <a:ea typeface="Roboto Light" panose="02000000000000000000" pitchFamily="2" charset="0"/>
          <a:cs typeface="Roboto Light" panose="02000000000000000000" pitchFamily="2" charset="0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/>
        </a:buClr>
        <a:buFont typeface="Wingdings" pitchFamily="2" charset="2"/>
        <a:buChar char="§"/>
        <a:defRPr sz="1350" b="0" i="0" kern="1200">
          <a:solidFill>
            <a:schemeClr val="tx1"/>
          </a:solidFill>
          <a:latin typeface="+mj-lt"/>
          <a:ea typeface="Roboto Light" panose="02000000000000000000" pitchFamily="2" charset="0"/>
          <a:cs typeface="Roboto Light" panose="02000000000000000000" pitchFamily="2" charset="0"/>
        </a:defRPr>
      </a:lvl5pPr>
      <a:lvl6pPr marL="1885950" indent="-171450" algn="l" defTabSz="685800" rtl="0" eaLnBrk="1" latinLnBrk="0" hangingPunct="1">
        <a:lnSpc>
          <a:spcPct val="100000"/>
        </a:lnSpc>
        <a:spcBef>
          <a:spcPts val="375"/>
        </a:spcBef>
        <a:buFont typeface="Wingdings" pitchFamily="2" charset="2"/>
        <a:buChar char="§"/>
        <a:defRPr sz="1350" b="0" i="0" kern="1200">
          <a:solidFill>
            <a:schemeClr val="tx1"/>
          </a:solidFill>
          <a:latin typeface="+mj-lt"/>
          <a:ea typeface="Roboto Light" panose="02000000000000000000" pitchFamily="2" charset="0"/>
          <a:cs typeface="Roboto Light" panose="02000000000000000000" pitchFamily="2" charset="0"/>
        </a:defRPr>
      </a:lvl6pPr>
      <a:lvl7pPr marL="2228850" indent="-171450" algn="l" defTabSz="685800" rtl="0" eaLnBrk="1" latinLnBrk="0" hangingPunct="1">
        <a:lnSpc>
          <a:spcPct val="100000"/>
        </a:lnSpc>
        <a:spcBef>
          <a:spcPts val="375"/>
        </a:spcBef>
        <a:buFont typeface="Wingdings" pitchFamily="2" charset="2"/>
        <a:buChar char="§"/>
        <a:defRPr sz="1350" b="0" i="0" kern="1200">
          <a:solidFill>
            <a:schemeClr val="tx1"/>
          </a:solidFill>
          <a:latin typeface="+mj-lt"/>
          <a:ea typeface="Roboto Light" panose="02000000000000000000" pitchFamily="2" charset="0"/>
          <a:cs typeface="Roboto Light" panose="02000000000000000000" pitchFamily="2" charset="0"/>
        </a:defRPr>
      </a:lvl7pPr>
      <a:lvl8pPr marL="2571750" indent="-171450" algn="l" defTabSz="685800" rtl="0" eaLnBrk="1" latinLnBrk="0" hangingPunct="1">
        <a:lnSpc>
          <a:spcPct val="100000"/>
        </a:lnSpc>
        <a:spcBef>
          <a:spcPts val="375"/>
        </a:spcBef>
        <a:buFont typeface="Wingdings" pitchFamily="2" charset="2"/>
        <a:buChar char="§"/>
        <a:defRPr sz="1350" b="0" i="0" kern="1200">
          <a:solidFill>
            <a:schemeClr val="tx1"/>
          </a:solidFill>
          <a:latin typeface="+mj-lt"/>
          <a:ea typeface="Roboto Light" panose="02000000000000000000" pitchFamily="2" charset="0"/>
          <a:cs typeface="Roboto Light" panose="02000000000000000000" pitchFamily="2" charset="0"/>
        </a:defRPr>
      </a:lvl8pPr>
      <a:lvl9pPr marL="2914650" indent="-171450" algn="l" defTabSz="685800" rtl="0" eaLnBrk="1" latinLnBrk="0" hangingPunct="1">
        <a:lnSpc>
          <a:spcPct val="100000"/>
        </a:lnSpc>
        <a:spcBef>
          <a:spcPts val="375"/>
        </a:spcBef>
        <a:buFont typeface="Wingdings" pitchFamily="2" charset="2"/>
        <a:buChar char="§"/>
        <a:defRPr sz="1350" b="0" i="0" kern="1200">
          <a:solidFill>
            <a:schemeClr val="tx1"/>
          </a:solidFill>
          <a:latin typeface="+mj-lt"/>
          <a:ea typeface="Roboto Light" panose="02000000000000000000" pitchFamily="2" charset="0"/>
          <a:cs typeface="Roboto Light" panose="02000000000000000000" pitchFamily="2" charset="0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214">
          <p15:clr>
            <a:srgbClr val="F26B43"/>
          </p15:clr>
        </p15:guide>
        <p15:guide id="5" orient="horz" pos="1030">
          <p15:clr>
            <a:srgbClr val="F26B43"/>
          </p15:clr>
        </p15:guide>
        <p15:guide id="7" pos="181">
          <p15:clr>
            <a:srgbClr val="F26B43"/>
          </p15:clr>
        </p15:guide>
        <p15:guide id="8" pos="5579">
          <p15:clr>
            <a:srgbClr val="F26B43"/>
          </p15:clr>
        </p15:guide>
        <p15:guide id="9" orient="horz" pos="302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5.xml"/><Relationship Id="rId1" Type="http://schemas.openxmlformats.org/officeDocument/2006/relationships/tags" Target="../tags/tag6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cas.com/clearing-launch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18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7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8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hyperlink" Target="https://ultimateguides.ucas.com/makethemostofclearin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notesSlide" Target="../notesSlides/notesSlide3.xml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hyperlink" Target="https://www.ucas.com/undergraduate/clearing-and-results-day/results-day/what-your-application-status-mean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3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cas.com/undergraduate/clearing-and-results-day/results-day/what-your-application-status-means" TargetMode="External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5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F5DEAB-45AE-34C5-091F-B4631194270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6800850" y="4864894"/>
            <a:ext cx="2343150" cy="235744"/>
          </a:xfrm>
        </p:spPr>
        <p:txBody>
          <a:bodyPr/>
          <a:lstStyle/>
          <a:p>
            <a:pPr defTabSz="685800">
              <a:defRPr/>
            </a:pPr>
            <a:fld id="{E13ED7F5-D386-9F4E-93F6-FF04FAB3DF3D}" type="datetime4">
              <a:rPr lang="en-GB">
                <a:solidFill>
                  <a:srgbClr val="1F2834"/>
                </a:solidFill>
                <a:latin typeface="Calibri" panose="020F0502020204030204"/>
              </a:rPr>
              <a:pPr defTabSz="685800">
                <a:defRPr/>
              </a:pPr>
              <a:t>17 April 2024</a:t>
            </a:fld>
            <a:endParaRPr lang="en-US">
              <a:solidFill>
                <a:srgbClr val="1F2834"/>
              </a:solidFill>
              <a:latin typeface="Calibri" panose="020F050202020403020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881AB8-D399-0C7F-8E8B-69015172D4E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93932" y="4864894"/>
            <a:ext cx="550069" cy="226219"/>
          </a:xfrm>
        </p:spPr>
        <p:txBody>
          <a:bodyPr/>
          <a:lstStyle/>
          <a:p>
            <a:pPr defTabSz="685800">
              <a:defRPr/>
            </a:pPr>
            <a:r>
              <a:rPr lang="en-US">
                <a:solidFill>
                  <a:srgbClr val="1F2834"/>
                </a:solidFill>
                <a:latin typeface="Calibri" panose="020F0502020204030204"/>
              </a:rPr>
              <a:t>|   </a:t>
            </a:r>
            <a:fld id="{D7A593A7-184A-6D43-8A36-702213271FF9}" type="slidenum">
              <a:rPr lang="en-US">
                <a:solidFill>
                  <a:srgbClr val="1F2834"/>
                </a:solidFill>
                <a:latin typeface="Calibri" panose="020F0502020204030204"/>
              </a:rPr>
              <a:pPr defTabSz="685800">
                <a:defRPr/>
              </a:pPr>
              <a:t>1</a:t>
            </a:fld>
            <a:endParaRPr lang="en-US">
              <a:solidFill>
                <a:srgbClr val="1F2834"/>
              </a:solidFill>
              <a:latin typeface="Calibri" panose="020F050202020403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8F4769-3AD1-0055-3220-33918692731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4864894"/>
            <a:ext cx="4482704" cy="226219"/>
          </a:xfrm>
        </p:spPr>
        <p:txBody>
          <a:bodyPr/>
          <a:lstStyle/>
          <a:p>
            <a:pPr defTabSz="685800">
              <a:defRPr/>
            </a:pPr>
            <a:r>
              <a:rPr lang="en-US" dirty="0">
                <a:solidFill>
                  <a:srgbClr val="1F2834"/>
                </a:solidFill>
                <a:latin typeface="Calibri" panose="020F0502020204030204"/>
              </a:rPr>
              <a:t>Security marking: </a:t>
            </a:r>
            <a:r>
              <a:rPr lang="en-US" b="1" dirty="0">
                <a:solidFill>
                  <a:srgbClr val="1F2834"/>
                </a:solidFill>
                <a:latin typeface="Calibri" panose="020F0502020204030204"/>
              </a:rPr>
              <a:t>PUBLIC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62B0CA0-95A4-9FBF-4717-408016C1D91C}"/>
              </a:ext>
            </a:extLst>
          </p:cNvPr>
          <p:cNvSpPr txBox="1">
            <a:spLocks/>
          </p:cNvSpPr>
          <p:nvPr/>
        </p:nvSpPr>
        <p:spPr>
          <a:xfrm>
            <a:off x="645459" y="912826"/>
            <a:ext cx="3515061" cy="1924851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defTabSz="685783">
              <a:defRPr/>
            </a:pPr>
            <a:r>
              <a:rPr lang="en-US" sz="2800" dirty="0">
                <a:solidFill>
                  <a:srgbClr val="FFFFFF"/>
                </a:solidFill>
                <a:latin typeface="Roboto" panose="02000000000000000000" pitchFamily="2" charset="0"/>
              </a:rPr>
              <a:t>Confirmation and Clearing </a:t>
            </a:r>
          </a:p>
          <a:p>
            <a:pPr defTabSz="685783">
              <a:defRPr/>
            </a:pPr>
            <a:r>
              <a:rPr lang="en-US" sz="1800" dirty="0">
                <a:solidFill>
                  <a:schemeClr val="accent3"/>
                </a:solidFill>
                <a:latin typeface="Roboto" panose="02000000000000000000" pitchFamily="2" charset="0"/>
              </a:rPr>
              <a:t>What you need to know 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4E30F6BE-A995-E213-3BFE-BF3B7C1BAA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9085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A40BF-8824-4B4F-90BE-865DCD57DBA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 anchor="ctr">
            <a:normAutofit/>
          </a:bodyPr>
          <a:lstStyle/>
          <a:p>
            <a:pPr defTabSz="457189">
              <a:spcAft>
                <a:spcPts val="450"/>
              </a:spcAft>
              <a:defRPr/>
            </a:pPr>
            <a:fld id="{64CF22F4-70E1-3247-8A10-6817A6DE4064}" type="datetime4">
              <a:rPr lang="en-GB">
                <a:solidFill>
                  <a:srgbClr val="1F2834"/>
                </a:solidFill>
                <a:latin typeface="Calibri" panose="020F0502020204030204"/>
              </a:rPr>
              <a:pPr defTabSz="457189">
                <a:spcAft>
                  <a:spcPts val="450"/>
                </a:spcAft>
                <a:defRPr/>
              </a:pPr>
              <a:t>17 April 2024</a:t>
            </a:fld>
            <a:endParaRPr lang="en-US">
              <a:solidFill>
                <a:srgbClr val="1F2834"/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99FF30-A09F-406C-B4A3-05BE0E8501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anchor="ctr">
            <a:normAutofit lnSpcReduction="10000"/>
          </a:bodyPr>
          <a:lstStyle/>
          <a:p>
            <a:pPr defTabSz="457189">
              <a:spcAft>
                <a:spcPts val="450"/>
              </a:spcAft>
              <a:defRPr/>
            </a:pPr>
            <a:r>
              <a:rPr lang="en-US">
                <a:solidFill>
                  <a:srgbClr val="1F2834"/>
                </a:solidFill>
                <a:latin typeface="Calibri" panose="020F0502020204030204"/>
              </a:rPr>
              <a:t>|   </a:t>
            </a:r>
            <a:fld id="{D7A593A7-184A-6D43-8A36-702213271FF9}" type="slidenum">
              <a:rPr lang="en-US">
                <a:solidFill>
                  <a:srgbClr val="1F2834"/>
                </a:solidFill>
                <a:latin typeface="Calibri" panose="020F0502020204030204"/>
              </a:rPr>
              <a:pPr defTabSz="457189">
                <a:spcAft>
                  <a:spcPts val="450"/>
                </a:spcAft>
                <a:defRPr/>
              </a:pPr>
              <a:t>10</a:t>
            </a:fld>
            <a:endParaRPr lang="en-US">
              <a:solidFill>
                <a:srgbClr val="1F2834"/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37F0CE-65ED-4B3E-820B-1CB1CE33F9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anchor="ctr">
            <a:normAutofit lnSpcReduction="10000"/>
          </a:bodyPr>
          <a:lstStyle/>
          <a:p>
            <a:pPr defTabSz="457189">
              <a:spcAft>
                <a:spcPts val="450"/>
              </a:spcAft>
              <a:defRPr/>
            </a:pPr>
            <a:r>
              <a:rPr lang="en-US">
                <a:solidFill>
                  <a:srgbClr val="1F2834"/>
                </a:solidFill>
                <a:latin typeface="Calibri" panose="020F0502020204030204"/>
              </a:rPr>
              <a:t>Security marking: </a:t>
            </a:r>
            <a:r>
              <a:rPr lang="en-US" b="1">
                <a:solidFill>
                  <a:srgbClr val="1F2834"/>
                </a:solidFill>
                <a:latin typeface="Calibri" panose="020F0502020204030204"/>
              </a:rPr>
              <a:t>PUBLIC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463436-43F6-48DF-A7DE-CF8F6E3A939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0397" y="-44748"/>
            <a:ext cx="7610475" cy="1019175"/>
          </a:xfrm>
        </p:spPr>
        <p:txBody>
          <a:bodyPr wrap="none" anchor="b">
            <a:normAutofit/>
          </a:bodyPr>
          <a:lstStyle/>
          <a:p>
            <a:r>
              <a:rPr lang="en-GB" dirty="0"/>
              <a:t>What is </a:t>
            </a:r>
            <a:r>
              <a:rPr lang="en-GB" dirty="0">
                <a:solidFill>
                  <a:schemeClr val="accent5"/>
                </a:solidFill>
              </a:rPr>
              <a:t>Clearing</a:t>
            </a:r>
            <a:r>
              <a:rPr lang="en-GB" dirty="0"/>
              <a:t>?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3E037E-08DE-44EF-8E94-AE5ECAF31F2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51180" y="1874073"/>
            <a:ext cx="8605483" cy="329306"/>
          </a:xfrm>
        </p:spPr>
        <p:txBody>
          <a:bodyPr>
            <a:noAutofit/>
          </a:bodyPr>
          <a:lstStyle/>
          <a:p>
            <a:pPr marL="0" indent="0" defTabSz="914378">
              <a:spcBef>
                <a:spcPts val="600"/>
              </a:spcBef>
              <a:buClr>
                <a:schemeClr val="accent5"/>
              </a:buClr>
              <a:buNone/>
            </a:pPr>
            <a:r>
              <a:rPr lang="en-US" sz="1800" dirty="0">
                <a:latin typeface="Roboto Light" panose="02000000000000000000" pitchFamily="2" charset="0"/>
              </a:rPr>
              <a:t>Your chance to find a new opportunity; Clearing runs between </a:t>
            </a:r>
            <a:r>
              <a:rPr lang="en-US" sz="1800" b="1" dirty="0">
                <a:latin typeface="Roboto Light" panose="02000000000000000000" pitchFamily="2" charset="0"/>
              </a:rPr>
              <a:t>5 July – 21 October.</a:t>
            </a:r>
          </a:p>
          <a:p>
            <a:pPr marL="0" indent="0">
              <a:spcBef>
                <a:spcPts val="600"/>
              </a:spcBef>
              <a:buClr>
                <a:srgbClr val="FF0000"/>
              </a:buClr>
              <a:buNone/>
              <a:defRPr/>
            </a:pPr>
            <a:endParaRPr lang="en-GB" sz="1800" b="1" dirty="0">
              <a:latin typeface="Roboto Light" panose="02000000000000000000" pitchFamily="2" charset="0"/>
            </a:endParaRPr>
          </a:p>
          <a:p>
            <a:pPr marL="0" indent="0">
              <a:spcBef>
                <a:spcPts val="600"/>
              </a:spcBef>
              <a:buClr>
                <a:srgbClr val="FF0000"/>
              </a:buClr>
              <a:buNone/>
              <a:defRPr/>
            </a:pPr>
            <a:r>
              <a:rPr lang="en-GB" sz="1800" b="1" dirty="0">
                <a:latin typeface="Roboto Light" panose="02000000000000000000" pitchFamily="2" charset="0"/>
              </a:rPr>
              <a:t>To use it you need to have:</a:t>
            </a:r>
          </a:p>
          <a:p>
            <a:pPr marL="266693" indent="-180971"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Roboto Light" panose="02000000000000000000" pitchFamily="2" charset="0"/>
              </a:rPr>
              <a:t>applied before 30 June and have no offers</a:t>
            </a:r>
          </a:p>
          <a:p>
            <a:pPr marL="266693" indent="-180971"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latin typeface="Roboto Light" panose="02000000000000000000" pitchFamily="2" charset="0"/>
              </a:rPr>
              <a:t>applied before 30 June and declined any offers received </a:t>
            </a:r>
          </a:p>
          <a:p>
            <a:pPr marL="266693" indent="-180971"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latin typeface="Roboto Light" panose="02000000000000000000" pitchFamily="2" charset="0"/>
              </a:rPr>
              <a:t>didn’t meet your entry requirements of your firm or insurance choice</a:t>
            </a:r>
          </a:p>
          <a:p>
            <a:pPr marL="266693" indent="-180971"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latin typeface="Roboto Light" panose="02000000000000000000" pitchFamily="2" charset="0"/>
              </a:rPr>
              <a:t>applied after 30 June (a new application; you haven’t applied yet)</a:t>
            </a:r>
          </a:p>
          <a:p>
            <a:pPr marL="0" indent="0" defTabSz="914378">
              <a:spcBef>
                <a:spcPts val="600"/>
              </a:spcBef>
              <a:buClr>
                <a:schemeClr val="accent5"/>
              </a:buClr>
              <a:buNone/>
            </a:pPr>
            <a:endParaRPr lang="en-US" sz="1800" b="1" dirty="0">
              <a:latin typeface="Roboto Light" panose="02000000000000000000" pitchFamily="2" charset="0"/>
            </a:endParaRPr>
          </a:p>
          <a:p>
            <a:pPr marL="0" indent="0" defTabSz="914378">
              <a:spcBef>
                <a:spcPts val="600"/>
              </a:spcBef>
              <a:buClr>
                <a:schemeClr val="accent5"/>
              </a:buClr>
              <a:buNone/>
            </a:pPr>
            <a:endParaRPr lang="en-US" sz="1800" dirty="0">
              <a:latin typeface="Roboto Light" panose="02000000000000000000" pitchFamily="2" charset="0"/>
            </a:endParaRPr>
          </a:p>
          <a:p>
            <a:pPr marL="0" indent="0">
              <a:lnSpc>
                <a:spcPct val="90000"/>
              </a:lnSpc>
              <a:spcBef>
                <a:spcPts val="600"/>
              </a:spcBef>
              <a:buNone/>
            </a:pPr>
            <a:endParaRPr lang="en-GB" sz="1600" dirty="0">
              <a:latin typeface="Roboto Light" panose="02000000000000000000" pitchFamily="2" charset="0"/>
            </a:endParaRPr>
          </a:p>
        </p:txBody>
      </p:sp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F3346D6-F9E0-1F1E-4B24-2A3413C0063A}"/>
              </a:ext>
            </a:extLst>
          </p:cNvPr>
          <p:cNvPicPr/>
          <p:nvPr/>
        </p:nvPicPr>
        <p:blipFill rotWithShape="1">
          <a:blip r:embed="rId4"/>
          <a:srcRect l="6024" t="8577" r="5498" b="35750"/>
          <a:stretch/>
        </p:blipFill>
        <p:spPr>
          <a:xfrm>
            <a:off x="4361198" y="202941"/>
            <a:ext cx="4086700" cy="1423443"/>
          </a:xfrm>
          <a:prstGeom prst="roundRect">
            <a:avLst>
              <a:gd name="adj" fmla="val 5471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9448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Box 69">
            <a:extLst>
              <a:ext uri="{FF2B5EF4-FFF2-40B4-BE49-F238E27FC236}">
                <a16:creationId xmlns:a16="http://schemas.microsoft.com/office/drawing/2014/main" id="{5D402189-A7CD-470C-A090-6D43FA4FEF3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4433" y="431331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accent5"/>
                </a:solidFill>
                <a:ea typeface="Roboto" panose="02000000000000000000" pitchFamily="2" charset="0"/>
                <a:cs typeface="Roboto" panose="02000000000000000000" pitchFamily="2" charset="0"/>
              </a:rPr>
              <a:t>How Clearing works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C07342C-12E4-4A10-B7CD-80E74EF42D8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5793" y="1292040"/>
            <a:ext cx="4572001" cy="4303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667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dirty="0">
                <a:solidFill>
                  <a:srgbClr val="FFFFFF"/>
                </a:solidFill>
                <a:latin typeface="+mj-lt"/>
              </a:rPr>
              <a:t>R</a:t>
            </a:r>
            <a:r>
              <a:rPr lang="en-GB" sz="1800" dirty="0">
                <a:solidFill>
                  <a:srgbClr val="FFFFFF"/>
                </a:solidFill>
                <a:latin typeface="+mj-lt"/>
              </a:rPr>
              <a:t>esearches vacancies</a:t>
            </a:r>
            <a:endParaRPr lang="en-US" sz="18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23E1DC1-7890-44F0-B4AD-70500DDBCDE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6845" y="1936724"/>
            <a:ext cx="4572001" cy="4303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Contact universities to discuss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AB0AB9A-2058-45B6-9D13-BD46BDF134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6845" y="2581408"/>
            <a:ext cx="4572001" cy="430306"/>
          </a:xfrm>
          <a:prstGeom prst="rect">
            <a:avLst/>
          </a:prstGeom>
          <a:solidFill>
            <a:srgbClr val="3B9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Enter choice in UCAS application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3A60D4F-3336-4088-B35E-0BD20C7672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6845" y="3226092"/>
            <a:ext cx="4572001" cy="430306"/>
          </a:xfrm>
          <a:prstGeom prst="rect">
            <a:avLst/>
          </a:prstGeom>
          <a:solidFill>
            <a:srgbClr val="5DB8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667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800" dirty="0">
                <a:solidFill>
                  <a:srgbClr val="FFFFFF"/>
                </a:solidFill>
                <a:latin typeface="+mj-lt"/>
              </a:rPr>
              <a:t>University or college considers application</a:t>
            </a:r>
            <a:endParaRPr lang="en-US" sz="18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B4BDF21-4531-4569-8CDC-106D96BCEF6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5793" y="3870776"/>
            <a:ext cx="4572001" cy="430306"/>
          </a:xfrm>
          <a:prstGeom prst="rect">
            <a:avLst/>
          </a:prstGeom>
          <a:solidFill>
            <a:srgbClr val="836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667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dirty="0">
                <a:solidFill>
                  <a:srgbClr val="FFFFFF"/>
                </a:solidFill>
                <a:latin typeface="+mj-lt"/>
              </a:rPr>
              <a:t>P</a:t>
            </a:r>
            <a:r>
              <a:rPr lang="en-GB" sz="1800" dirty="0">
                <a:solidFill>
                  <a:srgbClr val="FFFFFF"/>
                </a:solidFill>
                <a:latin typeface="+mj-lt"/>
              </a:rPr>
              <a:t>laced on course </a:t>
            </a:r>
            <a:endParaRPr lang="en-US" sz="18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CACA696-4E54-4B27-B111-56E1E66BF70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791202" y="2106789"/>
            <a:ext cx="1676400" cy="10707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667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800" dirty="0">
                <a:solidFill>
                  <a:srgbClr val="FFFFFF"/>
                </a:solidFill>
                <a:latin typeface="+mj-lt"/>
              </a:rPr>
              <a:t>If unsuccessful, you can start again.</a:t>
            </a:r>
            <a:endParaRPr lang="en-US" sz="18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B6D5D75B-9E7E-4C67-81AF-759677B8BE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544433" y="1708538"/>
            <a:ext cx="252000" cy="21600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Arrow: Down 37">
            <a:extLst>
              <a:ext uri="{FF2B5EF4-FFF2-40B4-BE49-F238E27FC236}">
                <a16:creationId xmlns:a16="http://schemas.microsoft.com/office/drawing/2014/main" id="{24C3970F-B7D8-4505-BB2E-4702696D640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544433" y="2362047"/>
            <a:ext cx="252000" cy="216000"/>
          </a:xfrm>
          <a:prstGeom prst="downArrow">
            <a:avLst/>
          </a:prstGeom>
          <a:solidFill>
            <a:srgbClr val="FBC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Arrow: Down 39">
            <a:extLst>
              <a:ext uri="{FF2B5EF4-FFF2-40B4-BE49-F238E27FC236}">
                <a16:creationId xmlns:a16="http://schemas.microsoft.com/office/drawing/2014/main" id="{3C68A430-27D2-4728-AAE4-3DD4635EA2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544433" y="3009779"/>
            <a:ext cx="252000" cy="216000"/>
          </a:xfrm>
          <a:prstGeom prst="downArrow">
            <a:avLst/>
          </a:prstGeom>
          <a:solidFill>
            <a:srgbClr val="3B9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Arrow: Down 40">
            <a:extLst>
              <a:ext uri="{FF2B5EF4-FFF2-40B4-BE49-F238E27FC236}">
                <a16:creationId xmlns:a16="http://schemas.microsoft.com/office/drawing/2014/main" id="{437AC7A5-A49D-4D9C-9F65-847A8D6914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544433" y="3654776"/>
            <a:ext cx="252000" cy="216000"/>
          </a:xfrm>
          <a:prstGeom prst="downArrow">
            <a:avLst/>
          </a:prstGeom>
          <a:solidFill>
            <a:srgbClr val="5DB8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rrow: Bent 6">
            <a:extLst>
              <a:ext uri="{FF2B5EF4-FFF2-40B4-BE49-F238E27FC236}">
                <a16:creationId xmlns:a16="http://schemas.microsoft.com/office/drawing/2014/main" id="{1DB1F4FA-BF0E-4169-8D2B-106172DDB1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5865820" y="1377824"/>
            <a:ext cx="825309" cy="720000"/>
          </a:xfrm>
          <a:prstGeom prst="bentArrow">
            <a:avLst>
              <a:gd name="adj1" fmla="val 21296"/>
              <a:gd name="adj2" fmla="val 33009"/>
              <a:gd name="adj3" fmla="val 42389"/>
              <a:gd name="adj4" fmla="val 9182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3E6D84CE-CC8C-45D2-B1B1-81E43FB92D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2"/>
          </p:nvPr>
        </p:nvSpPr>
        <p:spPr/>
        <p:txBody>
          <a:bodyPr/>
          <a:lstStyle/>
          <a:p>
            <a:fld id="{F84D988E-9C91-5F48-87DB-536CAAFE0145}" type="datetime4">
              <a:rPr lang="en-GB" smtClean="0"/>
              <a:t>17 April 2024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108849A0-853F-45AE-BA1C-157876C94B2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Security marking: </a:t>
            </a:r>
            <a:r>
              <a:rPr lang="en-US" b="1" dirty="0"/>
              <a:t>PUBLIC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CCCF54-80B8-4FFF-829A-2BE5EFD7602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2319" y="4803775"/>
            <a:ext cx="548688" cy="25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465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4">
            <a:extLst>
              <a:ext uri="{FF2B5EF4-FFF2-40B4-BE49-F238E27FC236}">
                <a16:creationId xmlns:a16="http://schemas.microsoft.com/office/drawing/2014/main" id="{A0050FBF-E115-4F22-0388-D94CD88C453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13ED7F5-D386-9F4E-93F6-FF04FAB3DF3D}" type="datetime4">
              <a:rPr lang="en-GB" smtClean="0"/>
              <a:pPr>
                <a:spcAft>
                  <a:spcPts val="600"/>
                </a:spcAft>
              </a:pPr>
              <a:t>17 April 2024</a:t>
            </a:fld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8F2E6A6E-E3DA-2DB0-E9A2-E7D4CA1F77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|   </a:t>
            </a:r>
            <a:fld id="{D7A593A7-184A-6D43-8A36-702213271FF9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24" name="Footer Placeholder 6">
            <a:extLst>
              <a:ext uri="{FF2B5EF4-FFF2-40B4-BE49-F238E27FC236}">
                <a16:creationId xmlns:a16="http://schemas.microsoft.com/office/drawing/2014/main" id="{4C29B218-42D8-6EBA-AC67-72BE582075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>
                <a:ea typeface="+mn-lt"/>
                <a:cs typeface="+mn-lt"/>
              </a:rPr>
              <a:t>Security marking: </a:t>
            </a:r>
            <a:r>
              <a:rPr lang="en-US" b="1">
                <a:ea typeface="+mn-lt"/>
                <a:cs typeface="+mn-lt"/>
              </a:rPr>
              <a:t>PUBLIC</a:t>
            </a:r>
            <a:endParaRPr lang="en-US">
              <a:ea typeface="+mn-lt"/>
              <a:cs typeface="+mn-lt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D0137EE-7713-8075-D8E8-208F3A9BF09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3086" y="824712"/>
            <a:ext cx="7610475" cy="673100"/>
          </a:xfrm>
        </p:spPr>
        <p:txBody>
          <a:bodyPr/>
          <a:lstStyle/>
          <a:p>
            <a:r>
              <a:rPr lang="en-GB" dirty="0">
                <a:solidFill>
                  <a:schemeClr val="accent5"/>
                </a:solidFill>
              </a:rPr>
              <a:t>Adding</a:t>
            </a:r>
            <a:r>
              <a:rPr lang="en-GB" dirty="0"/>
              <a:t> a </a:t>
            </a:r>
            <a:br>
              <a:rPr lang="en-GB" dirty="0"/>
            </a:br>
            <a:r>
              <a:rPr lang="en-GB" dirty="0"/>
              <a:t>Clearing choice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F1B2B92-DAD9-D0CE-0C40-F911F9690AE3}"/>
              </a:ext>
            </a:extLst>
          </p:cNvPr>
          <p:cNvGrpSpPr>
            <a:grpSpLocks/>
          </p:cNvGrpSpPr>
          <p:nvPr/>
        </p:nvGrpSpPr>
        <p:grpSpPr>
          <a:xfrm>
            <a:off x="5087432" y="391977"/>
            <a:ext cx="3659538" cy="4101646"/>
            <a:chOff x="384049" y="-1854003"/>
            <a:chExt cx="6147594" cy="6609237"/>
          </a:xfrm>
        </p:grpSpPr>
        <p:pic>
          <p:nvPicPr>
            <p:cNvPr id="4" name="Picture 3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385F3021-38FB-1087-BCF5-51F60D45F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3782" t="10137" r="23976"/>
            <a:stretch/>
          </p:blipFill>
          <p:spPr>
            <a:xfrm>
              <a:off x="384049" y="-1854003"/>
              <a:ext cx="6147594" cy="6609237"/>
            </a:xfrm>
            <a:prstGeom prst="roundRect">
              <a:avLst>
                <a:gd name="adj" fmla="val 9660"/>
              </a:avLst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B1EFDB5-97FB-09F9-A8B6-31AF10EBA5E3}"/>
                </a:ext>
              </a:extLst>
            </p:cNvPr>
            <p:cNvSpPr>
              <a:spLocks/>
            </p:cNvSpPr>
            <p:nvPr/>
          </p:nvSpPr>
          <p:spPr>
            <a:xfrm>
              <a:off x="859536" y="1473009"/>
              <a:ext cx="1060704" cy="1080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69F957-D481-F6EF-E28F-46EBA2B0C768}"/>
                </a:ext>
              </a:extLst>
            </p:cNvPr>
            <p:cNvSpPr>
              <a:spLocks/>
            </p:cNvSpPr>
            <p:nvPr/>
          </p:nvSpPr>
          <p:spPr>
            <a:xfrm>
              <a:off x="859536" y="2643641"/>
              <a:ext cx="1060704" cy="1080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7AD09B0-24B6-7BCD-B661-47E8CED9B1AF}"/>
                </a:ext>
              </a:extLst>
            </p:cNvPr>
            <p:cNvSpPr>
              <a:spLocks/>
            </p:cNvSpPr>
            <p:nvPr/>
          </p:nvSpPr>
          <p:spPr>
            <a:xfrm>
              <a:off x="859536" y="3823434"/>
              <a:ext cx="1060704" cy="1080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ECE5C8C-A8CE-CD6C-EFCA-565B839C1EF5}"/>
              </a:ext>
            </a:extLst>
          </p:cNvPr>
          <p:cNvSpPr txBox="1"/>
          <p:nvPr/>
        </p:nvSpPr>
        <p:spPr>
          <a:xfrm>
            <a:off x="397030" y="1695046"/>
            <a:ext cx="4350230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6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You can only use Clearing when you become eligible from the 5 July. </a:t>
            </a:r>
          </a:p>
          <a:p>
            <a:endParaRPr lang="en-GB" sz="16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en-GB" sz="16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It’s likely to be when you've got your qualification results</a:t>
            </a:r>
          </a:p>
          <a:p>
            <a:endParaRPr lang="en-GB" sz="16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en-GB" sz="16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On the main UK results day, you can only add a Clearing choice from a set time: </a:t>
            </a:r>
          </a:p>
          <a:p>
            <a:pPr marL="182563" indent="-182563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GB" sz="1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10.00 </a:t>
            </a:r>
            <a:r>
              <a:rPr lang="en-GB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on</a:t>
            </a:r>
            <a:r>
              <a:rPr lang="en-GB" sz="1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GB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SQA Results Day (6 August) </a:t>
            </a:r>
            <a:endParaRPr lang="en-GB" sz="1400" b="1" dirty="0">
              <a:solidFill>
                <a:schemeClr val="accent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182563" indent="-182563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GB" sz="1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13:00</a:t>
            </a:r>
            <a:r>
              <a:rPr lang="en-GB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on JCQ level 3 results day (15 August)</a:t>
            </a:r>
          </a:p>
          <a:p>
            <a:pPr algn="ctr"/>
            <a:endParaRPr lang="en-GB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6718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4">
            <a:extLst>
              <a:ext uri="{FF2B5EF4-FFF2-40B4-BE49-F238E27FC236}">
                <a16:creationId xmlns:a16="http://schemas.microsoft.com/office/drawing/2014/main" id="{A0050FBF-E115-4F22-0388-D94CD88C453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13ED7F5-D386-9F4E-93F6-FF04FAB3DF3D}" type="datetime4">
              <a:rPr lang="en-GB" smtClean="0"/>
              <a:pPr>
                <a:spcAft>
                  <a:spcPts val="600"/>
                </a:spcAft>
              </a:pPr>
              <a:t>17 April 2024</a:t>
            </a:fld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8F2E6A6E-E3DA-2DB0-E9A2-E7D4CA1F77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|   </a:t>
            </a:r>
            <a:fld id="{D7A593A7-184A-6D43-8A36-702213271FF9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sp>
        <p:nvSpPr>
          <p:cNvPr id="24" name="Footer Placeholder 6">
            <a:extLst>
              <a:ext uri="{FF2B5EF4-FFF2-40B4-BE49-F238E27FC236}">
                <a16:creationId xmlns:a16="http://schemas.microsoft.com/office/drawing/2014/main" id="{4C29B218-42D8-6EBA-AC67-72BE582075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>
                <a:ea typeface="+mn-lt"/>
                <a:cs typeface="+mn-lt"/>
              </a:rPr>
              <a:t>Security marking: </a:t>
            </a:r>
            <a:r>
              <a:rPr lang="en-US" b="1">
                <a:ea typeface="+mn-lt"/>
                <a:cs typeface="+mn-lt"/>
              </a:rPr>
              <a:t>PUBLIC</a:t>
            </a:r>
            <a:endParaRPr lang="en-US">
              <a:ea typeface="+mn-lt"/>
              <a:cs typeface="+mn-lt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D0137EE-7713-8075-D8E8-208F3A9BF09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3560" y="349107"/>
            <a:ext cx="7610475" cy="1019175"/>
          </a:xfrm>
        </p:spPr>
        <p:txBody>
          <a:bodyPr/>
          <a:lstStyle/>
          <a:p>
            <a:r>
              <a:rPr lang="en-GB" dirty="0">
                <a:solidFill>
                  <a:schemeClr val="accent5"/>
                </a:solidFill>
                <a:ea typeface="Roboto"/>
                <a:cs typeface="Roboto"/>
              </a:rPr>
              <a:t>Adding</a:t>
            </a:r>
            <a:r>
              <a:rPr lang="en-GB" dirty="0">
                <a:ea typeface="Roboto"/>
                <a:cs typeface="Roboto"/>
              </a:rPr>
              <a:t> a </a:t>
            </a:r>
            <a:br>
              <a:rPr lang="en-GB" dirty="0">
                <a:ea typeface="Roboto"/>
                <a:cs typeface="Roboto"/>
              </a:rPr>
            </a:br>
            <a:r>
              <a:rPr lang="en-GB" dirty="0">
                <a:ea typeface="Roboto"/>
                <a:cs typeface="Roboto"/>
              </a:rPr>
              <a:t>Clearing choice</a:t>
            </a:r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5EDB79B-CFB0-CD56-221E-02A7E0FAB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71" y="1759807"/>
            <a:ext cx="3580327" cy="2524998"/>
          </a:xfrm>
          <a:prstGeom prst="roundRect">
            <a:avLst>
              <a:gd name="adj" fmla="val 8345"/>
            </a:avLst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8182C25-D189-D547-7C05-1A68BCA75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930" y="277435"/>
            <a:ext cx="4081822" cy="447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836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BE0C33D-90B6-1758-A20A-242D87664E0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81000" y="1461135"/>
            <a:ext cx="3998913" cy="3313113"/>
          </a:xfrm>
        </p:spPr>
        <p:txBody>
          <a:bodyPr vert="horz" wrap="square" lIns="0" tIns="0" rIns="0" bIns="0" rtlCol="0" anchor="t">
            <a:spAutoFit/>
          </a:bodyPr>
          <a:lstStyle/>
          <a:p>
            <a:pPr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GB" sz="1400" b="0" i="0" dirty="0">
                <a:solidFill>
                  <a:srgbClr val="333333"/>
                </a:solidFill>
                <a:effectLst/>
                <a:latin typeface="Roboto Light" panose="02000000000000000000" pitchFamily="2" charset="0"/>
              </a:rPr>
              <a:t>We match you to courses you might be interested in; u</a:t>
            </a:r>
            <a:r>
              <a:rPr lang="en-GB" sz="1400" dirty="0">
                <a:solidFill>
                  <a:srgbClr val="333333"/>
                </a:solidFill>
                <a:latin typeface="Roboto Light" panose="02000000000000000000" pitchFamily="2" charset="0"/>
              </a:rPr>
              <a:t>sing what we know about you from your application, and what universities and colleges are looking for. </a:t>
            </a:r>
          </a:p>
          <a:p>
            <a:pPr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GB" sz="1400" b="0" i="0" dirty="0">
                <a:solidFill>
                  <a:srgbClr val="333333"/>
                </a:solidFill>
                <a:effectLst/>
                <a:latin typeface="Roboto Light" panose="02000000000000000000" pitchFamily="2" charset="0"/>
              </a:rPr>
              <a:t>You’ll have a matches button if you're eligible. </a:t>
            </a:r>
          </a:p>
          <a:p>
            <a:pPr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333333"/>
                </a:solidFill>
                <a:latin typeface="Roboto Light" panose="02000000000000000000" pitchFamily="2" charset="0"/>
              </a:rPr>
              <a:t>You’ll see your top 50 course matches;</a:t>
            </a:r>
            <a:r>
              <a:rPr lang="en-GB" sz="1400" b="0" i="0" dirty="0">
                <a:solidFill>
                  <a:srgbClr val="333333"/>
                </a:solidFill>
                <a:effectLst/>
                <a:latin typeface="Roboto Light" panose="02000000000000000000" pitchFamily="2" charset="0"/>
              </a:rPr>
              <a:t> unique to you and updated.</a:t>
            </a:r>
          </a:p>
          <a:p>
            <a:pPr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333333"/>
                </a:solidFill>
                <a:latin typeface="Roboto Light" panose="02000000000000000000" pitchFamily="2" charset="0"/>
              </a:rPr>
              <a:t>Select ‘</a:t>
            </a:r>
            <a:r>
              <a:rPr lang="en-GB" sz="1400" b="1" dirty="0">
                <a:solidFill>
                  <a:srgbClr val="333333"/>
                </a:solidFill>
                <a:latin typeface="Roboto Light" panose="02000000000000000000" pitchFamily="2" charset="0"/>
              </a:rPr>
              <a:t>I’m interested</a:t>
            </a:r>
            <a:r>
              <a:rPr lang="en-GB" sz="1400" dirty="0">
                <a:solidFill>
                  <a:srgbClr val="333333"/>
                </a:solidFill>
                <a:latin typeface="Roboto Light" panose="02000000000000000000" pitchFamily="2" charset="0"/>
              </a:rPr>
              <a:t>’ to let universities and colleges know you’re interested in the course. They might then contact you to discuss. </a:t>
            </a:r>
          </a:p>
          <a:p>
            <a:pPr algn="l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GB" sz="1400" b="0" i="0" dirty="0">
                <a:solidFill>
                  <a:srgbClr val="333333"/>
                </a:solidFill>
                <a:effectLst/>
                <a:latin typeface="Roboto Light" panose="02000000000000000000" pitchFamily="2" charset="0"/>
              </a:rPr>
              <a:t>We’d recommend you also look for courses in Clearing using our </a:t>
            </a:r>
            <a:r>
              <a:rPr lang="en-GB" sz="1400" b="0" i="0" u="none" strike="noStrike" dirty="0">
                <a:solidFill>
                  <a:srgbClr val="1077D0"/>
                </a:solidFill>
                <a:effectLst/>
                <a:latin typeface="Roboto Light" panose="02000000000000000000" pitchFamily="2" charset="0"/>
                <a:hlinkClick r:id="rId3"/>
              </a:rPr>
              <a:t>search tool</a:t>
            </a:r>
            <a:r>
              <a:rPr lang="en-GB" sz="1400" b="0" i="0" dirty="0">
                <a:solidFill>
                  <a:srgbClr val="333333"/>
                </a:solidFill>
                <a:effectLst/>
                <a:latin typeface="Roboto Light" panose="02000000000000000000" pitchFamily="2" charset="0"/>
              </a:rPr>
              <a:t>.</a:t>
            </a:r>
          </a:p>
          <a:p>
            <a:endParaRPr lang="en-GB" sz="1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A5E9493-A242-8C68-C530-A0C667466A4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37223"/>
            <a:ext cx="7610475" cy="1019175"/>
          </a:xfrm>
        </p:spPr>
        <p:txBody>
          <a:bodyPr/>
          <a:lstStyle/>
          <a:p>
            <a:r>
              <a:rPr lang="en-GB" dirty="0"/>
              <a:t>How does </a:t>
            </a:r>
            <a:r>
              <a:rPr lang="en-GB" dirty="0">
                <a:solidFill>
                  <a:schemeClr val="accent4"/>
                </a:solidFill>
              </a:rPr>
              <a:t>Clearing Plus </a:t>
            </a:r>
            <a:r>
              <a:rPr lang="en-GB" dirty="0"/>
              <a:t>work? 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30E529E-9D84-787F-F214-547C0DF5DC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309"/>
          <a:stretch/>
        </p:blipFill>
        <p:spPr>
          <a:xfrm>
            <a:off x="4593115" y="2663659"/>
            <a:ext cx="4065585" cy="2270330"/>
          </a:xfrm>
          <a:prstGeom prst="roundRect">
            <a:avLst>
              <a:gd name="adj" fmla="val 3712"/>
            </a:avLst>
          </a:prstGeom>
          <a:ln w="6350">
            <a:solidFill>
              <a:schemeClr val="tx2">
                <a:lumMod val="40000"/>
                <a:lumOff val="60000"/>
              </a:schemeClr>
            </a:solidFill>
          </a:ln>
          <a:effectLst/>
        </p:spPr>
      </p:pic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894BEAD-2323-6FAB-B33E-C464CDF65497}"/>
              </a:ext>
            </a:extLst>
          </p:cNvPr>
          <p:cNvPicPr/>
          <p:nvPr/>
        </p:nvPicPr>
        <p:blipFill rotWithShape="1">
          <a:blip r:embed="rId5"/>
          <a:srcRect l="6024" t="8577" r="5498" b="35750"/>
          <a:stretch/>
        </p:blipFill>
        <p:spPr>
          <a:xfrm>
            <a:off x="4572000" y="1148307"/>
            <a:ext cx="4086700" cy="1423443"/>
          </a:xfrm>
          <a:prstGeom prst="roundRect">
            <a:avLst>
              <a:gd name="adj" fmla="val 5471"/>
            </a:avLst>
          </a:prstGeom>
        </p:spPr>
      </p:pic>
    </p:spTree>
    <p:extLst>
      <p:ext uri="{BB962C8B-B14F-4D97-AF65-F5344CB8AC3E}">
        <p14:creationId xmlns:p14="http://schemas.microsoft.com/office/powerpoint/2010/main" val="3461340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371EE01-F26E-1540-D347-B672EFEA3733}"/>
              </a:ext>
            </a:extLst>
          </p:cNvPr>
          <p:cNvSpPr txBox="1"/>
          <p:nvPr/>
        </p:nvSpPr>
        <p:spPr>
          <a:xfrm>
            <a:off x="287337" y="1664959"/>
            <a:ext cx="3560763" cy="2513731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rmAutofit/>
          </a:bodyPr>
          <a:lstStyle/>
          <a:p>
            <a:pPr marL="285750" indent="-285750" defTabSz="685800" fontAlgn="base">
              <a:spcBef>
                <a:spcPts val="75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3333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It’s your choice if you want to use Clearing Plus; it might help you find courses you hadn’t thought of. </a:t>
            </a:r>
          </a:p>
          <a:p>
            <a:pPr marL="285750" indent="-285750" defTabSz="685800" fontAlgn="base">
              <a:spcBef>
                <a:spcPts val="75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333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You can only have 5 active interests at any one time. </a:t>
            </a:r>
          </a:p>
          <a:p>
            <a:pPr marL="285750" indent="-285750" defTabSz="685800" fontAlgn="base">
              <a:spcBef>
                <a:spcPts val="75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333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It’s not your only option. If none of the matches take your fancy and you want to apply for something different you can find courses available using the UCAS search tool</a:t>
            </a:r>
            <a:r>
              <a:rPr lang="en-US" sz="1600" dirty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8E06F2-B389-3F93-6084-E0205F52AD97}"/>
              </a:ext>
            </a:extLst>
          </p:cNvPr>
          <p:cNvSpPr txBox="1"/>
          <p:nvPr/>
        </p:nvSpPr>
        <p:spPr>
          <a:xfrm>
            <a:off x="4573746" y="1665931"/>
            <a:ext cx="3887391" cy="496454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>
            <a:noAutofit/>
          </a:bodyPr>
          <a:lstStyle/>
          <a:p>
            <a:pPr defTabSz="685800" fontAlgn="base">
              <a:lnSpc>
                <a:spcPct val="90000"/>
              </a:lnSpc>
              <a:spcBef>
                <a:spcPts val="750"/>
              </a:spcBef>
              <a:buClr>
                <a:schemeClr val="tx1"/>
              </a:buClr>
            </a:pPr>
            <a:r>
              <a:rPr lang="en-GB" sz="1400" dirty="0">
                <a:solidFill>
                  <a:srgbClr val="3333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Remember </a:t>
            </a:r>
            <a:r>
              <a:rPr lang="en-GB" sz="1400" dirty="0">
                <a:solidFill>
                  <a:schemeClr val="accent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you might not be contacted </a:t>
            </a:r>
            <a:r>
              <a:rPr lang="en-GB" sz="1400" dirty="0">
                <a:solidFill>
                  <a:srgbClr val="3333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by a university or college you express an interest in. You should still look for courses with vacancies</a:t>
            </a:r>
            <a:r>
              <a:rPr lang="en-GB" sz="1200" b="1" i="0" kern="1200" dirty="0">
                <a:solidFill>
                  <a:schemeClr val="accent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. </a:t>
            </a:r>
          </a:p>
        </p:txBody>
      </p:sp>
      <p:pic>
        <p:nvPicPr>
          <p:cNvPr id="1026" name="Picture 2" descr="A screenshot of a contact us&#10;&#10;Description automatically generated">
            <a:extLst>
              <a:ext uri="{FF2B5EF4-FFF2-40B4-BE49-F238E27FC236}">
                <a16:creationId xmlns:a16="http://schemas.microsoft.com/office/drawing/2014/main" id="{5F08D8E8-BE5F-B036-ACE4-8C7ACCA043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1" r="2527" b="6821"/>
          <a:stretch/>
        </p:blipFill>
        <p:spPr bwMode="auto">
          <a:xfrm>
            <a:off x="4436744" y="2376080"/>
            <a:ext cx="4272916" cy="195267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D8747-65CB-6BA5-2C7F-17BD362E23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65145"/>
            <a:ext cx="2342597" cy="235972"/>
          </a:xfrm>
        </p:spPr>
        <p:txBody>
          <a:bodyPr vert="horz" lIns="91440" tIns="45720" rIns="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13ED7F5-D386-9F4E-93F6-FF04FAB3DF3D}" type="datetime4">
              <a:rPr lang="en-GB" smtClean="0"/>
              <a:pPr>
                <a:spcAft>
                  <a:spcPts val="600"/>
                </a:spcAft>
              </a:pPr>
              <a:t>17 April 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F8A4BA-F7DF-DDAF-5C95-0A1D120FDA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06441" y="4865145"/>
            <a:ext cx="550222" cy="2263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/>
              <a:t>|   </a:t>
            </a:r>
            <a:fld id="{D7A593A7-184A-6D43-8A36-702213271FF9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15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B3649D-2503-D18A-3B38-6DE534D2A24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87337" y="4865145"/>
            <a:ext cx="4482625" cy="2263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Security marking: </a:t>
            </a:r>
            <a:r>
              <a:rPr lang="en-US" b="1" dirty="0"/>
              <a:t>PUBLIC</a:t>
            </a:r>
            <a:endParaRPr lang="en-US" b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3EA979-3008-8276-1638-404CD50E3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7" y="-40522"/>
            <a:ext cx="7610869" cy="1019027"/>
          </a:xfrm>
        </p:spPr>
        <p:txBody>
          <a:bodyPr vert="horz" wrap="none" lIns="0" tIns="0" rIns="0" bIns="0" rtlCol="0" anchor="b">
            <a:normAutofit/>
          </a:bodyPr>
          <a:lstStyle/>
          <a:p>
            <a:r>
              <a:rPr lang="en-GB" dirty="0"/>
              <a:t>What happens if I use </a:t>
            </a:r>
            <a:r>
              <a:rPr lang="en-GB" dirty="0">
                <a:solidFill>
                  <a:schemeClr val="accent4"/>
                </a:solidFill>
              </a:rPr>
              <a:t>Clearing Plus</a:t>
            </a:r>
            <a:r>
              <a:rPr lang="en-GB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002925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4">
            <a:extLst>
              <a:ext uri="{FF2B5EF4-FFF2-40B4-BE49-F238E27FC236}">
                <a16:creationId xmlns:a16="http://schemas.microsoft.com/office/drawing/2014/main" id="{A0050FBF-E115-4F22-0388-D94CD88C453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13ED7F5-D386-9F4E-93F6-FF04FAB3DF3D}" type="datetime4">
              <a:rPr lang="en-GB" smtClean="0"/>
              <a:pPr>
                <a:spcAft>
                  <a:spcPts val="600"/>
                </a:spcAft>
              </a:pPr>
              <a:t>17 April 2024</a:t>
            </a:fld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8F2E6A6E-E3DA-2DB0-E9A2-E7D4CA1F77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|   </a:t>
            </a:r>
            <a:fld id="{D7A593A7-184A-6D43-8A36-702213271FF9}" type="slidenum">
              <a:rPr lang="en-US" dirty="0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sp>
        <p:nvSpPr>
          <p:cNvPr id="24" name="Footer Placeholder 6">
            <a:extLst>
              <a:ext uri="{FF2B5EF4-FFF2-40B4-BE49-F238E27FC236}">
                <a16:creationId xmlns:a16="http://schemas.microsoft.com/office/drawing/2014/main" id="{4C29B218-42D8-6EBA-AC67-72BE582075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>
                <a:ea typeface="+mn-lt"/>
                <a:cs typeface="+mn-lt"/>
              </a:rPr>
              <a:t>Security marking: </a:t>
            </a:r>
            <a:r>
              <a:rPr lang="en-US" b="1">
                <a:ea typeface="+mn-lt"/>
                <a:cs typeface="+mn-lt"/>
              </a:rPr>
              <a:t>PUBLIC</a:t>
            </a:r>
            <a:endParaRPr lang="en-US">
              <a:ea typeface="+mn-lt"/>
              <a:cs typeface="+mn-lt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D0137EE-7713-8075-D8E8-208F3A9BF09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0397" y="52013"/>
            <a:ext cx="7612063" cy="1019175"/>
          </a:xfrm>
        </p:spPr>
        <p:txBody>
          <a:bodyPr/>
          <a:lstStyle/>
          <a:p>
            <a:r>
              <a:rPr lang="en-GB" dirty="0"/>
              <a:t>What is ‘Decline my place’?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D87A2C-5311-03DF-DF2D-72D1BDB60553}"/>
              </a:ext>
            </a:extLst>
          </p:cNvPr>
          <p:cNvSpPr txBox="1"/>
          <p:nvPr/>
        </p:nvSpPr>
        <p:spPr>
          <a:xfrm>
            <a:off x="287337" y="1782135"/>
            <a:ext cx="3963580" cy="20313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400" dirty="0">
                <a:solidFill>
                  <a:srgbClr val="3333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From 5 July, if </a:t>
            </a:r>
            <a:r>
              <a:rPr lang="en-GB" sz="1400" b="0" i="0" dirty="0">
                <a:solidFill>
                  <a:srgbClr val="333333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you’re holding </a:t>
            </a:r>
            <a:r>
              <a:rPr lang="en-GB" sz="1400" dirty="0">
                <a:solidFill>
                  <a:srgbClr val="3333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an </a:t>
            </a:r>
            <a:r>
              <a:rPr lang="en-GB" sz="1400" b="0" i="0" dirty="0">
                <a:solidFill>
                  <a:srgbClr val="333333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unconditional </a:t>
            </a:r>
            <a:r>
              <a:rPr lang="en-GB" sz="1400" dirty="0">
                <a:solidFill>
                  <a:srgbClr val="3333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firm </a:t>
            </a:r>
            <a:r>
              <a:rPr lang="en-GB" sz="1400" b="0" i="0" dirty="0">
                <a:solidFill>
                  <a:srgbClr val="333333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place, you can release yourself into Clearing, by using the ‘</a:t>
            </a:r>
            <a:r>
              <a:rPr lang="en-GB" sz="1400" b="1" i="0" dirty="0">
                <a:solidFill>
                  <a:srgbClr val="333333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Decline my place</a:t>
            </a:r>
            <a:r>
              <a:rPr lang="en-GB" sz="1400" b="0" i="0" dirty="0">
                <a:solidFill>
                  <a:srgbClr val="333333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’ button.</a:t>
            </a:r>
          </a:p>
          <a:p>
            <a:endParaRPr lang="en-GB" sz="1400" dirty="0">
              <a:solidFill>
                <a:srgbClr val="333333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en-GB" sz="1400" b="0" i="0" dirty="0">
                <a:solidFill>
                  <a:srgbClr val="333333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You then follow the Clearing process.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rgbClr val="333333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algn="l"/>
            <a:r>
              <a:rPr lang="en-GB" sz="1400" b="1" i="0" dirty="0">
                <a:solidFill>
                  <a:srgbClr val="333333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This is available until </a:t>
            </a:r>
          </a:p>
          <a:p>
            <a:pPr algn="l"/>
            <a:r>
              <a:rPr lang="en-GB" sz="1400" b="1" i="0" dirty="0">
                <a:solidFill>
                  <a:srgbClr val="333333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4 September </a:t>
            </a:r>
            <a:r>
              <a:rPr lang="en-GB" sz="1400" b="1" dirty="0">
                <a:solidFill>
                  <a:srgbClr val="3333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2024, after this date direct contact with the university or college will be required. </a:t>
            </a:r>
            <a:endParaRPr lang="en-GB" sz="1400" b="1" i="0" dirty="0">
              <a:solidFill>
                <a:srgbClr val="333333"/>
              </a:solidFill>
              <a:effectLst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98C2F57-BFD7-79BA-568B-DC346F8B9137}"/>
              </a:ext>
            </a:extLst>
          </p:cNvPr>
          <p:cNvGrpSpPr/>
          <p:nvPr/>
        </p:nvGrpSpPr>
        <p:grpSpPr>
          <a:xfrm>
            <a:off x="4513303" y="1762935"/>
            <a:ext cx="4343360" cy="1946916"/>
            <a:chOff x="3775278" y="1547398"/>
            <a:chExt cx="4682882" cy="2094828"/>
          </a:xfrm>
        </p:grpSpPr>
        <p:pic>
          <p:nvPicPr>
            <p:cNvPr id="7" name="Picture 6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25F81001-3A98-F122-3D31-3047309EC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75278" y="1547398"/>
              <a:ext cx="4682882" cy="2094828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14E8E22-43C4-3BE1-6497-CD28DC0FA187}"/>
                </a:ext>
              </a:extLst>
            </p:cNvPr>
            <p:cNvSpPr>
              <a:spLocks/>
            </p:cNvSpPr>
            <p:nvPr/>
          </p:nvSpPr>
          <p:spPr>
            <a:xfrm>
              <a:off x="6855731" y="2809232"/>
              <a:ext cx="864973" cy="317868"/>
            </a:xfrm>
            <a:prstGeom prst="ellipse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1103074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8C00CE-1BE3-6981-B666-910B0740BE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13ED7F5-D386-9F4E-93F6-FF04FAB3DF3D}" type="datetime4">
              <a:rPr lang="en-GB" smtClean="0"/>
              <a:pPr/>
              <a:t>17 April 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75F499-2EB2-27F5-C77B-B777697433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11F3F9-A26C-E852-FA34-792A6D42E0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>Security marking: </a:t>
            </a:r>
            <a:r>
              <a:rPr lang="en-US" b="1">
                <a:ea typeface="+mn-lt"/>
                <a:cs typeface="+mn-lt"/>
              </a:rPr>
              <a:t>PUBLIC</a:t>
            </a:r>
            <a:endParaRPr lang="en-US">
              <a:ea typeface="+mn-lt"/>
              <a:cs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5E4463-6D8C-41E1-068B-43B08A868263}"/>
              </a:ext>
            </a:extLst>
          </p:cNvPr>
          <p:cNvSpPr txBox="1"/>
          <p:nvPr/>
        </p:nvSpPr>
        <p:spPr>
          <a:xfrm>
            <a:off x="164862" y="1382536"/>
            <a:ext cx="4482625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l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1300" b="0" i="0" dirty="0">
                <a:solidFill>
                  <a:srgbClr val="333333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Only use it if you no longer want </a:t>
            </a:r>
            <a:r>
              <a:rPr lang="en-GB" sz="1300" dirty="0">
                <a:solidFill>
                  <a:srgbClr val="3333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your</a:t>
            </a:r>
            <a:r>
              <a:rPr lang="en-GB" sz="1300" b="0" i="0" dirty="0">
                <a:solidFill>
                  <a:srgbClr val="333333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place at your confirmed firm choice; your place will be declined and your contract with the university or college will be cancelled</a:t>
            </a:r>
            <a:r>
              <a:rPr lang="en-GB" sz="1300" dirty="0">
                <a:solidFill>
                  <a:srgbClr val="3333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.</a:t>
            </a:r>
          </a:p>
          <a:p>
            <a:pPr marL="171450" indent="-171450" algn="l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GB" sz="1300" dirty="0">
              <a:solidFill>
                <a:srgbClr val="333333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171450" indent="-171450" fontAlgn="base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3333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You’ll need to confirm why you want to permanently decline your place; </a:t>
            </a:r>
            <a:r>
              <a:rPr lang="en-GB" sz="1300" dirty="0">
                <a:solidFill>
                  <a:srgbClr val="31353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it </a:t>
            </a:r>
            <a:r>
              <a:rPr lang="en-GB" sz="1300" b="0" i="0" dirty="0">
                <a:solidFill>
                  <a:srgbClr val="313537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might not be your only option. </a:t>
            </a:r>
            <a:r>
              <a:rPr lang="en-GB" sz="1300" dirty="0">
                <a:solidFill>
                  <a:srgbClr val="31353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</a:t>
            </a:r>
            <a:r>
              <a:rPr lang="en-GB" sz="1300" b="0" i="0" dirty="0">
                <a:solidFill>
                  <a:srgbClr val="313537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 give you advice based on what you say. </a:t>
            </a:r>
          </a:p>
          <a:p>
            <a:pPr marL="171450" indent="-171450" fontAlgn="base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GB" sz="1300" b="0" i="0" dirty="0">
              <a:solidFill>
                <a:srgbClr val="313537"/>
              </a:solidFill>
              <a:effectLst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171450" indent="-171450" fontAlgn="base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3333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If you want to remain at the same place, but swap course, you must speak to your university/college first. </a:t>
            </a:r>
          </a:p>
          <a:p>
            <a:pPr marL="171450" indent="-171450" fontAlgn="base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GB" sz="1300" dirty="0">
              <a:solidFill>
                <a:srgbClr val="333333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171450" indent="-171450" fontAlgn="base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3333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Declining you place means any arrangements you’ve made for accommodation or scholarships will also be cancelled.</a:t>
            </a:r>
          </a:p>
          <a:p>
            <a:pPr fontAlgn="base"/>
            <a:endParaRPr lang="en-GB" sz="1300" dirty="0">
              <a:solidFill>
                <a:srgbClr val="313537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algn="l"/>
            <a:endParaRPr lang="en-GB" sz="1300" b="0" i="0" dirty="0">
              <a:solidFill>
                <a:srgbClr val="333333"/>
              </a:solidFill>
              <a:effectLst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algn="l"/>
            <a:endParaRPr lang="en-GB" sz="1300" dirty="0">
              <a:solidFill>
                <a:srgbClr val="333333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3" name="Title 11">
            <a:extLst>
              <a:ext uri="{FF2B5EF4-FFF2-40B4-BE49-F238E27FC236}">
                <a16:creationId xmlns:a16="http://schemas.microsoft.com/office/drawing/2014/main" id="{CDC026F0-0084-56EB-EFAF-CE573561388B}"/>
              </a:ext>
            </a:extLst>
          </p:cNvPr>
          <p:cNvSpPr txBox="1">
            <a:spLocks/>
          </p:cNvSpPr>
          <p:nvPr/>
        </p:nvSpPr>
        <p:spPr>
          <a:xfrm>
            <a:off x="301191" y="-3408"/>
            <a:ext cx="7610869" cy="1019027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en-GB" dirty="0">
              <a:latin typeface="Roboto" panose="02000000000000000000" pitchFamily="2" charset="0"/>
            </a:endParaRPr>
          </a:p>
        </p:txBody>
      </p:sp>
      <p:sp>
        <p:nvSpPr>
          <p:cNvPr id="3" name="Title 11">
            <a:extLst>
              <a:ext uri="{FF2B5EF4-FFF2-40B4-BE49-F238E27FC236}">
                <a16:creationId xmlns:a16="http://schemas.microsoft.com/office/drawing/2014/main" id="{EBA75533-65E3-DCAF-F61B-0452B5E6D413}"/>
              </a:ext>
            </a:extLst>
          </p:cNvPr>
          <p:cNvSpPr txBox="1">
            <a:spLocks/>
          </p:cNvSpPr>
          <p:nvPr/>
        </p:nvSpPr>
        <p:spPr>
          <a:xfrm>
            <a:off x="340397" y="52013"/>
            <a:ext cx="7612063" cy="1019175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When should I use ‘Decline my place’?</a:t>
            </a:r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E4399C1-8F5E-4C7F-E599-2B0786519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640" y="1389718"/>
            <a:ext cx="4035120" cy="1429921"/>
          </a:xfrm>
          <a:prstGeom prst="roundRect">
            <a:avLst>
              <a:gd name="adj" fmla="val 4779"/>
            </a:avLst>
          </a:prstGeom>
          <a:ln w="6350">
            <a:solidFill>
              <a:schemeClr val="tx2">
                <a:lumMod val="40000"/>
                <a:lumOff val="60000"/>
              </a:schemeClr>
            </a:solidFill>
          </a:ln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618C70-5BA6-C66C-830A-BBFFDB0EB4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803"/>
          <a:stretch/>
        </p:blipFill>
        <p:spPr>
          <a:xfrm>
            <a:off x="4866640" y="2934944"/>
            <a:ext cx="4035120" cy="1563284"/>
          </a:xfrm>
          <a:prstGeom prst="roundRect">
            <a:avLst>
              <a:gd name="adj" fmla="val 4779"/>
            </a:avLst>
          </a:prstGeom>
          <a:ln w="6350">
            <a:solidFill>
              <a:schemeClr val="tx2">
                <a:lumMod val="40000"/>
                <a:lumOff val="60000"/>
              </a:schemeClr>
            </a:solidFill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13068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1">
            <a:extLst>
              <a:ext uri="{FF2B5EF4-FFF2-40B4-BE49-F238E27FC236}">
                <a16:creationId xmlns:a16="http://schemas.microsoft.com/office/drawing/2014/main" id="{81C32DFB-91D3-A7B5-3957-95654A7565A8}"/>
              </a:ext>
            </a:extLst>
          </p:cNvPr>
          <p:cNvSpPr txBox="1">
            <a:spLocks/>
          </p:cNvSpPr>
          <p:nvPr/>
        </p:nvSpPr>
        <p:spPr>
          <a:xfrm>
            <a:off x="387845" y="472915"/>
            <a:ext cx="7610475" cy="673100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Can I swap between my firm and insurance?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022640-8C9A-21BF-4BC0-8B680E7F1CE3}"/>
              </a:ext>
            </a:extLst>
          </p:cNvPr>
          <p:cNvSpPr txBox="1"/>
          <p:nvPr/>
        </p:nvSpPr>
        <p:spPr>
          <a:xfrm>
            <a:off x="280852" y="1562042"/>
            <a:ext cx="841028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No, you can’t swap your firm and insurance choices. </a:t>
            </a:r>
          </a:p>
          <a:p>
            <a:pPr marL="285750" indent="-285750" fontAlgn="base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GB" sz="16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285750" indent="-285750" fontAlgn="base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Your insurance choice is </a:t>
            </a:r>
            <a:r>
              <a:rPr lang="en-GB" sz="1600" b="1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automatically declined </a:t>
            </a:r>
            <a:r>
              <a:rPr lang="en-GB" sz="16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if you are confirmed at your firm choice. </a:t>
            </a:r>
          </a:p>
          <a:p>
            <a:pPr marL="285750" indent="-285750" fontAlgn="base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GB" sz="1600" dirty="0">
              <a:effectLst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285750" indent="-285750" fontAlgn="base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If you want to go to your insurance choice, you need to go through Clearing. </a:t>
            </a:r>
          </a:p>
          <a:p>
            <a:pPr marL="285750" indent="-285750" fontAlgn="base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GB" sz="16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285750" indent="-285750" fontAlgn="base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You need to </a:t>
            </a:r>
            <a:r>
              <a:rPr lang="en-GB" sz="1600" b="1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check with your insurance choice</a:t>
            </a:r>
            <a:r>
              <a:rPr lang="en-GB" sz="16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 that they can accept you in Clearing, and then use 'Decline my place' to enter Clearing. </a:t>
            </a:r>
          </a:p>
          <a:p>
            <a:pPr marL="285750" indent="-285750" fontAlgn="base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GB" sz="16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285750" indent="-285750" fontAlgn="base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Do not decline your place until you are sure your insurance place can offer you a place.</a:t>
            </a:r>
          </a:p>
          <a:p>
            <a:br>
              <a:rPr lang="en-GB" dirty="0">
                <a:effectLst/>
                <a:latin typeface="var(--font-family-body)"/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49809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28D4F77-8E09-9535-5A09-F0A759DAE9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How to prepare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7C86504B-99FD-CA2F-8DB5-C0873A11E6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587581-4108-6521-6595-1B47660E908B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6802438" y="4865688"/>
            <a:ext cx="2341562" cy="234950"/>
          </a:xfrm>
        </p:spPr>
        <p:txBody>
          <a:bodyPr/>
          <a:lstStyle/>
          <a:p>
            <a:fld id="{E13ED7F5-D386-9F4E-93F6-FF04FAB3DF3D}" type="datetime4">
              <a:rPr lang="en-GB" smtClean="0"/>
              <a:pPr/>
              <a:t>17 April 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FB8A0C-2887-B5C5-29A2-B7AA1F92EBE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93138" y="4865688"/>
            <a:ext cx="550862" cy="225425"/>
          </a:xfrm>
        </p:spPr>
        <p:txBody>
          <a:bodyPr/>
          <a:lstStyle/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EF22D-0AAB-0FDA-3E8F-021EAE5D1A3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4865688"/>
            <a:ext cx="4483100" cy="225425"/>
          </a:xfrm>
        </p:spPr>
        <p:txBody>
          <a:bodyPr/>
          <a:lstStyle/>
          <a:p>
            <a:r>
              <a:rPr lang="en-US" dirty="0"/>
              <a:t>Security marking: </a:t>
            </a:r>
            <a:r>
              <a:rPr lang="en-US" b="1" dirty="0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35684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B5727-1092-C89D-984B-5C24C5AC7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61D0FE-5EC7-FD48-F55B-6336D82A9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82154"/>
            <a:ext cx="8223250" cy="1629945"/>
          </a:xfrm>
        </p:spPr>
        <p:txBody>
          <a:bodyPr/>
          <a:lstStyle/>
          <a:p>
            <a:pPr rtl="0"/>
            <a:r>
              <a:rPr lang="en-GB" sz="3600" dirty="0">
                <a:solidFill>
                  <a:schemeClr val="bg1"/>
                </a:solidFill>
                <a:latin typeface="Roboto "/>
              </a:rPr>
              <a:t>Key dates </a:t>
            </a:r>
            <a:br>
              <a:rPr lang="en-GB" dirty="0"/>
            </a:br>
            <a:endParaRPr lang="en-GB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18A9905-C5F7-FCB1-D83A-6D73D01109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4980412"/>
              </p:ext>
            </p:extLst>
          </p:nvPr>
        </p:nvGraphicFramePr>
        <p:xfrm>
          <a:off x="71891" y="1297866"/>
          <a:ext cx="8957809" cy="3257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2AF300D-90B2-4BCA-FE66-5C2054E64A23}"/>
              </a:ext>
            </a:extLst>
          </p:cNvPr>
          <p:cNvSpPr txBox="1"/>
          <p:nvPr/>
        </p:nvSpPr>
        <p:spPr>
          <a:xfrm>
            <a:off x="7592785" y="4555671"/>
            <a:ext cx="15512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* from 18.00 </a:t>
            </a:r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375E9E5-F55C-01EF-2B3C-4154FCC5B302}"/>
              </a:ext>
            </a:extLst>
          </p:cNvPr>
          <p:cNvGrpSpPr/>
          <p:nvPr/>
        </p:nvGrpSpPr>
        <p:grpSpPr>
          <a:xfrm>
            <a:off x="3803639" y="2926768"/>
            <a:ext cx="1863293" cy="964310"/>
            <a:chOff x="5932540" y="1628902"/>
            <a:chExt cx="1863293" cy="96431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9BC7515-C0EE-F0C5-1E1D-1B101E4EDE91}"/>
                </a:ext>
              </a:extLst>
            </p:cNvPr>
            <p:cNvSpPr/>
            <p:nvPr/>
          </p:nvSpPr>
          <p:spPr>
            <a:xfrm>
              <a:off x="5932540" y="1628902"/>
              <a:ext cx="1863293" cy="96431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A5E068F-5339-9B5C-FF97-8C953CA44DE7}"/>
                </a:ext>
              </a:extLst>
            </p:cNvPr>
            <p:cNvSpPr txBox="1"/>
            <p:nvPr/>
          </p:nvSpPr>
          <p:spPr>
            <a:xfrm>
              <a:off x="5932540" y="1628902"/>
              <a:ext cx="1863293" cy="9643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52400" rIns="0" bIns="101600" numCol="1" spcCol="1270" anchor="b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Scottish results days (SQA)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15040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37B63E-59B7-BE6C-CC62-C0E80F2A9F7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13ED7F5-D386-9F4E-93F6-FF04FAB3DF3D}" type="datetime4">
              <a:rPr lang="en-GB" smtClean="0"/>
              <a:t>17 April 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C032F9-2E5A-F44A-9617-D5B8FF61AC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A38ECC-5C36-BF0A-9C39-6CD3877BA0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Security marking: </a:t>
            </a:r>
            <a:r>
              <a:rPr lang="en-US" b="1" dirty="0"/>
              <a:t>PUBLIC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90F988-36FA-DE4A-2C3B-F472E7C2BB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13225" y="1078866"/>
            <a:ext cx="4968327" cy="3863622"/>
          </a:xfrm>
        </p:spPr>
        <p:txBody>
          <a:bodyPr/>
          <a:lstStyle/>
          <a:p>
            <a:pPr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1400" b="1" dirty="0">
                <a:effectLst/>
                <a:ea typeface="Lato" panose="020F0502020204030203" pitchFamily="34" charset="0"/>
                <a:cs typeface="Lato" panose="020F0502020204030203" pitchFamily="34" charset="0"/>
              </a:rPr>
              <a:t>Plan</a:t>
            </a:r>
            <a:r>
              <a:rPr lang="en-GB" sz="1400" dirty="0">
                <a:effectLst/>
                <a:ea typeface="Lato" panose="020F0502020204030203" pitchFamily="34" charset="0"/>
                <a:cs typeface="Lato" panose="020F0502020204030203" pitchFamily="34" charset="0"/>
              </a:rPr>
              <a:t> for different outcomes</a:t>
            </a:r>
            <a:endParaRPr lang="en-GB" sz="1400" dirty="0">
              <a:effectLst/>
              <a:ea typeface="Arial" panose="020B0604020202020204" pitchFamily="34" charset="0"/>
            </a:endParaRPr>
          </a:p>
          <a:p>
            <a:pPr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1400" b="1" dirty="0">
                <a:effectLst/>
                <a:ea typeface="Lato" panose="020F0502020204030203" pitchFamily="34" charset="0"/>
                <a:cs typeface="Lato" panose="020F0502020204030203" pitchFamily="34" charset="0"/>
              </a:rPr>
              <a:t>Research</a:t>
            </a:r>
            <a:r>
              <a:rPr lang="en-GB" sz="1400" dirty="0">
                <a:effectLst/>
                <a:ea typeface="Lato" panose="020F0502020204030203" pitchFamily="34" charset="0"/>
                <a:cs typeface="Lato" panose="020F0502020204030203" pitchFamily="34" charset="0"/>
              </a:rPr>
              <a:t> universities and courses before you get your results</a:t>
            </a:r>
          </a:p>
          <a:p>
            <a:pPr marL="514350" lvl="0">
              <a:lnSpc>
                <a:spcPct val="115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effectLst/>
                <a:ea typeface="Lato" panose="020F0502020204030203" pitchFamily="34" charset="0"/>
                <a:cs typeface="Lato" panose="020F0502020204030203" pitchFamily="34" charset="0"/>
              </a:rPr>
              <a:t>UCAS Search </a:t>
            </a:r>
          </a:p>
          <a:p>
            <a:pPr marL="514350" lvl="0">
              <a:lnSpc>
                <a:spcPct val="115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effectLst/>
                <a:ea typeface="Lato" panose="020F0502020204030203" pitchFamily="34" charset="0"/>
                <a:cs typeface="Lato" panose="020F0502020204030203" pitchFamily="34" charset="0"/>
              </a:rPr>
              <a:t>University and college websites. </a:t>
            </a:r>
            <a:endParaRPr lang="en-GB" sz="1400" dirty="0">
              <a:effectLst/>
              <a:ea typeface="Arial" panose="020B0604020202020204" pitchFamily="34" charset="0"/>
            </a:endParaRPr>
          </a:p>
          <a:p>
            <a:pPr marL="514350" lvl="0">
              <a:lnSpc>
                <a:spcPct val="115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effectLst/>
                <a:ea typeface="Lato" panose="020F0502020204030203" pitchFamily="34" charset="0"/>
                <a:cs typeface="Lato" panose="020F0502020204030203" pitchFamily="34" charset="0"/>
              </a:rPr>
              <a:t>Chat to students on the UCAS Hub </a:t>
            </a:r>
          </a:p>
          <a:p>
            <a:pPr marL="514350" lvl="0">
              <a:lnSpc>
                <a:spcPct val="115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ea typeface="Lato" panose="020F0502020204030203" pitchFamily="34" charset="0"/>
                <a:cs typeface="Lato" panose="020F0502020204030203" pitchFamily="34" charset="0"/>
              </a:rPr>
              <a:t>Social media </a:t>
            </a:r>
            <a:endParaRPr lang="en-GB" sz="1400" dirty="0">
              <a:effectLst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1400" b="1" dirty="0"/>
              <a:t>Revisit </a:t>
            </a:r>
            <a:r>
              <a:rPr lang="en-GB" sz="1400" dirty="0"/>
              <a:t>places you have already applied – would you consider still going there if the course was available?</a:t>
            </a:r>
          </a:p>
          <a:p>
            <a:pPr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1400" b="1" dirty="0"/>
              <a:t>Create</a:t>
            </a:r>
            <a:r>
              <a:rPr lang="en-GB" sz="1400" dirty="0"/>
              <a:t> a list of top choices you could refer to on the day. </a:t>
            </a:r>
          </a:p>
          <a:p>
            <a:pPr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1400" b="1" dirty="0"/>
              <a:t>Research</a:t>
            </a:r>
            <a:r>
              <a:rPr lang="en-GB" sz="1400" dirty="0"/>
              <a:t> these choices again including entry requirements.</a:t>
            </a:r>
          </a:p>
          <a:p>
            <a:pPr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1400" b="1" dirty="0"/>
              <a:t>Consider</a:t>
            </a:r>
            <a:r>
              <a:rPr lang="en-GB" sz="1400" dirty="0"/>
              <a:t> other factors such as accommodation, sports, fun, campus tour</a:t>
            </a:r>
          </a:p>
          <a:p>
            <a:pPr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1400" dirty="0"/>
              <a:t>What about an </a:t>
            </a:r>
            <a:r>
              <a:rPr lang="en-GB" sz="1400" b="1" dirty="0"/>
              <a:t>apprenticeship</a:t>
            </a:r>
            <a:r>
              <a:rPr lang="en-GB" sz="1400" dirty="0"/>
              <a:t>? </a:t>
            </a:r>
          </a:p>
          <a:p>
            <a:pPr marL="0" indent="0">
              <a:buNone/>
            </a:pPr>
            <a:endParaRPr lang="en-GB" sz="1400" dirty="0">
              <a:latin typeface="Roboto Light" panose="02000000000000000000" pitchFamily="2" charset="0"/>
            </a:endParaRPr>
          </a:p>
        </p:txBody>
      </p:sp>
      <p:pic>
        <p:nvPicPr>
          <p:cNvPr id="11" name="Picture Placeholder 7" descr="A person typing on a computer&#10;&#10;Description automatically generated with low confidence">
            <a:extLst>
              <a:ext uri="{FF2B5EF4-FFF2-40B4-BE49-F238E27FC236}">
                <a16:creationId xmlns:a16="http://schemas.microsoft.com/office/drawing/2014/main" id="{4A8A18DA-6C56-5CA3-271F-7B3BD3000CC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36611" r="21366"/>
          <a:stretch/>
        </p:blipFill>
        <p:spPr>
          <a:xfrm>
            <a:off x="0" y="0"/>
            <a:ext cx="3242075" cy="5143500"/>
          </a:xfrm>
        </p:spPr>
      </p:pic>
      <p:sp>
        <p:nvSpPr>
          <p:cNvPr id="14" name="Title 11">
            <a:extLst>
              <a:ext uri="{FF2B5EF4-FFF2-40B4-BE49-F238E27FC236}">
                <a16:creationId xmlns:a16="http://schemas.microsoft.com/office/drawing/2014/main" id="{6CF5EBDD-6904-C769-5BA6-EC151D6CFEBB}"/>
              </a:ext>
            </a:extLst>
          </p:cNvPr>
          <p:cNvSpPr txBox="1">
            <a:spLocks/>
          </p:cNvSpPr>
          <p:nvPr/>
        </p:nvSpPr>
        <p:spPr>
          <a:xfrm>
            <a:off x="3500093" y="339725"/>
            <a:ext cx="7610869" cy="101902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>
                <a:ea typeface="Roboto"/>
              </a:rPr>
              <a:t>Plan your plan B!</a:t>
            </a:r>
          </a:p>
        </p:txBody>
      </p:sp>
    </p:spTree>
    <p:extLst>
      <p:ext uri="{BB962C8B-B14F-4D97-AF65-F5344CB8AC3E}">
        <p14:creationId xmlns:p14="http://schemas.microsoft.com/office/powerpoint/2010/main" val="25990296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6615EC-63DC-D673-F1F4-BD2D30B4C20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13ED7F5-D386-9F4E-93F6-FF04FAB3DF3D}" type="datetime4">
              <a:rPr lang="en-GB" smtClean="0"/>
              <a:pPr/>
              <a:t>17 April 2024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20140C-B5F0-E0BE-2A49-6ADFA61D4D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45180B-2D81-25ED-D56E-DD19BCFE6C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Security marking: </a:t>
            </a:r>
            <a:r>
              <a:rPr lang="en-US" b="1" dirty="0"/>
              <a:t>PUBLIC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0C6445E-4CD4-41B3-DE80-A6C5BF10F2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6086" y="1131438"/>
            <a:ext cx="5140577" cy="4344779"/>
          </a:xfrm>
        </p:spPr>
        <p:txBody>
          <a:bodyPr/>
          <a:lstStyle/>
          <a:p>
            <a:pPr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500" dirty="0"/>
              <a:t>University and College’s will usually have their Clearing  information online</a:t>
            </a:r>
          </a:p>
          <a:p>
            <a:pPr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500" b="1" dirty="0"/>
              <a:t>Research</a:t>
            </a:r>
            <a:r>
              <a:rPr lang="en-GB" sz="1500" dirty="0"/>
              <a:t> phone numbers and opening times</a:t>
            </a:r>
          </a:p>
          <a:p>
            <a:pPr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500" dirty="0"/>
              <a:t>Identify the </a:t>
            </a:r>
            <a:r>
              <a:rPr lang="en-GB" sz="1500" b="1" dirty="0"/>
              <a:t>best way to contact </a:t>
            </a:r>
            <a:r>
              <a:rPr lang="en-GB" sz="1500" dirty="0"/>
              <a:t>each of your preferred choices. </a:t>
            </a:r>
          </a:p>
          <a:p>
            <a:pPr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500" dirty="0"/>
              <a:t>Think about your </a:t>
            </a:r>
            <a:r>
              <a:rPr lang="en-GB" sz="1500" b="1" dirty="0"/>
              <a:t>finances</a:t>
            </a:r>
            <a:r>
              <a:rPr lang="en-GB" sz="1500" dirty="0"/>
              <a:t> and </a:t>
            </a:r>
            <a:r>
              <a:rPr lang="en-GB" sz="1500" b="1" dirty="0"/>
              <a:t>accommodation</a:t>
            </a:r>
            <a:r>
              <a:rPr lang="en-GB" sz="1500" dirty="0"/>
              <a:t>. </a:t>
            </a:r>
          </a:p>
          <a:p>
            <a:pPr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500" dirty="0"/>
              <a:t>Prepare your </a:t>
            </a:r>
            <a:r>
              <a:rPr lang="en-GB" sz="1500" b="1" dirty="0"/>
              <a:t>questions</a:t>
            </a:r>
            <a:r>
              <a:rPr lang="en-GB" sz="1500" dirty="0"/>
              <a:t> for the day – what’s important to you? </a:t>
            </a:r>
          </a:p>
          <a:p>
            <a:pPr lvl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500" dirty="0"/>
              <a:t>Do they run campus tours?</a:t>
            </a:r>
          </a:p>
          <a:p>
            <a:pPr lvl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500" dirty="0"/>
              <a:t>What accommodation is available </a:t>
            </a:r>
          </a:p>
          <a:p>
            <a:pPr lvl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500" dirty="0"/>
              <a:t>How long do I have to accept this offer?</a:t>
            </a:r>
          </a:p>
          <a:p>
            <a:pPr lvl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500" dirty="0"/>
              <a:t>Are there any bursaries available? </a:t>
            </a:r>
          </a:p>
          <a:p>
            <a:pPr marL="342900" lvl="1" indent="0">
              <a:buClr>
                <a:schemeClr val="accent1"/>
              </a:buClr>
              <a:buNone/>
            </a:pPr>
            <a:endParaRPr lang="en-GB" sz="1500" dirty="0"/>
          </a:p>
          <a:p>
            <a:pPr marL="92075" lvl="1" indent="0">
              <a:buClr>
                <a:schemeClr val="accent1"/>
              </a:buClr>
              <a:buNone/>
            </a:pPr>
            <a:r>
              <a:rPr lang="en-GB" sz="1500" dirty="0"/>
              <a:t>Use all this to </a:t>
            </a:r>
            <a:r>
              <a:rPr lang="en-GB" sz="1500" b="1" dirty="0"/>
              <a:t>create a crib sheet </a:t>
            </a:r>
            <a:r>
              <a:rPr lang="en-GB" sz="1500" dirty="0"/>
              <a:t>for the day so you feel confident. </a:t>
            </a:r>
          </a:p>
          <a:p>
            <a:pPr marL="342900" lvl="1" indent="0">
              <a:buNone/>
            </a:pPr>
            <a:endParaRPr lang="en-GB" sz="11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buNone/>
            </a:pPr>
            <a:endParaRPr lang="en-GB" sz="1400" dirty="0">
              <a:latin typeface="Roboto Light" panose="02000000000000000000" pitchFamily="2" charset="0"/>
            </a:endParaRPr>
          </a:p>
          <a:p>
            <a:endParaRPr lang="en-GB" sz="1400" dirty="0">
              <a:latin typeface="Roboto Light" panose="02000000000000000000" pitchFamily="2" charset="0"/>
            </a:endParaRPr>
          </a:p>
        </p:txBody>
      </p:sp>
      <p:pic>
        <p:nvPicPr>
          <p:cNvPr id="9" name="Picture Placeholder 6" descr="A person looking at a wall of pictures&#10;&#10;Description automatically generated with low confidence">
            <a:extLst>
              <a:ext uri="{FF2B5EF4-FFF2-40B4-BE49-F238E27FC236}">
                <a16:creationId xmlns:a16="http://schemas.microsoft.com/office/drawing/2014/main" id="{C7902B3C-1203-CB9F-DAF4-A4A5162467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22" r="25011"/>
          <a:stretch/>
        </p:blipFill>
        <p:spPr>
          <a:xfrm>
            <a:off x="0" y="0"/>
            <a:ext cx="341831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48B42AB6-7810-B888-5FFC-01E8A347E530}"/>
              </a:ext>
            </a:extLst>
          </p:cNvPr>
          <p:cNvSpPr txBox="1">
            <a:spLocks/>
          </p:cNvSpPr>
          <p:nvPr/>
        </p:nvSpPr>
        <p:spPr>
          <a:xfrm>
            <a:off x="3716086" y="382791"/>
            <a:ext cx="4482625" cy="66215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>
                <a:ea typeface="Roboto"/>
              </a:rPr>
              <a:t>Create a checklist</a:t>
            </a:r>
          </a:p>
        </p:txBody>
      </p:sp>
    </p:spTree>
    <p:extLst>
      <p:ext uri="{BB962C8B-B14F-4D97-AF65-F5344CB8AC3E}">
        <p14:creationId xmlns:p14="http://schemas.microsoft.com/office/powerpoint/2010/main" val="9262602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E7636C-6223-459F-3EF0-25073FA214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13ED7F5-D386-9F4E-93F6-FF04FAB3DF3D}" type="datetime4">
              <a:rPr lang="en-GB" smtClean="0"/>
              <a:pPr/>
              <a:t>17 April 2024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734D43-FBD2-C5DF-580B-92925D5E94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5AD5D-84D8-63AE-2179-1541495A0A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Security marking: </a:t>
            </a:r>
            <a:r>
              <a:rPr lang="en-US" b="1" dirty="0"/>
              <a:t>PUBLIC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382AD1-94DB-2A5A-205E-F5AF72BA86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84414" y="836096"/>
            <a:ext cx="5267429" cy="4483279"/>
          </a:xfrm>
        </p:spPr>
        <p:txBody>
          <a:bodyPr/>
          <a:lstStyle/>
          <a:p>
            <a:pPr>
              <a:buClr>
                <a:schemeClr val="accent6"/>
              </a:buClr>
            </a:pPr>
            <a:r>
              <a:rPr lang="en-GB" sz="1400" dirty="0"/>
              <a:t>Pause. Think. Take time to reflect</a:t>
            </a:r>
          </a:p>
          <a:p>
            <a:pPr>
              <a:buClr>
                <a:schemeClr val="accent6"/>
              </a:buClr>
            </a:pPr>
            <a:r>
              <a:rPr lang="en-GB" sz="1400" dirty="0"/>
              <a:t>Double check entry requirements and speak to universities about these if you are unsure– remember these can change during Clearing.</a:t>
            </a:r>
          </a:p>
          <a:p>
            <a:pPr>
              <a:buClr>
                <a:schemeClr val="accent6"/>
              </a:buClr>
            </a:pPr>
            <a:r>
              <a:rPr lang="en-GB" sz="1400" dirty="0"/>
              <a:t>Have all the information you might need to hand </a:t>
            </a:r>
          </a:p>
          <a:p>
            <a:pPr lvl="1">
              <a:spcBef>
                <a:spcPts val="0"/>
              </a:spcBef>
              <a:buClr>
                <a:schemeClr val="accent6"/>
              </a:buClr>
            </a:pPr>
            <a:r>
              <a:rPr lang="en-GB" sz="1400" dirty="0"/>
              <a:t>UCAS PID number</a:t>
            </a:r>
          </a:p>
          <a:p>
            <a:pPr lvl="1">
              <a:spcBef>
                <a:spcPts val="0"/>
              </a:spcBef>
              <a:buClr>
                <a:schemeClr val="accent6"/>
              </a:buClr>
            </a:pPr>
            <a:r>
              <a:rPr lang="en-GB" sz="1400" dirty="0"/>
              <a:t>Clearing number </a:t>
            </a:r>
          </a:p>
          <a:p>
            <a:pPr lvl="1">
              <a:spcBef>
                <a:spcPts val="0"/>
              </a:spcBef>
              <a:buClr>
                <a:schemeClr val="accent6"/>
              </a:buClr>
            </a:pPr>
            <a:r>
              <a:rPr lang="en-GB" sz="1400" dirty="0"/>
              <a:t>Personal statement </a:t>
            </a:r>
          </a:p>
          <a:p>
            <a:pPr lvl="1">
              <a:spcBef>
                <a:spcPts val="0"/>
              </a:spcBef>
              <a:buClr>
                <a:schemeClr val="accent6"/>
              </a:buClr>
            </a:pPr>
            <a:r>
              <a:rPr lang="en-GB" sz="1400" dirty="0"/>
              <a:t>Qualification results </a:t>
            </a:r>
          </a:p>
          <a:p>
            <a:pPr>
              <a:buClr>
                <a:schemeClr val="accent6"/>
              </a:buClr>
            </a:pPr>
            <a:r>
              <a:rPr lang="en-GB" sz="1400" dirty="0"/>
              <a:t>If you’re still waiting for confirmation, check to see why – contact your choices if you're not sure. </a:t>
            </a:r>
          </a:p>
          <a:p>
            <a:pPr>
              <a:buClr>
                <a:schemeClr val="accent6"/>
              </a:buClr>
            </a:pPr>
            <a:r>
              <a:rPr lang="en-GB" sz="1400" dirty="0"/>
              <a:t>You can’t add a choice until 10.00 on SQA results day or 13.00 on JCQ results day. </a:t>
            </a:r>
          </a:p>
          <a:p>
            <a:pPr>
              <a:buClr>
                <a:schemeClr val="accent6"/>
              </a:buClr>
            </a:pPr>
            <a:r>
              <a:rPr lang="en-GB" sz="1400" dirty="0"/>
              <a:t>Check how long you have for any offers made to accept these. </a:t>
            </a:r>
          </a:p>
          <a:p>
            <a:pPr>
              <a:buClr>
                <a:schemeClr val="accent6"/>
              </a:buClr>
            </a:pPr>
            <a:r>
              <a:rPr lang="en-GB" sz="1400" dirty="0"/>
              <a:t>Remember you may need to wait. </a:t>
            </a:r>
          </a:p>
          <a:p>
            <a:pPr>
              <a:buClr>
                <a:schemeClr val="accent6"/>
              </a:buClr>
            </a:pPr>
            <a:r>
              <a:rPr lang="en-GB" sz="1400" dirty="0"/>
              <a:t>Universities and colleges want to speak to you, not your parents or anyone else. </a:t>
            </a:r>
          </a:p>
          <a:p>
            <a:pPr>
              <a:buClr>
                <a:schemeClr val="accent6"/>
              </a:buClr>
            </a:pPr>
            <a:endParaRPr lang="en-GB" sz="1400" dirty="0"/>
          </a:p>
        </p:txBody>
      </p:sp>
      <p:pic>
        <p:nvPicPr>
          <p:cNvPr id="12" name="Picture Placeholder 6" descr="A person sitting on the ground with a computer&#10;&#10;Description automatically generated with low confidence">
            <a:extLst>
              <a:ext uri="{FF2B5EF4-FFF2-40B4-BE49-F238E27FC236}">
                <a16:creationId xmlns:a16="http://schemas.microsoft.com/office/drawing/2014/main" id="{6092AAAD-DA8F-158C-D672-AFD6FF8103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49" r="23825"/>
          <a:stretch/>
        </p:blipFill>
        <p:spPr>
          <a:xfrm>
            <a:off x="0" y="0"/>
            <a:ext cx="343746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itle 11">
            <a:extLst>
              <a:ext uri="{FF2B5EF4-FFF2-40B4-BE49-F238E27FC236}">
                <a16:creationId xmlns:a16="http://schemas.microsoft.com/office/drawing/2014/main" id="{5513D249-0D9E-37E4-5CA1-2B6CEB382B62}"/>
              </a:ext>
            </a:extLst>
          </p:cNvPr>
          <p:cNvSpPr txBox="1">
            <a:spLocks/>
          </p:cNvSpPr>
          <p:nvPr/>
        </p:nvSpPr>
        <p:spPr>
          <a:xfrm>
            <a:off x="3567805" y="260431"/>
            <a:ext cx="4482625" cy="66215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>
                <a:ea typeface="Roboto"/>
              </a:rPr>
              <a:t>On the day</a:t>
            </a:r>
          </a:p>
        </p:txBody>
      </p:sp>
    </p:spTree>
    <p:extLst>
      <p:ext uri="{BB962C8B-B14F-4D97-AF65-F5344CB8AC3E}">
        <p14:creationId xmlns:p14="http://schemas.microsoft.com/office/powerpoint/2010/main" val="41528188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33B5A2EA-D378-4CC0-8AD7-DAF0F511905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936736" y="1233324"/>
            <a:ext cx="2161269" cy="3293209"/>
          </a:xfrm>
        </p:spPr>
        <p:txBody>
          <a:bodyPr/>
          <a:lstStyle/>
          <a:p>
            <a:pPr marL="0" lvl="0" indent="0">
              <a:buNone/>
            </a:pPr>
            <a:r>
              <a:rPr lang="en-GB" sz="1600" b="1" dirty="0">
                <a:latin typeface="Roboto Light" panose="02000000000000000000" pitchFamily="2" charset="0"/>
              </a:rPr>
              <a:t>Ring </a:t>
            </a:r>
            <a:r>
              <a:rPr lang="en-GB" sz="1600" dirty="0">
                <a:latin typeface="Roboto Light" panose="02000000000000000000" pitchFamily="2" charset="0"/>
              </a:rPr>
              <a:t>us</a:t>
            </a:r>
            <a:r>
              <a:rPr lang="en-GB" sz="1600" b="1" dirty="0">
                <a:latin typeface="Roboto Light" panose="02000000000000000000" pitchFamily="2" charset="0"/>
              </a:rPr>
              <a:t>:</a:t>
            </a:r>
          </a:p>
          <a:p>
            <a:pPr marL="0" lvl="0" indent="0">
              <a:buNone/>
            </a:pPr>
            <a:r>
              <a:rPr lang="en-GB" sz="1600" dirty="0">
                <a:latin typeface="Roboto Light" panose="02000000000000000000" pitchFamily="2" charset="0"/>
              </a:rPr>
              <a:t>0371 468 0 468</a:t>
            </a:r>
          </a:p>
          <a:p>
            <a:pPr marL="0" lvl="0" indent="0">
              <a:buNone/>
            </a:pPr>
            <a:endParaRPr lang="en-GB" sz="800" b="1" dirty="0">
              <a:latin typeface="Roboto Light" panose="02000000000000000000" pitchFamily="2" charset="0"/>
            </a:endParaRPr>
          </a:p>
          <a:p>
            <a:pPr marL="0" lvl="0" indent="0">
              <a:buNone/>
            </a:pPr>
            <a:r>
              <a:rPr lang="en-GB" sz="1600" dirty="0">
                <a:latin typeface="Roboto Light" panose="02000000000000000000" pitchFamily="2" charset="0"/>
              </a:rPr>
              <a:t>From outside the UK</a:t>
            </a:r>
            <a:r>
              <a:rPr lang="en-GB" sz="1600" b="1" dirty="0">
                <a:latin typeface="Roboto Light" panose="02000000000000000000" pitchFamily="2" charset="0"/>
              </a:rPr>
              <a:t>:</a:t>
            </a:r>
          </a:p>
          <a:p>
            <a:pPr marL="0" lvl="0" indent="0">
              <a:buNone/>
            </a:pPr>
            <a:r>
              <a:rPr lang="en-GB" sz="1600" dirty="0">
                <a:latin typeface="Roboto Light" panose="02000000000000000000" pitchFamily="2" charset="0"/>
              </a:rPr>
              <a:t>+44 330 3330 230</a:t>
            </a:r>
          </a:p>
          <a:p>
            <a:pPr marL="0" lvl="0" indent="0">
              <a:buNone/>
            </a:pPr>
            <a:endParaRPr lang="en-US" sz="800" dirty="0">
              <a:latin typeface="Roboto Light" panose="02000000000000000000" pitchFamily="2" charset="0"/>
            </a:endParaRPr>
          </a:p>
          <a:p>
            <a:pPr marL="0" lvl="0" indent="0">
              <a:buNone/>
            </a:pPr>
            <a:r>
              <a:rPr lang="en-US" sz="1400" dirty="0">
                <a:latin typeface="Roboto Light" panose="02000000000000000000" pitchFamily="2" charset="0"/>
              </a:rPr>
              <a:t>Monday to Friday</a:t>
            </a:r>
          </a:p>
          <a:p>
            <a:pPr marL="0" lvl="0" indent="0">
              <a:buNone/>
            </a:pPr>
            <a:r>
              <a:rPr lang="en-US" sz="1400" dirty="0">
                <a:latin typeface="Roboto Light" panose="02000000000000000000" pitchFamily="2" charset="0"/>
              </a:rPr>
              <a:t>08:30 – 18:00 (UK time)*</a:t>
            </a:r>
          </a:p>
          <a:p>
            <a:pPr marL="0" indent="0">
              <a:buNone/>
            </a:pPr>
            <a:r>
              <a:rPr lang="en-US" sz="1400" dirty="0">
                <a:latin typeface="Roboto Light" panose="02000000000000000000" pitchFamily="2" charset="0"/>
              </a:rPr>
              <a:t>*opening times extended over results periods</a:t>
            </a:r>
            <a:r>
              <a:rPr lang="en-US" sz="1600" dirty="0">
                <a:latin typeface="Roboto Light" panose="02000000000000000000" pitchFamily="2" charset="0"/>
              </a:rPr>
              <a:t>. </a:t>
            </a:r>
          </a:p>
          <a:p>
            <a:pPr marL="0" indent="0">
              <a:buNone/>
            </a:pPr>
            <a:endParaRPr lang="en-US" sz="1600" dirty="0">
              <a:latin typeface="Roboto Light" panose="02000000000000000000" pitchFamily="2" charset="0"/>
            </a:endParaRP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56FA645B-FE96-48DD-A424-AE5EE053CF0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87341" y="-28894"/>
            <a:ext cx="3832225" cy="987426"/>
          </a:xfrm>
        </p:spPr>
        <p:txBody>
          <a:bodyPr/>
          <a:lstStyle/>
          <a:p>
            <a:pPr lvl="0"/>
            <a:r>
              <a:rPr lang="en-GB" sz="3900" dirty="0">
                <a:latin typeface="Roboto "/>
              </a:rPr>
              <a:t>UCAS support 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C448822-EE48-4827-8464-BEF6175C2B70}"/>
              </a:ext>
            </a:extLst>
          </p:cNvPr>
          <p:cNvSpPr txBox="1"/>
          <p:nvPr/>
        </p:nvSpPr>
        <p:spPr>
          <a:xfrm>
            <a:off x="5963844" y="4803772"/>
            <a:ext cx="2342601" cy="23597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0" bIns="45720" anchor="ctr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D1E7B38-7788-410C-9DF2-C6D5309588D6}" type="datetime4">
              <a:rPr lang="en-GB" sz="900" b="0" i="0" u="none" strike="noStrike" kern="1200" cap="none" spc="0" baseline="0">
                <a:solidFill>
                  <a:srgbClr val="1F2834"/>
                </a:solidFill>
                <a:uFillTx/>
                <a:latin typeface="Calibri"/>
              </a:rPr>
              <a:pPr marL="0" marR="0" lvl="0" indent="0" algn="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17 April 2024</a:t>
            </a:fld>
            <a:endParaRPr lang="en-US" sz="900" b="0" i="0" u="none" strike="noStrike" kern="1200" cap="none" spc="0" baseline="0">
              <a:solidFill>
                <a:srgbClr val="1F2834"/>
              </a:solidFill>
              <a:uFillTx/>
              <a:latin typeface="Calibri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3DD8913-ED11-4F34-87F1-FC062BFAB1BF}"/>
              </a:ext>
            </a:extLst>
          </p:cNvPr>
          <p:cNvSpPr txBox="1"/>
          <p:nvPr/>
        </p:nvSpPr>
        <p:spPr>
          <a:xfrm>
            <a:off x="287341" y="4803772"/>
            <a:ext cx="4482626" cy="2263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b="0" i="0" u="none" strike="noStrike" kern="1200" cap="none" spc="0" baseline="0">
                <a:solidFill>
                  <a:srgbClr val="1F2834"/>
                </a:solidFill>
                <a:uFillTx/>
                <a:latin typeface="Calibri"/>
              </a:rPr>
              <a:t>Security marking: </a:t>
            </a:r>
            <a:r>
              <a:rPr lang="en-US" sz="900" b="1" i="0" u="none" strike="noStrike" kern="1200" cap="none" spc="0" baseline="0">
                <a:solidFill>
                  <a:srgbClr val="1F2834"/>
                </a:solidFill>
                <a:uFillTx/>
                <a:latin typeface="Calibri"/>
              </a:rPr>
              <a:t>PUBLIC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978EB43-AD76-44F9-B8E3-A34A047B3DB1}"/>
              </a:ext>
            </a:extLst>
          </p:cNvPr>
          <p:cNvSpPr txBox="1"/>
          <p:nvPr/>
        </p:nvSpPr>
        <p:spPr>
          <a:xfrm>
            <a:off x="8306437" y="4803772"/>
            <a:ext cx="550221" cy="2263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b="0" i="0" u="none" strike="noStrike" kern="1200" cap="none" spc="0" baseline="0">
                <a:solidFill>
                  <a:srgbClr val="1F2834"/>
                </a:solidFill>
                <a:uFillTx/>
                <a:latin typeface="Calibri"/>
              </a:rPr>
              <a:t>|   </a:t>
            </a:r>
            <a:fld id="{1F8F5A93-5030-4C65-A036-70F9C4976114}" type="slidenum">
              <a:rPr lang="en-US" sz="900" b="0" i="0" u="none" strike="noStrike" kern="1200" cap="none" spc="0" baseline="0">
                <a:solidFill>
                  <a:srgbClr val="1F2834"/>
                </a:solidFill>
                <a:uFillTx/>
                <a:latin typeface="Calibri"/>
              </a:rPr>
              <a:t>23</a:t>
            </a:fld>
            <a:endParaRPr lang="en-US" sz="900" b="0" i="0" u="none" strike="noStrike" kern="1200" cap="none" spc="0" baseline="0">
              <a:solidFill>
                <a:srgbClr val="1F2834"/>
              </a:solidFill>
              <a:uFillTx/>
              <a:latin typeface="Calibri"/>
            </a:endParaRPr>
          </a:p>
        </p:txBody>
      </p:sp>
      <p:sp>
        <p:nvSpPr>
          <p:cNvPr id="36" name="Date Placeholder 3">
            <a:extLst>
              <a:ext uri="{FF2B5EF4-FFF2-40B4-BE49-F238E27FC236}">
                <a16:creationId xmlns:a16="http://schemas.microsoft.com/office/drawing/2014/main" id="{A56A6855-D116-8611-9E33-8176052E16A6}"/>
              </a:ext>
            </a:extLst>
          </p:cNvPr>
          <p:cNvSpPr txBox="1"/>
          <p:nvPr/>
        </p:nvSpPr>
        <p:spPr>
          <a:xfrm>
            <a:off x="5929824" y="4845383"/>
            <a:ext cx="2342601" cy="23597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0" bIns="45720" anchor="ctr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A88810A-AA62-40BC-96AD-58393C637008}" type="datetime4">
              <a:rPr lang="en-GB" sz="9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pPr marL="0" marR="0" lvl="0" indent="0" algn="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17 April 2024</a:t>
            </a:fld>
            <a:endParaRPr lang="en-US" sz="9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858DAF31-E645-710D-AD75-25D3C99F3817}"/>
              </a:ext>
            </a:extLst>
          </p:cNvPr>
          <p:cNvSpPr txBox="1"/>
          <p:nvPr/>
        </p:nvSpPr>
        <p:spPr>
          <a:xfrm>
            <a:off x="8272417" y="4845383"/>
            <a:ext cx="550221" cy="2263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b="0" i="0" u="none" strike="noStrike" kern="1200" cap="none" spc="0" baseline="0">
                <a:solidFill>
                  <a:schemeClr val="bg1"/>
                </a:solidFill>
                <a:uFillTx/>
                <a:latin typeface="Calibri"/>
              </a:rPr>
              <a:t>|   </a:t>
            </a:r>
            <a:fld id="{C884E0B3-1093-4C09-9D80-966417F41A13}" type="slidenum">
              <a:rPr sz="900" kern="0" smtClean="0">
                <a:solidFill>
                  <a:schemeClr val="bg1"/>
                </a:solidFill>
                <a:latin typeface="Calibri"/>
              </a:rPr>
              <a:t>23</a:t>
            </a:fld>
            <a:endParaRPr lang="en-US" sz="900" kern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38" name="Footer Placeholder 4">
            <a:extLst>
              <a:ext uri="{FF2B5EF4-FFF2-40B4-BE49-F238E27FC236}">
                <a16:creationId xmlns:a16="http://schemas.microsoft.com/office/drawing/2014/main" id="{70121915-54EF-3E5E-9A50-0E4106A386BE}"/>
              </a:ext>
            </a:extLst>
          </p:cNvPr>
          <p:cNvSpPr txBox="1"/>
          <p:nvPr/>
        </p:nvSpPr>
        <p:spPr>
          <a:xfrm>
            <a:off x="253321" y="4845383"/>
            <a:ext cx="4482626" cy="2263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Security marking: </a:t>
            </a:r>
            <a:r>
              <a:rPr lang="en-US" sz="9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PUBLIC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1656935-006F-B1F9-39DB-4F512A9EAEB8}"/>
              </a:ext>
            </a:extLst>
          </p:cNvPr>
          <p:cNvGrpSpPr/>
          <p:nvPr/>
        </p:nvGrpSpPr>
        <p:grpSpPr>
          <a:xfrm>
            <a:off x="6537535" y="1185110"/>
            <a:ext cx="3469763" cy="2013695"/>
            <a:chOff x="2675409" y="1852754"/>
            <a:chExt cx="3469763" cy="201369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BDED0EE-7345-B0E5-39F8-0FD2B81A1575}"/>
                </a:ext>
              </a:extLst>
            </p:cNvPr>
            <p:cNvGrpSpPr/>
            <p:nvPr/>
          </p:nvGrpSpPr>
          <p:grpSpPr>
            <a:xfrm>
              <a:off x="2769844" y="2485174"/>
              <a:ext cx="3375328" cy="1381275"/>
              <a:chOff x="4618747" y="1848042"/>
              <a:chExt cx="4632347" cy="1778038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3C4D4C96-0A94-D9B9-7F83-271F7B4428FB}"/>
                  </a:ext>
                </a:extLst>
              </p:cNvPr>
              <p:cNvGrpSpPr/>
              <p:nvPr/>
            </p:nvGrpSpPr>
            <p:grpSpPr>
              <a:xfrm>
                <a:off x="4618747" y="2423815"/>
                <a:ext cx="500456" cy="500456"/>
                <a:chOff x="5963303" y="1415834"/>
                <a:chExt cx="500456" cy="500456"/>
              </a:xfrm>
              <a:solidFill>
                <a:schemeClr val="accent3"/>
              </a:solidFill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AEC9CAD0-DC79-2356-F7E9-79BCE6665371}"/>
                    </a:ext>
                  </a:extLst>
                </p:cNvPr>
                <p:cNvSpPr/>
                <p:nvPr/>
              </p:nvSpPr>
              <p:spPr>
                <a:xfrm>
                  <a:off x="5963303" y="1415834"/>
                  <a:ext cx="500456" cy="50045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04E7B362-5D72-BDE5-2F99-C70FBEB2B9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51400" y="1512099"/>
                  <a:ext cx="324262" cy="324258"/>
                </a:xfrm>
                <a:prstGeom prst="rect">
                  <a:avLst/>
                </a:prstGeom>
                <a:grpFill/>
              </p:spPr>
            </p:pic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A2F7A9C2-54F0-2E72-B4C6-D55898E0A0B9}"/>
                  </a:ext>
                </a:extLst>
              </p:cNvPr>
              <p:cNvGrpSpPr/>
              <p:nvPr/>
            </p:nvGrpSpPr>
            <p:grpSpPr>
              <a:xfrm>
                <a:off x="4643279" y="1848042"/>
                <a:ext cx="4607815" cy="1778038"/>
                <a:chOff x="1095746" y="1870224"/>
                <a:chExt cx="4607815" cy="1778038"/>
              </a:xfrm>
            </p:grpSpPr>
            <p:sp>
              <p:nvSpPr>
                <p:cNvPr id="14" name="Text Placeholder 8">
                  <a:extLst>
                    <a:ext uri="{FF2B5EF4-FFF2-40B4-BE49-F238E27FC236}">
                      <a16:creationId xmlns:a16="http://schemas.microsoft.com/office/drawing/2014/main" id="{B7253945-DF7B-88B9-C378-E6D2E1BD3AB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592585" y="3254903"/>
                  <a:ext cx="1904353" cy="286264"/>
                </a:xfrm>
                <a:prstGeom prst="rect">
                  <a:avLst/>
                </a:prstGeom>
              </p:spPr>
              <p:txBody>
                <a:bodyPr vert="horz" lIns="91440" tIns="45720" rIns="0" bIns="45720" rtlCol="0" anchor="ctr"/>
                <a:lstStyle>
                  <a:defPPr>
                    <a:defRPr lang="en-US"/>
                  </a:defPPr>
                  <a:lvl1pPr marL="0" algn="r" defTabSz="457200" rtl="0" eaLnBrk="1" latinLnBrk="0" hangingPunct="1">
                    <a:defRPr sz="9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GB" sz="1600" dirty="0">
                      <a:solidFill>
                        <a:schemeClr val="tx1"/>
                      </a:solidFill>
                      <a:latin typeface="Roboto Light" panose="02000000000000000000" pitchFamily="2" charset="0"/>
                    </a:rPr>
                    <a:t>@ucas_online</a:t>
                  </a:r>
                  <a:endParaRPr lang="en-GB" dirty="0">
                    <a:solidFill>
                      <a:schemeClr val="tx1"/>
                    </a:solidFill>
                    <a:latin typeface="Roboto Light" panose="02000000000000000000" pitchFamily="2" charset="0"/>
                  </a:endParaRPr>
                </a:p>
              </p:txBody>
            </p: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FEDCFC29-0AA9-C36B-0FEF-CAC92084FEC5}"/>
                    </a:ext>
                  </a:extLst>
                </p:cNvPr>
                <p:cNvGrpSpPr/>
                <p:nvPr/>
              </p:nvGrpSpPr>
              <p:grpSpPr>
                <a:xfrm>
                  <a:off x="1095746" y="3147806"/>
                  <a:ext cx="500456" cy="500456"/>
                  <a:chOff x="5964492" y="3514848"/>
                  <a:chExt cx="500456" cy="500456"/>
                </a:xfrm>
                <a:solidFill>
                  <a:schemeClr val="accent3"/>
                </a:solidFill>
              </p:grpSpPr>
              <p:sp>
                <p:nvSpPr>
                  <p:cNvPr id="16" name="Oval 15">
                    <a:extLst>
                      <a:ext uri="{FF2B5EF4-FFF2-40B4-BE49-F238E27FC236}">
                        <a16:creationId xmlns:a16="http://schemas.microsoft.com/office/drawing/2014/main" id="{240CD9D2-FBD9-300D-29DB-6F5D2766D1A0}"/>
                      </a:ext>
                    </a:extLst>
                  </p:cNvPr>
                  <p:cNvSpPr/>
                  <p:nvPr/>
                </p:nvSpPr>
                <p:spPr>
                  <a:xfrm>
                    <a:off x="5964492" y="3514848"/>
                    <a:ext cx="500456" cy="500456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7" name="Picture 16">
                    <a:extLst>
                      <a:ext uri="{FF2B5EF4-FFF2-40B4-BE49-F238E27FC236}">
                        <a16:creationId xmlns:a16="http://schemas.microsoft.com/office/drawing/2014/main" id="{C97969E4-B8C2-3827-F88C-13EBE693DB0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082821" y="3615930"/>
                    <a:ext cx="294035" cy="294036"/>
                  </a:xfrm>
                  <a:prstGeom prst="rect">
                    <a:avLst/>
                  </a:prstGeom>
                  <a:grpFill/>
                </p:spPr>
              </p:pic>
            </p:grpSp>
            <p:sp>
              <p:nvSpPr>
                <p:cNvPr id="25" name="Text Placeholder 8">
                  <a:extLst>
                    <a:ext uri="{FF2B5EF4-FFF2-40B4-BE49-F238E27FC236}">
                      <a16:creationId xmlns:a16="http://schemas.microsoft.com/office/drawing/2014/main" id="{BA78250C-7529-321E-0CEF-FDEB5BA42B8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856098" y="1870224"/>
                  <a:ext cx="3832175" cy="246221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vert="horz" lIns="0" tIns="0" rIns="0" bIns="0" rtlCol="0">
                  <a:spAutoFit/>
                </a:bodyPr>
                <a:lstStyle>
                  <a:lvl1pPr marL="0" indent="0" algn="l" defTabSz="685800" rtl="0" eaLnBrk="1" latinLnBrk="0" hangingPunct="1">
                    <a:lnSpc>
                      <a:spcPct val="100000"/>
                    </a:lnSpc>
                    <a:spcBef>
                      <a:spcPts val="750"/>
                    </a:spcBef>
                    <a:buClr>
                      <a:schemeClr val="tx1"/>
                    </a:buClr>
                    <a:buFont typeface="Wingdings" pitchFamily="2" charset="2"/>
                    <a:buNone/>
                    <a:defRPr sz="1200" b="0" i="0" kern="1200">
                      <a:solidFill>
                        <a:schemeClr val="tx1"/>
                      </a:solidFill>
                      <a:latin typeface="+mj-lt"/>
                      <a:ea typeface="Roboto Light" panose="02000000000000000000" pitchFamily="2" charset="0"/>
                      <a:cs typeface="Roboto Light" panose="02000000000000000000" pitchFamily="2" charset="0"/>
                    </a:defRPr>
                  </a:lvl1pPr>
                  <a:lvl2pPr marL="342900" indent="0" algn="l" defTabSz="685800" rtl="0" eaLnBrk="1" latinLnBrk="0" hangingPunct="1">
                    <a:lnSpc>
                      <a:spcPct val="100000"/>
                    </a:lnSpc>
                    <a:spcBef>
                      <a:spcPts val="375"/>
                    </a:spcBef>
                    <a:buClr>
                      <a:schemeClr val="tx1"/>
                    </a:buClr>
                    <a:buFont typeface="Wingdings" pitchFamily="2" charset="2"/>
                    <a:buNone/>
                    <a:defRPr sz="1050" b="0" i="0" kern="1200">
                      <a:solidFill>
                        <a:schemeClr val="tx1"/>
                      </a:solidFill>
                      <a:latin typeface="+mj-lt"/>
                      <a:ea typeface="Roboto Light" panose="02000000000000000000" pitchFamily="2" charset="0"/>
                      <a:cs typeface="Roboto Light" panose="02000000000000000000" pitchFamily="2" charset="0"/>
                    </a:defRPr>
                  </a:lvl2pPr>
                  <a:lvl3pPr marL="685800" indent="0" algn="l" defTabSz="685800" rtl="0" eaLnBrk="1" latinLnBrk="0" hangingPunct="1">
                    <a:lnSpc>
                      <a:spcPct val="100000"/>
                    </a:lnSpc>
                    <a:spcBef>
                      <a:spcPts val="375"/>
                    </a:spcBef>
                    <a:buClr>
                      <a:schemeClr val="tx1"/>
                    </a:buClr>
                    <a:buFont typeface="Wingdings" pitchFamily="2" charset="2"/>
                    <a:buNone/>
                    <a:defRPr sz="900" b="0" i="0" kern="1200">
                      <a:solidFill>
                        <a:schemeClr val="tx1"/>
                      </a:solidFill>
                      <a:latin typeface="+mj-lt"/>
                      <a:ea typeface="Roboto Light" panose="02000000000000000000" pitchFamily="2" charset="0"/>
                      <a:cs typeface="Roboto Light" panose="02000000000000000000" pitchFamily="2" charset="0"/>
                    </a:defRPr>
                  </a:lvl3pPr>
                  <a:lvl4pPr marL="1028700" indent="0" algn="l" defTabSz="685800" rtl="0" eaLnBrk="1" latinLnBrk="0" hangingPunct="1">
                    <a:lnSpc>
                      <a:spcPct val="100000"/>
                    </a:lnSpc>
                    <a:spcBef>
                      <a:spcPts val="375"/>
                    </a:spcBef>
                    <a:buClr>
                      <a:schemeClr val="tx1"/>
                    </a:buClr>
                    <a:buFont typeface="Wingdings" pitchFamily="2" charset="2"/>
                    <a:buNone/>
                    <a:defRPr sz="750" b="0" i="0" kern="1200">
                      <a:solidFill>
                        <a:schemeClr val="tx1"/>
                      </a:solidFill>
                      <a:latin typeface="+mj-lt"/>
                      <a:ea typeface="Roboto Light" panose="02000000000000000000" pitchFamily="2" charset="0"/>
                      <a:cs typeface="Roboto Light" panose="02000000000000000000" pitchFamily="2" charset="0"/>
                    </a:defRPr>
                  </a:lvl4pPr>
                  <a:lvl5pPr marL="1371600" indent="0" algn="l" defTabSz="685800" rtl="0" eaLnBrk="1" latinLnBrk="0" hangingPunct="1">
                    <a:lnSpc>
                      <a:spcPct val="100000"/>
                    </a:lnSpc>
                    <a:spcBef>
                      <a:spcPts val="375"/>
                    </a:spcBef>
                    <a:buClr>
                      <a:schemeClr val="tx1"/>
                    </a:buClr>
                    <a:buFont typeface="Wingdings" pitchFamily="2" charset="2"/>
                    <a:buNone/>
                    <a:defRPr sz="750" b="0" i="0" kern="1200">
                      <a:solidFill>
                        <a:schemeClr val="tx1"/>
                      </a:solidFill>
                      <a:latin typeface="+mj-lt"/>
                      <a:ea typeface="Roboto Light" panose="02000000000000000000" pitchFamily="2" charset="0"/>
                      <a:cs typeface="Roboto Light" panose="02000000000000000000" pitchFamily="2" charset="0"/>
                    </a:defRPr>
                  </a:lvl5pPr>
                  <a:lvl6pPr marL="1714500" indent="0" algn="l" defTabSz="685800" rtl="0" eaLnBrk="1" latinLnBrk="0" hangingPunct="1">
                    <a:lnSpc>
                      <a:spcPct val="100000"/>
                    </a:lnSpc>
                    <a:spcBef>
                      <a:spcPts val="375"/>
                    </a:spcBef>
                    <a:buFont typeface="Wingdings" pitchFamily="2" charset="2"/>
                    <a:buNone/>
                    <a:defRPr sz="750" b="0" i="0" kern="1200">
                      <a:solidFill>
                        <a:schemeClr val="tx1"/>
                      </a:solidFill>
                      <a:latin typeface="+mj-lt"/>
                      <a:ea typeface="Roboto Light" panose="02000000000000000000" pitchFamily="2" charset="0"/>
                      <a:cs typeface="Roboto Light" panose="02000000000000000000" pitchFamily="2" charset="0"/>
                    </a:defRPr>
                  </a:lvl6pPr>
                  <a:lvl7pPr marL="2057400" indent="0" algn="l" defTabSz="685800" rtl="0" eaLnBrk="1" latinLnBrk="0" hangingPunct="1">
                    <a:lnSpc>
                      <a:spcPct val="100000"/>
                    </a:lnSpc>
                    <a:spcBef>
                      <a:spcPts val="375"/>
                    </a:spcBef>
                    <a:buFont typeface="Wingdings" pitchFamily="2" charset="2"/>
                    <a:buNone/>
                    <a:defRPr sz="750" b="0" i="0" kern="1200">
                      <a:solidFill>
                        <a:schemeClr val="tx1"/>
                      </a:solidFill>
                      <a:latin typeface="+mj-lt"/>
                      <a:ea typeface="Roboto Light" panose="02000000000000000000" pitchFamily="2" charset="0"/>
                      <a:cs typeface="Roboto Light" panose="02000000000000000000" pitchFamily="2" charset="0"/>
                    </a:defRPr>
                  </a:lvl7pPr>
                  <a:lvl8pPr marL="2400300" indent="0" algn="l" defTabSz="685800" rtl="0" eaLnBrk="1" latinLnBrk="0" hangingPunct="1">
                    <a:lnSpc>
                      <a:spcPct val="100000"/>
                    </a:lnSpc>
                    <a:spcBef>
                      <a:spcPts val="375"/>
                    </a:spcBef>
                    <a:buFont typeface="Wingdings" pitchFamily="2" charset="2"/>
                    <a:buNone/>
                    <a:defRPr sz="750" b="0" i="0" kern="1200">
                      <a:solidFill>
                        <a:schemeClr val="tx1"/>
                      </a:solidFill>
                      <a:latin typeface="+mj-lt"/>
                      <a:ea typeface="Roboto Light" panose="02000000000000000000" pitchFamily="2" charset="0"/>
                      <a:cs typeface="Roboto Light" panose="02000000000000000000" pitchFamily="2" charset="0"/>
                    </a:defRPr>
                  </a:lvl8pPr>
                  <a:lvl9pPr marL="2743200" indent="0" algn="l" defTabSz="685800" rtl="0" eaLnBrk="1" latinLnBrk="0" hangingPunct="1">
                    <a:lnSpc>
                      <a:spcPct val="100000"/>
                    </a:lnSpc>
                    <a:spcBef>
                      <a:spcPts val="375"/>
                    </a:spcBef>
                    <a:buFont typeface="Wingdings" pitchFamily="2" charset="2"/>
                    <a:buNone/>
                    <a:defRPr sz="750" b="0" i="0" kern="1200">
                      <a:solidFill>
                        <a:schemeClr val="tx1"/>
                      </a:solidFill>
                      <a:latin typeface="+mj-lt"/>
                      <a:ea typeface="Roboto Light" panose="02000000000000000000" pitchFamily="2" charset="0"/>
                      <a:cs typeface="Roboto Light" panose="02000000000000000000" pitchFamily="2" charset="0"/>
                    </a:defRPr>
                  </a:lvl9pPr>
                </a:lstStyle>
                <a:p>
                  <a:r>
                    <a:rPr lang="en-GB" sz="1600" dirty="0">
                      <a:latin typeface="Roboto Light" panose="02000000000000000000" pitchFamily="2" charset="0"/>
                    </a:rPr>
                    <a:t>@ucas_online</a:t>
                  </a:r>
                  <a:endParaRPr lang="en-GB" dirty="0">
                    <a:latin typeface="Roboto Light" panose="02000000000000000000" pitchFamily="2" charset="0"/>
                  </a:endParaRPr>
                </a:p>
              </p:txBody>
            </p:sp>
            <p:sp>
              <p:nvSpPr>
                <p:cNvPr id="27" name="Text Placeholder 8">
                  <a:extLst>
                    <a:ext uri="{FF2B5EF4-FFF2-40B4-BE49-F238E27FC236}">
                      <a16:creationId xmlns:a16="http://schemas.microsoft.com/office/drawing/2014/main" id="{7EBFB5FF-CAC2-2C0A-C52F-CDBD0B94058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871386" y="2581116"/>
                  <a:ext cx="3832175" cy="246221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vert="horz" lIns="0" tIns="0" rIns="0" bIns="0" rtlCol="0">
                  <a:spAutoFit/>
                </a:bodyPr>
                <a:lstStyle>
                  <a:lvl1pPr marL="0" indent="0" algn="l" defTabSz="685800" rtl="0" eaLnBrk="1" latinLnBrk="0" hangingPunct="1">
                    <a:lnSpc>
                      <a:spcPct val="100000"/>
                    </a:lnSpc>
                    <a:spcBef>
                      <a:spcPts val="750"/>
                    </a:spcBef>
                    <a:buClr>
                      <a:schemeClr val="tx1"/>
                    </a:buClr>
                    <a:buFont typeface="Wingdings" pitchFamily="2" charset="2"/>
                    <a:buNone/>
                    <a:defRPr sz="1200" b="0" i="0" kern="1200">
                      <a:solidFill>
                        <a:schemeClr val="tx1"/>
                      </a:solidFill>
                      <a:latin typeface="+mj-lt"/>
                      <a:ea typeface="Roboto Light" panose="02000000000000000000" pitchFamily="2" charset="0"/>
                      <a:cs typeface="Roboto Light" panose="02000000000000000000" pitchFamily="2" charset="0"/>
                    </a:defRPr>
                  </a:lvl1pPr>
                  <a:lvl2pPr marL="342900" indent="0" algn="l" defTabSz="685800" rtl="0" eaLnBrk="1" latinLnBrk="0" hangingPunct="1">
                    <a:lnSpc>
                      <a:spcPct val="100000"/>
                    </a:lnSpc>
                    <a:spcBef>
                      <a:spcPts val="375"/>
                    </a:spcBef>
                    <a:buClr>
                      <a:schemeClr val="tx1"/>
                    </a:buClr>
                    <a:buFont typeface="Wingdings" pitchFamily="2" charset="2"/>
                    <a:buNone/>
                    <a:defRPr sz="1050" b="0" i="0" kern="1200">
                      <a:solidFill>
                        <a:schemeClr val="tx1"/>
                      </a:solidFill>
                      <a:latin typeface="+mj-lt"/>
                      <a:ea typeface="Roboto Light" panose="02000000000000000000" pitchFamily="2" charset="0"/>
                      <a:cs typeface="Roboto Light" panose="02000000000000000000" pitchFamily="2" charset="0"/>
                    </a:defRPr>
                  </a:lvl2pPr>
                  <a:lvl3pPr marL="685800" indent="0" algn="l" defTabSz="685800" rtl="0" eaLnBrk="1" latinLnBrk="0" hangingPunct="1">
                    <a:lnSpc>
                      <a:spcPct val="100000"/>
                    </a:lnSpc>
                    <a:spcBef>
                      <a:spcPts val="375"/>
                    </a:spcBef>
                    <a:buClr>
                      <a:schemeClr val="tx1"/>
                    </a:buClr>
                    <a:buFont typeface="Wingdings" pitchFamily="2" charset="2"/>
                    <a:buNone/>
                    <a:defRPr sz="900" b="0" i="0" kern="1200">
                      <a:solidFill>
                        <a:schemeClr val="tx1"/>
                      </a:solidFill>
                      <a:latin typeface="+mj-lt"/>
                      <a:ea typeface="Roboto Light" panose="02000000000000000000" pitchFamily="2" charset="0"/>
                      <a:cs typeface="Roboto Light" panose="02000000000000000000" pitchFamily="2" charset="0"/>
                    </a:defRPr>
                  </a:lvl3pPr>
                  <a:lvl4pPr marL="1028700" indent="0" algn="l" defTabSz="685800" rtl="0" eaLnBrk="1" latinLnBrk="0" hangingPunct="1">
                    <a:lnSpc>
                      <a:spcPct val="100000"/>
                    </a:lnSpc>
                    <a:spcBef>
                      <a:spcPts val="375"/>
                    </a:spcBef>
                    <a:buClr>
                      <a:schemeClr val="tx1"/>
                    </a:buClr>
                    <a:buFont typeface="Wingdings" pitchFamily="2" charset="2"/>
                    <a:buNone/>
                    <a:defRPr sz="750" b="0" i="0" kern="1200">
                      <a:solidFill>
                        <a:schemeClr val="tx1"/>
                      </a:solidFill>
                      <a:latin typeface="+mj-lt"/>
                      <a:ea typeface="Roboto Light" panose="02000000000000000000" pitchFamily="2" charset="0"/>
                      <a:cs typeface="Roboto Light" panose="02000000000000000000" pitchFamily="2" charset="0"/>
                    </a:defRPr>
                  </a:lvl4pPr>
                  <a:lvl5pPr marL="1371600" indent="0" algn="l" defTabSz="685800" rtl="0" eaLnBrk="1" latinLnBrk="0" hangingPunct="1">
                    <a:lnSpc>
                      <a:spcPct val="100000"/>
                    </a:lnSpc>
                    <a:spcBef>
                      <a:spcPts val="375"/>
                    </a:spcBef>
                    <a:buClr>
                      <a:schemeClr val="tx1"/>
                    </a:buClr>
                    <a:buFont typeface="Wingdings" pitchFamily="2" charset="2"/>
                    <a:buNone/>
                    <a:defRPr sz="750" b="0" i="0" kern="1200">
                      <a:solidFill>
                        <a:schemeClr val="tx1"/>
                      </a:solidFill>
                      <a:latin typeface="+mj-lt"/>
                      <a:ea typeface="Roboto Light" panose="02000000000000000000" pitchFamily="2" charset="0"/>
                      <a:cs typeface="Roboto Light" panose="02000000000000000000" pitchFamily="2" charset="0"/>
                    </a:defRPr>
                  </a:lvl5pPr>
                  <a:lvl6pPr marL="1714500" indent="0" algn="l" defTabSz="685800" rtl="0" eaLnBrk="1" latinLnBrk="0" hangingPunct="1">
                    <a:lnSpc>
                      <a:spcPct val="100000"/>
                    </a:lnSpc>
                    <a:spcBef>
                      <a:spcPts val="375"/>
                    </a:spcBef>
                    <a:buFont typeface="Wingdings" pitchFamily="2" charset="2"/>
                    <a:buNone/>
                    <a:defRPr sz="750" b="0" i="0" kern="1200">
                      <a:solidFill>
                        <a:schemeClr val="tx1"/>
                      </a:solidFill>
                      <a:latin typeface="+mj-lt"/>
                      <a:ea typeface="Roboto Light" panose="02000000000000000000" pitchFamily="2" charset="0"/>
                      <a:cs typeface="Roboto Light" panose="02000000000000000000" pitchFamily="2" charset="0"/>
                    </a:defRPr>
                  </a:lvl6pPr>
                  <a:lvl7pPr marL="2057400" indent="0" algn="l" defTabSz="685800" rtl="0" eaLnBrk="1" latinLnBrk="0" hangingPunct="1">
                    <a:lnSpc>
                      <a:spcPct val="100000"/>
                    </a:lnSpc>
                    <a:spcBef>
                      <a:spcPts val="375"/>
                    </a:spcBef>
                    <a:buFont typeface="Wingdings" pitchFamily="2" charset="2"/>
                    <a:buNone/>
                    <a:defRPr sz="750" b="0" i="0" kern="1200">
                      <a:solidFill>
                        <a:schemeClr val="tx1"/>
                      </a:solidFill>
                      <a:latin typeface="+mj-lt"/>
                      <a:ea typeface="Roboto Light" panose="02000000000000000000" pitchFamily="2" charset="0"/>
                      <a:cs typeface="Roboto Light" panose="02000000000000000000" pitchFamily="2" charset="0"/>
                    </a:defRPr>
                  </a:lvl7pPr>
                  <a:lvl8pPr marL="2400300" indent="0" algn="l" defTabSz="685800" rtl="0" eaLnBrk="1" latinLnBrk="0" hangingPunct="1">
                    <a:lnSpc>
                      <a:spcPct val="100000"/>
                    </a:lnSpc>
                    <a:spcBef>
                      <a:spcPts val="375"/>
                    </a:spcBef>
                    <a:buFont typeface="Wingdings" pitchFamily="2" charset="2"/>
                    <a:buNone/>
                    <a:defRPr sz="750" b="0" i="0" kern="1200">
                      <a:solidFill>
                        <a:schemeClr val="tx1"/>
                      </a:solidFill>
                      <a:latin typeface="+mj-lt"/>
                      <a:ea typeface="Roboto Light" panose="02000000000000000000" pitchFamily="2" charset="0"/>
                      <a:cs typeface="Roboto Light" panose="02000000000000000000" pitchFamily="2" charset="0"/>
                    </a:defRPr>
                  </a:lvl8pPr>
                  <a:lvl9pPr marL="2743200" indent="0" algn="l" defTabSz="685800" rtl="0" eaLnBrk="1" latinLnBrk="0" hangingPunct="1">
                    <a:lnSpc>
                      <a:spcPct val="100000"/>
                    </a:lnSpc>
                    <a:spcBef>
                      <a:spcPts val="375"/>
                    </a:spcBef>
                    <a:buFont typeface="Wingdings" pitchFamily="2" charset="2"/>
                    <a:buNone/>
                    <a:defRPr sz="750" b="0" i="0" kern="1200">
                      <a:solidFill>
                        <a:schemeClr val="tx1"/>
                      </a:solidFill>
                      <a:latin typeface="+mj-lt"/>
                      <a:ea typeface="Roboto Light" panose="02000000000000000000" pitchFamily="2" charset="0"/>
                      <a:cs typeface="Roboto Light" panose="02000000000000000000" pitchFamily="2" charset="0"/>
                    </a:defRPr>
                  </a:lvl9pPr>
                </a:lstStyle>
                <a:p>
                  <a:r>
                    <a:rPr lang="en-GB" sz="1600" dirty="0">
                      <a:latin typeface="Roboto Light" panose="02000000000000000000" pitchFamily="2" charset="0"/>
                    </a:rPr>
                    <a:t>@ucas_online</a:t>
                  </a:r>
                  <a:endParaRPr lang="en-GB" dirty="0">
                    <a:latin typeface="Roboto Light" panose="02000000000000000000" pitchFamily="2" charset="0"/>
                  </a:endParaRPr>
                </a:p>
              </p:txBody>
            </p:sp>
          </p:grp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EF02C82-5BCE-FA78-6631-6FCC8C8079FF}"/>
                </a:ext>
              </a:extLst>
            </p:cNvPr>
            <p:cNvSpPr txBox="1"/>
            <p:nvPr/>
          </p:nvSpPr>
          <p:spPr>
            <a:xfrm>
              <a:off x="2675409" y="1852754"/>
              <a:ext cx="253327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GB" sz="1600" dirty="0">
                  <a:latin typeface="Roboto Light" panose="02000000000000000000" pitchFamily="2" charset="0"/>
                </a:rPr>
                <a:t>Drop us a line on </a:t>
              </a:r>
              <a:r>
                <a:rPr lang="en-GB" sz="1600" b="1" dirty="0">
                  <a:latin typeface="Roboto Light" panose="02000000000000000000" pitchFamily="2" charset="0"/>
                </a:rPr>
                <a:t>social: 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2753E03-CC23-13AD-8F7A-8D7AAA07ABE7}"/>
                </a:ext>
              </a:extLst>
            </p:cNvPr>
            <p:cNvGrpSpPr/>
            <p:nvPr/>
          </p:nvGrpSpPr>
          <p:grpSpPr>
            <a:xfrm>
              <a:off x="2766806" y="2392661"/>
              <a:ext cx="382932" cy="400151"/>
              <a:chOff x="5963303" y="1415834"/>
              <a:chExt cx="500456" cy="500456"/>
            </a:xfrm>
            <a:solidFill>
              <a:schemeClr val="accent3"/>
            </a:solidFill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3194B562-D297-0BC5-1618-B9EA2351A91F}"/>
                  </a:ext>
                </a:extLst>
              </p:cNvPr>
              <p:cNvSpPr/>
              <p:nvPr/>
            </p:nvSpPr>
            <p:spPr>
              <a:xfrm>
                <a:off x="5963303" y="1415834"/>
                <a:ext cx="500456" cy="50045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E7734FB8-4EB7-B738-EFC6-9A3D6F8AC2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66513" y="1536203"/>
                <a:ext cx="294035" cy="294036"/>
              </a:xfrm>
              <a:prstGeom prst="rect">
                <a:avLst/>
              </a:prstGeom>
              <a:grpFill/>
            </p:spPr>
          </p:pic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BAAE520-3B53-7C2B-53D5-8A7BC5DC4B71}"/>
              </a:ext>
            </a:extLst>
          </p:cNvPr>
          <p:cNvGrpSpPr/>
          <p:nvPr/>
        </p:nvGrpSpPr>
        <p:grpSpPr>
          <a:xfrm>
            <a:off x="3440118" y="1551499"/>
            <a:ext cx="370873" cy="366283"/>
            <a:chOff x="2764080" y="1349184"/>
            <a:chExt cx="500457" cy="500457"/>
          </a:xfrm>
          <a:solidFill>
            <a:schemeClr val="accent5"/>
          </a:solidFill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B201747-EE9E-F4D2-677B-FE266AB5C56D}"/>
                </a:ext>
              </a:extLst>
            </p:cNvPr>
            <p:cNvSpPr/>
            <p:nvPr/>
          </p:nvSpPr>
          <p:spPr>
            <a:xfrm>
              <a:off x="2764080" y="1349184"/>
              <a:ext cx="500457" cy="500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470CEF3-57B4-AE85-68FB-A64A9881F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85662" y="1478934"/>
              <a:ext cx="257281" cy="257282"/>
            </a:xfrm>
            <a:prstGeom prst="rect">
              <a:avLst/>
            </a:prstGeom>
            <a:grpFill/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3AB1901-141D-427F-AC2C-B4F3068EFDFC}"/>
              </a:ext>
            </a:extLst>
          </p:cNvPr>
          <p:cNvGrpSpPr/>
          <p:nvPr/>
        </p:nvGrpSpPr>
        <p:grpSpPr>
          <a:xfrm>
            <a:off x="3427168" y="2332182"/>
            <a:ext cx="381046" cy="366283"/>
            <a:chOff x="6322437" y="3010925"/>
            <a:chExt cx="500457" cy="500457"/>
          </a:xfrm>
          <a:solidFill>
            <a:schemeClr val="accent5"/>
          </a:solidFill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1D18ED5-3A9E-9749-A618-7C9A4E22448D}"/>
                </a:ext>
              </a:extLst>
            </p:cNvPr>
            <p:cNvSpPr/>
            <p:nvPr/>
          </p:nvSpPr>
          <p:spPr>
            <a:xfrm>
              <a:off x="6322437" y="3010925"/>
              <a:ext cx="500457" cy="500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A1CD18D-247C-1413-6FE4-975DD1428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7942" y="3114132"/>
              <a:ext cx="294036" cy="294037"/>
            </a:xfrm>
            <a:prstGeom prst="rect">
              <a:avLst/>
            </a:prstGeom>
            <a:grpFill/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96BB71-FA84-F1E8-BDA0-CECC89970A38}"/>
              </a:ext>
            </a:extLst>
          </p:cNvPr>
          <p:cNvGrpSpPr/>
          <p:nvPr/>
        </p:nvGrpSpPr>
        <p:grpSpPr>
          <a:xfrm>
            <a:off x="198230" y="1179910"/>
            <a:ext cx="3229880" cy="2012416"/>
            <a:chOff x="6020631" y="1394698"/>
            <a:chExt cx="3229880" cy="201241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86A2E67-0EA9-C3AA-ED28-BA187097ADBC}"/>
                </a:ext>
              </a:extLst>
            </p:cNvPr>
            <p:cNvSpPr txBox="1"/>
            <p:nvPr/>
          </p:nvSpPr>
          <p:spPr>
            <a:xfrm>
              <a:off x="6467887" y="1837454"/>
              <a:ext cx="24149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ucas.com/Clearing </a:t>
              </a:r>
              <a:r>
                <a:rPr lang="en-GB" sz="16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for top tips and more info. </a:t>
              </a:r>
            </a:p>
            <a:p>
              <a:endParaRPr lang="en-GB" sz="16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  <a:p>
              <a:r>
                <a:rPr lang="en-GB" sz="16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Check out ‘</a:t>
              </a:r>
              <a:r>
                <a:rPr lang="en-GB" sz="16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  <a:hlinkClick r:id="rId9"/>
                </a:rPr>
                <a:t>The Ultimate Guide to Clearing</a:t>
              </a:r>
              <a:r>
                <a:rPr lang="en-GB" sz="16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’.  </a:t>
              </a:r>
            </a:p>
            <a:p>
              <a:endParaRPr lang="en-GB" sz="16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2C352AA-460B-D4B9-34AA-7D586144801C}"/>
                </a:ext>
              </a:extLst>
            </p:cNvPr>
            <p:cNvGrpSpPr/>
            <p:nvPr/>
          </p:nvGrpSpPr>
          <p:grpSpPr>
            <a:xfrm>
              <a:off x="6034604" y="1924325"/>
              <a:ext cx="364654" cy="403329"/>
              <a:chOff x="6322429" y="2214831"/>
              <a:chExt cx="500456" cy="500456"/>
            </a:xfrm>
            <a:solidFill>
              <a:schemeClr val="accent1"/>
            </a:solidFill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8F580BFC-6584-DA1E-4392-7A1022FDF21A}"/>
                  </a:ext>
                </a:extLst>
              </p:cNvPr>
              <p:cNvSpPr/>
              <p:nvPr/>
            </p:nvSpPr>
            <p:spPr>
              <a:xfrm>
                <a:off x="6322429" y="2214831"/>
                <a:ext cx="500456" cy="50045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C03C3247-0BEA-D553-6366-3EB04D3702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25639" y="2326207"/>
                <a:ext cx="294036" cy="294036"/>
              </a:xfrm>
              <a:prstGeom prst="rect">
                <a:avLst/>
              </a:prstGeom>
              <a:grpFill/>
            </p:spPr>
          </p:pic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50D9B3C-11A2-D595-C003-27900553A1F7}"/>
                </a:ext>
              </a:extLst>
            </p:cNvPr>
            <p:cNvGrpSpPr/>
            <p:nvPr/>
          </p:nvGrpSpPr>
          <p:grpSpPr>
            <a:xfrm>
              <a:off x="6020631" y="2705936"/>
              <a:ext cx="378627" cy="388781"/>
              <a:chOff x="5963303" y="3801443"/>
              <a:chExt cx="500456" cy="500456"/>
            </a:xfrm>
            <a:solidFill>
              <a:schemeClr val="accent1"/>
            </a:solidFill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46B27656-1D8B-541F-2C5A-911E9C3A9D19}"/>
                  </a:ext>
                </a:extLst>
              </p:cNvPr>
              <p:cNvSpPr/>
              <p:nvPr/>
            </p:nvSpPr>
            <p:spPr>
              <a:xfrm>
                <a:off x="5963303" y="3801443"/>
                <a:ext cx="500456" cy="50045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30556A91-48B7-21EB-B97A-62638469DD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03267" y="3912819"/>
                <a:ext cx="220527" cy="294036"/>
              </a:xfrm>
              <a:prstGeom prst="rect">
                <a:avLst/>
              </a:prstGeom>
              <a:grpFill/>
            </p:spPr>
          </p:pic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BA0A2C9-E1AA-0B61-C11A-7887715B552D}"/>
                </a:ext>
              </a:extLst>
            </p:cNvPr>
            <p:cNvSpPr txBox="1"/>
            <p:nvPr/>
          </p:nvSpPr>
          <p:spPr>
            <a:xfrm>
              <a:off x="6090157" y="1394698"/>
              <a:ext cx="316035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Head </a:t>
              </a:r>
              <a:r>
                <a:rPr lang="en-GB" sz="1600" b="1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online</a:t>
              </a:r>
              <a:r>
                <a:rPr lang="en-GB" sz="16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:</a:t>
              </a:r>
            </a:p>
            <a:p>
              <a:endParaRPr lang="en-GB" sz="16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</p:grp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951BED-FE8D-3BEE-8A0E-582C20568216}"/>
              </a:ext>
            </a:extLst>
          </p:cNvPr>
          <p:cNvSpPr/>
          <p:nvPr/>
        </p:nvSpPr>
        <p:spPr>
          <a:xfrm>
            <a:off x="190500" y="242489"/>
            <a:ext cx="77467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GB" sz="3600" b="1" dirty="0">
                <a:latin typeface="Roboto "/>
              </a:rPr>
              <a:t>What is </a:t>
            </a:r>
            <a:r>
              <a:rPr lang="en-GB" sz="3600" b="1" dirty="0">
                <a:solidFill>
                  <a:schemeClr val="accent1"/>
                </a:solidFill>
                <a:latin typeface="Roboto "/>
              </a:rPr>
              <a:t>Confirmation</a:t>
            </a:r>
            <a:r>
              <a:rPr lang="en-GB" sz="3600" b="1" dirty="0">
                <a:latin typeface="Roboto "/>
              </a:rPr>
              <a:t>?</a:t>
            </a:r>
            <a:r>
              <a:rPr lang="en-GB" sz="3600" b="1" dirty="0">
                <a:solidFill>
                  <a:srgbClr val="836CD8"/>
                </a:solidFill>
                <a:latin typeface="Roboto "/>
              </a:rPr>
              <a:t> </a:t>
            </a:r>
            <a:endParaRPr lang="en-GB" sz="3600" b="1" dirty="0">
              <a:solidFill>
                <a:srgbClr val="1F2834"/>
              </a:solidFill>
              <a:latin typeface="Roboto 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438C72-57E3-8D25-C909-01029AAE894B}"/>
              </a:ext>
            </a:extLst>
          </p:cNvPr>
          <p:cNvSpPr txBox="1"/>
          <p:nvPr/>
        </p:nvSpPr>
        <p:spPr>
          <a:xfrm>
            <a:off x="346708" y="1293032"/>
            <a:ext cx="459997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GB" sz="16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Confirmation is the period when universities and colleges receive </a:t>
            </a:r>
            <a:r>
              <a:rPr lang="en-GB" sz="1600" dirty="0">
                <a:solidFill>
                  <a:srgbClr val="000000"/>
                </a:solidFill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your </a:t>
            </a:r>
            <a:r>
              <a:rPr lang="en-GB" sz="16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qualification results. </a:t>
            </a:r>
          </a:p>
          <a:p>
            <a:pPr algn="l" fontAlgn="base"/>
            <a:endParaRPr lang="en-GB" sz="1600" dirty="0">
              <a:solidFill>
                <a:srgbClr val="000000"/>
              </a:solidFill>
              <a:highlight>
                <a:srgbClr val="FFFFFF"/>
              </a:highlight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algn="l" fontAlgn="base"/>
            <a:r>
              <a:rPr lang="en-GB" sz="1600" dirty="0">
                <a:solidFill>
                  <a:srgbClr val="000000"/>
                </a:solidFill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</a:t>
            </a:r>
            <a:r>
              <a:rPr lang="en-GB" sz="16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hey check if you have met the conditions of your offer and then record a final (confirmation) decision</a:t>
            </a:r>
            <a:r>
              <a:rPr lang="en-GB" sz="1600" dirty="0">
                <a:solidFill>
                  <a:srgbClr val="000000"/>
                </a:solidFill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. </a:t>
            </a:r>
          </a:p>
          <a:p>
            <a:pPr algn="l" fontAlgn="base"/>
            <a:endParaRPr lang="en-GB" sz="16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8" name="Picture 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097DBA4-5924-085E-98BB-5A8A0A8497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4" r="28044"/>
          <a:stretch/>
        </p:blipFill>
        <p:spPr>
          <a:xfrm>
            <a:off x="280634" y="3144663"/>
            <a:ext cx="4599975" cy="1373532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94C791D4-68EB-015D-15C6-9CDA26CC4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9728" y="732918"/>
            <a:ext cx="3783637" cy="3549462"/>
          </a:xfrm>
          <a:prstGeom prst="roundRect">
            <a:avLst>
              <a:gd name="adj" fmla="val 4779"/>
            </a:avLst>
          </a:prstGeom>
          <a:ln w="6350">
            <a:solidFill>
              <a:schemeClr val="tx2">
                <a:lumMod val="40000"/>
                <a:lumOff val="60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63922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9D0137EE-7713-8075-D8E8-208F3A9BF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652" y="-665700"/>
            <a:ext cx="8223250" cy="1629945"/>
          </a:xfrm>
        </p:spPr>
        <p:txBody>
          <a:bodyPr/>
          <a:lstStyle/>
          <a:p>
            <a:r>
              <a:rPr lang="en-GB" dirty="0"/>
              <a:t>Application status</a:t>
            </a:r>
          </a:p>
        </p:txBody>
      </p:sp>
      <p:sp>
        <p:nvSpPr>
          <p:cNvPr id="20" name="Date Placeholder 4">
            <a:extLst>
              <a:ext uri="{FF2B5EF4-FFF2-40B4-BE49-F238E27FC236}">
                <a16:creationId xmlns:a16="http://schemas.microsoft.com/office/drawing/2014/main" id="{A0050FBF-E115-4F22-0388-D94CD88C453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6802438" y="4865688"/>
            <a:ext cx="2341562" cy="234950"/>
          </a:xfrm>
        </p:spPr>
        <p:txBody>
          <a:bodyPr/>
          <a:lstStyle/>
          <a:p>
            <a:pPr>
              <a:spcAft>
                <a:spcPts val="600"/>
              </a:spcAft>
            </a:pPr>
            <a:fld id="{E13ED7F5-D386-9F4E-93F6-FF04FAB3DF3D}" type="datetime4">
              <a:rPr lang="en-GB" smtClean="0"/>
              <a:pPr>
                <a:spcAft>
                  <a:spcPts val="600"/>
                </a:spcAft>
              </a:pPr>
              <a:t>17 April 2024</a:t>
            </a:fld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8F2E6A6E-E3DA-2DB0-E9A2-E7D4CA1F779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93138" y="4865688"/>
            <a:ext cx="550862" cy="2254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|   </a:t>
            </a:r>
            <a:fld id="{D7A593A7-184A-6D43-8A36-702213271FF9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24" name="Footer Placeholder 6">
            <a:extLst>
              <a:ext uri="{FF2B5EF4-FFF2-40B4-BE49-F238E27FC236}">
                <a16:creationId xmlns:a16="http://schemas.microsoft.com/office/drawing/2014/main" id="{4C29B218-42D8-6EBA-AC67-72BE582075C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4865688"/>
            <a:ext cx="4483100" cy="2254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C5A459-7EC5-8183-A0B3-B3C73B54BEC3}"/>
              </a:ext>
            </a:extLst>
          </p:cNvPr>
          <p:cNvSpPr txBox="1"/>
          <p:nvPr/>
        </p:nvSpPr>
        <p:spPr>
          <a:xfrm>
            <a:off x="6456164" y="1264345"/>
            <a:ext cx="224168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 status bar at the top of your application confirms your eligibility for Clearing. </a:t>
            </a:r>
          </a:p>
          <a:p>
            <a:endParaRPr lang="en-GB" sz="14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en-GB" sz="140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Latest updates will reflect the latest action. </a:t>
            </a:r>
          </a:p>
          <a:p>
            <a:endParaRPr lang="en-GB" sz="14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en-GB" sz="1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It will display your </a:t>
            </a:r>
            <a:r>
              <a:rPr lang="en-GB" sz="140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Clearing number (six digits).</a:t>
            </a:r>
            <a:endParaRPr lang="en-GB" sz="14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endParaRPr lang="en-GB" sz="1400" dirty="0">
              <a:solidFill>
                <a:schemeClr val="bg1"/>
              </a:solidFill>
              <a:effectLst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en-GB" sz="140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You will also have your ten-digit Personal ID (PID) and should be able to quote both.</a:t>
            </a:r>
            <a:endParaRPr lang="en-GB" sz="14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7509078-435D-48B9-D8F0-25BAE6703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95" y="3389966"/>
            <a:ext cx="5944585" cy="1366739"/>
          </a:xfrm>
          <a:prstGeom prst="rect">
            <a:avLst/>
          </a:prstGeom>
        </p:spPr>
      </p:pic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54613B3-6A77-8A26-29AB-1A2F363768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24" t="8577" r="5498" b="35750"/>
          <a:stretch/>
        </p:blipFill>
        <p:spPr>
          <a:xfrm>
            <a:off x="316756" y="1380766"/>
            <a:ext cx="5773637" cy="2009200"/>
          </a:xfrm>
          <a:prstGeom prst="roundRect">
            <a:avLst>
              <a:gd name="adj" fmla="val 5471"/>
            </a:avLst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D4430C6-3E6E-4FD4-8713-C7F8C3F2E3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6147" y="3615995"/>
            <a:ext cx="1513472" cy="410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0474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F0EC113-8AD8-4DF5-B742-5838D4A973DA}"/>
              </a:ext>
            </a:extLst>
          </p:cNvPr>
          <p:cNvSpPr/>
          <p:nvPr/>
        </p:nvSpPr>
        <p:spPr>
          <a:xfrm>
            <a:off x="395288" y="234869"/>
            <a:ext cx="85277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GB" sz="3600" b="1" dirty="0">
                <a:latin typeface="Roboto "/>
              </a:rPr>
              <a:t>What could a </a:t>
            </a:r>
            <a:r>
              <a:rPr lang="en-GB" sz="3600" b="1" dirty="0">
                <a:solidFill>
                  <a:schemeClr val="accent1"/>
                </a:solidFill>
                <a:latin typeface="Roboto "/>
              </a:rPr>
              <a:t>Confirmation</a:t>
            </a:r>
            <a:r>
              <a:rPr lang="en-GB" sz="3600" b="1" dirty="0">
                <a:latin typeface="Roboto "/>
              </a:rPr>
              <a:t> </a:t>
            </a:r>
            <a:r>
              <a:rPr lang="en-GB" sz="3600" b="1" dirty="0">
                <a:solidFill>
                  <a:srgbClr val="1F2834"/>
                </a:solidFill>
                <a:latin typeface="Roboto "/>
              </a:rPr>
              <a:t>decision be?</a:t>
            </a:r>
          </a:p>
        </p:txBody>
      </p:sp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A5EA7F47-C760-851B-3D57-7A2ADC5D30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6608806"/>
              </p:ext>
            </p:extLst>
          </p:nvPr>
        </p:nvGraphicFramePr>
        <p:xfrm>
          <a:off x="395288" y="1030701"/>
          <a:ext cx="8050387" cy="3950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77A4ECE3-F9EA-B772-76A2-07A0D55F47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685800">
              <a:defRPr/>
            </a:pPr>
            <a:r>
              <a:rPr lang="en-US">
                <a:solidFill>
                  <a:srgbClr val="1F2834"/>
                </a:solidFill>
                <a:latin typeface="Calibri" panose="020F0502020204030204"/>
              </a:rPr>
              <a:t>Security marking: PUBLIC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D017E0-F9C2-887C-42C9-93CBE3495092}"/>
              </a:ext>
            </a:extLst>
          </p:cNvPr>
          <p:cNvSpPr/>
          <p:nvPr/>
        </p:nvSpPr>
        <p:spPr>
          <a:xfrm>
            <a:off x="236614" y="3996465"/>
            <a:ext cx="4335386" cy="646331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Head to ucas.com for more info on</a:t>
            </a:r>
          </a:p>
          <a:p>
            <a:pPr algn="ctr"/>
            <a:r>
              <a:rPr lang="en-GB" sz="16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GB" sz="16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hlinkClick r:id="rId9"/>
              </a:rPr>
              <a:t>what your application status means</a:t>
            </a:r>
            <a:r>
              <a:rPr lang="en-GB" sz="16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337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676269-C7C4-6CF8-5856-CAAFBABBC13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685800">
              <a:defRPr/>
            </a:pPr>
            <a:fld id="{E13ED7F5-D386-9F4E-93F6-FF04FAB3DF3D}" type="datetime4">
              <a:rPr lang="en-GB">
                <a:solidFill>
                  <a:srgbClr val="FFFFFF"/>
                </a:solidFill>
                <a:latin typeface="Calibri" panose="020F0502020204030204"/>
              </a:rPr>
              <a:pPr defTabSz="685800">
                <a:defRPr/>
              </a:pPr>
              <a:t>17 April 2024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F7E045-2816-8B54-4F2F-C3E2262F49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85800">
              <a:defRPr/>
            </a:pPr>
            <a:r>
              <a:rPr lang="en-US">
                <a:solidFill>
                  <a:srgbClr val="FFFFFF"/>
                </a:solidFill>
                <a:latin typeface="Calibri" panose="020F0502020204030204"/>
              </a:rPr>
              <a:t>|   </a:t>
            </a:r>
            <a:fld id="{D7A593A7-184A-6D43-8A36-702213271FF9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685800">
                <a:defRPr/>
              </a:pPr>
              <a:t>6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6E04DE-5200-0A1E-F3F9-4784B1F3EF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685800">
              <a:defRPr/>
            </a:pPr>
            <a:r>
              <a:rPr lang="en-US">
                <a:solidFill>
                  <a:srgbClr val="FFFFFF"/>
                </a:solidFill>
                <a:latin typeface="Calibri" panose="020F0502020204030204"/>
              </a:rPr>
              <a:t>Security marking: PUBLIC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477B3B1-B02E-A830-A2D5-B8EE9D64A5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7336" y="-160179"/>
            <a:ext cx="7610475" cy="1019175"/>
          </a:xfrm>
        </p:spPr>
        <p:txBody>
          <a:bodyPr/>
          <a:lstStyle/>
          <a:p>
            <a:r>
              <a:rPr lang="en-GB" dirty="0">
                <a:latin typeface="Roboto "/>
                <a:ea typeface="Roboto Light" panose="02000000000000000000" pitchFamily="2" charset="0"/>
                <a:cs typeface="Roboto Light" panose="02000000000000000000" pitchFamily="2" charset="0"/>
              </a:rPr>
              <a:t>What is a </a:t>
            </a:r>
            <a:r>
              <a:rPr lang="en-GB" dirty="0">
                <a:solidFill>
                  <a:schemeClr val="accent1"/>
                </a:solidFill>
                <a:latin typeface="Roboto "/>
                <a:ea typeface="Roboto Light" panose="02000000000000000000" pitchFamily="2" charset="0"/>
                <a:cs typeface="Roboto Light" panose="02000000000000000000" pitchFamily="2" charset="0"/>
              </a:rPr>
              <a:t>change of course </a:t>
            </a:r>
            <a:r>
              <a:rPr lang="en-GB" dirty="0">
                <a:latin typeface="Roboto "/>
                <a:ea typeface="Roboto Light" panose="02000000000000000000" pitchFamily="2" charset="0"/>
                <a:cs typeface="Roboto Light" panose="02000000000000000000" pitchFamily="2" charset="0"/>
              </a:rPr>
              <a:t>offer?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796848-204F-AEF9-4A62-A7F55CA712E5}"/>
              </a:ext>
            </a:extLst>
          </p:cNvPr>
          <p:cNvSpPr txBox="1"/>
          <p:nvPr/>
        </p:nvSpPr>
        <p:spPr>
          <a:xfrm>
            <a:off x="287336" y="1121169"/>
            <a:ext cx="3614104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If you find your chosen university/college has offered you a place on a different course (or with changes to what you originally applied for), don't panic.</a:t>
            </a:r>
          </a:p>
          <a:p>
            <a:pPr algn="l"/>
            <a:endParaRPr lang="en-GB" sz="1400" dirty="0">
              <a:solidFill>
                <a:srgbClr val="333333"/>
              </a:solidFill>
              <a:highlight>
                <a:srgbClr val="FFFFFF"/>
              </a:highlight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algn="l"/>
            <a:r>
              <a:rPr lang="en-GB" sz="14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Your chosen university or college still wishes to make you an offer, it's just for a different course, or it could be the same course with a different start date or point of entry.</a:t>
            </a:r>
          </a:p>
          <a:p>
            <a:pPr algn="l"/>
            <a:endParaRPr lang="en-GB" sz="1400" dirty="0">
              <a:solidFill>
                <a:srgbClr val="333333"/>
              </a:solidFill>
              <a:highlight>
                <a:srgbClr val="FFFFFF"/>
              </a:highlight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algn="l"/>
            <a:r>
              <a:rPr lang="en-GB" sz="14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Read our advice on what to do next in your feed on the Hub and </a:t>
            </a:r>
            <a:r>
              <a:rPr lang="en-GB" sz="14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carefully </a:t>
            </a:r>
            <a:r>
              <a:rPr lang="en-GB" sz="1400" b="1" dirty="0">
                <a:solidFill>
                  <a:srgbClr val="333333"/>
                </a:solidFill>
                <a:highlight>
                  <a:srgbClr val="FAFAFA"/>
                </a:highlight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</a:t>
            </a:r>
            <a:r>
              <a:rPr lang="en-GB" sz="1400" b="1" i="0" dirty="0">
                <a:solidFill>
                  <a:srgbClr val="333333"/>
                </a:solidFill>
                <a:effectLst/>
                <a:highlight>
                  <a:srgbClr val="FAFAFA"/>
                </a:highlight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heck the details</a:t>
            </a:r>
            <a:r>
              <a:rPr lang="en-GB" sz="1400" i="0" dirty="0">
                <a:solidFill>
                  <a:srgbClr val="333333"/>
                </a:solidFill>
                <a:effectLst/>
                <a:highlight>
                  <a:srgbClr val="FAFAFA"/>
                </a:highlight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of the changed course offer in your application.</a:t>
            </a:r>
            <a:endParaRPr lang="en-GB" sz="1400" i="0" dirty="0">
              <a:solidFill>
                <a:srgbClr val="333333"/>
              </a:solidFill>
              <a:effectLst/>
              <a:highlight>
                <a:srgbClr val="FFFFFF"/>
              </a:highlight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algn="l"/>
            <a:endParaRPr lang="en-GB" sz="1400" dirty="0">
              <a:solidFill>
                <a:srgbClr val="333333"/>
              </a:solidFill>
              <a:highlight>
                <a:srgbClr val="FFFFFF"/>
              </a:highlight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defTabSz="685800" fontAlgn="base">
              <a:defRPr/>
            </a:pPr>
            <a:endParaRPr lang="en-GB" sz="1400" dirty="0">
              <a:solidFill>
                <a:srgbClr val="313537"/>
              </a:solidFill>
              <a:latin typeface="var(--font-family-body)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4F1743-5FB0-AD71-4CF5-4988CB5006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7660" y="1415959"/>
            <a:ext cx="4838700" cy="28922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2022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4">
            <a:extLst>
              <a:ext uri="{FF2B5EF4-FFF2-40B4-BE49-F238E27FC236}">
                <a16:creationId xmlns:a16="http://schemas.microsoft.com/office/drawing/2014/main" id="{A0050FBF-E115-4F22-0388-D94CD88C453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13ED7F5-D386-9F4E-93F6-FF04FAB3DF3D}" type="datetime4">
              <a:rPr lang="en-GB" smtClean="0"/>
              <a:pPr>
                <a:spcAft>
                  <a:spcPts val="600"/>
                </a:spcAft>
              </a:pPr>
              <a:t>17 April 2024</a:t>
            </a:fld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8F2E6A6E-E3DA-2DB0-E9A2-E7D4CA1F77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|   </a:t>
            </a:r>
            <a:fld id="{D7A593A7-184A-6D43-8A36-702213271FF9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24" name="Footer Placeholder 6">
            <a:extLst>
              <a:ext uri="{FF2B5EF4-FFF2-40B4-BE49-F238E27FC236}">
                <a16:creationId xmlns:a16="http://schemas.microsoft.com/office/drawing/2014/main" id="{4C29B218-42D8-6EBA-AC67-72BE582075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>
                <a:ea typeface="+mn-lt"/>
                <a:cs typeface="+mn-lt"/>
              </a:rPr>
              <a:t>Security marking: </a:t>
            </a:r>
            <a:r>
              <a:rPr lang="en-US" b="1">
                <a:ea typeface="+mn-lt"/>
                <a:cs typeface="+mn-lt"/>
              </a:rPr>
              <a:t>PUBLIC</a:t>
            </a:r>
            <a:endParaRPr lang="en-US">
              <a:ea typeface="+mn-lt"/>
              <a:cs typeface="+mn-lt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D0137EE-7713-8075-D8E8-208F3A9BF09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2339" y="269708"/>
            <a:ext cx="7612063" cy="639762"/>
          </a:xfrm>
        </p:spPr>
        <p:txBody>
          <a:bodyPr/>
          <a:lstStyle/>
          <a:p>
            <a:r>
              <a:rPr lang="en-GB" sz="3600" dirty="0">
                <a:latin typeface="Roboto "/>
                <a:ea typeface="Roboto Light" panose="02000000000000000000" pitchFamily="2" charset="0"/>
                <a:cs typeface="Roboto Light" panose="02000000000000000000" pitchFamily="2" charset="0"/>
              </a:rPr>
              <a:t>What is a </a:t>
            </a:r>
            <a:r>
              <a:rPr lang="en-GB" sz="3600" dirty="0">
                <a:solidFill>
                  <a:schemeClr val="accent1"/>
                </a:solidFill>
                <a:latin typeface="Roboto "/>
                <a:ea typeface="Roboto Light" panose="02000000000000000000" pitchFamily="2" charset="0"/>
                <a:cs typeface="Roboto Light" panose="02000000000000000000" pitchFamily="2" charset="0"/>
              </a:rPr>
              <a:t>change of course </a:t>
            </a:r>
            <a:r>
              <a:rPr lang="en-GB" sz="3600" dirty="0">
                <a:latin typeface="Roboto "/>
                <a:ea typeface="Roboto Light" panose="02000000000000000000" pitchFamily="2" charset="0"/>
                <a:cs typeface="Roboto Light" panose="02000000000000000000" pitchFamily="2" charset="0"/>
              </a:rPr>
              <a:t>offer</a:t>
            </a:r>
            <a:r>
              <a:rPr lang="en-GB" sz="4000" dirty="0">
                <a:latin typeface="Roboto "/>
                <a:ea typeface="Roboto Light" panose="02000000000000000000" pitchFamily="2" charset="0"/>
                <a:cs typeface="Roboto Light" panose="02000000000000000000" pitchFamily="2" charset="0"/>
              </a:rPr>
              <a:t>?</a:t>
            </a:r>
            <a:r>
              <a:rPr lang="en-GB" dirty="0">
                <a:latin typeface="Roboto "/>
                <a:ea typeface="Roboto Light" panose="02000000000000000000" pitchFamily="2" charset="0"/>
                <a:cs typeface="Roboto Light" panose="02000000000000000000" pitchFamily="2" charset="0"/>
              </a:rPr>
              <a:t> </a:t>
            </a:r>
            <a:endParaRPr lang="en-GB" dirty="0">
              <a:latin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4F0F75-5C99-B12C-FE43-87AB622E5F59}"/>
              </a:ext>
            </a:extLst>
          </p:cNvPr>
          <p:cNvSpPr txBox="1"/>
          <p:nvPr/>
        </p:nvSpPr>
        <p:spPr>
          <a:xfrm>
            <a:off x="5084351" y="1402285"/>
            <a:ext cx="372578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base">
              <a:defRPr/>
            </a:pPr>
            <a:r>
              <a:rPr lang="en-GB" sz="16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You </a:t>
            </a:r>
            <a:r>
              <a:rPr lang="en-GB" sz="1600" dirty="0">
                <a:solidFill>
                  <a:srgbClr val="31353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have </a:t>
            </a:r>
            <a:r>
              <a:rPr lang="en-GB" sz="1600" b="1" dirty="0">
                <a:solidFill>
                  <a:srgbClr val="31353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five calendar days </a:t>
            </a:r>
            <a:r>
              <a:rPr lang="en-GB" sz="1600" dirty="0">
                <a:solidFill>
                  <a:srgbClr val="31353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to accept or decline a course change (in your application). </a:t>
            </a:r>
          </a:p>
          <a:p>
            <a:pPr defTabSz="685800" fontAlgn="base">
              <a:defRPr/>
            </a:pPr>
            <a:endParaRPr lang="en-GB" sz="1600" dirty="0">
              <a:solidFill>
                <a:srgbClr val="313537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defTabSz="685800" fontAlgn="base">
              <a:defRPr/>
            </a:pPr>
            <a:r>
              <a:rPr lang="en-GB" sz="1600" dirty="0">
                <a:solidFill>
                  <a:srgbClr val="31353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Make sure you read our advice on </a:t>
            </a:r>
            <a:r>
              <a:rPr lang="en-GB" sz="1600" dirty="0">
                <a:solidFill>
                  <a:srgbClr val="31353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hlinkClick r:id="rId3"/>
              </a:rPr>
              <a:t>what to do next if you get a change of course offer</a:t>
            </a:r>
            <a:r>
              <a:rPr lang="en-GB" sz="1600" dirty="0">
                <a:solidFill>
                  <a:srgbClr val="31353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. </a:t>
            </a:r>
          </a:p>
          <a:p>
            <a:pPr algn="l"/>
            <a:endParaRPr lang="en-GB" sz="16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algn="l"/>
            <a:r>
              <a:rPr lang="en-GB" sz="16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If you have any questions or concerns about the change, you need to speak to the university or college to find out why they’ve made this change.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29DBC05-8741-87F0-C731-E90943223C11}"/>
              </a:ext>
            </a:extLst>
          </p:cNvPr>
          <p:cNvGrpSpPr>
            <a:grpSpLocks/>
          </p:cNvGrpSpPr>
          <p:nvPr/>
        </p:nvGrpSpPr>
        <p:grpSpPr>
          <a:xfrm>
            <a:off x="555610" y="3045290"/>
            <a:ext cx="3903663" cy="1658851"/>
            <a:chOff x="337118" y="3122526"/>
            <a:chExt cx="4320413" cy="1871201"/>
          </a:xfrm>
        </p:grpSpPr>
        <p:pic>
          <p:nvPicPr>
            <p:cNvPr id="8" name="Picture 7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AA13F584-806D-7088-B430-A1AB829C10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0000" r="30264" b="10385"/>
            <a:stretch/>
          </p:blipFill>
          <p:spPr>
            <a:xfrm>
              <a:off x="337118" y="3122526"/>
              <a:ext cx="4320413" cy="1871201"/>
            </a:xfrm>
            <a:prstGeom prst="roundRect">
              <a:avLst>
                <a:gd name="adj" fmla="val 4779"/>
              </a:avLst>
            </a:prstGeom>
            <a:ln w="6350">
              <a:solidFill>
                <a:schemeClr val="tx2">
                  <a:lumMod val="40000"/>
                  <a:lumOff val="60000"/>
                </a:schemeClr>
              </a:solidFill>
            </a:ln>
            <a:effectLst/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489C288-533C-0AD1-AB8C-7230DD140B98}"/>
                </a:ext>
              </a:extLst>
            </p:cNvPr>
            <p:cNvSpPr>
              <a:spLocks/>
            </p:cNvSpPr>
            <p:nvPr/>
          </p:nvSpPr>
          <p:spPr>
            <a:xfrm>
              <a:off x="472966" y="3823138"/>
              <a:ext cx="717331" cy="1704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" name="Picture 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A6BD5718-975A-7556-8059-FB0CD46A97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246" y="1111867"/>
            <a:ext cx="4542266" cy="8765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756244-EBAD-B2EE-BA5E-7DEC98DA23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246" y="2045315"/>
            <a:ext cx="4542267" cy="9335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0129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4">
            <a:extLst>
              <a:ext uri="{FF2B5EF4-FFF2-40B4-BE49-F238E27FC236}">
                <a16:creationId xmlns:a16="http://schemas.microsoft.com/office/drawing/2014/main" id="{A0050FBF-E115-4F22-0388-D94CD88C453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13ED7F5-D386-9F4E-93F6-FF04FAB3DF3D}" type="datetime4">
              <a:rPr lang="en-GB" smtClean="0"/>
              <a:pPr>
                <a:spcAft>
                  <a:spcPts val="600"/>
                </a:spcAft>
              </a:pPr>
              <a:t>17 April 2024</a:t>
            </a:fld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8F2E6A6E-E3DA-2DB0-E9A2-E7D4CA1F77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|   </a:t>
            </a:r>
            <a:fld id="{D7A593A7-184A-6D43-8A36-702213271FF9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24" name="Footer Placeholder 6">
            <a:extLst>
              <a:ext uri="{FF2B5EF4-FFF2-40B4-BE49-F238E27FC236}">
                <a16:creationId xmlns:a16="http://schemas.microsoft.com/office/drawing/2014/main" id="{4C29B218-42D8-6EBA-AC67-72BE582075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>
                <a:ea typeface="+mn-lt"/>
                <a:cs typeface="+mn-lt"/>
              </a:rPr>
              <a:t>Security marking: </a:t>
            </a:r>
            <a:r>
              <a:rPr lang="en-US" b="1">
                <a:ea typeface="+mn-lt"/>
                <a:cs typeface="+mn-lt"/>
              </a:rPr>
              <a:t>PUBLIC</a:t>
            </a:r>
            <a:endParaRPr lang="en-US">
              <a:ea typeface="+mn-lt"/>
              <a:cs typeface="+mn-lt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D0137EE-7713-8075-D8E8-208F3A9BF09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2746" y="284248"/>
            <a:ext cx="7612063" cy="639762"/>
          </a:xfrm>
        </p:spPr>
        <p:txBody>
          <a:bodyPr/>
          <a:lstStyle/>
          <a:p>
            <a:r>
              <a:rPr lang="en-GB" dirty="0">
                <a:latin typeface="Roboto" panose="02000000000000000000" pitchFamily="2" charset="0"/>
              </a:rPr>
              <a:t>Still waiting for a </a:t>
            </a:r>
            <a:r>
              <a:rPr lang="en-GB" dirty="0" err="1">
                <a:latin typeface="Roboto" panose="02000000000000000000" pitchFamily="2" charset="0"/>
              </a:rPr>
              <a:t>decison</a:t>
            </a:r>
            <a:r>
              <a:rPr lang="en-GB" dirty="0">
                <a:latin typeface="Roboto" panose="02000000000000000000" pitchFamily="2" charset="0"/>
              </a:rPr>
              <a:t>?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C5A459-7EC5-8183-A0B3-B3C73B54BEC3}"/>
              </a:ext>
            </a:extLst>
          </p:cNvPr>
          <p:cNvSpPr txBox="1"/>
          <p:nvPr/>
        </p:nvSpPr>
        <p:spPr>
          <a:xfrm>
            <a:off x="293879" y="1156623"/>
            <a:ext cx="3827279" cy="33239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You </a:t>
            </a:r>
            <a:r>
              <a:rPr lang="en-GB" sz="14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may find that </a:t>
            </a:r>
            <a:r>
              <a:rPr lang="en-GB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 university or college hasn’t </a:t>
            </a:r>
            <a:r>
              <a:rPr lang="en-GB" sz="14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been able to make a confirmation decision yet. </a:t>
            </a:r>
          </a:p>
          <a:p>
            <a:endParaRPr lang="en-GB" sz="14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en-GB" sz="14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We’ll tell you in your application, and there may be a reason given to explain why your offer hasn't been confirmed yet. </a:t>
            </a:r>
          </a:p>
          <a:p>
            <a:endParaRPr lang="en-GB" sz="14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en-GB" sz="14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For example, it could be because </a:t>
            </a:r>
            <a:r>
              <a:rPr lang="en-GB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you need to send your qualification results/transcript directly or you have </a:t>
            </a:r>
            <a:r>
              <a:rPr lang="en-GB" sz="14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outstanding conditions for example a GCSE result. </a:t>
            </a:r>
          </a:p>
          <a:p>
            <a:pPr algn="l" fontAlgn="base"/>
            <a:endParaRPr lang="en-GB" sz="14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fontAlgn="base"/>
            <a:r>
              <a:rPr lang="en-GB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If you have any concerns, you should contact the  university or college to discuss. </a:t>
            </a:r>
          </a:p>
          <a:p>
            <a:endParaRPr lang="en-GB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29A03B-5ABB-C2DF-280E-213F156A4B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45"/>
          <a:stretch/>
        </p:blipFill>
        <p:spPr>
          <a:xfrm>
            <a:off x="4128778" y="2484857"/>
            <a:ext cx="4819058" cy="13167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E93DC3-3989-8102-2A93-E3F5F4535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1158" y="1416836"/>
            <a:ext cx="4819058" cy="9663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7284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16580E-E15A-3740-A173-A48EF813CA8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13ED7F5-D386-9F4E-93F6-FF04FAB3DF3D}" type="datetime4">
              <a:rPr lang="en-GB" smtClean="0"/>
              <a:pPr/>
              <a:t>17 April 2024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B28658-4C57-2D40-9780-ADA206BA23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F3064A92-436F-CC47-8606-D6E2622ABFA2}"/>
              </a:ext>
            </a:extLst>
          </p:cNvPr>
          <p:cNvSpPr txBox="1">
            <a:spLocks/>
          </p:cNvSpPr>
          <p:nvPr/>
        </p:nvSpPr>
        <p:spPr>
          <a:xfrm>
            <a:off x="413639" y="431074"/>
            <a:ext cx="7892801" cy="299496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sz="4000" dirty="0">
                <a:solidFill>
                  <a:schemeClr val="accent5"/>
                </a:solidFill>
              </a:rPr>
              <a:t>Clearing</a:t>
            </a:r>
            <a:r>
              <a:rPr lang="en-US" sz="4000" dirty="0">
                <a:solidFill>
                  <a:srgbClr val="00B0F0"/>
                </a:solidFill>
              </a:rPr>
              <a:t> </a:t>
            </a:r>
            <a:r>
              <a:rPr lang="en-US" sz="4000" dirty="0"/>
              <a:t>summary</a:t>
            </a:r>
          </a:p>
          <a:p>
            <a:endParaRPr lang="en-US" sz="3200" dirty="0"/>
          </a:p>
          <a:p>
            <a:endParaRPr lang="en-GB" sz="2000" b="0" dirty="0"/>
          </a:p>
          <a:p>
            <a:endParaRPr lang="en-US" sz="2800" b="0" dirty="0"/>
          </a:p>
          <a:p>
            <a:r>
              <a:rPr lang="en-US" sz="2800" b="0" dirty="0"/>
              <a:t>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27BC555-1909-404E-AA6B-B0F8010FB9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8396160"/>
              </p:ext>
            </p:extLst>
          </p:nvPr>
        </p:nvGraphicFramePr>
        <p:xfrm>
          <a:off x="516345" y="1193423"/>
          <a:ext cx="8111310" cy="3428709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2270398">
                  <a:extLst>
                    <a:ext uri="{9D8B030D-6E8A-4147-A177-3AD203B41FA5}">
                      <a16:colId xmlns:a16="http://schemas.microsoft.com/office/drawing/2014/main" val="898441698"/>
                    </a:ext>
                  </a:extLst>
                </a:gridCol>
                <a:gridCol w="5840912">
                  <a:extLst>
                    <a:ext uri="{9D8B030D-6E8A-4147-A177-3AD203B41FA5}">
                      <a16:colId xmlns:a16="http://schemas.microsoft.com/office/drawing/2014/main" val="1638068182"/>
                    </a:ext>
                  </a:extLst>
                </a:gridCol>
              </a:tblGrid>
              <a:tr h="1076937">
                <a:tc>
                  <a:txBody>
                    <a:bodyPr/>
                    <a:lstStyle/>
                    <a:p>
                      <a:pPr algn="l" fontAlgn="base"/>
                      <a:r>
                        <a:rPr lang="en-GB" sz="2000" b="1" dirty="0"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Clearing</a:t>
                      </a:r>
                    </a:p>
                  </a:txBody>
                  <a:tcPr marL="60306" marR="60306" marT="30153" marB="30153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600" dirty="0"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If you become unplaced and still want to apply elsewhere to start your studies this year.</a:t>
                      </a:r>
                    </a:p>
                  </a:txBody>
                  <a:tcPr marL="60306" marR="60306" marT="30153" marB="30153" anchor="ctr"/>
                </a:tc>
                <a:extLst>
                  <a:ext uri="{0D108BD9-81ED-4DB2-BD59-A6C34878D82A}">
                    <a16:rowId xmlns:a16="http://schemas.microsoft.com/office/drawing/2014/main" val="736522243"/>
                  </a:ext>
                </a:extLst>
              </a:tr>
              <a:tr h="963650">
                <a:tc>
                  <a:txBody>
                    <a:bodyPr/>
                    <a:lstStyle/>
                    <a:p>
                      <a:pPr algn="l" fontAlgn="base"/>
                      <a:r>
                        <a:rPr lang="en-GB" sz="2000" b="1" dirty="0"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Clearing Plus</a:t>
                      </a:r>
                    </a:p>
                  </a:txBody>
                  <a:tcPr marL="60306" marR="60306" marT="30153" marB="30153" anchor="ctr"/>
                </a:tc>
                <a:tc>
                  <a:txBody>
                    <a:bodyPr/>
                    <a:lstStyle/>
                    <a:p>
                      <a:pPr fontAlgn="base"/>
                      <a:endParaRPr lang="en-GB" sz="1600" dirty="0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  <a:p>
                      <a:pPr fontAlgn="base"/>
                      <a:r>
                        <a:rPr lang="en-GB" sz="1600" dirty="0"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If you’re eligible for Clearing you can find courses you’ve been matched to through the ‘My matches’ button in your application.</a:t>
                      </a:r>
                    </a:p>
                  </a:txBody>
                  <a:tcPr marL="60306" marR="60306" marT="30153" marB="30153" anchor="ctr"/>
                </a:tc>
                <a:extLst>
                  <a:ext uri="{0D108BD9-81ED-4DB2-BD59-A6C34878D82A}">
                    <a16:rowId xmlns:a16="http://schemas.microsoft.com/office/drawing/2014/main" val="4061567904"/>
                  </a:ext>
                </a:extLst>
              </a:tr>
              <a:tr h="1388122">
                <a:tc>
                  <a:txBody>
                    <a:bodyPr/>
                    <a:lstStyle/>
                    <a:p>
                      <a:pPr algn="l" fontAlgn="base"/>
                      <a:r>
                        <a:rPr lang="en-GB" sz="2000" b="1" dirty="0"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Decline my place</a:t>
                      </a:r>
                    </a:p>
                  </a:txBody>
                  <a:tcPr marL="60306" marR="60306" marT="30153" marB="30153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600" dirty="0"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Use this button to release yourself from your confirmed place into Clearing.</a:t>
                      </a:r>
                    </a:p>
                  </a:txBody>
                  <a:tcPr marL="60306" marR="60306" marT="30153" marB="30153" anchor="ctr"/>
                </a:tc>
                <a:extLst>
                  <a:ext uri="{0D108BD9-81ED-4DB2-BD59-A6C34878D82A}">
                    <a16:rowId xmlns:a16="http://schemas.microsoft.com/office/drawing/2014/main" val="24575654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786939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ucas2020">
  <a:themeElements>
    <a:clrScheme name="UCAS 2020">
      <a:dk1>
        <a:srgbClr val="1F2834"/>
      </a:dk1>
      <a:lt1>
        <a:srgbClr val="FFFFFF"/>
      </a:lt1>
      <a:dk2>
        <a:srgbClr val="555964"/>
      </a:dk2>
      <a:lt2>
        <a:srgbClr val="E7E6E6"/>
      </a:lt2>
      <a:accent1>
        <a:srgbClr val="FF6451"/>
      </a:accent1>
      <a:accent2>
        <a:srgbClr val="FBC651"/>
      </a:accent2>
      <a:accent3>
        <a:srgbClr val="5DB88D"/>
      </a:accent3>
      <a:accent4>
        <a:srgbClr val="3B92D9"/>
      </a:accent4>
      <a:accent5>
        <a:srgbClr val="3BC0C7"/>
      </a:accent5>
      <a:accent6>
        <a:srgbClr val="836CD8"/>
      </a:accent6>
      <a:hlink>
        <a:srgbClr val="E00023"/>
      </a:hlink>
      <a:folHlink>
        <a:srgbClr val="22389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ucas2020" id="{9B65FBC3-19D0-F846-913F-2B170872C121}" vid="{D98C6301-1BE2-7B4E-924C-3388BA04D93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DFDE8F1637A049BE0508DFC226F155" ma:contentTypeVersion="18" ma:contentTypeDescription="Create a new document." ma:contentTypeScope="" ma:versionID="3821d7264051f1a36b2fbcd5502d0e97">
  <xsd:schema xmlns:xsd="http://www.w3.org/2001/XMLSchema" xmlns:xs="http://www.w3.org/2001/XMLSchema" xmlns:p="http://schemas.microsoft.com/office/2006/metadata/properties" xmlns:ns3="5b61bf44-416b-4ce1-968a-9846a5cfc3e5" xmlns:ns4="5d26715b-06e2-4aa8-8d45-e8eabaddd2de" targetNamespace="http://schemas.microsoft.com/office/2006/metadata/properties" ma:root="true" ma:fieldsID="38f4cde631d27cdf9fe00b1e5b7fd557" ns3:_="" ns4:_="">
    <xsd:import namespace="5b61bf44-416b-4ce1-968a-9846a5cfc3e5"/>
    <xsd:import namespace="5d26715b-06e2-4aa8-8d45-e8eabaddd2d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LengthInSeconds" minOccurs="0"/>
                <xsd:element ref="ns4:MediaServiceSearchPropertie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61bf44-416b-4ce1-968a-9846a5cfc3e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26715b-06e2-4aa8-8d45-e8eabaddd2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d26715b-06e2-4aa8-8d45-e8eabaddd2d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19D8D77-71CD-4271-AC36-3838882C79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b61bf44-416b-4ce1-968a-9846a5cfc3e5"/>
    <ds:schemaRef ds:uri="5d26715b-06e2-4aa8-8d45-e8eabaddd2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40FDCD6-A7AB-4E9A-8D34-6EB49E737799}">
  <ds:schemaRefs>
    <ds:schemaRef ds:uri="http://purl.org/dc/dcmitype/"/>
    <ds:schemaRef ds:uri="http://www.w3.org/XML/1998/namespace"/>
    <ds:schemaRef ds:uri="http://purl.org/dc/terms/"/>
    <ds:schemaRef ds:uri="http://schemas.microsoft.com/office/2006/documentManagement/types"/>
    <ds:schemaRef ds:uri="5b61bf44-416b-4ce1-968a-9846a5cfc3e5"/>
    <ds:schemaRef ds:uri="http://schemas.microsoft.com/office/2006/metadata/properties"/>
    <ds:schemaRef ds:uri="http://purl.org/dc/elements/1.1/"/>
    <ds:schemaRef ds:uri="5d26715b-06e2-4aa8-8d45-e8eabaddd2de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67E61C9A-8ABF-4146-B06B-7B87FCB3F7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8382</TotalTime>
  <Words>1804</Words>
  <Application>Microsoft Office PowerPoint</Application>
  <PresentationFormat>On-screen Show (16:9)</PresentationFormat>
  <Paragraphs>263</Paragraphs>
  <Slides>23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Calibri</vt:lpstr>
      <vt:lpstr>Calibri Light</vt:lpstr>
      <vt:lpstr>Lato</vt:lpstr>
      <vt:lpstr>Roboto</vt:lpstr>
      <vt:lpstr>Roboto </vt:lpstr>
      <vt:lpstr>Roboto Light</vt:lpstr>
      <vt:lpstr>Sofia Sans Extra Condensed</vt:lpstr>
      <vt:lpstr>var(--font-family-body)</vt:lpstr>
      <vt:lpstr>Wingdings</vt:lpstr>
      <vt:lpstr>ucas2020</vt:lpstr>
      <vt:lpstr>PowerPoint Presentation</vt:lpstr>
      <vt:lpstr>Key dates  </vt:lpstr>
      <vt:lpstr>PowerPoint Presentation</vt:lpstr>
      <vt:lpstr>Application status</vt:lpstr>
      <vt:lpstr>PowerPoint Presentation</vt:lpstr>
      <vt:lpstr>What is a change of course offer? </vt:lpstr>
      <vt:lpstr>What is a change of course offer? </vt:lpstr>
      <vt:lpstr>Still waiting for a decison? </vt:lpstr>
      <vt:lpstr>PowerPoint Presentation</vt:lpstr>
      <vt:lpstr>What is Clearing? </vt:lpstr>
      <vt:lpstr>PowerPoint Presentation</vt:lpstr>
      <vt:lpstr>Adding a  Clearing choice</vt:lpstr>
      <vt:lpstr>Adding a  Clearing choice</vt:lpstr>
      <vt:lpstr>How does Clearing Plus work? </vt:lpstr>
      <vt:lpstr>What happens if I use Clearing Plus? </vt:lpstr>
      <vt:lpstr>What is ‘Decline my place’?</vt:lpstr>
      <vt:lpstr>PowerPoint Presentation</vt:lpstr>
      <vt:lpstr>PowerPoint Presentation</vt:lpstr>
      <vt:lpstr>How to prepare</vt:lpstr>
      <vt:lpstr>PowerPoint Presentation</vt:lpstr>
      <vt:lpstr>PowerPoint Presentation</vt:lpstr>
      <vt:lpstr>PowerPoint Presentation</vt:lpstr>
      <vt:lpstr>UCAS support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Kirsty Armstrong</dc:creator>
  <cp:lastModifiedBy>Samantha Sykes</cp:lastModifiedBy>
  <cp:revision>11</cp:revision>
  <dcterms:created xsi:type="dcterms:W3CDTF">2020-07-08T13:08:58Z</dcterms:created>
  <dcterms:modified xsi:type="dcterms:W3CDTF">2024-04-17T16:19:30Z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0x01010072DFDE8F1637A049BE0508DFC226F155</vt:lpwstr>
  </property>
  <property fmtid="{D5CDD505-2E9C-101B-9397-08002B2CF9AE}" pid="3" name="MediaServiceImageTags">
    <vt:lpwstr/>
  </property>
  <property fmtid="{D5CDD505-2E9C-101B-9397-08002B2CF9AE}" pid="4" name="MSIP_Label_119c747e-0609-44bc-a84a-379ba7e92455_Method">
    <vt:lpwstr>Standard</vt:lpwstr>
  </property>
  <property fmtid="{D5CDD505-2E9C-101B-9397-08002B2CF9AE}" pid="5" name="MSIP_Label_119c747e-0609-44bc-a84a-379ba7e92455_ActionId">
    <vt:lpwstr>8b88bc88-b7bf-4612-af20-1a75b0116e1e</vt:lpwstr>
  </property>
  <property fmtid="{D5CDD505-2E9C-101B-9397-08002B2CF9AE}" pid="6" name="MSIP_Label_119c747e-0609-44bc-a84a-379ba7e92455_Name">
    <vt:lpwstr>Confidential</vt:lpwstr>
  </property>
  <property fmtid="{D5CDD505-2E9C-101B-9397-08002B2CF9AE}" pid="7" name="MSIP_Label_119c747e-0609-44bc-a84a-379ba7e92455_Enabled">
    <vt:lpwstr>true</vt:lpwstr>
  </property>
  <property fmtid="{D5CDD505-2E9C-101B-9397-08002B2CF9AE}" pid="8" name="MSIP_Label_119c747e-0609-44bc-a84a-379ba7e92455_SetDate">
    <vt:lpwstr>2022-03-25T16:48:21Z</vt:lpwstr>
  </property>
  <property fmtid="{D5CDD505-2E9C-101B-9397-08002B2CF9AE}" pid="9" name="MSIP_Label_119c747e-0609-44bc-a84a-379ba7e92455_ContentBits">
    <vt:lpwstr>0</vt:lpwstr>
  </property>
  <property fmtid="{D5CDD505-2E9C-101B-9397-08002B2CF9AE}" pid="10" name="MSIP_Label_119c747e-0609-44bc-a84a-379ba7e92455_SiteId">
    <vt:lpwstr>c62bca44-70cb-457b-a355-deaa5cb7e689</vt:lpwstr>
  </property>
  <property fmtid="{D5CDD505-2E9C-101B-9397-08002B2CF9AE}" pid="11" name="ArticulateGUID">
    <vt:lpwstr>6D08BC64-56F4-402F-81F3-0FAA3A614386</vt:lpwstr>
  </property>
  <property fmtid="{D5CDD505-2E9C-101B-9397-08002B2CF9AE}" pid="12" name="ArticulatePath">
    <vt:lpwstr>https://ucasonline-my.sharepoint.com/personal/s_sykes_ucas_ac_uk/Documents/Digital Learning -  Presentations/2022 - Digital U2U/ITA - Confirmation and Clearing </vt:lpwstr>
  </property>
</Properties>
</file>