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3.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4.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5.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6.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7.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8.xml" ContentType="application/vnd.openxmlformats-officedocument.theme+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9.xml" ContentType="application/vnd.openxmlformats-officedocument.theme+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31" r:id="rId4"/>
    <p:sldMasterId id="2147483770" r:id="rId5"/>
    <p:sldMasterId id="2147483799" r:id="rId6"/>
    <p:sldMasterId id="2147483828" r:id="rId7"/>
    <p:sldMasterId id="2147483857" r:id="rId8"/>
    <p:sldMasterId id="2147483886" r:id="rId9"/>
    <p:sldMasterId id="2147483915" r:id="rId10"/>
    <p:sldMasterId id="2147483944" r:id="rId11"/>
    <p:sldMasterId id="2147483973" r:id="rId12"/>
    <p:sldMasterId id="2147484002" r:id="rId13"/>
  </p:sldMasterIdLst>
  <p:handoutMasterIdLst>
    <p:handoutMasterId r:id="rId39"/>
  </p:handoutMasterIdLst>
  <p:sldIdLst>
    <p:sldId id="256" r:id="rId14"/>
    <p:sldId id="468" r:id="rId15"/>
    <p:sldId id="472" r:id="rId16"/>
    <p:sldId id="471" r:id="rId17"/>
    <p:sldId id="470" r:id="rId18"/>
    <p:sldId id="473" r:id="rId19"/>
    <p:sldId id="474" r:id="rId20"/>
    <p:sldId id="475" r:id="rId21"/>
    <p:sldId id="476" r:id="rId22"/>
    <p:sldId id="477" r:id="rId23"/>
    <p:sldId id="478" r:id="rId24"/>
    <p:sldId id="479" r:id="rId25"/>
    <p:sldId id="480" r:id="rId26"/>
    <p:sldId id="481" r:id="rId27"/>
    <p:sldId id="482" r:id="rId28"/>
    <p:sldId id="483" r:id="rId29"/>
    <p:sldId id="484" r:id="rId30"/>
    <p:sldId id="485" r:id="rId31"/>
    <p:sldId id="486" r:id="rId32"/>
    <p:sldId id="488" r:id="rId33"/>
    <p:sldId id="489" r:id="rId34"/>
    <p:sldId id="490" r:id="rId35"/>
    <p:sldId id="491" r:id="rId36"/>
    <p:sldId id="492" r:id="rId37"/>
    <p:sldId id="493" r:id="rId38"/>
  </p:sldIdLst>
  <p:sldSz cx="32512000" cy="18288000"/>
  <p:notesSz cx="6858000" cy="9144000"/>
  <p:embeddedFontLst>
    <p:embeddedFont>
      <p:font typeface="Apricus Black" panose="020B0604020202020204" charset="0"/>
      <p:bold r:id="rId40"/>
    </p:embeddedFont>
    <p:embeddedFont>
      <p:font typeface="Roboto" panose="02000000000000000000" pitchFamily="2" charset="0"/>
      <p:regular r:id="rId41"/>
      <p:bold r:id="rId42"/>
      <p:italic r:id="rId43"/>
      <p:boldItalic r:id="rId44"/>
    </p:embeddedFont>
    <p:embeddedFont>
      <p:font typeface="Roboto Light" panose="02000000000000000000" pitchFamily="2" charset="0"/>
      <p:regular r:id="rId45"/>
      <p:italic r:id="rId46"/>
    </p:embeddedFont>
  </p:embeddedFontLst>
  <p:defaultTex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17A019-E184-0457-499A-7317925D267F}" name="Ross Sanger" initials="RS" userId="S::r.sanger@ucas.ac.uk::7329dfa7-b255-4a5b-ba9f-10d0a5cee2b6" providerId="AD"/>
  <p188:author id="{9F8D3EDF-2050-4AAF-25A7-7B65A6A081BD}" name="Sarah Lloyd" initials="SL" userId="S::s.lloyd@ucas.ac.uk::3886eee3-5367-4249-bf7f-63b38781a33c" providerId="AD"/>
  <p188:author id="{BFF4ADE3-3567-6CA4-DEFD-2C23598E2FFA}" name="Carolyn Mindos" initials="CM" userId="S::C.Mindos@ucas.ac.uk::ac0edad5-4cfa-41dc-9089-1ac7cc35338f" providerId="AD"/>
  <p188:author id="{0BC970EC-F92B-7AFE-628B-5321F513A322}" name="Samantha Sykes" initials="SS" userId="S::S.Sykes@ucas.ac.uk::90c81e61-1625-4134-9dba-bbafe25093f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CAF17"/>
    <a:srgbClr val="BFD730"/>
    <a:srgbClr val="132433"/>
    <a:srgbClr val="10BED2"/>
    <a:srgbClr val="812990"/>
    <a:srgbClr val="12BCBC"/>
    <a:srgbClr val="706CB2"/>
    <a:srgbClr val="57BF93"/>
    <a:srgbClr val="00AEEF"/>
    <a:srgbClr val="F375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2C06D-6EFA-E0BE-0480-9D255D5C2016}" v="12" dt="2025-04-07T09:46:28.231"/>
    <p1510:client id="{3556BF8F-3655-4F4D-8F03-5FB4AF4BFF97}" v="269" dt="2025-04-07T14:25:16.584"/>
    <p1510:client id="{515CE2BD-8BCB-B7D1-5D1B-CAECF22830C8}" v="2" dt="2025-04-07T10:50:20.046"/>
    <p1510:client id="{E0A4EE2E-4AD6-E772-9FBC-5D63854F4E41}" v="5" dt="2025-04-07T12:22:52.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180" y="27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handoutMaster" Target="handoutMasters/handoutMaster1.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font" Target="fonts/font5.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font" Target="fonts/font7.fntdata"/><Relationship Id="rId20" Type="http://schemas.openxmlformats.org/officeDocument/2006/relationships/slide" Target="slides/slide7.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4E53A9-0FB8-BAA7-3BB0-C2DEE56017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21549CC-81E2-DC53-82E5-E88E25218D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F80796-1359-F049-900A-1234F679E6EC}" type="datetimeFigureOut">
              <a:rPr lang="en-GB" smtClean="0"/>
              <a:t>07/04/2025</a:t>
            </a:fld>
            <a:endParaRPr lang="en-GB"/>
          </a:p>
        </p:txBody>
      </p:sp>
      <p:sp>
        <p:nvSpPr>
          <p:cNvPr id="4" name="Footer Placeholder 3">
            <a:extLst>
              <a:ext uri="{FF2B5EF4-FFF2-40B4-BE49-F238E27FC236}">
                <a16:creationId xmlns:a16="http://schemas.microsoft.com/office/drawing/2014/main" id="{63ECF899-3B22-2081-E1E4-0EC4738545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F02135D-9721-2BFE-FE97-A478A93211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EAB036-37EB-C448-80F5-C3B8CCEDC2C7}" type="slidenum">
              <a:rPr lang="en-GB" smtClean="0"/>
              <a:t>‹#›</a:t>
            </a:fld>
            <a:endParaRPr lang="en-GB"/>
          </a:p>
        </p:txBody>
      </p:sp>
    </p:spTree>
    <p:extLst>
      <p:ext uri="{BB962C8B-B14F-4D97-AF65-F5344CB8AC3E}">
        <p14:creationId xmlns:p14="http://schemas.microsoft.com/office/powerpoint/2010/main" val="251074214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sv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sv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3.sv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sv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sv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svg"/></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svg"/></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sv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svg"/></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28.svg"/></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svg"/></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6.svg"/></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28.svg"/></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svg"/></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10.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1.png"/></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3046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US"/>
              <a:t>Click to edit Master title style</a:t>
            </a:r>
            <a:endParaRPr lang="en-GB"/>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702908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7868064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00AEEF"/>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3391374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4FCBF72C-3414-1896-B1E5-A1532D62B37D}"/>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40706830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00AEEF"/>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00AEEF"/>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00AEEF"/>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552899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4906B97F-3033-3B79-6755-6291075FCFD3}"/>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A989D760-C347-0B14-29EC-07A293392DE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7C2E0BC9-4628-1B73-1CE5-C903F512BF75}"/>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D734DA3F-F07E-1F25-EFF0-1E26B2BA3C13}"/>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BC8E0FAF-18D7-3443-4A37-D480841ED71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74433506-CE9C-2FEB-27BD-F6A2A54A569A}"/>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5650202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00AEEF"/>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41630257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00AEEF"/>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00AEEF"/>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149103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00AEEF"/>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00AEEF"/>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00AEEF"/>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849635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053408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37777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492488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108726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173913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636257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2BE9B2FB-2145-6343-30A0-E137726E7361}"/>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7" name="Text Placeholder 16">
            <a:extLst>
              <a:ext uri="{FF2B5EF4-FFF2-40B4-BE49-F238E27FC236}">
                <a16:creationId xmlns:a16="http://schemas.microsoft.com/office/drawing/2014/main" id="{BD800045-D3D8-6FF0-2A36-8939C06C8C98}"/>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4E40C1AC-33D2-2F53-FD26-3BAFDD1AD5F7}"/>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87D7DE66-603E-1222-D359-339CBFB7D785}"/>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3FC556A0-7E46-E48D-2F90-DD158844B196}"/>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1BBA7DB1-749E-181A-97A0-F450A6C1172F}"/>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0FC88736-2D98-5EBF-5AB6-FDFD889C2E4D}"/>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1BB33B82-0ED1-68BF-89ED-ED75297BFE81}"/>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71D689A3-9D1D-C93C-85D8-B412DBF82D09}"/>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17563658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00AEEF"/>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78C720ED-A334-A1B9-75FD-093AC59A5306}"/>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7" name="Text Placeholder 16">
            <a:extLst>
              <a:ext uri="{FF2B5EF4-FFF2-40B4-BE49-F238E27FC236}">
                <a16:creationId xmlns:a16="http://schemas.microsoft.com/office/drawing/2014/main" id="{B49FE466-F8DA-3D7C-9DA0-02DD0DB0F62A}"/>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1957890A-8276-EDE7-A62A-D2AB8C81D57C}"/>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850378AC-02F1-BACD-96C4-3E85E4CA6387}"/>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B229E8C9-3B66-5DE2-606C-7F9FA8083D3F}"/>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5FE9EA4A-1111-5823-50D7-3799049E77FE}"/>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810024E4-AD3E-3492-C4C6-61350A1376AD}"/>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76CE2C0C-4F8B-95E4-A2A1-374F8A1B9177}"/>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61CC4419-B046-3302-6D1B-7A46EF0FBF8F}"/>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37880910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29831519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00AEEF"/>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00AEEF"/>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00AEEF"/>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00AEEF"/>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00AEEF"/>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00AEEF"/>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485755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00AEEF"/>
          </a:solidFill>
        </p:spPr>
        <p:txBody>
          <a:bodyPr tIns="288000">
            <a:normAutofit/>
          </a:bodyPr>
          <a:lstStyle>
            <a:lvl1pPr marL="0" indent="0" algn="ctr">
              <a:buFontTx/>
              <a:buNone/>
              <a:defRPr sz="3200"/>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00AEEF"/>
          </a:solidFill>
        </p:spPr>
        <p:txBody>
          <a:bodyPr tIns="288000">
            <a:normAutofit/>
          </a:bodyPr>
          <a:lstStyle>
            <a:lvl1pPr marL="0" indent="0" algn="ctr">
              <a:buFontTx/>
              <a:buNone/>
              <a:defRPr sz="3200"/>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00AEEF"/>
          </a:solidFill>
        </p:spPr>
        <p:txBody>
          <a:bodyPr tIns="288000">
            <a:normAutofit/>
          </a:bodyPr>
          <a:lstStyle>
            <a:lvl1pPr marL="0" indent="0" algn="ctr">
              <a:buFontTx/>
              <a:buNone/>
              <a:defRPr sz="3200"/>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00AEEF"/>
          </a:solidFill>
        </p:spPr>
        <p:txBody>
          <a:bodyPr tIns="288000">
            <a:normAutofit/>
          </a:bodyPr>
          <a:lstStyle>
            <a:lvl1pPr marL="0" indent="0" algn="ctr">
              <a:buFontTx/>
              <a:buNone/>
              <a:defRPr sz="3200"/>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00AEEF"/>
          </a:solidFill>
        </p:spPr>
        <p:txBody>
          <a:bodyPr tIns="288000">
            <a:normAutofit/>
          </a:bodyPr>
          <a:lstStyle>
            <a:lvl1pPr marL="0" indent="0" algn="ctr">
              <a:buFontTx/>
              <a:buNone/>
              <a:defRPr sz="3200"/>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00AEEF"/>
          </a:solidFill>
        </p:spPr>
        <p:txBody>
          <a:bodyPr tIns="288000">
            <a:normAutofit/>
          </a:bodyPr>
          <a:lstStyle>
            <a:lvl1pPr marL="0" indent="0" algn="ctr">
              <a:buFontTx/>
              <a:buNone/>
              <a:defRPr sz="3200"/>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00AEEF"/>
          </a:solidFill>
        </p:spPr>
        <p:txBody>
          <a:bodyPr tIns="288000">
            <a:normAutofit/>
          </a:bodyPr>
          <a:lstStyle>
            <a:lvl1pPr marL="0" indent="0" algn="ctr">
              <a:buFontTx/>
              <a:buNone/>
              <a:defRPr sz="3200"/>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00AEEF"/>
          </a:solidFill>
        </p:spPr>
        <p:txBody>
          <a:bodyPr tIns="288000">
            <a:normAutofit/>
          </a:bodyPr>
          <a:lstStyle>
            <a:lvl1pPr marL="0" indent="0" algn="ctr">
              <a:buFontTx/>
              <a:buNone/>
              <a:defRPr sz="3200"/>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31480056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Tree>
    <p:extLst>
      <p:ext uri="{BB962C8B-B14F-4D97-AF65-F5344CB8AC3E}">
        <p14:creationId xmlns:p14="http://schemas.microsoft.com/office/powerpoint/2010/main" val="32145575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00AEEF"/>
                </a:solidFill>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00AEEF"/>
                </a:solidFill>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00AEEF"/>
                </a:solidFill>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00AEEF"/>
                </a:solidFill>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391154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672344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00AEE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34048468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00AEEF"/>
          </a:solidFill>
        </p:spPr>
        <p:txBody>
          <a:bodyPr>
            <a:normAutofit/>
          </a:bodyPr>
          <a:lstStyle>
            <a:lvl1pPr marL="0" indent="0" algn="ctr">
              <a:buFontTx/>
              <a:buNone/>
              <a:defRPr sz="440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00AEEF"/>
          </a:solidFill>
        </p:spPr>
        <p:txBody>
          <a:bodyPr>
            <a:normAutofit/>
          </a:bodyPr>
          <a:lstStyle>
            <a:lvl1pPr marL="0" indent="0" algn="ctr">
              <a:buFontTx/>
              <a:buNone/>
              <a:defRPr sz="4400">
                <a:solidFill>
                  <a:schemeClr val="bg1"/>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00AEEF"/>
          </a:solidFill>
        </p:spPr>
        <p:txBody>
          <a:bodyPr>
            <a:normAutofit/>
          </a:bodyPr>
          <a:lstStyle>
            <a:lvl1pPr marL="0" indent="0" algn="ctr">
              <a:buFontTx/>
              <a:buNone/>
              <a:defRPr sz="4400">
                <a:solidFill>
                  <a:schemeClr val="bg1"/>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00AEEF"/>
          </a:solidFill>
        </p:spPr>
        <p:txBody>
          <a:bodyPr>
            <a:normAutofit/>
          </a:bodyPr>
          <a:lstStyle>
            <a:lvl1pPr marL="0" indent="0" algn="ctr">
              <a:buFontTx/>
              <a:buNone/>
              <a:defRPr sz="4400">
                <a:solidFill>
                  <a:schemeClr val="bg1"/>
                </a:solidFill>
              </a:defRPr>
            </a:lvl1pPr>
          </a:lstStyle>
          <a:p>
            <a:r>
              <a:rPr lang="en-GB"/>
              <a:t>Icon</a:t>
            </a:r>
          </a:p>
        </p:txBody>
      </p:sp>
    </p:spTree>
    <p:extLst>
      <p:ext uri="{BB962C8B-B14F-4D97-AF65-F5344CB8AC3E}">
        <p14:creationId xmlns:p14="http://schemas.microsoft.com/office/powerpoint/2010/main" val="1943048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Tree>
    <p:extLst>
      <p:ext uri="{BB962C8B-B14F-4D97-AF65-F5344CB8AC3E}">
        <p14:creationId xmlns:p14="http://schemas.microsoft.com/office/powerpoint/2010/main" val="25830046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7" name="Rectangle 16">
            <a:extLst>
              <a:ext uri="{FF2B5EF4-FFF2-40B4-BE49-F238E27FC236}">
                <a16:creationId xmlns:a16="http://schemas.microsoft.com/office/drawing/2014/main" id="{A7B40F8C-E037-100F-03C5-AA44AEBBCFAD}"/>
              </a:ext>
            </a:extLst>
          </p:cNvPr>
          <p:cNvSpPr/>
          <p:nvPr userDrawn="1"/>
        </p:nvSpPr>
        <p:spPr>
          <a:xfrm>
            <a:off x="17231360" y="1890762"/>
            <a:ext cx="13370560" cy="1451667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Open quotation mark with solid fill">
            <a:extLst>
              <a:ext uri="{FF2B5EF4-FFF2-40B4-BE49-F238E27FC236}">
                <a16:creationId xmlns:a16="http://schemas.microsoft.com/office/drawing/2014/main" id="{9A60D768-06A9-48A9-B3C8-C7B895A42C8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9" name="Graphic 18" descr="Open quotation mark with solid fill">
            <a:extLst>
              <a:ext uri="{FF2B5EF4-FFF2-40B4-BE49-F238E27FC236}">
                <a16:creationId xmlns:a16="http://schemas.microsoft.com/office/drawing/2014/main" id="{1C3525FD-4EE2-8D58-E369-575C51ED3E2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21" name="Text Placeholder 8">
            <a:extLst>
              <a:ext uri="{FF2B5EF4-FFF2-40B4-BE49-F238E27FC236}">
                <a16:creationId xmlns:a16="http://schemas.microsoft.com/office/drawing/2014/main" id="{33288DC8-80D0-93F5-AEAD-F4A87F5D40DB}"/>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4408356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00AEEF"/>
          </a:solidFill>
        </p:spPr>
        <p:txBody>
          <a:bodyPr tIns="288000">
            <a:normAutofit/>
          </a:bodyPr>
          <a:lstStyle>
            <a:lvl1pPr marL="0" indent="0" algn="ctr">
              <a:buFontTx/>
              <a:buNone/>
              <a:defRPr sz="3200">
                <a:solidFill>
                  <a:schemeClr val="bg1"/>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00AEEF"/>
          </a:solidFill>
        </p:spPr>
        <p:txBody>
          <a:bodyPr tIns="288000">
            <a:normAutofit/>
          </a:bodyPr>
          <a:lstStyle>
            <a:lvl1pPr marL="0" indent="0" algn="ctr">
              <a:buFontTx/>
              <a:buNone/>
              <a:defRPr sz="3200">
                <a:solidFill>
                  <a:schemeClr val="bg1"/>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00AEEF"/>
          </a:solidFill>
        </p:spPr>
        <p:txBody>
          <a:bodyPr tIns="288000">
            <a:normAutofit/>
          </a:bodyPr>
          <a:lstStyle>
            <a:lvl1pPr marL="0" indent="0" algn="ctr">
              <a:buFontTx/>
              <a:buNone/>
              <a:defRPr sz="3200">
                <a:solidFill>
                  <a:schemeClr val="bg1"/>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10861261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685953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57BF93"/>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064079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2175105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57BF93"/>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36317184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06716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810834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57BF9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982354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8031078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1715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037315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40430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782696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601979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5049676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525663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10382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84760813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8369794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38190561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57BF93"/>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15899774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8AAA64B4-44B6-18C9-FBD7-0E4BD3502F41}"/>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41523142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57BF93"/>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57BF93"/>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57BF93"/>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184148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466BDE5B-D6D1-89BF-FFE4-2CA5DF40E9A6}"/>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228A56B-23B4-A46F-7395-3A2B89BCB328}"/>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462C9BBD-243C-F662-111D-CFD51A08E2D7}"/>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FFD4C44C-DBF2-489B-C68A-48579D0B7512}"/>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22F1040B-2A84-1BB6-A949-8A8399905A20}"/>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922BB84A-E6CF-CC2D-5518-C42DE384809A}"/>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14891104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57BF93"/>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1851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57BF9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57BF9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081936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57BF93"/>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57BF93"/>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57BF93"/>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195965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0158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3036565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248203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251387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216333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167173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D2070898-8927-8F50-DAD6-EB812D1BA1F2}"/>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7" name="Text Placeholder 16">
            <a:extLst>
              <a:ext uri="{FF2B5EF4-FFF2-40B4-BE49-F238E27FC236}">
                <a16:creationId xmlns:a16="http://schemas.microsoft.com/office/drawing/2014/main" id="{6189F164-A6AD-50FE-24E9-54EBCDEE70AF}"/>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1315B97A-3AD0-8325-C34C-A70C36E39857}"/>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6AAE1449-E48F-E4E7-19F1-A54AA3B8841D}"/>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DBEE69AD-F288-8DDA-4297-83F2335DC210}"/>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5133F5D3-3ACE-C46F-3135-2847662D271E}"/>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1E70F308-54DA-309D-DAB5-5C7A7C517ED0}"/>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19E2602B-1602-3F3D-9F17-5836C25D4BFC}"/>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42C29AEE-F3C0-78E5-847B-6431A6BC3579}"/>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412534573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57BF93"/>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B2BD52F4-A140-C746-B35A-A93506D47204}"/>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7" name="Text Placeholder 16">
            <a:extLst>
              <a:ext uri="{FF2B5EF4-FFF2-40B4-BE49-F238E27FC236}">
                <a16:creationId xmlns:a16="http://schemas.microsoft.com/office/drawing/2014/main" id="{4FD59C46-ED6A-855F-9044-E24F5FD4320B}"/>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35A0B931-8722-4EF2-E5F9-42D2C46B375F}"/>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F509B20E-6A5B-5C70-D79D-720D7C38238E}"/>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D9E96E75-C788-A51B-3DF3-01C4D3569B72}"/>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E325806F-E0FD-8E47-4F12-3FCF7551264E}"/>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7B29B385-0088-749D-BB92-93827881B2C5}"/>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20F04826-DCEB-5AC0-4DC9-8F05571F4FFB}"/>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0D978047-250D-FB62-914A-6BA53E8BAE28}"/>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2959338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24386956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57BF93"/>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57BF93"/>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57BF93"/>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57BF93"/>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57BF93"/>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57BF93"/>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2152263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57BF93"/>
          </a:solidFill>
        </p:spPr>
        <p:txBody>
          <a:bodyPr tIns="288000">
            <a:normAutofit/>
          </a:bodyPr>
          <a:lstStyle>
            <a:lvl1pPr marL="0" indent="0" algn="ctr">
              <a:buFontTx/>
              <a:buNone/>
              <a:defRPr sz="3200"/>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57BF93"/>
          </a:solidFill>
        </p:spPr>
        <p:txBody>
          <a:bodyPr tIns="288000">
            <a:normAutofit/>
          </a:bodyPr>
          <a:lstStyle>
            <a:lvl1pPr marL="0" indent="0" algn="ctr">
              <a:buFontTx/>
              <a:buNone/>
              <a:defRPr sz="3200"/>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57BF93"/>
          </a:solidFill>
        </p:spPr>
        <p:txBody>
          <a:bodyPr tIns="288000">
            <a:normAutofit/>
          </a:bodyPr>
          <a:lstStyle>
            <a:lvl1pPr marL="0" indent="0" algn="ctr">
              <a:buFontTx/>
              <a:buNone/>
              <a:defRPr sz="3200"/>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57BF93"/>
          </a:solidFill>
        </p:spPr>
        <p:txBody>
          <a:bodyPr tIns="288000">
            <a:normAutofit/>
          </a:bodyPr>
          <a:lstStyle>
            <a:lvl1pPr marL="0" indent="0" algn="ctr">
              <a:buFontTx/>
              <a:buNone/>
              <a:defRPr sz="3200"/>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57BF93"/>
          </a:solidFill>
        </p:spPr>
        <p:txBody>
          <a:bodyPr tIns="288000">
            <a:normAutofit/>
          </a:bodyPr>
          <a:lstStyle>
            <a:lvl1pPr marL="0" indent="0" algn="ctr">
              <a:buFontTx/>
              <a:buNone/>
              <a:defRPr sz="3200"/>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57BF93"/>
          </a:solidFill>
        </p:spPr>
        <p:txBody>
          <a:bodyPr tIns="288000">
            <a:normAutofit/>
          </a:bodyPr>
          <a:lstStyle>
            <a:lvl1pPr marL="0" indent="0" algn="ctr">
              <a:buFontTx/>
              <a:buNone/>
              <a:defRPr sz="3200"/>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57BF93"/>
          </a:solidFill>
        </p:spPr>
        <p:txBody>
          <a:bodyPr tIns="288000">
            <a:normAutofit/>
          </a:bodyPr>
          <a:lstStyle>
            <a:lvl1pPr marL="0" indent="0" algn="ctr">
              <a:buFontTx/>
              <a:buNone/>
              <a:defRPr sz="3200"/>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57BF93"/>
          </a:solidFill>
        </p:spPr>
        <p:txBody>
          <a:bodyPr tIns="288000">
            <a:normAutofit/>
          </a:bodyPr>
          <a:lstStyle>
            <a:lvl1pPr marL="0" indent="0" algn="ctr">
              <a:buFontTx/>
              <a:buNone/>
              <a:defRPr sz="3200"/>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2786956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Tree>
    <p:extLst>
      <p:ext uri="{BB962C8B-B14F-4D97-AF65-F5344CB8AC3E}">
        <p14:creationId xmlns:p14="http://schemas.microsoft.com/office/powerpoint/2010/main" val="1451813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476888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57BF93"/>
                </a:solidFill>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57BF93"/>
                </a:solidFill>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57BF93"/>
                </a:solidFill>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57BF93"/>
                </a:solidFill>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32454254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57BF93"/>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213561190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57BF93"/>
          </a:solidFill>
        </p:spPr>
        <p:txBody>
          <a:bodyPr>
            <a:normAutofit/>
          </a:bodyPr>
          <a:lstStyle>
            <a:lvl1pPr marL="0" indent="0" algn="ctr">
              <a:buFontTx/>
              <a:buNone/>
              <a:defRPr sz="440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57BF93"/>
          </a:solidFill>
        </p:spPr>
        <p:txBody>
          <a:bodyPr>
            <a:normAutofit/>
          </a:bodyPr>
          <a:lstStyle>
            <a:lvl1pPr marL="0" indent="0" algn="ctr">
              <a:buFontTx/>
              <a:buNone/>
              <a:defRPr sz="4400">
                <a:solidFill>
                  <a:schemeClr val="bg1"/>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57BF93"/>
          </a:solidFill>
        </p:spPr>
        <p:txBody>
          <a:bodyPr>
            <a:normAutofit/>
          </a:bodyPr>
          <a:lstStyle>
            <a:lvl1pPr marL="0" indent="0" algn="ctr">
              <a:buFontTx/>
              <a:buNone/>
              <a:defRPr sz="4400">
                <a:solidFill>
                  <a:schemeClr val="bg1"/>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57BF93"/>
          </a:solidFill>
        </p:spPr>
        <p:txBody>
          <a:bodyPr>
            <a:normAutofit/>
          </a:bodyPr>
          <a:lstStyle>
            <a:lvl1pPr marL="0" indent="0" algn="ctr">
              <a:buFontTx/>
              <a:buNone/>
              <a:defRPr sz="4400">
                <a:solidFill>
                  <a:schemeClr val="bg1"/>
                </a:solidFill>
              </a:defRPr>
            </a:lvl1pPr>
          </a:lstStyle>
          <a:p>
            <a:r>
              <a:rPr lang="en-GB"/>
              <a:t>Icon</a:t>
            </a:r>
          </a:p>
        </p:txBody>
      </p:sp>
    </p:spTree>
    <p:extLst>
      <p:ext uri="{BB962C8B-B14F-4D97-AF65-F5344CB8AC3E}">
        <p14:creationId xmlns:p14="http://schemas.microsoft.com/office/powerpoint/2010/main" val="18203360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Tree>
    <p:extLst>
      <p:ext uri="{BB962C8B-B14F-4D97-AF65-F5344CB8AC3E}">
        <p14:creationId xmlns:p14="http://schemas.microsoft.com/office/powerpoint/2010/main" val="32758725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7" name="Rectangle 6">
            <a:extLst>
              <a:ext uri="{FF2B5EF4-FFF2-40B4-BE49-F238E27FC236}">
                <a16:creationId xmlns:a16="http://schemas.microsoft.com/office/drawing/2014/main" id="{7531F1F6-238C-6194-F821-00C53A5980F2}"/>
              </a:ext>
            </a:extLst>
          </p:cNvPr>
          <p:cNvSpPr/>
          <p:nvPr userDrawn="1"/>
        </p:nvSpPr>
        <p:spPr>
          <a:xfrm>
            <a:off x="17231360" y="1890762"/>
            <a:ext cx="13370560" cy="1451667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C5222F3E-94A2-1DD0-4CFF-4C8000ECFDC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7C498BDC-DF6C-1489-3EA7-22C303F2E7F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7E41036D-4C5A-6CD7-2BD7-76E57252B5B5}"/>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332452727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57BF93"/>
          </a:solidFill>
        </p:spPr>
        <p:txBody>
          <a:bodyPr tIns="288000">
            <a:normAutofit/>
          </a:bodyPr>
          <a:lstStyle>
            <a:lvl1pPr marL="0" indent="0" algn="ctr">
              <a:buFontTx/>
              <a:buNone/>
              <a:defRPr sz="3200">
                <a:solidFill>
                  <a:schemeClr val="bg1"/>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57BF93"/>
          </a:solidFill>
        </p:spPr>
        <p:txBody>
          <a:bodyPr tIns="288000">
            <a:normAutofit/>
          </a:bodyPr>
          <a:lstStyle>
            <a:lvl1pPr marL="0" indent="0" algn="ctr">
              <a:buFontTx/>
              <a:buNone/>
              <a:defRPr sz="3200">
                <a:solidFill>
                  <a:schemeClr val="bg1"/>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57BF93"/>
          </a:solidFill>
        </p:spPr>
        <p:txBody>
          <a:bodyPr tIns="288000">
            <a:normAutofit/>
          </a:bodyPr>
          <a:lstStyle>
            <a:lvl1pPr marL="0" indent="0" algn="ctr">
              <a:buFontTx/>
              <a:buNone/>
              <a:defRPr sz="3200">
                <a:solidFill>
                  <a:schemeClr val="bg1"/>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29734006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329671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706CB2"/>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2595830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5885493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706CB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3806360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38156843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216087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706CB2"/>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0858300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2207895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083439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078451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1864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8375040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2310874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232289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29899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ED2881"/>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140493940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2314153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7773830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105540302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706CB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82870021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129927DE-C769-8649-4C58-22A7B8B76B61}"/>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149096888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706CB2"/>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706CB2"/>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706CB2"/>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1617768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FF1B7168-5EDF-FB00-F8AD-1EC811F737F7}"/>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0D56C11-BA09-3FB6-C577-DA670421D947}"/>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B62E16C0-351E-ADD6-741A-B5A66D7D8CEC}"/>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61E016A-1FD8-42C8-E34E-11CD27DF4FE9}"/>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11CC6C72-61F6-83BA-B86A-90452BC4F1E7}"/>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8CA1303-645E-2DEC-2906-3840B397B72F}"/>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35589997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706CB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28560638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706CB2"/>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706CB2"/>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4686290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706CB2"/>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706CB2"/>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706CB2"/>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4329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218DD412-928A-2690-FCB8-280C1AEF5DCB}"/>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1140841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98716418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7344890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243638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3649679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6976715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0BDB9FAC-4EA5-91E1-D557-75735A714C60}"/>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7" name="Text Placeholder 16">
            <a:extLst>
              <a:ext uri="{FF2B5EF4-FFF2-40B4-BE49-F238E27FC236}">
                <a16:creationId xmlns:a16="http://schemas.microsoft.com/office/drawing/2014/main" id="{66834388-67FB-5B79-C7E2-8E0D0FBFD4EF}"/>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A3FFB076-175D-7B51-3D5F-77318B6FCB7D}"/>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C5342441-F3C6-CC08-5E04-E501EDED0F6F}"/>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A2F26C7B-50DE-D057-2090-4BFCE3D041D3}"/>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6E786F64-02AD-19ED-F84C-F422A08A722E}"/>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A7D4B3A3-4A06-88B8-9078-6C04207F573E}"/>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ABF4F9A5-2015-E3F8-2C4F-C7796C5C6AB8}"/>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DF9D25D3-9194-5CF0-D2D9-1D987CBEF17B}"/>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68480031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706CB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D659B242-5545-2634-A277-49DC94EDCB7A}"/>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7" name="Text Placeholder 16">
            <a:extLst>
              <a:ext uri="{FF2B5EF4-FFF2-40B4-BE49-F238E27FC236}">
                <a16:creationId xmlns:a16="http://schemas.microsoft.com/office/drawing/2014/main" id="{A9767006-8F9D-826F-6088-95A52A0BCFEA}"/>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B43DB87C-68A8-B9A7-7E45-729A185BE610}"/>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46D89EE2-833C-726E-F542-3BFC380B60C0}"/>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334899AA-7534-2DF3-5D22-B3242EF45FF6}"/>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EA40D1E0-DF9A-CBFB-CFD5-79E8139C081C}"/>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866F45BF-31A2-6E8A-2972-9C102683B598}"/>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B1AF958C-0C54-A106-6B02-2413F9AD9B66}"/>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EE98D67F-17FC-53B7-56C5-F3DD8D0D741B}"/>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32674933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48494946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706CB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706CB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706CB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706CB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706CB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706CB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41949294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706CB2"/>
          </a:solidFill>
        </p:spPr>
        <p:txBody>
          <a:bodyPr tIns="288000">
            <a:normAutofit/>
          </a:bodyPr>
          <a:lstStyle>
            <a:lvl1pPr marL="0" indent="0" algn="ctr">
              <a:buFontTx/>
              <a:buNone/>
              <a:defRPr sz="3200"/>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706CB2"/>
          </a:solidFill>
        </p:spPr>
        <p:txBody>
          <a:bodyPr tIns="288000">
            <a:normAutofit/>
          </a:bodyPr>
          <a:lstStyle>
            <a:lvl1pPr marL="0" indent="0" algn="ctr">
              <a:buFontTx/>
              <a:buNone/>
              <a:defRPr sz="3200"/>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706CB2"/>
          </a:solidFill>
        </p:spPr>
        <p:txBody>
          <a:bodyPr tIns="288000">
            <a:normAutofit/>
          </a:bodyPr>
          <a:lstStyle>
            <a:lvl1pPr marL="0" indent="0" algn="ctr">
              <a:buFontTx/>
              <a:buNone/>
              <a:defRPr sz="3200"/>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706CB2"/>
          </a:solidFill>
        </p:spPr>
        <p:txBody>
          <a:bodyPr tIns="288000">
            <a:normAutofit/>
          </a:bodyPr>
          <a:lstStyle>
            <a:lvl1pPr marL="0" indent="0" algn="ctr">
              <a:buFontTx/>
              <a:buNone/>
              <a:defRPr sz="3200"/>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706CB2"/>
          </a:solidFill>
        </p:spPr>
        <p:txBody>
          <a:bodyPr tIns="288000">
            <a:normAutofit/>
          </a:bodyPr>
          <a:lstStyle>
            <a:lvl1pPr marL="0" indent="0" algn="ctr">
              <a:buFontTx/>
              <a:buNone/>
              <a:defRPr sz="3200"/>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706CB2"/>
          </a:solidFill>
        </p:spPr>
        <p:txBody>
          <a:bodyPr tIns="288000">
            <a:normAutofit/>
          </a:bodyPr>
          <a:lstStyle>
            <a:lvl1pPr marL="0" indent="0" algn="ctr">
              <a:buFontTx/>
              <a:buNone/>
              <a:defRPr sz="3200"/>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706CB2"/>
          </a:solidFill>
        </p:spPr>
        <p:txBody>
          <a:bodyPr tIns="288000">
            <a:normAutofit/>
          </a:bodyPr>
          <a:lstStyle>
            <a:lvl1pPr marL="0" indent="0" algn="ctr">
              <a:buFontTx/>
              <a:buNone/>
              <a:defRPr sz="3200"/>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706CB2"/>
          </a:solidFill>
        </p:spPr>
        <p:txBody>
          <a:bodyPr tIns="288000">
            <a:normAutofit/>
          </a:bodyPr>
          <a:lstStyle>
            <a:lvl1pPr marL="0" indent="0" algn="ctr">
              <a:buFontTx/>
              <a:buNone/>
              <a:defRPr sz="3200"/>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8369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ED288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473081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ED2881"/>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ED2881"/>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ED2881"/>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US"/>
              <a:t>Click to edit Master title style</a:t>
            </a:r>
            <a:endParaRPr lang="en-GB"/>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254998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Tree>
    <p:extLst>
      <p:ext uri="{BB962C8B-B14F-4D97-AF65-F5344CB8AC3E}">
        <p14:creationId xmlns:p14="http://schemas.microsoft.com/office/powerpoint/2010/main" val="335424729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706CB2"/>
                </a:solidFill>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706CB2"/>
                </a:solidFill>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706CB2"/>
                </a:solidFill>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706CB2"/>
                </a:solidFill>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423606688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706CB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237230115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706CB2"/>
          </a:solidFill>
        </p:spPr>
        <p:txBody>
          <a:bodyPr>
            <a:normAutofit/>
          </a:bodyPr>
          <a:lstStyle>
            <a:lvl1pPr marL="0" indent="0" algn="ctr">
              <a:buFontTx/>
              <a:buNone/>
              <a:defRPr sz="440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706CB2"/>
          </a:solidFill>
        </p:spPr>
        <p:txBody>
          <a:bodyPr>
            <a:normAutofit/>
          </a:bodyPr>
          <a:lstStyle>
            <a:lvl1pPr marL="0" indent="0" algn="ctr">
              <a:buFontTx/>
              <a:buNone/>
              <a:defRPr sz="4400">
                <a:solidFill>
                  <a:schemeClr val="bg1"/>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706CB2"/>
          </a:solidFill>
        </p:spPr>
        <p:txBody>
          <a:bodyPr>
            <a:normAutofit/>
          </a:bodyPr>
          <a:lstStyle>
            <a:lvl1pPr marL="0" indent="0" algn="ctr">
              <a:buFontTx/>
              <a:buNone/>
              <a:defRPr sz="4400">
                <a:solidFill>
                  <a:schemeClr val="bg1"/>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706CB2"/>
          </a:solidFill>
        </p:spPr>
        <p:txBody>
          <a:bodyPr>
            <a:normAutofit/>
          </a:bodyPr>
          <a:lstStyle>
            <a:lvl1pPr marL="0" indent="0" algn="ctr">
              <a:buFontTx/>
              <a:buNone/>
              <a:defRPr sz="4400">
                <a:solidFill>
                  <a:schemeClr val="bg1"/>
                </a:solidFill>
              </a:defRPr>
            </a:lvl1pPr>
          </a:lstStyle>
          <a:p>
            <a:r>
              <a:rPr lang="en-GB"/>
              <a:t>Icon</a:t>
            </a:r>
          </a:p>
        </p:txBody>
      </p:sp>
    </p:spTree>
    <p:extLst>
      <p:ext uri="{BB962C8B-B14F-4D97-AF65-F5344CB8AC3E}">
        <p14:creationId xmlns:p14="http://schemas.microsoft.com/office/powerpoint/2010/main" val="290869662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Tree>
    <p:extLst>
      <p:ext uri="{BB962C8B-B14F-4D97-AF65-F5344CB8AC3E}">
        <p14:creationId xmlns:p14="http://schemas.microsoft.com/office/powerpoint/2010/main" val="193115009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7" name="Rectangle 6">
            <a:extLst>
              <a:ext uri="{FF2B5EF4-FFF2-40B4-BE49-F238E27FC236}">
                <a16:creationId xmlns:a16="http://schemas.microsoft.com/office/drawing/2014/main" id="{946CEDD9-0841-FA02-88AB-19787EACBD9A}"/>
              </a:ext>
            </a:extLst>
          </p:cNvPr>
          <p:cNvSpPr/>
          <p:nvPr userDrawn="1"/>
        </p:nvSpPr>
        <p:spPr>
          <a:xfrm>
            <a:off x="17231360" y="1890762"/>
            <a:ext cx="13370560" cy="1451667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6A0BD1AF-AF80-92CC-547F-45435586B30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759506EE-E0E3-7468-083E-6C2B027DA7C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0271418E-070F-3ED8-0942-68431797925A}"/>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315265805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706CB2"/>
          </a:solidFill>
        </p:spPr>
        <p:txBody>
          <a:bodyPr tIns="288000">
            <a:normAutofit/>
          </a:bodyPr>
          <a:lstStyle>
            <a:lvl1pPr marL="0" indent="0" algn="ctr">
              <a:buFontTx/>
              <a:buNone/>
              <a:defRPr sz="3200">
                <a:solidFill>
                  <a:schemeClr val="bg1"/>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706CB2"/>
          </a:solidFill>
        </p:spPr>
        <p:txBody>
          <a:bodyPr tIns="288000">
            <a:normAutofit/>
          </a:bodyPr>
          <a:lstStyle>
            <a:lvl1pPr marL="0" indent="0" algn="ctr">
              <a:buFontTx/>
              <a:buNone/>
              <a:defRPr sz="3200">
                <a:solidFill>
                  <a:schemeClr val="bg1"/>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706CB2"/>
          </a:solidFill>
        </p:spPr>
        <p:txBody>
          <a:bodyPr tIns="288000">
            <a:normAutofit/>
          </a:bodyPr>
          <a:lstStyle>
            <a:lvl1pPr marL="0" indent="0" algn="ctr">
              <a:buFontTx/>
              <a:buNone/>
              <a:defRPr sz="3200">
                <a:solidFill>
                  <a:schemeClr val="bg1"/>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226200759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16384860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12BCBC"/>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6524184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807574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US"/>
              <a:t>Click to edit Master title style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30484736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12BCBC"/>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381033005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86261127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12BCBC"/>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93449983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4181502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9909984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1681828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6924527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17259311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6756455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91940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ED288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83654384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4887065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95053293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7682952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58702120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12BCBC"/>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384260471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F7A4DB77-F000-A15D-719D-8BF799CD535C}"/>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181752023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12BCBC"/>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12BCBC"/>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12BCBC"/>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3096907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57538818-134E-7353-6D20-8F38A08AE0EC}"/>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5D2B10F7-D197-8CA1-27DF-8C13B777F46A}"/>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A1267C26-5E36-886D-4D85-4E5207211344}"/>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AAAE941F-90CB-FD6C-94C8-9452CC620253}"/>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01DA6EDB-3A8B-A37D-6C0A-CC0B93A76A47}"/>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0D6A0B84-28D4-AAF2-BA28-154353B54E5A}"/>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358081109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15BCBC"/>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249309867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12BCBC"/>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12BCBC"/>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17143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ED2881"/>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ED2881"/>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0938715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12BCBC"/>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12BCBC"/>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12BCBC"/>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5588988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6800500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8250812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025931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7345532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9981338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475BF07E-1BFE-860E-620B-69072B2D4BDF}"/>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7" name="Text Placeholder 16">
            <a:extLst>
              <a:ext uri="{FF2B5EF4-FFF2-40B4-BE49-F238E27FC236}">
                <a16:creationId xmlns:a16="http://schemas.microsoft.com/office/drawing/2014/main" id="{C8A20D56-956D-E849-915E-2F58797EF0BE}"/>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12C9C898-43DE-053B-C784-4C16B872FC67}"/>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B27B2671-0A6A-9328-212E-B551B00DD38E}"/>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DFE5581E-65FC-30DE-8CC3-4031586E2493}"/>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33834F92-0CB8-EEAD-86D9-3303BB652E6A}"/>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565CE5A3-197A-F493-CA60-E96DF35EDEEC}"/>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CECA825C-8C7C-E5CA-CA81-D5659D2BCC65}"/>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C840A421-5C52-6509-1624-564806D11B51}"/>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318835929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12BCBC"/>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27F93B26-2C72-83F1-0F5F-A4206C8C94EC}"/>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7" name="Text Placeholder 16">
            <a:extLst>
              <a:ext uri="{FF2B5EF4-FFF2-40B4-BE49-F238E27FC236}">
                <a16:creationId xmlns:a16="http://schemas.microsoft.com/office/drawing/2014/main" id="{37D67560-0BD8-45EB-3C08-0A7087F4DC36}"/>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3777CA4D-4570-A6B2-4D82-29EBA3BA3A3D}"/>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55F811B0-8A93-D2BA-78AD-BD6FFA6E5366}"/>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1F29C7E2-2D14-A2FE-905C-3CFE5B76071C}"/>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B76636DC-4D7E-155F-F67A-24B351D46E6D}"/>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115A5CAF-E379-87A6-97CD-76D6B97501C2}"/>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B9EB33DB-E3D9-B3F1-5383-7E25C34E2241}"/>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B38AD061-9A46-2323-AC2E-A560A006A80F}"/>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1346277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402911640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15BCBC"/>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15BCBC"/>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15BCBC"/>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15BCBC"/>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15BCBC"/>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15BCBC"/>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2896549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ED2881"/>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ED2881"/>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ED2881"/>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US"/>
              <a:t>Click to edit Master title style</a:t>
            </a:r>
            <a:endParaRPr lang="en-GB"/>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5452341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12BCBC"/>
          </a:solidFill>
        </p:spPr>
        <p:txBody>
          <a:bodyPr tIns="288000">
            <a:normAutofit/>
          </a:bodyPr>
          <a:lstStyle>
            <a:lvl1pPr marL="0" indent="0" algn="ctr">
              <a:buFontTx/>
              <a:buNone/>
              <a:defRPr sz="3200"/>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12BCBC"/>
          </a:solidFill>
        </p:spPr>
        <p:txBody>
          <a:bodyPr tIns="288000">
            <a:normAutofit/>
          </a:bodyPr>
          <a:lstStyle>
            <a:lvl1pPr marL="0" indent="0" algn="ctr">
              <a:buFontTx/>
              <a:buNone/>
              <a:defRPr sz="3200"/>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12BCBC"/>
          </a:solidFill>
        </p:spPr>
        <p:txBody>
          <a:bodyPr tIns="288000">
            <a:normAutofit/>
          </a:bodyPr>
          <a:lstStyle>
            <a:lvl1pPr marL="0" indent="0" algn="ctr">
              <a:buFontTx/>
              <a:buNone/>
              <a:defRPr sz="3200"/>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12BCBC"/>
          </a:solidFill>
        </p:spPr>
        <p:txBody>
          <a:bodyPr tIns="288000">
            <a:normAutofit/>
          </a:bodyPr>
          <a:lstStyle>
            <a:lvl1pPr marL="0" indent="0" algn="ctr">
              <a:buFontTx/>
              <a:buNone/>
              <a:defRPr sz="3200"/>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12BCBC"/>
          </a:solidFill>
        </p:spPr>
        <p:txBody>
          <a:bodyPr tIns="288000">
            <a:normAutofit/>
          </a:bodyPr>
          <a:lstStyle>
            <a:lvl1pPr marL="0" indent="0" algn="ctr">
              <a:buFontTx/>
              <a:buNone/>
              <a:defRPr sz="3200"/>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12BCBC"/>
          </a:solidFill>
        </p:spPr>
        <p:txBody>
          <a:bodyPr tIns="288000">
            <a:normAutofit/>
          </a:bodyPr>
          <a:lstStyle>
            <a:lvl1pPr marL="0" indent="0" algn="ctr">
              <a:buFontTx/>
              <a:buNone/>
              <a:defRPr sz="3200"/>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12BCBC"/>
          </a:solidFill>
        </p:spPr>
        <p:txBody>
          <a:bodyPr tIns="288000">
            <a:normAutofit/>
          </a:bodyPr>
          <a:lstStyle>
            <a:lvl1pPr marL="0" indent="0" algn="ctr">
              <a:buFontTx/>
              <a:buNone/>
              <a:defRPr sz="3200"/>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12BCBC"/>
          </a:solidFill>
        </p:spPr>
        <p:txBody>
          <a:bodyPr tIns="288000">
            <a:normAutofit/>
          </a:bodyPr>
          <a:lstStyle>
            <a:lvl1pPr marL="0" indent="0" algn="ctr">
              <a:buFontTx/>
              <a:buNone/>
              <a:defRPr sz="3200"/>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320334445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Tree>
    <p:extLst>
      <p:ext uri="{BB962C8B-B14F-4D97-AF65-F5344CB8AC3E}">
        <p14:creationId xmlns:p14="http://schemas.microsoft.com/office/powerpoint/2010/main" val="242392715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12BCBC"/>
                </a:solidFill>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12BCBC"/>
                </a:solidFill>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12BCBC"/>
                </a:solidFill>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12BCBC"/>
                </a:solidFill>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16002175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12BCB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84462148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12BCBC"/>
          </a:solidFill>
        </p:spPr>
        <p:txBody>
          <a:bodyPr>
            <a:normAutofit/>
          </a:bodyPr>
          <a:lstStyle>
            <a:lvl1pPr marL="0" indent="0" algn="ctr">
              <a:buFontTx/>
              <a:buNone/>
              <a:defRPr sz="440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12BCBC"/>
          </a:solidFill>
        </p:spPr>
        <p:txBody>
          <a:bodyPr>
            <a:normAutofit/>
          </a:bodyPr>
          <a:lstStyle>
            <a:lvl1pPr marL="0" indent="0" algn="ctr">
              <a:buFontTx/>
              <a:buNone/>
              <a:defRPr sz="4400">
                <a:solidFill>
                  <a:schemeClr val="bg1"/>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12BCBC"/>
          </a:solidFill>
        </p:spPr>
        <p:txBody>
          <a:bodyPr>
            <a:normAutofit/>
          </a:bodyPr>
          <a:lstStyle>
            <a:lvl1pPr marL="0" indent="0" algn="ctr">
              <a:buFontTx/>
              <a:buNone/>
              <a:defRPr sz="4400">
                <a:solidFill>
                  <a:schemeClr val="bg1"/>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12BCBC"/>
          </a:solidFill>
        </p:spPr>
        <p:txBody>
          <a:bodyPr>
            <a:normAutofit/>
          </a:bodyPr>
          <a:lstStyle>
            <a:lvl1pPr marL="0" indent="0" algn="ctr">
              <a:buFontTx/>
              <a:buNone/>
              <a:defRPr sz="4400">
                <a:solidFill>
                  <a:schemeClr val="bg1"/>
                </a:solidFill>
              </a:defRPr>
            </a:lvl1pPr>
          </a:lstStyle>
          <a:p>
            <a:r>
              <a:rPr lang="en-GB"/>
              <a:t>Icon</a:t>
            </a:r>
          </a:p>
        </p:txBody>
      </p:sp>
    </p:spTree>
    <p:extLst>
      <p:ext uri="{BB962C8B-B14F-4D97-AF65-F5344CB8AC3E}">
        <p14:creationId xmlns:p14="http://schemas.microsoft.com/office/powerpoint/2010/main" val="357085261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Tree>
    <p:extLst>
      <p:ext uri="{BB962C8B-B14F-4D97-AF65-F5344CB8AC3E}">
        <p14:creationId xmlns:p14="http://schemas.microsoft.com/office/powerpoint/2010/main" val="300915090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7" name="Rectangle 6">
            <a:extLst>
              <a:ext uri="{FF2B5EF4-FFF2-40B4-BE49-F238E27FC236}">
                <a16:creationId xmlns:a16="http://schemas.microsoft.com/office/drawing/2014/main" id="{7F7E93B6-1F77-4447-EE76-112BBE8DC4AB}"/>
              </a:ext>
            </a:extLst>
          </p:cNvPr>
          <p:cNvSpPr/>
          <p:nvPr userDrawn="1"/>
        </p:nvSpPr>
        <p:spPr>
          <a:xfrm>
            <a:off x="17231360" y="1890762"/>
            <a:ext cx="13370560" cy="14516678"/>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169DE37F-C9FC-DE7C-5A72-41C4DB7FC24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D72D4F13-87DD-F337-807F-EF4F4663365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12440A9A-19B8-6DF9-AB9B-6ECC37CBDAB5}"/>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2301770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12BCBC"/>
          </a:solidFill>
        </p:spPr>
        <p:txBody>
          <a:bodyPr tIns="288000">
            <a:normAutofit/>
          </a:bodyPr>
          <a:lstStyle>
            <a:lvl1pPr marL="0" indent="0" algn="ctr">
              <a:buFontTx/>
              <a:buNone/>
              <a:defRPr sz="3200">
                <a:solidFill>
                  <a:schemeClr val="bg1"/>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12BCBC"/>
          </a:solidFill>
        </p:spPr>
        <p:txBody>
          <a:bodyPr tIns="288000">
            <a:normAutofit/>
          </a:bodyPr>
          <a:lstStyle>
            <a:lvl1pPr marL="0" indent="0" algn="ctr">
              <a:buFontTx/>
              <a:buNone/>
              <a:defRPr sz="3200">
                <a:solidFill>
                  <a:schemeClr val="bg1"/>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12BCBC"/>
          </a:solidFill>
        </p:spPr>
        <p:txBody>
          <a:bodyPr tIns="288000">
            <a:normAutofit/>
          </a:bodyPr>
          <a:lstStyle>
            <a:lvl1pPr marL="0" indent="0" algn="ctr">
              <a:buFontTx/>
              <a:buNone/>
              <a:defRPr sz="3200">
                <a:solidFill>
                  <a:schemeClr val="bg1"/>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278691861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8564398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812990"/>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665790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US"/>
              <a:t>Click to edit Master title style</a:t>
            </a:r>
            <a:endParaRPr lang="en-GB"/>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4308316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3220184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81299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300114615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8441898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812990"/>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2986098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460736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4223668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55213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8065833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5478252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1614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r>
              <a:rPr lang="en-US"/>
              <a:t>Click icon to add table</a:t>
            </a:r>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8481674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2117707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78507223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1013497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0356000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198708413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812990"/>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378885981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16685A45-B83C-39E5-9CCF-7AF69E3905A8}"/>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134299670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812990"/>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812990"/>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812990"/>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11358029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2E6BF74B-8B7F-3AAC-7C27-F3C168DD2480}"/>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B97A7D18-B796-68D1-F752-5ED19B696FCD}"/>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2A6AAEE4-15A6-8AEE-8281-E1F30AD0079D}"/>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6D93BA2-0F4B-06A9-C2A0-AADE8B3F06A9}"/>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A5C0F1BE-56FA-D48B-BB41-41C9F1AD6589}"/>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62436D35-23AF-875A-B3FE-ABA92E4E5008}"/>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40274212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812990"/>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378021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r>
              <a:rPr lang="en-US"/>
              <a:t>Click icon to add table</a:t>
            </a:r>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0266801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812990"/>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812990"/>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9475617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812990"/>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812990"/>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812990"/>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0724466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5528543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0293817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5402193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98875909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99841790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4ECC96ED-C216-FF69-370E-3C4DA208498F}"/>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7" name="Text Placeholder 16">
            <a:extLst>
              <a:ext uri="{FF2B5EF4-FFF2-40B4-BE49-F238E27FC236}">
                <a16:creationId xmlns:a16="http://schemas.microsoft.com/office/drawing/2014/main" id="{2ABCF70B-2FFB-9542-F1EF-7BB38CBDD1FB}"/>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329FCFD4-0790-2E03-3A23-51122F3579D4}"/>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A6F230CC-341E-308F-DA18-7DBD7EC77780}"/>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9E8B79C7-57CD-BADA-BBA7-A02B1FA75ECD}"/>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3BD9ECF4-2FEF-B2DC-5B49-BB549833B60D}"/>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219760DC-DE69-8F54-F3E1-20199984A768}"/>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C4918A47-BA85-0471-F60E-FB4DA938B6CB}"/>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A9B69861-DB10-CF79-A227-95685CBC3F82}"/>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43861544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812990"/>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D2114248-53AB-39AA-F202-54F5A14ABEEC}"/>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7" name="Text Placeholder 16">
            <a:extLst>
              <a:ext uri="{FF2B5EF4-FFF2-40B4-BE49-F238E27FC236}">
                <a16:creationId xmlns:a16="http://schemas.microsoft.com/office/drawing/2014/main" id="{6827A9DC-6E0A-DC98-A865-7D548580059D}"/>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E9B2E85C-38EE-0D60-9653-395966E558E9}"/>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E8036D7C-BA2F-7928-1C1A-C67D69C666B0}"/>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9E836C69-757B-6164-83E7-C45B8D1C5D37}"/>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7194BBD3-DA69-5969-BD74-44101CF3EE68}"/>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28BB25F1-A89A-7E85-BB6C-CA88E108C89F}"/>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B2FC1C5E-5B7C-0D43-510A-3F7616B918AB}"/>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2E8CCA6D-36E6-CA6F-B413-21F894D9C15B}"/>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294648945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3596356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r>
              <a:rPr lang="en-US"/>
              <a:t>Click icon to add chart</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45043181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81299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81299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81299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81299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81299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81299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3035493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a:solidFill>
                <a:schemeClr val="bg1"/>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365392120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Tree>
    <p:extLst>
      <p:ext uri="{BB962C8B-B14F-4D97-AF65-F5344CB8AC3E}">
        <p14:creationId xmlns:p14="http://schemas.microsoft.com/office/powerpoint/2010/main" val="84830616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812990"/>
                </a:solidFill>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812990"/>
                </a:solidFill>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812990"/>
                </a:solidFill>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812990"/>
                </a:solidFill>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20934968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81299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08377555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812990"/>
          </a:solidFill>
        </p:spPr>
        <p:txBody>
          <a:bodyPr>
            <a:normAutofit/>
          </a:bodyPr>
          <a:lstStyle>
            <a:lvl1pPr marL="0" indent="0" algn="ctr">
              <a:buFontTx/>
              <a:buNone/>
              <a:defRPr sz="440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812990"/>
          </a:solidFill>
        </p:spPr>
        <p:txBody>
          <a:bodyPr>
            <a:normAutofit/>
          </a:bodyPr>
          <a:lstStyle>
            <a:lvl1pPr marL="0" indent="0" algn="ctr">
              <a:buFontTx/>
              <a:buNone/>
              <a:defRPr sz="4400">
                <a:solidFill>
                  <a:schemeClr val="bg1"/>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812990"/>
          </a:solidFill>
        </p:spPr>
        <p:txBody>
          <a:bodyPr>
            <a:normAutofit/>
          </a:bodyPr>
          <a:lstStyle>
            <a:lvl1pPr marL="0" indent="0" algn="ctr">
              <a:buFontTx/>
              <a:buNone/>
              <a:defRPr sz="4400">
                <a:solidFill>
                  <a:schemeClr val="bg1"/>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812990"/>
          </a:solidFill>
        </p:spPr>
        <p:txBody>
          <a:bodyPr>
            <a:normAutofit/>
          </a:bodyPr>
          <a:lstStyle>
            <a:lvl1pPr marL="0" indent="0" algn="ctr">
              <a:buFontTx/>
              <a:buNone/>
              <a:defRPr sz="4400">
                <a:solidFill>
                  <a:schemeClr val="bg1"/>
                </a:solidFill>
              </a:defRPr>
            </a:lvl1pPr>
          </a:lstStyle>
          <a:p>
            <a:r>
              <a:rPr lang="en-GB"/>
              <a:t>Icon</a:t>
            </a:r>
          </a:p>
        </p:txBody>
      </p:sp>
    </p:spTree>
    <p:extLst>
      <p:ext uri="{BB962C8B-B14F-4D97-AF65-F5344CB8AC3E}">
        <p14:creationId xmlns:p14="http://schemas.microsoft.com/office/powerpoint/2010/main" val="190910457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Tree>
    <p:extLst>
      <p:ext uri="{BB962C8B-B14F-4D97-AF65-F5344CB8AC3E}">
        <p14:creationId xmlns:p14="http://schemas.microsoft.com/office/powerpoint/2010/main" val="136382357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7" name="Rectangle 6">
            <a:extLst>
              <a:ext uri="{FF2B5EF4-FFF2-40B4-BE49-F238E27FC236}">
                <a16:creationId xmlns:a16="http://schemas.microsoft.com/office/drawing/2014/main" id="{327115DE-388C-F6E0-C8F2-3D31FDB56ABD}"/>
              </a:ext>
            </a:extLst>
          </p:cNvPr>
          <p:cNvSpPr/>
          <p:nvPr userDrawn="1"/>
        </p:nvSpPr>
        <p:spPr>
          <a:xfrm>
            <a:off x="17231360" y="1890762"/>
            <a:ext cx="13370560" cy="1451667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8693E85B-1211-E8D6-0A8A-D9B4632E835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D3256456-FDB4-DC79-08E8-F33DDAE0E61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DF48FF59-88E2-0D0D-2280-65A47EAE4314}"/>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144813063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371329824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873244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r>
              <a:rPr lang="en-US"/>
              <a:t>Click icon to add chart</a:t>
            </a:r>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98918409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10BED2"/>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9118802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2869833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10BED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342603740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5214630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10BED2"/>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73638810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5324893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8073750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5055578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8790749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9537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1089161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7" name="Text Placeholder 16">
            <a:extLst>
              <a:ext uri="{FF2B5EF4-FFF2-40B4-BE49-F238E27FC236}">
                <a16:creationId xmlns:a16="http://schemas.microsoft.com/office/drawing/2014/main" id="{7AEC3C87-60BC-C6AF-BABB-E2BB004FAB3A}"/>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BFEEF26F-6DC9-3C3C-232D-EA6771668D2E}"/>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E77CCDE1-DA71-5F5F-E832-D21BD6332F45}"/>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D49D98FE-2862-203C-04EF-C63BAF3B8E61}"/>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24F1DABB-A7A4-CB4F-7C59-6DF257CC294D}"/>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7A164839-E72D-5AD3-398B-BD0E756976E6}"/>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D8671BE4-65D4-E8DE-05BF-56C403CBF259}"/>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CEDA7CCA-44E3-45B5-1A5A-0FB54CBE6764}"/>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5" name="Text Placeholder 16">
            <a:extLst>
              <a:ext uri="{FF2B5EF4-FFF2-40B4-BE49-F238E27FC236}">
                <a16:creationId xmlns:a16="http://schemas.microsoft.com/office/drawing/2014/main" id="{D215988C-E333-8505-0D45-A5FF4B68F910}"/>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369092564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625560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3788871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79184672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9644550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56065579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161078333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10BED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68456528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9434DA8B-62E3-D2B0-7662-818443C75C07}"/>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341807988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10BED2"/>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10BED2"/>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10BED2"/>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3418264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A4CB5C8C-CA3D-2C8C-7107-61BD5978468A}"/>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B7F4416-64F5-C175-34DE-F7E23D51E6BB}"/>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B873254F-396A-6246-25F6-30AABB03A404}"/>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57D625BD-AEB6-0156-EEF0-A817418FA7AD}"/>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C8E5FF2-3390-FFDE-09EE-E7F5CB4008C6}"/>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3F0C03F4-85E2-092A-EA32-B95BBC1C39B6}"/>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3407726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ED2881"/>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D2E838C1-6504-2127-5201-19A318B9215A}"/>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7" name="Text Placeholder 16">
            <a:extLst>
              <a:ext uri="{FF2B5EF4-FFF2-40B4-BE49-F238E27FC236}">
                <a16:creationId xmlns:a16="http://schemas.microsoft.com/office/drawing/2014/main" id="{C2C105BF-4436-E8BA-73F6-6CA42348C648}"/>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6B3B0880-5A12-AEFF-ABFA-2CD999EEFB3E}"/>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F61A3C1C-8089-3EA0-5B0C-7666F0FB4918}"/>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5A897D7F-4986-D416-E3CE-B57A202957B7}"/>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F5FD9E6F-DA1E-D5C6-939F-F8AB2E701413}"/>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2BF7306F-3C53-21ED-31E5-34BAB3140C60}"/>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F12B2731-D25D-6028-AEF0-2223105A673E}"/>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BC3C8FEA-16CF-9151-048A-DC31E38839EE}"/>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130190882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10BED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43631823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10BED2"/>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10BED2"/>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2657937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10BED2"/>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10BED2"/>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10BED2"/>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9348579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5783948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2943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82470254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82797093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8133901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916FE9-A075-AC9C-299A-7EBE82C53FEC}"/>
              </a:ext>
            </a:extLst>
          </p:cNvPr>
          <p:cNvSpPr/>
          <p:nvPr userDrawn="1"/>
        </p:nvSpPr>
        <p:spPr>
          <a:xfrm rot="16200000">
            <a:off x="-8739187" y="8779059"/>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7" name="Oval 16">
            <a:extLst>
              <a:ext uri="{FF2B5EF4-FFF2-40B4-BE49-F238E27FC236}">
                <a16:creationId xmlns:a16="http://schemas.microsoft.com/office/drawing/2014/main" id="{85C74F18-B54F-5260-2141-D33A2DDA43C2}"/>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16">
            <a:extLst>
              <a:ext uri="{FF2B5EF4-FFF2-40B4-BE49-F238E27FC236}">
                <a16:creationId xmlns:a16="http://schemas.microsoft.com/office/drawing/2014/main" id="{E9784150-10B3-8A99-D17F-6D879295E7AA}"/>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2" name="Text Placeholder 16">
            <a:extLst>
              <a:ext uri="{FF2B5EF4-FFF2-40B4-BE49-F238E27FC236}">
                <a16:creationId xmlns:a16="http://schemas.microsoft.com/office/drawing/2014/main" id="{95AAA583-789A-8A75-7A3A-159242A1B82D}"/>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2D89C59A-342A-BA4B-D5A2-5CB38A1A1BFC}"/>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3E70334B-C0E9-6113-F219-89B89FDCC203}"/>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DBD36BDB-0E27-DC35-9805-2A2A93575A19}"/>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9D318985-8F21-F543-F3FA-FB165D2B1868}"/>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FA3A96A5-B1F6-E032-57BA-D0C50B994554}"/>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76D576B6-A6F7-C1AA-5C71-66D539F802D3}"/>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FBF47245-F59D-1FA7-A2A4-87DA7EFF3C29}"/>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189813322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10BED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DA069880-3AD9-1585-6DA4-652043D45BA4}"/>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7" name="Text Placeholder 16">
            <a:extLst>
              <a:ext uri="{FF2B5EF4-FFF2-40B4-BE49-F238E27FC236}">
                <a16:creationId xmlns:a16="http://schemas.microsoft.com/office/drawing/2014/main" id="{CB477846-5BE5-F45A-73FB-A7E6C9C21743}"/>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215915A5-CC1D-AB05-1258-7A1EBC3F343F}"/>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4911B0AF-0AFA-DD89-0B51-35121F417454}"/>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AFDBF712-7828-ABAA-E57E-EF06BD17320B}"/>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4A2C05F1-4091-6D86-6909-037C9BA3BE21}"/>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C71A9E51-4B09-A1F2-08D3-FD461836D4D6}"/>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A7016DCC-9A63-7A82-7423-5584F75491C9}"/>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FEA0F32A-DD0A-376B-E297-854EA4FC7B0C}"/>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3131817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9057800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395762837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2174024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10BED2"/>
          </a:solidFill>
        </p:spPr>
        <p:txBody>
          <a:bodyPr tIns="288000">
            <a:normAutofit/>
          </a:bodyPr>
          <a:lstStyle>
            <a:lvl1pPr marL="0" indent="0" algn="ctr">
              <a:buFontTx/>
              <a:buNone/>
              <a:defRPr sz="3200"/>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10BED2"/>
          </a:solidFill>
        </p:spPr>
        <p:txBody>
          <a:bodyPr tIns="288000">
            <a:normAutofit/>
          </a:bodyPr>
          <a:lstStyle>
            <a:lvl1pPr marL="0" indent="0" algn="ctr">
              <a:buFontTx/>
              <a:buNone/>
              <a:defRPr sz="3200"/>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10BED2"/>
          </a:solidFill>
        </p:spPr>
        <p:txBody>
          <a:bodyPr tIns="288000">
            <a:normAutofit/>
          </a:bodyPr>
          <a:lstStyle>
            <a:lvl1pPr marL="0" indent="0" algn="ctr">
              <a:buFontTx/>
              <a:buNone/>
              <a:defRPr sz="3200"/>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10BED2"/>
          </a:solidFill>
        </p:spPr>
        <p:txBody>
          <a:bodyPr tIns="288000">
            <a:normAutofit/>
          </a:bodyPr>
          <a:lstStyle>
            <a:lvl1pPr marL="0" indent="0" algn="ctr">
              <a:buFontTx/>
              <a:buNone/>
              <a:defRPr sz="3200"/>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10BED2"/>
          </a:solidFill>
        </p:spPr>
        <p:txBody>
          <a:bodyPr tIns="288000">
            <a:normAutofit/>
          </a:bodyPr>
          <a:lstStyle>
            <a:lvl1pPr marL="0" indent="0" algn="ctr">
              <a:buFontTx/>
              <a:buNone/>
              <a:defRPr sz="3200"/>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10BED2"/>
          </a:solidFill>
        </p:spPr>
        <p:txBody>
          <a:bodyPr tIns="288000">
            <a:normAutofit/>
          </a:bodyPr>
          <a:lstStyle>
            <a:lvl1pPr marL="0" indent="0" algn="ctr">
              <a:buFontTx/>
              <a:buNone/>
              <a:defRPr sz="3200"/>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10BED2"/>
          </a:solidFill>
        </p:spPr>
        <p:txBody>
          <a:bodyPr tIns="288000">
            <a:normAutofit/>
          </a:bodyPr>
          <a:lstStyle>
            <a:lvl1pPr marL="0" indent="0" algn="ctr">
              <a:buFontTx/>
              <a:buNone/>
              <a:defRPr sz="3200"/>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10BED2"/>
          </a:solidFill>
        </p:spPr>
        <p:txBody>
          <a:bodyPr tIns="288000">
            <a:normAutofit/>
          </a:bodyPr>
          <a:lstStyle>
            <a:lvl1pPr marL="0" indent="0" algn="ctr">
              <a:buFontTx/>
              <a:buNone/>
              <a:defRPr sz="3200"/>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120278334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Tree>
    <p:extLst>
      <p:ext uri="{BB962C8B-B14F-4D97-AF65-F5344CB8AC3E}">
        <p14:creationId xmlns:p14="http://schemas.microsoft.com/office/powerpoint/2010/main" val="263201909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10BED2"/>
                </a:solidFill>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10BED2"/>
                </a:solidFill>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10BED2"/>
                </a:solidFill>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10BED2"/>
                </a:solidFill>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213829720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10BED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346153894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10BED2"/>
          </a:solidFill>
        </p:spPr>
        <p:txBody>
          <a:bodyPr>
            <a:normAutofit/>
          </a:bodyPr>
          <a:lstStyle>
            <a:lvl1pPr marL="0" indent="0" algn="ctr">
              <a:buFontTx/>
              <a:buNone/>
              <a:defRPr sz="440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10BED2"/>
          </a:solidFill>
        </p:spPr>
        <p:txBody>
          <a:bodyPr>
            <a:normAutofit/>
          </a:bodyPr>
          <a:lstStyle>
            <a:lvl1pPr marL="0" indent="0" algn="ctr">
              <a:buFontTx/>
              <a:buNone/>
              <a:defRPr sz="4400">
                <a:solidFill>
                  <a:schemeClr val="bg1"/>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10BED2"/>
          </a:solidFill>
        </p:spPr>
        <p:txBody>
          <a:bodyPr>
            <a:normAutofit/>
          </a:bodyPr>
          <a:lstStyle>
            <a:lvl1pPr marL="0" indent="0" algn="ctr">
              <a:buFontTx/>
              <a:buNone/>
              <a:defRPr sz="4400">
                <a:solidFill>
                  <a:schemeClr val="bg1"/>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10BED2"/>
          </a:solidFill>
        </p:spPr>
        <p:txBody>
          <a:bodyPr>
            <a:normAutofit/>
          </a:bodyPr>
          <a:lstStyle>
            <a:lvl1pPr marL="0" indent="0" algn="ctr">
              <a:buFontTx/>
              <a:buNone/>
              <a:defRPr sz="4400">
                <a:solidFill>
                  <a:schemeClr val="bg1"/>
                </a:solidFill>
              </a:defRPr>
            </a:lvl1pPr>
          </a:lstStyle>
          <a:p>
            <a:r>
              <a:rPr lang="en-GB"/>
              <a:t>Icon</a:t>
            </a:r>
          </a:p>
        </p:txBody>
      </p:sp>
    </p:spTree>
    <p:extLst>
      <p:ext uri="{BB962C8B-B14F-4D97-AF65-F5344CB8AC3E}">
        <p14:creationId xmlns:p14="http://schemas.microsoft.com/office/powerpoint/2010/main" val="321563698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Tree>
    <p:extLst>
      <p:ext uri="{BB962C8B-B14F-4D97-AF65-F5344CB8AC3E}">
        <p14:creationId xmlns:p14="http://schemas.microsoft.com/office/powerpoint/2010/main" val="242711104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7" name="Rectangle 6">
            <a:extLst>
              <a:ext uri="{FF2B5EF4-FFF2-40B4-BE49-F238E27FC236}">
                <a16:creationId xmlns:a16="http://schemas.microsoft.com/office/drawing/2014/main" id="{3B8BA5E2-8366-CAEC-9ED0-CEFEB9C2A84F}"/>
              </a:ext>
            </a:extLst>
          </p:cNvPr>
          <p:cNvSpPr/>
          <p:nvPr userDrawn="1"/>
        </p:nvSpPr>
        <p:spPr>
          <a:xfrm>
            <a:off x="17231360" y="1890762"/>
            <a:ext cx="13370560" cy="1451667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4C44085C-40E2-633C-827B-459283D57AE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8AF62120-0D57-414E-E3CD-78F594E7A67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F512EA67-6DE4-6408-518B-22152351FF0C}"/>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320056113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10BED2"/>
          </a:solidFill>
        </p:spPr>
        <p:txBody>
          <a:bodyPr tIns="288000">
            <a:normAutofit/>
          </a:bodyPr>
          <a:lstStyle>
            <a:lvl1pPr marL="0" indent="0" algn="ctr">
              <a:buFontTx/>
              <a:buNone/>
              <a:defRPr sz="3200">
                <a:solidFill>
                  <a:schemeClr val="bg1"/>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10BED2"/>
          </a:solidFill>
        </p:spPr>
        <p:txBody>
          <a:bodyPr tIns="288000">
            <a:normAutofit/>
          </a:bodyPr>
          <a:lstStyle>
            <a:lvl1pPr marL="0" indent="0" algn="ctr">
              <a:buFontTx/>
              <a:buNone/>
              <a:defRPr sz="3200">
                <a:solidFill>
                  <a:schemeClr val="bg1"/>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10BED2"/>
          </a:solidFill>
        </p:spPr>
        <p:txBody>
          <a:bodyPr tIns="288000">
            <a:normAutofit/>
          </a:bodyPr>
          <a:lstStyle>
            <a:lvl1pPr marL="0" indent="0" algn="ctr">
              <a:buFontTx/>
              <a:buNone/>
              <a:defRPr sz="3200">
                <a:solidFill>
                  <a:schemeClr val="bg1"/>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1793136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US"/>
              <a:t>Click to edit Master title style</a:t>
            </a:r>
            <a:endParaRPr lang="en-GB"/>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ED288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ED288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ED288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ED288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ED288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ED288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310261803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41982479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BFD730"/>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rgbClr val="0E2432"/>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5" name="Picture 4">
            <a:extLst>
              <a:ext uri="{FF2B5EF4-FFF2-40B4-BE49-F238E27FC236}">
                <a16:creationId xmlns:a16="http://schemas.microsoft.com/office/drawing/2014/main" id="{6243FE8A-43BA-1D63-7D25-56BE64F960E9}"/>
              </a:ext>
            </a:extLst>
          </p:cNvPr>
          <p:cNvPicPr>
            <a:picLocks noChangeAspect="1"/>
          </p:cNvPicPr>
          <p:nvPr userDrawn="1"/>
        </p:nvPicPr>
        <p:blipFill>
          <a:blip r:embed="rId4"/>
          <a:srcRect/>
          <a:stretch/>
        </p:blipFill>
        <p:spPr>
          <a:xfrm>
            <a:off x="1572082" y="1543043"/>
            <a:ext cx="3059929" cy="917979"/>
          </a:xfrm>
          <a:prstGeom prst="rect">
            <a:avLst/>
          </a:prstGeom>
        </p:spPr>
      </p:pic>
    </p:spTree>
    <p:extLst>
      <p:ext uri="{BB962C8B-B14F-4D97-AF65-F5344CB8AC3E}">
        <p14:creationId xmlns:p14="http://schemas.microsoft.com/office/powerpoint/2010/main" val="140360835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294279519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BFD73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4530261"/>
            <a:ext cx="24384000" cy="4613740"/>
          </a:xfrm>
        </p:spPr>
        <p:txBody>
          <a:bodyPr anchor="b"/>
          <a:lstStyle>
            <a:lvl1pPr algn="ctr">
              <a:defRPr sz="16000">
                <a:ln>
                  <a:noFill/>
                </a:ln>
                <a:solidFill>
                  <a:srgbClr val="0E2432"/>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6" name="Picture 5">
            <a:extLst>
              <a:ext uri="{FF2B5EF4-FFF2-40B4-BE49-F238E27FC236}">
                <a16:creationId xmlns:a16="http://schemas.microsoft.com/office/drawing/2014/main" id="{FC17EF2C-A519-B64A-0BAE-BC2607520FE2}"/>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84739852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2369979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BFD730"/>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rgbClr val="0E2432"/>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50110326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2630889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7268580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1449018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127589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ED2881"/>
          </a:solidFill>
        </p:spPr>
        <p:txBody>
          <a:bodyPr tIns="288000">
            <a:normAutofit/>
          </a:bodyPr>
          <a:lstStyle>
            <a:lvl1pPr marL="0" indent="0" algn="ctr">
              <a:buFontTx/>
              <a:buNone/>
              <a:defRPr sz="3200"/>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ED2881"/>
          </a:solidFill>
        </p:spPr>
        <p:txBody>
          <a:bodyPr tIns="288000">
            <a:normAutofit/>
          </a:bodyPr>
          <a:lstStyle>
            <a:lvl1pPr marL="0" indent="0" algn="ctr">
              <a:buFontTx/>
              <a:buNone/>
              <a:defRPr sz="3200"/>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ED2881"/>
          </a:solidFill>
        </p:spPr>
        <p:txBody>
          <a:bodyPr tIns="288000">
            <a:normAutofit/>
          </a:bodyPr>
          <a:lstStyle>
            <a:lvl1pPr marL="0" indent="0" algn="ctr">
              <a:buFontTx/>
              <a:buNone/>
              <a:defRPr sz="3200"/>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ED2881"/>
          </a:solidFill>
        </p:spPr>
        <p:txBody>
          <a:bodyPr tIns="288000">
            <a:normAutofit/>
          </a:bodyPr>
          <a:lstStyle>
            <a:lvl1pPr marL="0" indent="0" algn="ctr">
              <a:buFontTx/>
              <a:buNone/>
              <a:defRPr sz="3200"/>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ED2881"/>
          </a:solidFill>
        </p:spPr>
        <p:txBody>
          <a:bodyPr tIns="288000">
            <a:normAutofit/>
          </a:bodyPr>
          <a:lstStyle>
            <a:lvl1pPr marL="0" indent="0" algn="ctr">
              <a:buFontTx/>
              <a:buNone/>
              <a:defRPr sz="3200"/>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ED2881"/>
          </a:solidFill>
        </p:spPr>
        <p:txBody>
          <a:bodyPr tIns="288000">
            <a:normAutofit/>
          </a:bodyPr>
          <a:lstStyle>
            <a:lvl1pPr marL="0" indent="0" algn="ctr">
              <a:buFontTx/>
              <a:buNone/>
              <a:defRPr sz="3200"/>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ED2881"/>
          </a:solidFill>
        </p:spPr>
        <p:txBody>
          <a:bodyPr tIns="288000">
            <a:normAutofit/>
          </a:bodyPr>
          <a:lstStyle>
            <a:lvl1pPr marL="0" indent="0" algn="ctr">
              <a:buFontTx/>
              <a:buNone/>
              <a:defRPr sz="3200"/>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ED2881"/>
          </a:solidFill>
        </p:spPr>
        <p:txBody>
          <a:bodyPr tIns="288000">
            <a:normAutofit/>
          </a:bodyPr>
          <a:lstStyle>
            <a:lvl1pPr marL="0" indent="0" algn="ctr">
              <a:buFontTx/>
              <a:buNone/>
              <a:defRPr sz="3200"/>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301565746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83348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7024105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1136652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rgbClr val="0E2432"/>
                </a:solidFill>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rgbClr val="0E2432"/>
                </a:solidFill>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rgbClr val="0E2432"/>
                </a:solidFill>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43315024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rgbClr val="0E2432"/>
                </a:solidFill>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rgbClr val="0E2432"/>
                </a:solidFill>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rgbClr val="0E2432"/>
                </a:solidFill>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0822572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71574076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81775479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BFD730"/>
          </a:solidFill>
        </p:spPr>
        <p:txBody>
          <a:bodyPr lIns="360000" tIns="396000" rIns="360000" bIns="360000" anchor="t" anchorCtr="0">
            <a:normAutofit/>
          </a:bodyPr>
          <a:lstStyle>
            <a:lvl1pPr marL="0" indent="0" algn="ctr">
              <a:buNone/>
              <a:defRPr sz="36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130253912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4F551956-F4EC-3683-0D3C-4E6195AF210F}"/>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268776968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BFD730"/>
          </a:solidFill>
        </p:spPr>
        <p:txBody>
          <a:bodyPr tIns="0" bIns="360000">
            <a:noAutofit/>
          </a:bodyPr>
          <a:lstStyle>
            <a:lvl1pPr marL="0" indent="0" algn="ctr">
              <a:buFontTx/>
              <a:buNone/>
              <a:defRPr sz="13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BFD730"/>
          </a:solidFill>
        </p:spPr>
        <p:txBody>
          <a:bodyPr tIns="0" bIns="360000">
            <a:noAutofit/>
          </a:bodyPr>
          <a:lstStyle>
            <a:lvl1pPr marL="0" indent="0" algn="ctr">
              <a:buFontTx/>
              <a:buNone/>
              <a:defRPr sz="13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BFD730"/>
          </a:solidFill>
        </p:spPr>
        <p:txBody>
          <a:bodyPr tIns="0" bIns="360000">
            <a:noAutofit/>
          </a:bodyPr>
          <a:lstStyle>
            <a:lvl1pPr marL="0" indent="0" algn="ctr">
              <a:buFontTx/>
              <a:buNone/>
              <a:defRPr sz="13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854225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Tree>
    <p:extLst>
      <p:ext uri="{BB962C8B-B14F-4D97-AF65-F5344CB8AC3E}">
        <p14:creationId xmlns:p14="http://schemas.microsoft.com/office/powerpoint/2010/main" val="77980205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BFD730"/>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BFD730"/>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BFD730"/>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BFD730"/>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BFD730"/>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BFD730"/>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67D2E8EE-B8CE-B251-22FC-7CF3170107AA}"/>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6A4ED7DC-0032-5D3F-B98C-D96A6B198EB5}"/>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B7E9761F-9266-5E02-B9B2-5853B310EBDC}"/>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8D503D8A-C83A-12E1-1276-AD483228188F}"/>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21AA257C-FA49-1D86-6BB9-97E8406DDC74}"/>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1713669D-7A73-492D-D175-1F29250F0E91}"/>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134604945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BFD730"/>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6" name="Picture 5">
            <a:extLst>
              <a:ext uri="{FF2B5EF4-FFF2-40B4-BE49-F238E27FC236}">
                <a16:creationId xmlns:a16="http://schemas.microsoft.com/office/drawing/2014/main" id="{05A90337-9819-D874-9EAA-251BBBAE965C}"/>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340785971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BFD730"/>
          </a:solidFill>
        </p:spPr>
        <p:txBody>
          <a:bodyPr lIns="720000" tIns="720000" rIns="720000" bIns="720000">
            <a:normAutofit/>
          </a:bodyPr>
          <a:lstStyle>
            <a:lvl1pPr marL="609608" indent="-609608">
              <a:buClr>
                <a:schemeClr val="bg1"/>
              </a:buClr>
              <a:buFont typeface="Wingdings" pitchFamily="2" charset="2"/>
              <a:buChar char="§"/>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BFD730"/>
          </a:solidFill>
        </p:spPr>
        <p:txBody>
          <a:bodyPr lIns="720000" tIns="720000" rIns="720000" bIns="720000">
            <a:normAutofit/>
          </a:bodyPr>
          <a:lstStyle>
            <a:lvl1pPr marL="609608" indent="-609608">
              <a:buClr>
                <a:schemeClr val="bg1"/>
              </a:buClr>
              <a:buFont typeface="Wingdings" pitchFamily="2" charset="2"/>
              <a:buChar char="§"/>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0055395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BFD730"/>
          </a:solidFill>
        </p:spPr>
        <p:txBody>
          <a:bodyPr anchor="ctr" anchorCtr="0">
            <a:normAutofit/>
          </a:bodyPr>
          <a:lstStyle>
            <a:lvl1pPr marL="0" indent="0" algn="ctr">
              <a:buNone/>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BFD730"/>
          </a:solidFill>
        </p:spPr>
        <p:txBody>
          <a:bodyPr anchor="ctr" anchorCtr="0">
            <a:normAutofit/>
          </a:bodyPr>
          <a:lstStyle>
            <a:lvl1pPr marL="0" indent="0" algn="ctr">
              <a:buNone/>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BFD730"/>
          </a:solidFill>
        </p:spPr>
        <p:txBody>
          <a:bodyPr anchor="ctr" anchorCtr="0">
            <a:normAutofit/>
          </a:bodyPr>
          <a:lstStyle>
            <a:lvl1pPr marL="0" indent="0" algn="ctr">
              <a:buNone/>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8218071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2039215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3469705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1530018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137245"/>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9403849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916FE9-A075-AC9C-299A-7EBE82C53FEC}"/>
              </a:ext>
            </a:extLst>
          </p:cNvPr>
          <p:cNvSpPr/>
          <p:nvPr userDrawn="1"/>
        </p:nvSpPr>
        <p:spPr>
          <a:xfrm rot="16200000">
            <a:off x="-8739187" y="8779059"/>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7" name="Oval 16">
            <a:extLst>
              <a:ext uri="{FF2B5EF4-FFF2-40B4-BE49-F238E27FC236}">
                <a16:creationId xmlns:a16="http://schemas.microsoft.com/office/drawing/2014/main" id="{85C74F18-B54F-5260-2141-D33A2DDA43C2}"/>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16">
            <a:extLst>
              <a:ext uri="{FF2B5EF4-FFF2-40B4-BE49-F238E27FC236}">
                <a16:creationId xmlns:a16="http://schemas.microsoft.com/office/drawing/2014/main" id="{2B35298E-5333-3CCC-B37F-5F80D4ACF4E9}"/>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2" name="Text Placeholder 16">
            <a:extLst>
              <a:ext uri="{FF2B5EF4-FFF2-40B4-BE49-F238E27FC236}">
                <a16:creationId xmlns:a16="http://schemas.microsoft.com/office/drawing/2014/main" id="{40843F97-5824-B97B-1E5A-BF22C8B7BF24}"/>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19DEF7B1-4D0D-8D7D-7EFC-1452DB6E90AB}"/>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71A30612-12EF-1AC7-D63D-C4872B330AFA}"/>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2564A025-9B8B-32F1-1C45-5D5B0000B299}"/>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222D5C61-3A39-2CB1-3999-665536EDA3E5}"/>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DE93A879-5BC4-6E4C-37DC-72C43F521C50}"/>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92CB01E4-FAC9-C358-A4D1-21AA1982FCE2}"/>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5E95288D-9D59-29E4-56B5-06EC39E3816A}"/>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1123688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US"/>
              <a:t>Click to edit Master title style</a:t>
            </a:r>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ED2881"/>
                </a:solidFill>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ED2881"/>
                </a:solidFill>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ED2881"/>
                </a:solidFill>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ED2881"/>
                </a:solidFill>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21083371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BFD73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14648" y="5054988"/>
            <a:ext cx="31692329"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FEF6D8BB-CFCE-1FF6-5AF6-568493FE4CA0}"/>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a:t>Text goes here</a:t>
            </a:r>
          </a:p>
        </p:txBody>
      </p:sp>
      <p:sp>
        <p:nvSpPr>
          <p:cNvPr id="17" name="Text Placeholder 16">
            <a:extLst>
              <a:ext uri="{FF2B5EF4-FFF2-40B4-BE49-F238E27FC236}">
                <a16:creationId xmlns:a16="http://schemas.microsoft.com/office/drawing/2014/main" id="{C8C2E00E-175D-4286-7565-C1B7D14AB6AB}"/>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B3990DC0-4454-7E9B-25D3-95A4C72718E3}"/>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76EE8074-FE45-7A15-EBD2-E54F8E27B632}"/>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147E1D86-0D8A-B5A6-71CA-82C38848A264}"/>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17E950D7-F217-3B25-9A78-4592687F90E3}"/>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31B38879-9DF7-FCD2-444C-69EFE49B3A76}"/>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70692E5C-4358-C956-86FE-F58250DD07B9}"/>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04D71FDA-F724-02A1-A234-A11A779A1F48}"/>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406814263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BFD73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BFD73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BFD73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BFD73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BFD73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BFD73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149089599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64624011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BFD730"/>
          </a:solidFill>
        </p:spPr>
        <p:txBody>
          <a:bodyPr tIns="288000">
            <a:normAutofit/>
          </a:bodyPr>
          <a:lstStyle>
            <a:lvl1pPr marL="0" indent="0" algn="ctr">
              <a:buFontTx/>
              <a:buNone/>
              <a:defRPr sz="3200"/>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BFD730"/>
          </a:solidFill>
        </p:spPr>
        <p:txBody>
          <a:bodyPr tIns="288000">
            <a:normAutofit/>
          </a:bodyPr>
          <a:lstStyle>
            <a:lvl1pPr marL="0" indent="0" algn="ctr">
              <a:buFontTx/>
              <a:buNone/>
              <a:defRPr sz="3200"/>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BFD730"/>
          </a:solidFill>
        </p:spPr>
        <p:txBody>
          <a:bodyPr tIns="288000">
            <a:normAutofit/>
          </a:bodyPr>
          <a:lstStyle>
            <a:lvl1pPr marL="0" indent="0" algn="ctr">
              <a:buFontTx/>
              <a:buNone/>
              <a:defRPr sz="3200"/>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BFD730"/>
          </a:solidFill>
        </p:spPr>
        <p:txBody>
          <a:bodyPr tIns="288000">
            <a:normAutofit/>
          </a:bodyPr>
          <a:lstStyle>
            <a:lvl1pPr marL="0" indent="0" algn="ctr">
              <a:buFontTx/>
              <a:buNone/>
              <a:defRPr sz="3200"/>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BFD730"/>
          </a:solidFill>
        </p:spPr>
        <p:txBody>
          <a:bodyPr tIns="288000">
            <a:normAutofit/>
          </a:bodyPr>
          <a:lstStyle>
            <a:lvl1pPr marL="0" indent="0" algn="ctr">
              <a:buFontTx/>
              <a:buNone/>
              <a:defRPr sz="3200"/>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BFD730"/>
          </a:solidFill>
        </p:spPr>
        <p:txBody>
          <a:bodyPr tIns="288000">
            <a:normAutofit/>
          </a:bodyPr>
          <a:lstStyle>
            <a:lvl1pPr marL="0" indent="0" algn="ctr">
              <a:buFontTx/>
              <a:buNone/>
              <a:defRPr sz="3200"/>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BFD730"/>
          </a:solidFill>
        </p:spPr>
        <p:txBody>
          <a:bodyPr tIns="288000">
            <a:normAutofit/>
          </a:bodyPr>
          <a:lstStyle>
            <a:lvl1pPr marL="0" indent="0" algn="ctr">
              <a:buFontTx/>
              <a:buNone/>
              <a:defRPr sz="3200"/>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BFD730"/>
          </a:solidFill>
        </p:spPr>
        <p:txBody>
          <a:bodyPr tIns="288000">
            <a:normAutofit/>
          </a:bodyPr>
          <a:lstStyle>
            <a:lvl1pPr marL="0" indent="0" algn="ctr">
              <a:buFontTx/>
              <a:buNone/>
              <a:defRPr sz="3200"/>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162135648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132433"/>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a:t>XX%</a:t>
            </a:r>
          </a:p>
        </p:txBody>
      </p:sp>
    </p:spTree>
    <p:extLst>
      <p:ext uri="{BB962C8B-B14F-4D97-AF65-F5344CB8AC3E}">
        <p14:creationId xmlns:p14="http://schemas.microsoft.com/office/powerpoint/2010/main" val="78419821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BFD730"/>
                </a:solidFill>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BFD730"/>
                </a:solidFill>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BFD730"/>
                </a:solidFill>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BFD730"/>
                </a:solidFill>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57303973"/>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BFD73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rgbClr val="132433"/>
              </a:buClr>
              <a:buFont typeface="Wingdings" pitchFamily="2" charset="2"/>
              <a:buChar char="§"/>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rgbClr val="132433"/>
                </a:solidFill>
              </a:defRPr>
            </a:lvl1pPr>
          </a:lstStyle>
          <a:p>
            <a:r>
              <a:rPr lang="en-GB"/>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rgbClr val="132433"/>
              </a:buClr>
              <a:buFont typeface="Wingdings" pitchFamily="2" charset="2"/>
              <a:buChar char="§"/>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4" name="Picture 3">
            <a:extLst>
              <a:ext uri="{FF2B5EF4-FFF2-40B4-BE49-F238E27FC236}">
                <a16:creationId xmlns:a16="http://schemas.microsoft.com/office/drawing/2014/main" id="{109E2243-63D2-42BE-AE6D-A6FEC4A4CD5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00407512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132433"/>
              </a:solidFill>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BFD730"/>
          </a:solidFill>
        </p:spPr>
        <p:txBody>
          <a:bodyPr>
            <a:normAutofit/>
          </a:bodyPr>
          <a:lstStyle>
            <a:lvl1pPr marL="0" indent="0" algn="ctr">
              <a:buFontTx/>
              <a:buNone/>
              <a:defRPr sz="4400">
                <a:solidFill>
                  <a:srgbClr val="132433"/>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BFD730"/>
          </a:solidFill>
        </p:spPr>
        <p:txBody>
          <a:bodyPr>
            <a:normAutofit/>
          </a:bodyPr>
          <a:lstStyle>
            <a:lvl1pPr marL="0" indent="0" algn="ctr">
              <a:buFontTx/>
              <a:buNone/>
              <a:defRPr sz="4400">
                <a:solidFill>
                  <a:srgbClr val="132433"/>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BFD730"/>
          </a:solidFill>
        </p:spPr>
        <p:txBody>
          <a:bodyPr>
            <a:normAutofit/>
          </a:bodyPr>
          <a:lstStyle>
            <a:lvl1pPr marL="0" indent="0" algn="ctr">
              <a:buFontTx/>
              <a:buNone/>
              <a:defRPr sz="4400">
                <a:solidFill>
                  <a:srgbClr val="132433"/>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BFD730"/>
          </a:solidFill>
        </p:spPr>
        <p:txBody>
          <a:bodyPr>
            <a:normAutofit/>
          </a:bodyPr>
          <a:lstStyle>
            <a:lvl1pPr marL="0" indent="0" algn="ctr">
              <a:buFontTx/>
              <a:buNone/>
              <a:defRPr sz="4400">
                <a:solidFill>
                  <a:srgbClr val="132433"/>
                </a:solidFill>
              </a:defRPr>
            </a:lvl1pPr>
          </a:lstStyle>
          <a:p>
            <a:r>
              <a:rPr lang="en-GB"/>
              <a:t>Icon</a:t>
            </a:r>
          </a:p>
        </p:txBody>
      </p:sp>
    </p:spTree>
    <p:extLst>
      <p:ext uri="{BB962C8B-B14F-4D97-AF65-F5344CB8AC3E}">
        <p14:creationId xmlns:p14="http://schemas.microsoft.com/office/powerpoint/2010/main" val="140413853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132433"/>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BFD730"/>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BFD730"/>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BFD730"/>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BFD730"/>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BFD730"/>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BFD730"/>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Tree>
    <p:extLst>
      <p:ext uri="{BB962C8B-B14F-4D97-AF65-F5344CB8AC3E}">
        <p14:creationId xmlns:p14="http://schemas.microsoft.com/office/powerpoint/2010/main" val="321733800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132433"/>
              </a:solidFill>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7" name="Rectangle 6">
            <a:extLst>
              <a:ext uri="{FF2B5EF4-FFF2-40B4-BE49-F238E27FC236}">
                <a16:creationId xmlns:a16="http://schemas.microsoft.com/office/drawing/2014/main" id="{AD9F9456-ACCA-559D-0C1A-D4EDAE39C9EC}"/>
              </a:ext>
            </a:extLst>
          </p:cNvPr>
          <p:cNvSpPr/>
          <p:nvPr userDrawn="1"/>
        </p:nvSpPr>
        <p:spPr>
          <a:xfrm>
            <a:off x="17231360" y="1890762"/>
            <a:ext cx="13370560" cy="1451667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733B7FB7-C174-C791-EEEE-318175BA0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F7BD327C-CE3A-D6F7-B244-98DDCB751BA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6" name="Text Placeholder 8">
            <a:extLst>
              <a:ext uri="{FF2B5EF4-FFF2-40B4-BE49-F238E27FC236}">
                <a16:creationId xmlns:a16="http://schemas.microsoft.com/office/drawing/2014/main" id="{0B50B032-BC7C-34A3-420F-C84C7C4070C1}"/>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rgbClr val="132433"/>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580991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ED288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387727081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132433"/>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BFD730"/>
          </a:solidFill>
        </p:spPr>
        <p:txBody>
          <a:bodyPr tIns="288000">
            <a:normAutofit/>
          </a:bodyPr>
          <a:lstStyle>
            <a:lvl1pPr marL="0" indent="0" algn="ctr">
              <a:buFontTx/>
              <a:buNone/>
              <a:defRPr sz="3200">
                <a:solidFill>
                  <a:srgbClr val="132433"/>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BFD730"/>
          </a:solidFill>
        </p:spPr>
        <p:txBody>
          <a:bodyPr tIns="288000">
            <a:normAutofit/>
          </a:bodyPr>
          <a:lstStyle>
            <a:lvl1pPr marL="0" indent="0" algn="ctr">
              <a:buFontTx/>
              <a:buNone/>
              <a:defRPr sz="3200">
                <a:solidFill>
                  <a:srgbClr val="132433"/>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BFD730"/>
          </a:solidFill>
        </p:spPr>
        <p:txBody>
          <a:bodyPr tIns="288000">
            <a:normAutofit/>
          </a:bodyPr>
          <a:lstStyle>
            <a:lvl1pPr marL="0" indent="0" algn="ctr">
              <a:buFontTx/>
              <a:buNone/>
              <a:defRPr sz="3200">
                <a:solidFill>
                  <a:srgbClr val="132433"/>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354422199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8381396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FCAF17"/>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rgbClr val="0E2432"/>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5" name="Picture 4">
            <a:extLst>
              <a:ext uri="{FF2B5EF4-FFF2-40B4-BE49-F238E27FC236}">
                <a16:creationId xmlns:a16="http://schemas.microsoft.com/office/drawing/2014/main" id="{6243FE8A-43BA-1D63-7D25-56BE64F960E9}"/>
              </a:ext>
            </a:extLst>
          </p:cNvPr>
          <p:cNvPicPr>
            <a:picLocks noChangeAspect="1"/>
          </p:cNvPicPr>
          <p:nvPr userDrawn="1"/>
        </p:nvPicPr>
        <p:blipFill>
          <a:blip r:embed="rId4"/>
          <a:srcRect/>
          <a:stretch/>
        </p:blipFill>
        <p:spPr>
          <a:xfrm>
            <a:off x="1572082" y="1543043"/>
            <a:ext cx="3059929" cy="917979"/>
          </a:xfrm>
          <a:prstGeom prst="rect">
            <a:avLst/>
          </a:prstGeom>
        </p:spPr>
      </p:pic>
    </p:spTree>
    <p:extLst>
      <p:ext uri="{BB962C8B-B14F-4D97-AF65-F5344CB8AC3E}">
        <p14:creationId xmlns:p14="http://schemas.microsoft.com/office/powerpoint/2010/main" val="3695377292"/>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355311589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CAF1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4530261"/>
            <a:ext cx="24384000" cy="4613740"/>
          </a:xfrm>
        </p:spPr>
        <p:txBody>
          <a:bodyPr anchor="b"/>
          <a:lstStyle>
            <a:lvl1pPr algn="ctr">
              <a:defRPr sz="16000">
                <a:ln>
                  <a:noFill/>
                </a:ln>
                <a:solidFill>
                  <a:srgbClr val="0E2432"/>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6" name="Picture 5">
            <a:extLst>
              <a:ext uri="{FF2B5EF4-FFF2-40B4-BE49-F238E27FC236}">
                <a16:creationId xmlns:a16="http://schemas.microsoft.com/office/drawing/2014/main" id="{FC17EF2C-A519-B64A-0BAE-BC2607520FE2}"/>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42074330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7128538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FCAF17"/>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rgbClr val="0E2432"/>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97424824"/>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519619862"/>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85095556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545502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US"/>
              <a:t>Click to edit Master title style</a:t>
            </a:r>
            <a:endParaRPr lang="en-GB"/>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ED2881"/>
          </a:solidFill>
        </p:spPr>
        <p:txBody>
          <a:bodyPr>
            <a:normAutofit/>
          </a:bodyPr>
          <a:lstStyle>
            <a:lvl1pPr marL="0" indent="0" algn="ctr">
              <a:buFontTx/>
              <a:buNone/>
              <a:defRPr sz="440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ED2881"/>
          </a:solidFill>
        </p:spPr>
        <p:txBody>
          <a:bodyPr>
            <a:normAutofit/>
          </a:bodyPr>
          <a:lstStyle>
            <a:lvl1pPr marL="0" indent="0" algn="ctr">
              <a:buFontTx/>
              <a:buNone/>
              <a:defRPr sz="4400">
                <a:solidFill>
                  <a:schemeClr val="bg1"/>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ED2881"/>
          </a:solidFill>
        </p:spPr>
        <p:txBody>
          <a:bodyPr>
            <a:normAutofit/>
          </a:bodyPr>
          <a:lstStyle>
            <a:lvl1pPr marL="0" indent="0" algn="ctr">
              <a:buFontTx/>
              <a:buNone/>
              <a:defRPr sz="4400">
                <a:solidFill>
                  <a:schemeClr val="bg1"/>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ED2881"/>
          </a:solidFill>
        </p:spPr>
        <p:txBody>
          <a:bodyPr>
            <a:normAutofit/>
          </a:bodyPr>
          <a:lstStyle>
            <a:lvl1pPr marL="0" indent="0" algn="ctr">
              <a:buFontTx/>
              <a:buNone/>
              <a:defRPr sz="4400">
                <a:solidFill>
                  <a:schemeClr val="bg1"/>
                </a:solidFill>
              </a:defRPr>
            </a:lvl1pPr>
          </a:lstStyle>
          <a:p>
            <a:r>
              <a:rPr lang="en-GB"/>
              <a:t>Icon</a:t>
            </a:r>
          </a:p>
        </p:txBody>
      </p:sp>
    </p:spTree>
    <p:extLst>
      <p:ext uri="{BB962C8B-B14F-4D97-AF65-F5344CB8AC3E}">
        <p14:creationId xmlns:p14="http://schemas.microsoft.com/office/powerpoint/2010/main" val="280404785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103126274"/>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10043339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4184064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5509693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rgbClr val="0E2432"/>
                </a:solidFill>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rgbClr val="0E2432"/>
                </a:solidFill>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rgbClr val="0E2432"/>
                </a:solidFill>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5725676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rgbClr val="0E2432"/>
                </a:solidFill>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rgbClr val="0E2432"/>
                </a:solidFill>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rgbClr val="0E2432"/>
                </a:solidFill>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45016700"/>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80089565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2726070845"/>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FCAF17"/>
          </a:solidFill>
        </p:spPr>
        <p:txBody>
          <a:bodyPr lIns="360000" tIns="396000" rIns="360000" bIns="360000" anchor="t" anchorCtr="0">
            <a:normAutofit/>
          </a:bodyPr>
          <a:lstStyle>
            <a:lvl1pPr marL="0" indent="0" algn="ctr">
              <a:buNone/>
              <a:defRPr sz="36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1608108568"/>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E139EEC0-67C7-E0A0-09D5-BB9F08A96564}"/>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1625609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US"/>
              <a:t>Click to edit Master title style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Tree>
    <p:extLst>
      <p:ext uri="{BB962C8B-B14F-4D97-AF65-F5344CB8AC3E}">
        <p14:creationId xmlns:p14="http://schemas.microsoft.com/office/powerpoint/2010/main" val="11493578"/>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FCAF17"/>
          </a:solidFill>
        </p:spPr>
        <p:txBody>
          <a:bodyPr tIns="0" bIns="360000">
            <a:noAutofit/>
          </a:bodyPr>
          <a:lstStyle>
            <a:lvl1pPr marL="0" indent="0" algn="ctr">
              <a:buFontTx/>
              <a:buNone/>
              <a:defRPr sz="13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FCAF17"/>
          </a:solidFill>
        </p:spPr>
        <p:txBody>
          <a:bodyPr tIns="0" bIns="360000">
            <a:noAutofit/>
          </a:bodyPr>
          <a:lstStyle>
            <a:lvl1pPr marL="0" indent="0" algn="ctr">
              <a:buFontTx/>
              <a:buNone/>
              <a:defRPr sz="13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FCAF17"/>
          </a:solidFill>
        </p:spPr>
        <p:txBody>
          <a:bodyPr tIns="0" bIns="360000">
            <a:noAutofit/>
          </a:bodyPr>
          <a:lstStyle>
            <a:lvl1pPr marL="0" indent="0" algn="ctr">
              <a:buFontTx/>
              <a:buNone/>
              <a:defRPr sz="13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50295035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FCAF17"/>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FCAF17"/>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FCAF17"/>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FCAF17"/>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FCAF17"/>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FCAF17"/>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F7BBFDE5-3785-FD66-BD30-17F6536F8F0F}"/>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FC8E4732-A675-4837-80E0-340288CDD210}"/>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54C14A2E-2A09-795D-2920-50A20ACDED8B}"/>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DBA8C73-86F9-D652-5341-1EC5561026F1}"/>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4D7FE19F-49DA-3022-0BED-12CA28E14251}"/>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7F25FE5-2911-0E36-BF18-287ADDA9E158}"/>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741131024"/>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FCAF17"/>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6" name="Picture 5">
            <a:extLst>
              <a:ext uri="{FF2B5EF4-FFF2-40B4-BE49-F238E27FC236}">
                <a16:creationId xmlns:a16="http://schemas.microsoft.com/office/drawing/2014/main" id="{1C253FAE-2785-46C7-AAB5-C67B014F35FF}"/>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34224045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FCAF17"/>
          </a:solidFill>
        </p:spPr>
        <p:txBody>
          <a:bodyPr lIns="720000" tIns="720000" rIns="720000" bIns="720000">
            <a:normAutofit/>
          </a:bodyPr>
          <a:lstStyle>
            <a:lvl1pPr marL="609608" indent="-609608">
              <a:buClr>
                <a:schemeClr val="bg1"/>
              </a:buClr>
              <a:buFont typeface="Wingdings" pitchFamily="2" charset="2"/>
              <a:buChar char="§"/>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FCAF17"/>
          </a:solidFill>
        </p:spPr>
        <p:txBody>
          <a:bodyPr lIns="720000" tIns="720000" rIns="720000" bIns="720000">
            <a:normAutofit/>
          </a:bodyPr>
          <a:lstStyle>
            <a:lvl1pPr marL="609608" indent="-609608">
              <a:buClr>
                <a:schemeClr val="bg1"/>
              </a:buClr>
              <a:buFont typeface="Wingdings" pitchFamily="2" charset="2"/>
              <a:buChar char="§"/>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0906449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FCAF17"/>
          </a:solidFill>
        </p:spPr>
        <p:txBody>
          <a:bodyPr anchor="ctr" anchorCtr="0">
            <a:normAutofit/>
          </a:bodyPr>
          <a:lstStyle>
            <a:lvl1pPr marL="0" indent="0" algn="ctr">
              <a:buNone/>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FCAF17"/>
          </a:solidFill>
        </p:spPr>
        <p:txBody>
          <a:bodyPr anchor="ctr" anchorCtr="0">
            <a:normAutofit/>
          </a:bodyPr>
          <a:lstStyle>
            <a:lvl1pPr marL="0" indent="0" algn="ctr">
              <a:buNone/>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FCAF17"/>
          </a:solidFill>
        </p:spPr>
        <p:txBody>
          <a:bodyPr anchor="ctr" anchorCtr="0">
            <a:normAutofit/>
          </a:bodyPr>
          <a:lstStyle>
            <a:lvl1pPr marL="0" indent="0" algn="ctr">
              <a:buNone/>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7728085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7411118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65919071"/>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13494926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0E2432"/>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75163879"/>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3767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ED288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2689245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7" name="Rectangle 16">
            <a:extLst>
              <a:ext uri="{FF2B5EF4-FFF2-40B4-BE49-F238E27FC236}">
                <a16:creationId xmlns:a16="http://schemas.microsoft.com/office/drawing/2014/main" id="{F58E2274-C960-29CE-D741-8E081B120C15}"/>
              </a:ext>
            </a:extLst>
          </p:cNvPr>
          <p:cNvSpPr/>
          <p:nvPr userDrawn="1"/>
        </p:nvSpPr>
        <p:spPr>
          <a:xfrm>
            <a:off x="17231360" y="1890762"/>
            <a:ext cx="13370560" cy="1451667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14" name="Graphic 13" descr="Open quotation mark with solid fill">
            <a:extLst>
              <a:ext uri="{FF2B5EF4-FFF2-40B4-BE49-F238E27FC236}">
                <a16:creationId xmlns:a16="http://schemas.microsoft.com/office/drawing/2014/main" id="{A36276D5-578F-0EB6-E182-D67F027EA2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5" name="Graphic 14" descr="Open quotation mark with solid fill">
            <a:extLst>
              <a:ext uri="{FF2B5EF4-FFF2-40B4-BE49-F238E27FC236}">
                <a16:creationId xmlns:a16="http://schemas.microsoft.com/office/drawing/2014/main" id="{2E5C85D1-186E-832B-0EAE-64070D63A2B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3" name="Text Placeholder 8">
            <a:extLst>
              <a:ext uri="{FF2B5EF4-FFF2-40B4-BE49-F238E27FC236}">
                <a16:creationId xmlns:a16="http://schemas.microsoft.com/office/drawing/2014/main" id="{7AD99889-1B9E-CCD1-74C4-D42CE3F3773A}"/>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276750234"/>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916FE9-A075-AC9C-299A-7EBE82C53FEC}"/>
              </a:ext>
            </a:extLst>
          </p:cNvPr>
          <p:cNvSpPr/>
          <p:nvPr userDrawn="1"/>
        </p:nvSpPr>
        <p:spPr>
          <a:xfrm rot="16200000">
            <a:off x="-8739187" y="8779059"/>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7" name="Oval 16">
            <a:extLst>
              <a:ext uri="{FF2B5EF4-FFF2-40B4-BE49-F238E27FC236}">
                <a16:creationId xmlns:a16="http://schemas.microsoft.com/office/drawing/2014/main" id="{85C74F18-B54F-5260-2141-D33A2DDA43C2}"/>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16">
            <a:extLst>
              <a:ext uri="{FF2B5EF4-FFF2-40B4-BE49-F238E27FC236}">
                <a16:creationId xmlns:a16="http://schemas.microsoft.com/office/drawing/2014/main" id="{CD1D93BC-4CB1-E571-2B51-BDF9AF0986A6}"/>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2" name="Text Placeholder 16">
            <a:extLst>
              <a:ext uri="{FF2B5EF4-FFF2-40B4-BE49-F238E27FC236}">
                <a16:creationId xmlns:a16="http://schemas.microsoft.com/office/drawing/2014/main" id="{4303B636-D964-8152-E43A-A9AA9CF7A364}"/>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5DC2B286-9F69-6AB8-A944-817900753C5F}"/>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956D444A-B23C-B6DD-E956-59DAB6C3F6DA}"/>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3816446C-65D2-28F4-9212-75D9C470553E}"/>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ECFA29E5-9DB0-7107-A607-BD135C12B385}"/>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3EA6FECF-FC74-F254-9072-55DD641ECC58}"/>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B77D562A-6167-B277-C254-5C90854547B6}"/>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9FE7CD3A-D7F3-E660-7B2C-DE8AAD25E870}"/>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2743109183"/>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FCAF1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14648" y="5054988"/>
            <a:ext cx="31692329"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02185B01-0C7D-E73E-0659-099BD8C776CF}"/>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a:t>Text goes here</a:t>
            </a:r>
          </a:p>
        </p:txBody>
      </p:sp>
      <p:sp>
        <p:nvSpPr>
          <p:cNvPr id="17" name="Text Placeholder 16">
            <a:extLst>
              <a:ext uri="{FF2B5EF4-FFF2-40B4-BE49-F238E27FC236}">
                <a16:creationId xmlns:a16="http://schemas.microsoft.com/office/drawing/2014/main" id="{2DA47334-3004-00A9-4C55-184B4AF8FC22}"/>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81C05AB9-F92A-C311-9C52-7AFD69EEABDF}"/>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0B9289F0-48E4-9557-A898-331A1189DB6B}"/>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B36668AC-D5D2-D945-0CF2-913BB6198843}"/>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87451DC7-3501-196F-A00E-3E6E07B97B8A}"/>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2328E3CE-A33E-275D-8723-FF1D7260063E}"/>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33EAD7B7-A04C-B6A2-C4D3-4A8D71064EC0}"/>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326ABFD4-EC4D-11D8-E6A0-687B680976BA}"/>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170984196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FCAF17"/>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FCAF17"/>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FCAF17"/>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FCAF17"/>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FCAF17"/>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FCAF17"/>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97472601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3035843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FCAF17"/>
          </a:solidFill>
        </p:spPr>
        <p:txBody>
          <a:bodyPr tIns="288000">
            <a:normAutofit/>
          </a:bodyPr>
          <a:lstStyle>
            <a:lvl1pPr marL="0" indent="0" algn="ctr">
              <a:buFontTx/>
              <a:buNone/>
              <a:defRPr sz="3200"/>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FCAF17"/>
          </a:solidFill>
        </p:spPr>
        <p:txBody>
          <a:bodyPr tIns="288000">
            <a:normAutofit/>
          </a:bodyPr>
          <a:lstStyle>
            <a:lvl1pPr marL="0" indent="0" algn="ctr">
              <a:buFontTx/>
              <a:buNone/>
              <a:defRPr sz="3200"/>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FCAF17"/>
          </a:solidFill>
        </p:spPr>
        <p:txBody>
          <a:bodyPr tIns="288000">
            <a:normAutofit/>
          </a:bodyPr>
          <a:lstStyle>
            <a:lvl1pPr marL="0" indent="0" algn="ctr">
              <a:buFontTx/>
              <a:buNone/>
              <a:defRPr sz="3200"/>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FCAF17"/>
          </a:solidFill>
        </p:spPr>
        <p:txBody>
          <a:bodyPr tIns="288000">
            <a:normAutofit/>
          </a:bodyPr>
          <a:lstStyle>
            <a:lvl1pPr marL="0" indent="0" algn="ctr">
              <a:buFontTx/>
              <a:buNone/>
              <a:defRPr sz="3200"/>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FCAF17"/>
          </a:solidFill>
        </p:spPr>
        <p:txBody>
          <a:bodyPr tIns="288000">
            <a:normAutofit/>
          </a:bodyPr>
          <a:lstStyle>
            <a:lvl1pPr marL="0" indent="0" algn="ctr">
              <a:buFontTx/>
              <a:buNone/>
              <a:defRPr sz="3200"/>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FCAF17"/>
          </a:solidFill>
        </p:spPr>
        <p:txBody>
          <a:bodyPr tIns="288000">
            <a:normAutofit/>
          </a:bodyPr>
          <a:lstStyle>
            <a:lvl1pPr marL="0" indent="0" algn="ctr">
              <a:buFontTx/>
              <a:buNone/>
              <a:defRPr sz="3200"/>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FCAF17"/>
          </a:solidFill>
        </p:spPr>
        <p:txBody>
          <a:bodyPr tIns="288000">
            <a:normAutofit/>
          </a:bodyPr>
          <a:lstStyle>
            <a:lvl1pPr marL="0" indent="0" algn="ctr">
              <a:buFontTx/>
              <a:buNone/>
              <a:defRPr sz="3200"/>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FCAF17"/>
          </a:solidFill>
        </p:spPr>
        <p:txBody>
          <a:bodyPr tIns="288000">
            <a:normAutofit/>
          </a:bodyPr>
          <a:lstStyle>
            <a:lvl1pPr marL="0" indent="0" algn="ctr">
              <a:buFontTx/>
              <a:buNone/>
              <a:defRPr sz="3200"/>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1212436477"/>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132433"/>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a:t>XX%</a:t>
            </a:r>
          </a:p>
        </p:txBody>
      </p:sp>
    </p:spTree>
    <p:extLst>
      <p:ext uri="{BB962C8B-B14F-4D97-AF65-F5344CB8AC3E}">
        <p14:creationId xmlns:p14="http://schemas.microsoft.com/office/powerpoint/2010/main" val="277654313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FCAF17"/>
                </a:solidFill>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FCAF17"/>
                </a:solidFill>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FCAF17"/>
                </a:solidFill>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FCAF17"/>
                </a:solidFill>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90041302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FCAF17"/>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rgbClr val="132433"/>
              </a:buClr>
              <a:buFont typeface="Wingdings" pitchFamily="2" charset="2"/>
              <a:buChar char="§"/>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rgbClr val="132433"/>
                </a:solidFill>
              </a:defRPr>
            </a:lvl1pPr>
          </a:lstStyle>
          <a:p>
            <a:r>
              <a:rPr lang="en-GB"/>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rgbClr val="132433"/>
              </a:buClr>
              <a:buFont typeface="Wingdings" pitchFamily="2" charset="2"/>
              <a:buChar char="§"/>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4" name="Picture 3">
            <a:extLst>
              <a:ext uri="{FF2B5EF4-FFF2-40B4-BE49-F238E27FC236}">
                <a16:creationId xmlns:a16="http://schemas.microsoft.com/office/drawing/2014/main" id="{109E2243-63D2-42BE-AE6D-A6FEC4A4CD5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2726665613"/>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132433"/>
              </a:solidFill>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FCAF17"/>
          </a:solidFill>
        </p:spPr>
        <p:txBody>
          <a:bodyPr>
            <a:normAutofit/>
          </a:bodyPr>
          <a:lstStyle>
            <a:lvl1pPr marL="0" indent="0" algn="ctr">
              <a:buFontTx/>
              <a:buNone/>
              <a:defRPr sz="4400">
                <a:solidFill>
                  <a:srgbClr val="132433"/>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FCAF17"/>
          </a:solidFill>
        </p:spPr>
        <p:txBody>
          <a:bodyPr>
            <a:normAutofit/>
          </a:bodyPr>
          <a:lstStyle>
            <a:lvl1pPr marL="0" indent="0" algn="ctr">
              <a:buFontTx/>
              <a:buNone/>
              <a:defRPr sz="4400">
                <a:solidFill>
                  <a:srgbClr val="132433"/>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FCAF17"/>
          </a:solidFill>
        </p:spPr>
        <p:txBody>
          <a:bodyPr>
            <a:normAutofit/>
          </a:bodyPr>
          <a:lstStyle>
            <a:lvl1pPr marL="0" indent="0" algn="ctr">
              <a:buFontTx/>
              <a:buNone/>
              <a:defRPr sz="4400">
                <a:solidFill>
                  <a:srgbClr val="132433"/>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FCAF17"/>
          </a:solidFill>
        </p:spPr>
        <p:txBody>
          <a:bodyPr>
            <a:normAutofit/>
          </a:bodyPr>
          <a:lstStyle>
            <a:lvl1pPr marL="0" indent="0" algn="ctr">
              <a:buFontTx/>
              <a:buNone/>
              <a:defRPr sz="4400">
                <a:solidFill>
                  <a:srgbClr val="132433"/>
                </a:solidFill>
              </a:defRPr>
            </a:lvl1pPr>
          </a:lstStyle>
          <a:p>
            <a:r>
              <a:rPr lang="en-GB"/>
              <a:t>Icon</a:t>
            </a:r>
          </a:p>
        </p:txBody>
      </p:sp>
    </p:spTree>
    <p:extLst>
      <p:ext uri="{BB962C8B-B14F-4D97-AF65-F5344CB8AC3E}">
        <p14:creationId xmlns:p14="http://schemas.microsoft.com/office/powerpoint/2010/main" val="3407893062"/>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132433"/>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FCAF17"/>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FCAF17"/>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FCAF17"/>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FCAF17"/>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FCAF17"/>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FCAF17"/>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Tree>
    <p:extLst>
      <p:ext uri="{BB962C8B-B14F-4D97-AF65-F5344CB8AC3E}">
        <p14:creationId xmlns:p14="http://schemas.microsoft.com/office/powerpoint/2010/main" val="145034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ED2881"/>
          </a:solidFill>
        </p:spPr>
        <p:txBody>
          <a:bodyPr tIns="288000">
            <a:normAutofit/>
          </a:bodyPr>
          <a:lstStyle>
            <a:lvl1pPr marL="0" indent="0" algn="ctr">
              <a:buFontTx/>
              <a:buNone/>
              <a:defRPr sz="3200">
                <a:solidFill>
                  <a:schemeClr val="bg1"/>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ED2881"/>
          </a:solidFill>
        </p:spPr>
        <p:txBody>
          <a:bodyPr tIns="288000">
            <a:normAutofit/>
          </a:bodyPr>
          <a:lstStyle>
            <a:lvl1pPr marL="0" indent="0" algn="ctr">
              <a:buFontTx/>
              <a:buNone/>
              <a:defRPr sz="3200">
                <a:solidFill>
                  <a:schemeClr val="bg1"/>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ED2881"/>
          </a:solidFill>
        </p:spPr>
        <p:txBody>
          <a:bodyPr tIns="288000">
            <a:normAutofit/>
          </a:bodyPr>
          <a:lstStyle>
            <a:lvl1pPr marL="0" indent="0" algn="ctr">
              <a:buFontTx/>
              <a:buNone/>
              <a:defRPr sz="3200">
                <a:solidFill>
                  <a:schemeClr val="bg1"/>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116581038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132433"/>
              </a:solidFill>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7" name="Rectangle 6">
            <a:extLst>
              <a:ext uri="{FF2B5EF4-FFF2-40B4-BE49-F238E27FC236}">
                <a16:creationId xmlns:a16="http://schemas.microsoft.com/office/drawing/2014/main" id="{388DD87A-F604-2979-60BA-F0B3F4C028A9}"/>
              </a:ext>
            </a:extLst>
          </p:cNvPr>
          <p:cNvSpPr/>
          <p:nvPr userDrawn="1"/>
        </p:nvSpPr>
        <p:spPr>
          <a:xfrm>
            <a:off x="17231360" y="1890762"/>
            <a:ext cx="13370560" cy="1451667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6294C324-120E-4975-78DB-B97E514DA91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A0EB76C5-5DF7-76A9-136F-58501C7EE93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93ED7572-AD6F-56A4-3B73-B977C586C6E0}"/>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rgbClr val="132433"/>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439383581"/>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solidFill>
                <a:srgbClr val="132433"/>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FCAF17"/>
          </a:solidFill>
        </p:spPr>
        <p:txBody>
          <a:bodyPr tIns="288000">
            <a:normAutofit/>
          </a:bodyPr>
          <a:lstStyle>
            <a:lvl1pPr marL="0" indent="0" algn="ctr">
              <a:buFontTx/>
              <a:buNone/>
              <a:defRPr sz="3200">
                <a:solidFill>
                  <a:srgbClr val="132433"/>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FCAF17"/>
          </a:solidFill>
        </p:spPr>
        <p:txBody>
          <a:bodyPr tIns="288000">
            <a:normAutofit/>
          </a:bodyPr>
          <a:lstStyle>
            <a:lvl1pPr marL="0" indent="0" algn="ctr">
              <a:buFontTx/>
              <a:buNone/>
              <a:defRPr sz="3200">
                <a:solidFill>
                  <a:srgbClr val="132433"/>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FCAF17"/>
          </a:solidFill>
        </p:spPr>
        <p:txBody>
          <a:bodyPr tIns="288000">
            <a:normAutofit/>
          </a:bodyPr>
          <a:lstStyle>
            <a:lvl1pPr marL="0" indent="0" algn="ctr">
              <a:buFontTx/>
              <a:buNone/>
              <a:defRPr sz="3200">
                <a:solidFill>
                  <a:srgbClr val="132433"/>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1652792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13880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F3756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24996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27616501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3756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3195046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671695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F3756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692172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32241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7502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58441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88240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4660031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3853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463945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55298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4314165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85477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90799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11868615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F37561"/>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258064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ED288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77298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5" name="Content Placeholder 2">
            <a:extLst>
              <a:ext uri="{FF2B5EF4-FFF2-40B4-BE49-F238E27FC236}">
                <a16:creationId xmlns:a16="http://schemas.microsoft.com/office/drawing/2014/main" id="{20710D1B-D489-8F36-4A04-2B7A832E1C14}"/>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099282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F37561"/>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F37561"/>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F37561"/>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241250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5" name="Text Placeholder 15">
            <a:extLst>
              <a:ext uri="{FF2B5EF4-FFF2-40B4-BE49-F238E27FC236}">
                <a16:creationId xmlns:a16="http://schemas.microsoft.com/office/drawing/2014/main" id="{96448C6A-29BE-41E7-5832-855F6C95B62B}"/>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0" name="Text Placeholder 15">
            <a:extLst>
              <a:ext uri="{FF2B5EF4-FFF2-40B4-BE49-F238E27FC236}">
                <a16:creationId xmlns:a16="http://schemas.microsoft.com/office/drawing/2014/main" id="{7299F715-9BD8-82BE-F9B9-FC387B915CC9}"/>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AEF0EEC-ED23-52F9-3A4B-D02732907F03}"/>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5E0EB1D7-830B-3050-92F9-1FC3ED858C77}"/>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4F4A06D1-6286-02F8-A0A8-18065C534479}"/>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2" name="Text Placeholder 15">
            <a:extLst>
              <a:ext uri="{FF2B5EF4-FFF2-40B4-BE49-F238E27FC236}">
                <a16:creationId xmlns:a16="http://schemas.microsoft.com/office/drawing/2014/main" id="{9DED9F07-2D3E-BD82-1C67-E5CD8CAFA42D}"/>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41339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F3756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3189224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F37561"/>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F37561"/>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81402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F37561"/>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F37561"/>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F37561"/>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124615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852665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511637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110777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80908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46744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464436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D04F548F-5952-044E-021F-37B93C40DD8F}"/>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7" name="Text Placeholder 16">
            <a:extLst>
              <a:ext uri="{FF2B5EF4-FFF2-40B4-BE49-F238E27FC236}">
                <a16:creationId xmlns:a16="http://schemas.microsoft.com/office/drawing/2014/main" id="{BC297AEA-505B-B4F3-B5FD-6BB27C43B5AB}"/>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0B378121-8F63-4386-3A8B-C76E3BEB5362}"/>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C4269773-59C3-5AF8-FA3D-975A8EAB622E}"/>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521788B7-C4BB-098E-C9E6-870CCD2718F7}"/>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6157C838-0CFC-FED8-E1E4-4D95577C00E1}"/>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C92B63EB-FA23-CA82-8829-7C94DCE13AC1}"/>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BE6D85AA-BC7C-FCD4-CE40-0ED585335BEE}"/>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2ECB1412-D95E-E472-E8E6-DA3AEDE90AB1}"/>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38264532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F37561"/>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135E4630-28EA-39EF-2DCD-D719421E29C9}"/>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7" name="Text Placeholder 16">
            <a:extLst>
              <a:ext uri="{FF2B5EF4-FFF2-40B4-BE49-F238E27FC236}">
                <a16:creationId xmlns:a16="http://schemas.microsoft.com/office/drawing/2014/main" id="{1C5BEAB0-2B4D-1DB2-128E-EE319209FC25}"/>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8" name="Text Placeholder 16">
            <a:extLst>
              <a:ext uri="{FF2B5EF4-FFF2-40B4-BE49-F238E27FC236}">
                <a16:creationId xmlns:a16="http://schemas.microsoft.com/office/drawing/2014/main" id="{3FF990BF-5FFB-D724-6B70-D6E188DAC016}"/>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19" name="Text Placeholder 16">
            <a:extLst>
              <a:ext uri="{FF2B5EF4-FFF2-40B4-BE49-F238E27FC236}">
                <a16:creationId xmlns:a16="http://schemas.microsoft.com/office/drawing/2014/main" id="{7D7E7618-FBA3-CE9A-4F5D-05E68C10C487}"/>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0" name="Text Placeholder 16">
            <a:extLst>
              <a:ext uri="{FF2B5EF4-FFF2-40B4-BE49-F238E27FC236}">
                <a16:creationId xmlns:a16="http://schemas.microsoft.com/office/drawing/2014/main" id="{39CF25E5-1621-E8B6-6EFA-9BF51094AB4B}"/>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1" name="Text Placeholder 16">
            <a:extLst>
              <a:ext uri="{FF2B5EF4-FFF2-40B4-BE49-F238E27FC236}">
                <a16:creationId xmlns:a16="http://schemas.microsoft.com/office/drawing/2014/main" id="{43ABD4A5-5541-5ADD-D294-EA5903B38DEB}"/>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2" name="Text Placeholder 16">
            <a:extLst>
              <a:ext uri="{FF2B5EF4-FFF2-40B4-BE49-F238E27FC236}">
                <a16:creationId xmlns:a16="http://schemas.microsoft.com/office/drawing/2014/main" id="{FF623B19-80B9-1AB3-0ED5-4F4E43207FE6}"/>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3" name="Text Placeholder 16">
            <a:extLst>
              <a:ext uri="{FF2B5EF4-FFF2-40B4-BE49-F238E27FC236}">
                <a16:creationId xmlns:a16="http://schemas.microsoft.com/office/drawing/2014/main" id="{693F49A1-0EEC-4752-6690-90DE777D1341}"/>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
        <p:nvSpPr>
          <p:cNvPr id="24" name="Text Placeholder 16">
            <a:extLst>
              <a:ext uri="{FF2B5EF4-FFF2-40B4-BE49-F238E27FC236}">
                <a16:creationId xmlns:a16="http://schemas.microsoft.com/office/drawing/2014/main" id="{93B81162-E068-0D4A-4B4C-BB7AA4D26079}"/>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Text goes here</a:t>
            </a:r>
          </a:p>
        </p:txBody>
      </p:sp>
    </p:spTree>
    <p:extLst>
      <p:ext uri="{BB962C8B-B14F-4D97-AF65-F5344CB8AC3E}">
        <p14:creationId xmlns:p14="http://schemas.microsoft.com/office/powerpoint/2010/main" val="9418110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30426608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F3756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F3756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F3756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F3756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F3756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F3756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5087255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F37561"/>
          </a:solidFill>
        </p:spPr>
        <p:txBody>
          <a:bodyPr tIns="288000">
            <a:normAutofit/>
          </a:bodyPr>
          <a:lstStyle>
            <a:lvl1pPr marL="0" indent="0" algn="ctr">
              <a:buFontTx/>
              <a:buNone/>
              <a:defRPr sz="3200"/>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F37561"/>
          </a:solidFill>
        </p:spPr>
        <p:txBody>
          <a:bodyPr tIns="288000">
            <a:normAutofit/>
          </a:bodyPr>
          <a:lstStyle>
            <a:lvl1pPr marL="0" indent="0" algn="ctr">
              <a:buFontTx/>
              <a:buNone/>
              <a:defRPr sz="3200"/>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F37561"/>
          </a:solidFill>
        </p:spPr>
        <p:txBody>
          <a:bodyPr tIns="288000">
            <a:normAutofit/>
          </a:bodyPr>
          <a:lstStyle>
            <a:lvl1pPr marL="0" indent="0" algn="ctr">
              <a:buFontTx/>
              <a:buNone/>
              <a:defRPr sz="3200"/>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F37561"/>
          </a:solidFill>
        </p:spPr>
        <p:txBody>
          <a:bodyPr tIns="288000">
            <a:normAutofit/>
          </a:bodyPr>
          <a:lstStyle>
            <a:lvl1pPr marL="0" indent="0" algn="ctr">
              <a:buFontTx/>
              <a:buNone/>
              <a:defRPr sz="3200"/>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F37561"/>
          </a:solidFill>
        </p:spPr>
        <p:txBody>
          <a:bodyPr tIns="288000">
            <a:normAutofit/>
          </a:bodyPr>
          <a:lstStyle>
            <a:lvl1pPr marL="0" indent="0" algn="ctr">
              <a:buFontTx/>
              <a:buNone/>
              <a:defRPr sz="3200"/>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F37561"/>
          </a:solidFill>
        </p:spPr>
        <p:txBody>
          <a:bodyPr tIns="288000">
            <a:normAutofit/>
          </a:bodyPr>
          <a:lstStyle>
            <a:lvl1pPr marL="0" indent="0" algn="ctr">
              <a:buFontTx/>
              <a:buNone/>
              <a:defRPr sz="3200"/>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F37561"/>
          </a:solidFill>
        </p:spPr>
        <p:txBody>
          <a:bodyPr tIns="288000">
            <a:normAutofit/>
          </a:bodyPr>
          <a:lstStyle>
            <a:lvl1pPr marL="0" indent="0" algn="ctr">
              <a:buFontTx/>
              <a:buNone/>
              <a:defRPr sz="3200"/>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F37561"/>
          </a:solidFill>
        </p:spPr>
        <p:txBody>
          <a:bodyPr tIns="288000">
            <a:normAutofit/>
          </a:bodyPr>
          <a:lstStyle>
            <a:lvl1pPr marL="0" indent="0" algn="ctr">
              <a:buFontTx/>
              <a:buNone/>
              <a:defRPr sz="3200"/>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35135094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Tree>
    <p:extLst>
      <p:ext uri="{BB962C8B-B14F-4D97-AF65-F5344CB8AC3E}">
        <p14:creationId xmlns:p14="http://schemas.microsoft.com/office/powerpoint/2010/main" val="35931407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F37561"/>
                </a:solidFill>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F37561"/>
                </a:solidFill>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F37561"/>
                </a:solidFill>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F37561"/>
                </a:solidFill>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5638931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F3756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5088388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F37561"/>
          </a:solidFill>
        </p:spPr>
        <p:txBody>
          <a:bodyPr>
            <a:normAutofit/>
          </a:bodyPr>
          <a:lstStyle>
            <a:lvl1pPr marL="0" indent="0" algn="ctr">
              <a:buFontTx/>
              <a:buNone/>
              <a:defRPr sz="440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F37561"/>
          </a:solidFill>
        </p:spPr>
        <p:txBody>
          <a:bodyPr>
            <a:normAutofit/>
          </a:bodyPr>
          <a:lstStyle>
            <a:lvl1pPr marL="0" indent="0" algn="ctr">
              <a:buFontTx/>
              <a:buNone/>
              <a:defRPr sz="4400">
                <a:solidFill>
                  <a:schemeClr val="bg1"/>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F37561"/>
          </a:solidFill>
        </p:spPr>
        <p:txBody>
          <a:bodyPr>
            <a:normAutofit/>
          </a:bodyPr>
          <a:lstStyle>
            <a:lvl1pPr marL="0" indent="0" algn="ctr">
              <a:buFontTx/>
              <a:buNone/>
              <a:defRPr sz="4400">
                <a:solidFill>
                  <a:schemeClr val="bg1"/>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F37561"/>
          </a:solidFill>
        </p:spPr>
        <p:txBody>
          <a:bodyPr>
            <a:normAutofit/>
          </a:bodyPr>
          <a:lstStyle>
            <a:lvl1pPr marL="0" indent="0" algn="ctr">
              <a:buFontTx/>
              <a:buNone/>
              <a:defRPr sz="4400">
                <a:solidFill>
                  <a:schemeClr val="bg1"/>
                </a:solidFill>
              </a:defRPr>
            </a:lvl1pPr>
          </a:lstStyle>
          <a:p>
            <a:r>
              <a:rPr lang="en-GB"/>
              <a:t>Icon</a:t>
            </a:r>
          </a:p>
        </p:txBody>
      </p:sp>
    </p:spTree>
    <p:extLst>
      <p:ext uri="{BB962C8B-B14F-4D97-AF65-F5344CB8AC3E}">
        <p14:creationId xmlns:p14="http://schemas.microsoft.com/office/powerpoint/2010/main" val="5400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US"/>
              <a:t>Click to edit Master title style</a:t>
            </a:r>
            <a:endParaRPr lang="en-GB"/>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430566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a:t>Sub</a:t>
            </a:r>
            <a:br>
              <a:rPr lang="en-GB"/>
            </a:br>
            <a:r>
              <a:rPr lang="en-GB"/>
              <a:t>Title</a:t>
            </a:r>
          </a:p>
        </p:txBody>
      </p:sp>
    </p:spTree>
    <p:extLst>
      <p:ext uri="{BB962C8B-B14F-4D97-AF65-F5344CB8AC3E}">
        <p14:creationId xmlns:p14="http://schemas.microsoft.com/office/powerpoint/2010/main" val="33551083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7" name="Rectangle 6">
            <a:extLst>
              <a:ext uri="{FF2B5EF4-FFF2-40B4-BE49-F238E27FC236}">
                <a16:creationId xmlns:a16="http://schemas.microsoft.com/office/drawing/2014/main" id="{74662ABA-569A-CBB8-F224-0522D2A57B57}"/>
              </a:ext>
            </a:extLst>
          </p:cNvPr>
          <p:cNvSpPr/>
          <p:nvPr userDrawn="1"/>
        </p:nvSpPr>
        <p:spPr>
          <a:xfrm>
            <a:off x="17231360" y="1890762"/>
            <a:ext cx="13370560" cy="1451667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D8737E9E-11BA-292A-851D-F7DA27ABC35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AB7E82AD-0604-572D-27E9-001DE37F3E6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02AA9FA1-D642-AD10-5AEF-495858E6557D}"/>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40633107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F37561"/>
          </a:solidFill>
        </p:spPr>
        <p:txBody>
          <a:bodyPr tIns="288000">
            <a:normAutofit/>
          </a:bodyPr>
          <a:lstStyle>
            <a:lvl1pPr marL="0" indent="0" algn="ctr">
              <a:buFontTx/>
              <a:buNone/>
              <a:defRPr sz="3200">
                <a:solidFill>
                  <a:schemeClr val="bg1"/>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F37561"/>
          </a:solidFill>
        </p:spPr>
        <p:txBody>
          <a:bodyPr tIns="288000">
            <a:normAutofit/>
          </a:bodyPr>
          <a:lstStyle>
            <a:lvl1pPr marL="0" indent="0" algn="ctr">
              <a:buFontTx/>
              <a:buNone/>
              <a:defRPr sz="3200">
                <a:solidFill>
                  <a:schemeClr val="bg1"/>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F37561"/>
          </a:solidFill>
        </p:spPr>
        <p:txBody>
          <a:bodyPr tIns="288000">
            <a:normAutofit/>
          </a:bodyPr>
          <a:lstStyle>
            <a:lvl1pPr marL="0" indent="0" algn="ctr">
              <a:buFontTx/>
              <a:buNone/>
              <a:defRPr sz="3200">
                <a:solidFill>
                  <a:schemeClr val="bg1"/>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33401231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cSld name="Picture with Caption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49688C-2A31-CD45-8EA2-A5AA11BA56DE}"/>
              </a:ext>
            </a:extLst>
          </p:cNvPr>
          <p:cNvSpPr/>
          <p:nvPr userDrawn="1"/>
        </p:nvSpPr>
        <p:spPr>
          <a:xfrm>
            <a:off x="16255998" y="3284718"/>
            <a:ext cx="15234357" cy="129377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67"/>
          </a:p>
        </p:txBody>
      </p:sp>
      <p:sp>
        <p:nvSpPr>
          <p:cNvPr id="2" name="Title 1"/>
          <p:cNvSpPr>
            <a:spLocks noGrp="1"/>
          </p:cNvSpPr>
          <p:nvPr>
            <p:ph type="title" hasCustomPrompt="1"/>
          </p:nvPr>
        </p:nvSpPr>
        <p:spPr>
          <a:xfrm>
            <a:off x="1021646" y="1260830"/>
            <a:ext cx="13625515" cy="3510844"/>
          </a:xfrm>
        </p:spPr>
        <p:txBody>
          <a:bodyPr anchor="b">
            <a:normAutofit/>
          </a:bodyPr>
          <a:lstStyle>
            <a:lvl1pPr>
              <a:defRPr sz="11378"/>
            </a:lvl1pPr>
          </a:lstStyle>
          <a:p>
            <a:r>
              <a:rPr lang="en-GB"/>
              <a:t>Click to edit </a:t>
            </a:r>
            <a:br>
              <a:rPr lang="en-GB"/>
            </a:br>
            <a:r>
              <a:rPr lang="en-GB"/>
              <a:t>Master title style</a:t>
            </a:r>
            <a:endParaRPr lang="en-US"/>
          </a:p>
        </p:txBody>
      </p:sp>
      <p:sp>
        <p:nvSpPr>
          <p:cNvPr id="3" name="Picture Placeholder 2"/>
          <p:cNvSpPr>
            <a:spLocks noGrp="1" noChangeAspect="1"/>
          </p:cNvSpPr>
          <p:nvPr>
            <p:ph type="pic" idx="1"/>
          </p:nvPr>
        </p:nvSpPr>
        <p:spPr>
          <a:xfrm>
            <a:off x="17178928" y="4156173"/>
            <a:ext cx="13388498" cy="10876206"/>
          </a:xfrm>
        </p:spPr>
        <p:txBody>
          <a:bodyPr anchor="t">
            <a:normAutofit/>
          </a:bodyPr>
          <a:lstStyle>
            <a:lvl1pPr marL="0" indent="0">
              <a:buNone/>
              <a:defRPr sz="5689"/>
            </a:lvl1pPr>
            <a:lvl2pPr marL="1219215" indent="0">
              <a:buNone/>
              <a:defRPr sz="7467"/>
            </a:lvl2pPr>
            <a:lvl3pPr marL="2438430" indent="0">
              <a:buNone/>
              <a:defRPr sz="6400"/>
            </a:lvl3pPr>
            <a:lvl4pPr marL="3657646" indent="0">
              <a:buNone/>
              <a:defRPr sz="5333"/>
            </a:lvl4pPr>
            <a:lvl5pPr marL="4876861" indent="0">
              <a:buNone/>
              <a:defRPr sz="5333"/>
            </a:lvl5pPr>
            <a:lvl6pPr marL="6096076" indent="0">
              <a:buNone/>
              <a:defRPr sz="5333"/>
            </a:lvl6pPr>
            <a:lvl7pPr marL="7315291" indent="0">
              <a:buNone/>
              <a:defRPr sz="5333"/>
            </a:lvl7pPr>
            <a:lvl8pPr marL="8534507" indent="0">
              <a:buNone/>
              <a:defRPr sz="5333"/>
            </a:lvl8pPr>
            <a:lvl9pPr marL="9753722" indent="0">
              <a:buNone/>
              <a:defRPr sz="5333"/>
            </a:lvl9pPr>
          </a:lstStyle>
          <a:p>
            <a:r>
              <a:rPr lang="en-GB"/>
              <a:t>Click icon to add picture</a:t>
            </a:r>
            <a:endParaRPr lang="en-US"/>
          </a:p>
        </p:txBody>
      </p:sp>
      <p:sp>
        <p:nvSpPr>
          <p:cNvPr id="4" name="Text Placeholder 3"/>
          <p:cNvSpPr>
            <a:spLocks noGrp="1"/>
          </p:cNvSpPr>
          <p:nvPr>
            <p:ph type="body" sz="half" idx="2"/>
          </p:nvPr>
        </p:nvSpPr>
        <p:spPr>
          <a:xfrm>
            <a:off x="1021648" y="5486402"/>
            <a:ext cx="13625511" cy="10164235"/>
          </a:xfrm>
        </p:spPr>
        <p:txBody>
          <a:bodyPr/>
          <a:lstStyle>
            <a:lvl1pPr marL="0" indent="0">
              <a:buNone/>
              <a:defRPr sz="4267"/>
            </a:lvl1pPr>
            <a:lvl2pPr marL="1219215" indent="0">
              <a:buNone/>
              <a:defRPr sz="3733"/>
            </a:lvl2pPr>
            <a:lvl3pPr marL="2438430" indent="0">
              <a:buNone/>
              <a:defRPr sz="3200"/>
            </a:lvl3pPr>
            <a:lvl4pPr marL="3657646" indent="0">
              <a:buNone/>
              <a:defRPr sz="2667"/>
            </a:lvl4pPr>
            <a:lvl5pPr marL="4876861" indent="0">
              <a:buNone/>
              <a:defRPr sz="2667"/>
            </a:lvl5pPr>
            <a:lvl6pPr marL="6096076" indent="0">
              <a:buNone/>
              <a:defRPr sz="2667"/>
            </a:lvl6pPr>
            <a:lvl7pPr marL="7315291" indent="0">
              <a:buNone/>
              <a:defRPr sz="2667"/>
            </a:lvl7pPr>
            <a:lvl8pPr marL="8534507" indent="0">
              <a:buNone/>
              <a:defRPr sz="2667"/>
            </a:lvl8pPr>
            <a:lvl9pPr marL="9753722" indent="0">
              <a:buNone/>
              <a:defRPr sz="2667"/>
            </a:lvl9pPr>
          </a:lstStyle>
          <a:p>
            <a:pPr lvl="0"/>
            <a:r>
              <a:rPr lang="en-GB"/>
              <a:t>Click to edit Master text styles</a:t>
            </a:r>
          </a:p>
        </p:txBody>
      </p:sp>
      <p:sp>
        <p:nvSpPr>
          <p:cNvPr id="8" name="Date Placeholder 3">
            <a:extLst>
              <a:ext uri="{FF2B5EF4-FFF2-40B4-BE49-F238E27FC236}">
                <a16:creationId xmlns:a16="http://schemas.microsoft.com/office/drawing/2014/main" id="{7FC6D82E-8B26-884E-A758-F78DE7859C84}"/>
              </a:ext>
            </a:extLst>
          </p:cNvPr>
          <p:cNvSpPr>
            <a:spLocks noGrp="1"/>
          </p:cNvSpPr>
          <p:nvPr>
            <p:ph type="dt" sz="half" idx="10"/>
          </p:nvPr>
        </p:nvSpPr>
        <p:spPr>
          <a:xfrm>
            <a:off x="21204777" y="17080089"/>
            <a:ext cx="8329234" cy="839012"/>
          </a:xfrm>
          <a:prstGeom prst="rect">
            <a:avLst/>
          </a:prstGeom>
        </p:spPr>
        <p:txBody>
          <a:bodyPr vert="horz" lIns="91440" tIns="45720" rIns="0" bIns="45720" rtlCol="0" anchor="ctr"/>
          <a:lstStyle>
            <a:lvl1pPr algn="r">
              <a:defRPr sz="3200">
                <a:solidFill>
                  <a:schemeClr val="tx1"/>
                </a:solidFill>
              </a:defRPr>
            </a:lvl1pPr>
          </a:lstStyle>
          <a:p>
            <a:fld id="{3A6D6FAE-D43A-044F-91A1-990520CC9738}" type="datetime4">
              <a:rPr lang="en-GB" smtClean="0"/>
              <a:t>07 April 2025</a:t>
            </a:fld>
            <a:endParaRPr lang="en-US"/>
          </a:p>
        </p:txBody>
      </p:sp>
      <p:sp>
        <p:nvSpPr>
          <p:cNvPr id="9" name="Footer Placeholder 4">
            <a:extLst>
              <a:ext uri="{FF2B5EF4-FFF2-40B4-BE49-F238E27FC236}">
                <a16:creationId xmlns:a16="http://schemas.microsoft.com/office/drawing/2014/main" id="{3972BF83-DDAE-2847-B045-1B83E3D05882}"/>
              </a:ext>
            </a:extLst>
          </p:cNvPr>
          <p:cNvSpPr>
            <a:spLocks noGrp="1"/>
          </p:cNvSpPr>
          <p:nvPr>
            <p:ph type="ftr" sz="quarter" idx="3"/>
          </p:nvPr>
        </p:nvSpPr>
        <p:spPr>
          <a:xfrm>
            <a:off x="1021645" y="17080089"/>
            <a:ext cx="15938222" cy="804772"/>
          </a:xfrm>
          <a:prstGeom prst="rect">
            <a:avLst/>
          </a:prstGeom>
        </p:spPr>
        <p:txBody>
          <a:bodyPr vert="horz" lIns="91440" tIns="45720" rIns="91440" bIns="45720" rtlCol="0" anchor="ctr"/>
          <a:lstStyle>
            <a:lvl1pPr algn="l">
              <a:defRPr sz="3200">
                <a:solidFill>
                  <a:schemeClr val="tx1"/>
                </a:solidFill>
              </a:defRPr>
            </a:lvl1pPr>
          </a:lstStyle>
          <a:p>
            <a:r>
              <a:rPr lang="en-US"/>
              <a:t>Security marking: </a:t>
            </a:r>
            <a:r>
              <a:rPr lang="en-US" b="1"/>
              <a:t>PUBLIC/INTERNAL USE ONLY/CONFIDENTIAL</a:t>
            </a:r>
          </a:p>
        </p:txBody>
      </p:sp>
      <p:sp>
        <p:nvSpPr>
          <p:cNvPr id="10" name="Slide Number Placeholder 5">
            <a:extLst>
              <a:ext uri="{FF2B5EF4-FFF2-40B4-BE49-F238E27FC236}">
                <a16:creationId xmlns:a16="http://schemas.microsoft.com/office/drawing/2014/main" id="{BDCF2D1F-40FE-3046-86E0-11C8750C2213}"/>
              </a:ext>
            </a:extLst>
          </p:cNvPr>
          <p:cNvSpPr>
            <a:spLocks noGrp="1"/>
          </p:cNvSpPr>
          <p:nvPr>
            <p:ph type="sldNum" sz="quarter" idx="4"/>
          </p:nvPr>
        </p:nvSpPr>
        <p:spPr>
          <a:xfrm>
            <a:off x="29534012" y="17080089"/>
            <a:ext cx="1956345" cy="804772"/>
          </a:xfrm>
          <a:prstGeom prst="rect">
            <a:avLst/>
          </a:prstGeom>
        </p:spPr>
        <p:txBody>
          <a:bodyPr vert="horz" lIns="91440" tIns="45720" rIns="91440" bIns="45720" rtlCol="0" anchor="ctr"/>
          <a:lstStyle>
            <a:lvl1pPr algn="l">
              <a:defRPr sz="3200">
                <a:solidFill>
                  <a:schemeClr val="tx1"/>
                </a:solidFill>
              </a:defRPr>
            </a:lvl1pPr>
          </a:lstStyle>
          <a:p>
            <a:r>
              <a:rPr lang="en-US"/>
              <a:t>|   </a:t>
            </a:r>
            <a:fld id="{D7A593A7-184A-6D43-8A36-702213271FF9}" type="slidenum">
              <a:rPr lang="en-US" smtClean="0"/>
              <a:pPr/>
              <a:t>‹#›</a:t>
            </a:fld>
            <a:endParaRPr lang="en-US"/>
          </a:p>
        </p:txBody>
      </p:sp>
      <p:pic>
        <p:nvPicPr>
          <p:cNvPr id="11" name="Picture 10">
            <a:extLst>
              <a:ext uri="{FF2B5EF4-FFF2-40B4-BE49-F238E27FC236}">
                <a16:creationId xmlns:a16="http://schemas.microsoft.com/office/drawing/2014/main" id="{F9D1B77C-60BD-ED41-9FF7-9A684459068E}"/>
              </a:ext>
            </a:extLst>
          </p:cNvPr>
          <p:cNvPicPr>
            <a:picLocks noChangeAspect="1"/>
          </p:cNvPicPr>
          <p:nvPr userDrawn="1"/>
        </p:nvPicPr>
        <p:blipFill>
          <a:blip r:embed="rId2"/>
          <a:stretch>
            <a:fillRect/>
          </a:stretch>
        </p:blipFill>
        <p:spPr>
          <a:xfrm>
            <a:off x="28850983" y="1178629"/>
            <a:ext cx="2639374" cy="796000"/>
          </a:xfrm>
          <a:prstGeom prst="rect">
            <a:avLst/>
          </a:prstGeom>
        </p:spPr>
      </p:pic>
    </p:spTree>
    <p:extLst>
      <p:ext uri="{BB962C8B-B14F-4D97-AF65-F5344CB8AC3E}">
        <p14:creationId xmlns:p14="http://schemas.microsoft.com/office/powerpoint/2010/main" val="7372265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6160716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00AEEF"/>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6817346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27058305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0AEE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Tree>
    <p:extLst>
      <p:ext uri="{BB962C8B-B14F-4D97-AF65-F5344CB8AC3E}">
        <p14:creationId xmlns:p14="http://schemas.microsoft.com/office/powerpoint/2010/main" val="10864651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765618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00AEEF"/>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4558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US"/>
              <a:t>Click to edit Master title style</a:t>
            </a:r>
            <a:endParaRPr lang="en-GB"/>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702019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5850417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958632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357449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883109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313257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556122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975903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47899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6817733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6649959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83.xml"/><Relationship Id="rId18" Type="http://schemas.openxmlformats.org/officeDocument/2006/relationships/slideLayout" Target="../slideLayouts/slideLayout388.xml"/><Relationship Id="rId26" Type="http://schemas.openxmlformats.org/officeDocument/2006/relationships/slideLayout" Target="../slideLayouts/slideLayout396.xml"/><Relationship Id="rId39" Type="http://schemas.openxmlformats.org/officeDocument/2006/relationships/slideLayout" Target="../slideLayouts/slideLayout409.xml"/><Relationship Id="rId21" Type="http://schemas.openxmlformats.org/officeDocument/2006/relationships/slideLayout" Target="../slideLayouts/slideLayout391.xml"/><Relationship Id="rId34" Type="http://schemas.openxmlformats.org/officeDocument/2006/relationships/slideLayout" Target="../slideLayouts/slideLayout404.xml"/><Relationship Id="rId42" Type="http://schemas.openxmlformats.org/officeDocument/2006/relationships/theme" Target="../theme/theme10.xml"/><Relationship Id="rId7" Type="http://schemas.openxmlformats.org/officeDocument/2006/relationships/slideLayout" Target="../slideLayouts/slideLayout377.xml"/><Relationship Id="rId2" Type="http://schemas.openxmlformats.org/officeDocument/2006/relationships/slideLayout" Target="../slideLayouts/slideLayout372.xml"/><Relationship Id="rId16" Type="http://schemas.openxmlformats.org/officeDocument/2006/relationships/slideLayout" Target="../slideLayouts/slideLayout386.xml"/><Relationship Id="rId20" Type="http://schemas.openxmlformats.org/officeDocument/2006/relationships/slideLayout" Target="../slideLayouts/slideLayout390.xml"/><Relationship Id="rId29" Type="http://schemas.openxmlformats.org/officeDocument/2006/relationships/slideLayout" Target="../slideLayouts/slideLayout399.xml"/><Relationship Id="rId41" Type="http://schemas.openxmlformats.org/officeDocument/2006/relationships/slideLayout" Target="../slideLayouts/slideLayout411.xml"/><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slideLayout" Target="../slideLayouts/slideLayout381.xml"/><Relationship Id="rId24" Type="http://schemas.openxmlformats.org/officeDocument/2006/relationships/slideLayout" Target="../slideLayouts/slideLayout394.xml"/><Relationship Id="rId32" Type="http://schemas.openxmlformats.org/officeDocument/2006/relationships/slideLayout" Target="../slideLayouts/slideLayout402.xml"/><Relationship Id="rId37" Type="http://schemas.openxmlformats.org/officeDocument/2006/relationships/slideLayout" Target="../slideLayouts/slideLayout407.xml"/><Relationship Id="rId40" Type="http://schemas.openxmlformats.org/officeDocument/2006/relationships/slideLayout" Target="../slideLayouts/slideLayout410.xml"/><Relationship Id="rId5" Type="http://schemas.openxmlformats.org/officeDocument/2006/relationships/slideLayout" Target="../slideLayouts/slideLayout375.xml"/><Relationship Id="rId15" Type="http://schemas.openxmlformats.org/officeDocument/2006/relationships/slideLayout" Target="../slideLayouts/slideLayout385.xml"/><Relationship Id="rId23" Type="http://schemas.openxmlformats.org/officeDocument/2006/relationships/slideLayout" Target="../slideLayouts/slideLayout393.xml"/><Relationship Id="rId28" Type="http://schemas.openxmlformats.org/officeDocument/2006/relationships/slideLayout" Target="../slideLayouts/slideLayout398.xml"/><Relationship Id="rId36" Type="http://schemas.openxmlformats.org/officeDocument/2006/relationships/slideLayout" Target="../slideLayouts/slideLayout406.xml"/><Relationship Id="rId10" Type="http://schemas.openxmlformats.org/officeDocument/2006/relationships/slideLayout" Target="../slideLayouts/slideLayout380.xml"/><Relationship Id="rId19" Type="http://schemas.openxmlformats.org/officeDocument/2006/relationships/slideLayout" Target="../slideLayouts/slideLayout389.xml"/><Relationship Id="rId31" Type="http://schemas.openxmlformats.org/officeDocument/2006/relationships/slideLayout" Target="../slideLayouts/slideLayout401.xml"/><Relationship Id="rId4" Type="http://schemas.openxmlformats.org/officeDocument/2006/relationships/slideLayout" Target="../slideLayouts/slideLayout374.xml"/><Relationship Id="rId9" Type="http://schemas.openxmlformats.org/officeDocument/2006/relationships/slideLayout" Target="../slideLayouts/slideLayout379.xml"/><Relationship Id="rId14" Type="http://schemas.openxmlformats.org/officeDocument/2006/relationships/slideLayout" Target="../slideLayouts/slideLayout384.xml"/><Relationship Id="rId22" Type="http://schemas.openxmlformats.org/officeDocument/2006/relationships/slideLayout" Target="../slideLayouts/slideLayout392.xml"/><Relationship Id="rId27" Type="http://schemas.openxmlformats.org/officeDocument/2006/relationships/slideLayout" Target="../slideLayouts/slideLayout397.xml"/><Relationship Id="rId30" Type="http://schemas.openxmlformats.org/officeDocument/2006/relationships/slideLayout" Target="../slideLayouts/slideLayout400.xml"/><Relationship Id="rId35" Type="http://schemas.openxmlformats.org/officeDocument/2006/relationships/slideLayout" Target="../slideLayouts/slideLayout405.xml"/><Relationship Id="rId8" Type="http://schemas.openxmlformats.org/officeDocument/2006/relationships/slideLayout" Target="../slideLayouts/slideLayout378.xml"/><Relationship Id="rId3" Type="http://schemas.openxmlformats.org/officeDocument/2006/relationships/slideLayout" Target="../slideLayouts/slideLayout373.xml"/><Relationship Id="rId12" Type="http://schemas.openxmlformats.org/officeDocument/2006/relationships/slideLayout" Target="../slideLayouts/slideLayout382.xml"/><Relationship Id="rId17" Type="http://schemas.openxmlformats.org/officeDocument/2006/relationships/slideLayout" Target="../slideLayouts/slideLayout387.xml"/><Relationship Id="rId25" Type="http://schemas.openxmlformats.org/officeDocument/2006/relationships/slideLayout" Target="../slideLayouts/slideLayout395.xml"/><Relationship Id="rId33" Type="http://schemas.openxmlformats.org/officeDocument/2006/relationships/slideLayout" Target="../slideLayouts/slideLayout403.xml"/><Relationship Id="rId38" Type="http://schemas.openxmlformats.org/officeDocument/2006/relationships/slideLayout" Target="../slideLayouts/slideLayout40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theme" Target="../theme/theme2.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9" Type="http://schemas.openxmlformats.org/officeDocument/2006/relationships/slideLayout" Target="../slideLayouts/slideLayout122.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42" Type="http://schemas.openxmlformats.org/officeDocument/2006/relationships/theme" Target="../theme/theme3.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41" Type="http://schemas.openxmlformats.org/officeDocument/2006/relationships/slideLayout" Target="../slideLayouts/slideLayout124.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slideLayout" Target="../slideLayouts/slideLayout123.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8" Type="http://schemas.openxmlformats.org/officeDocument/2006/relationships/slideLayout" Target="../slideLayouts/slideLayout91.xml"/><Relationship Id="rId3" Type="http://schemas.openxmlformats.org/officeDocument/2006/relationships/slideLayout" Target="../slideLayouts/slideLayout86.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9" Type="http://schemas.openxmlformats.org/officeDocument/2006/relationships/slideLayout" Target="../slideLayouts/slideLayout163.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42" Type="http://schemas.openxmlformats.org/officeDocument/2006/relationships/theme" Target="../theme/theme4.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41" Type="http://schemas.openxmlformats.org/officeDocument/2006/relationships/slideLayout" Target="../slideLayouts/slideLayout165.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slideLayout" Target="../slideLayouts/slideLayout161.xml"/><Relationship Id="rId40" Type="http://schemas.openxmlformats.org/officeDocument/2006/relationships/slideLayout" Target="../slideLayouts/slideLayout164.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 Id="rId8" Type="http://schemas.openxmlformats.org/officeDocument/2006/relationships/slideLayout" Target="../slideLayouts/slideLayout132.xml"/><Relationship Id="rId3" Type="http://schemas.openxmlformats.org/officeDocument/2006/relationships/slideLayout" Target="../slideLayouts/slideLayout127.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38" Type="http://schemas.openxmlformats.org/officeDocument/2006/relationships/slideLayout" Target="../slideLayouts/slideLayout16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slideLayout" Target="../slideLayouts/slideLayout191.xml"/><Relationship Id="rId39" Type="http://schemas.openxmlformats.org/officeDocument/2006/relationships/slideLayout" Target="../slideLayouts/slideLayout204.xml"/><Relationship Id="rId21" Type="http://schemas.openxmlformats.org/officeDocument/2006/relationships/slideLayout" Target="../slideLayouts/slideLayout186.xml"/><Relationship Id="rId34" Type="http://schemas.openxmlformats.org/officeDocument/2006/relationships/slideLayout" Target="../slideLayouts/slideLayout199.xml"/><Relationship Id="rId42" Type="http://schemas.openxmlformats.org/officeDocument/2006/relationships/theme" Target="../theme/theme5.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29" Type="http://schemas.openxmlformats.org/officeDocument/2006/relationships/slideLayout" Target="../slideLayouts/slideLayout194.xml"/><Relationship Id="rId41" Type="http://schemas.openxmlformats.org/officeDocument/2006/relationships/slideLayout" Target="../slideLayouts/slideLayout206.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32" Type="http://schemas.openxmlformats.org/officeDocument/2006/relationships/slideLayout" Target="../slideLayouts/slideLayout197.xml"/><Relationship Id="rId37" Type="http://schemas.openxmlformats.org/officeDocument/2006/relationships/slideLayout" Target="../slideLayouts/slideLayout202.xml"/><Relationship Id="rId40" Type="http://schemas.openxmlformats.org/officeDocument/2006/relationships/slideLayout" Target="../slideLayouts/slideLayout205.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28" Type="http://schemas.openxmlformats.org/officeDocument/2006/relationships/slideLayout" Target="../slideLayouts/slideLayout193.xml"/><Relationship Id="rId36" Type="http://schemas.openxmlformats.org/officeDocument/2006/relationships/slideLayout" Target="../slideLayouts/slideLayout201.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31" Type="http://schemas.openxmlformats.org/officeDocument/2006/relationships/slideLayout" Target="../slideLayouts/slideLayout196.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slideLayout" Target="../slideLayouts/slideLayout192.xml"/><Relationship Id="rId30" Type="http://schemas.openxmlformats.org/officeDocument/2006/relationships/slideLayout" Target="../slideLayouts/slideLayout195.xml"/><Relationship Id="rId35" Type="http://schemas.openxmlformats.org/officeDocument/2006/relationships/slideLayout" Target="../slideLayouts/slideLayout200.xml"/><Relationship Id="rId8" Type="http://schemas.openxmlformats.org/officeDocument/2006/relationships/slideLayout" Target="../slideLayouts/slideLayout173.xml"/><Relationship Id="rId3" Type="http://schemas.openxmlformats.org/officeDocument/2006/relationships/slideLayout" Target="../slideLayouts/slideLayout168.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33" Type="http://schemas.openxmlformats.org/officeDocument/2006/relationships/slideLayout" Target="../slideLayouts/slideLayout198.xml"/><Relationship Id="rId38" Type="http://schemas.openxmlformats.org/officeDocument/2006/relationships/slideLayout" Target="../slideLayouts/slideLayout203.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19.xml"/><Relationship Id="rId18" Type="http://schemas.openxmlformats.org/officeDocument/2006/relationships/slideLayout" Target="../slideLayouts/slideLayout224.xml"/><Relationship Id="rId26" Type="http://schemas.openxmlformats.org/officeDocument/2006/relationships/slideLayout" Target="../slideLayouts/slideLayout232.xml"/><Relationship Id="rId39" Type="http://schemas.openxmlformats.org/officeDocument/2006/relationships/slideLayout" Target="../slideLayouts/slideLayout245.xml"/><Relationship Id="rId21" Type="http://schemas.openxmlformats.org/officeDocument/2006/relationships/slideLayout" Target="../slideLayouts/slideLayout227.xml"/><Relationship Id="rId34" Type="http://schemas.openxmlformats.org/officeDocument/2006/relationships/slideLayout" Target="../slideLayouts/slideLayout240.xml"/><Relationship Id="rId42" Type="http://schemas.openxmlformats.org/officeDocument/2006/relationships/theme" Target="../theme/theme6.xml"/><Relationship Id="rId7" Type="http://schemas.openxmlformats.org/officeDocument/2006/relationships/slideLayout" Target="../slideLayouts/slideLayout213.xml"/><Relationship Id="rId2" Type="http://schemas.openxmlformats.org/officeDocument/2006/relationships/slideLayout" Target="../slideLayouts/slideLayout208.xml"/><Relationship Id="rId16" Type="http://schemas.openxmlformats.org/officeDocument/2006/relationships/slideLayout" Target="../slideLayouts/slideLayout222.xml"/><Relationship Id="rId20" Type="http://schemas.openxmlformats.org/officeDocument/2006/relationships/slideLayout" Target="../slideLayouts/slideLayout226.xml"/><Relationship Id="rId29" Type="http://schemas.openxmlformats.org/officeDocument/2006/relationships/slideLayout" Target="../slideLayouts/slideLayout235.xml"/><Relationship Id="rId41" Type="http://schemas.openxmlformats.org/officeDocument/2006/relationships/slideLayout" Target="../slideLayouts/slideLayout247.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24" Type="http://schemas.openxmlformats.org/officeDocument/2006/relationships/slideLayout" Target="../slideLayouts/slideLayout230.xml"/><Relationship Id="rId32" Type="http://schemas.openxmlformats.org/officeDocument/2006/relationships/slideLayout" Target="../slideLayouts/slideLayout238.xml"/><Relationship Id="rId37" Type="http://schemas.openxmlformats.org/officeDocument/2006/relationships/slideLayout" Target="../slideLayouts/slideLayout243.xml"/><Relationship Id="rId40" Type="http://schemas.openxmlformats.org/officeDocument/2006/relationships/slideLayout" Target="../slideLayouts/slideLayout246.xml"/><Relationship Id="rId5" Type="http://schemas.openxmlformats.org/officeDocument/2006/relationships/slideLayout" Target="../slideLayouts/slideLayout211.xml"/><Relationship Id="rId15" Type="http://schemas.openxmlformats.org/officeDocument/2006/relationships/slideLayout" Target="../slideLayouts/slideLayout221.xml"/><Relationship Id="rId23" Type="http://schemas.openxmlformats.org/officeDocument/2006/relationships/slideLayout" Target="../slideLayouts/slideLayout229.xml"/><Relationship Id="rId28" Type="http://schemas.openxmlformats.org/officeDocument/2006/relationships/slideLayout" Target="../slideLayouts/slideLayout234.xml"/><Relationship Id="rId36" Type="http://schemas.openxmlformats.org/officeDocument/2006/relationships/slideLayout" Target="../slideLayouts/slideLayout242.xml"/><Relationship Id="rId10" Type="http://schemas.openxmlformats.org/officeDocument/2006/relationships/slideLayout" Target="../slideLayouts/slideLayout216.xml"/><Relationship Id="rId19" Type="http://schemas.openxmlformats.org/officeDocument/2006/relationships/slideLayout" Target="../slideLayouts/slideLayout225.xml"/><Relationship Id="rId31" Type="http://schemas.openxmlformats.org/officeDocument/2006/relationships/slideLayout" Target="../slideLayouts/slideLayout237.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 Id="rId22" Type="http://schemas.openxmlformats.org/officeDocument/2006/relationships/slideLayout" Target="../slideLayouts/slideLayout228.xml"/><Relationship Id="rId27" Type="http://schemas.openxmlformats.org/officeDocument/2006/relationships/slideLayout" Target="../slideLayouts/slideLayout233.xml"/><Relationship Id="rId30" Type="http://schemas.openxmlformats.org/officeDocument/2006/relationships/slideLayout" Target="../slideLayouts/slideLayout236.xml"/><Relationship Id="rId35" Type="http://schemas.openxmlformats.org/officeDocument/2006/relationships/slideLayout" Target="../slideLayouts/slideLayout241.xml"/><Relationship Id="rId8" Type="http://schemas.openxmlformats.org/officeDocument/2006/relationships/slideLayout" Target="../slideLayouts/slideLayout214.xml"/><Relationship Id="rId3" Type="http://schemas.openxmlformats.org/officeDocument/2006/relationships/slideLayout" Target="../slideLayouts/slideLayout209.xml"/><Relationship Id="rId12" Type="http://schemas.openxmlformats.org/officeDocument/2006/relationships/slideLayout" Target="../slideLayouts/slideLayout218.xml"/><Relationship Id="rId17" Type="http://schemas.openxmlformats.org/officeDocument/2006/relationships/slideLayout" Target="../slideLayouts/slideLayout223.xml"/><Relationship Id="rId25" Type="http://schemas.openxmlformats.org/officeDocument/2006/relationships/slideLayout" Target="../slideLayouts/slideLayout231.xml"/><Relationship Id="rId33" Type="http://schemas.openxmlformats.org/officeDocument/2006/relationships/slideLayout" Target="../slideLayouts/slideLayout239.xml"/><Relationship Id="rId38" Type="http://schemas.openxmlformats.org/officeDocument/2006/relationships/slideLayout" Target="../slideLayouts/slideLayout244.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60.xml"/><Relationship Id="rId18" Type="http://schemas.openxmlformats.org/officeDocument/2006/relationships/slideLayout" Target="../slideLayouts/slideLayout265.xml"/><Relationship Id="rId26" Type="http://schemas.openxmlformats.org/officeDocument/2006/relationships/slideLayout" Target="../slideLayouts/slideLayout273.xml"/><Relationship Id="rId39" Type="http://schemas.openxmlformats.org/officeDocument/2006/relationships/slideLayout" Target="../slideLayouts/slideLayout286.xml"/><Relationship Id="rId21" Type="http://schemas.openxmlformats.org/officeDocument/2006/relationships/slideLayout" Target="../slideLayouts/slideLayout268.xml"/><Relationship Id="rId34" Type="http://schemas.openxmlformats.org/officeDocument/2006/relationships/slideLayout" Target="../slideLayouts/slideLayout281.xml"/><Relationship Id="rId42" Type="http://schemas.openxmlformats.org/officeDocument/2006/relationships/theme" Target="../theme/theme7.xml"/><Relationship Id="rId7" Type="http://schemas.openxmlformats.org/officeDocument/2006/relationships/slideLayout" Target="../slideLayouts/slideLayout254.xml"/><Relationship Id="rId2" Type="http://schemas.openxmlformats.org/officeDocument/2006/relationships/slideLayout" Target="../slideLayouts/slideLayout249.xml"/><Relationship Id="rId16" Type="http://schemas.openxmlformats.org/officeDocument/2006/relationships/slideLayout" Target="../slideLayouts/slideLayout263.xml"/><Relationship Id="rId20" Type="http://schemas.openxmlformats.org/officeDocument/2006/relationships/slideLayout" Target="../slideLayouts/slideLayout267.xml"/><Relationship Id="rId29" Type="http://schemas.openxmlformats.org/officeDocument/2006/relationships/slideLayout" Target="../slideLayouts/slideLayout276.xml"/><Relationship Id="rId41" Type="http://schemas.openxmlformats.org/officeDocument/2006/relationships/slideLayout" Target="../slideLayouts/slideLayout288.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24" Type="http://schemas.openxmlformats.org/officeDocument/2006/relationships/slideLayout" Target="../slideLayouts/slideLayout271.xml"/><Relationship Id="rId32" Type="http://schemas.openxmlformats.org/officeDocument/2006/relationships/slideLayout" Target="../slideLayouts/slideLayout279.xml"/><Relationship Id="rId37" Type="http://schemas.openxmlformats.org/officeDocument/2006/relationships/slideLayout" Target="../slideLayouts/slideLayout284.xml"/><Relationship Id="rId40" Type="http://schemas.openxmlformats.org/officeDocument/2006/relationships/slideLayout" Target="../slideLayouts/slideLayout287.xml"/><Relationship Id="rId5" Type="http://schemas.openxmlformats.org/officeDocument/2006/relationships/slideLayout" Target="../slideLayouts/slideLayout252.xml"/><Relationship Id="rId15" Type="http://schemas.openxmlformats.org/officeDocument/2006/relationships/slideLayout" Target="../slideLayouts/slideLayout262.xml"/><Relationship Id="rId23" Type="http://schemas.openxmlformats.org/officeDocument/2006/relationships/slideLayout" Target="../slideLayouts/slideLayout270.xml"/><Relationship Id="rId28" Type="http://schemas.openxmlformats.org/officeDocument/2006/relationships/slideLayout" Target="../slideLayouts/slideLayout275.xml"/><Relationship Id="rId36" Type="http://schemas.openxmlformats.org/officeDocument/2006/relationships/slideLayout" Target="../slideLayouts/slideLayout283.xml"/><Relationship Id="rId10" Type="http://schemas.openxmlformats.org/officeDocument/2006/relationships/slideLayout" Target="../slideLayouts/slideLayout257.xml"/><Relationship Id="rId19" Type="http://schemas.openxmlformats.org/officeDocument/2006/relationships/slideLayout" Target="../slideLayouts/slideLayout266.xml"/><Relationship Id="rId31" Type="http://schemas.openxmlformats.org/officeDocument/2006/relationships/slideLayout" Target="../slideLayouts/slideLayout278.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slideLayout" Target="../slideLayouts/slideLayout261.xml"/><Relationship Id="rId22" Type="http://schemas.openxmlformats.org/officeDocument/2006/relationships/slideLayout" Target="../slideLayouts/slideLayout269.xml"/><Relationship Id="rId27" Type="http://schemas.openxmlformats.org/officeDocument/2006/relationships/slideLayout" Target="../slideLayouts/slideLayout274.xml"/><Relationship Id="rId30" Type="http://schemas.openxmlformats.org/officeDocument/2006/relationships/slideLayout" Target="../slideLayouts/slideLayout277.xml"/><Relationship Id="rId35" Type="http://schemas.openxmlformats.org/officeDocument/2006/relationships/slideLayout" Target="../slideLayouts/slideLayout282.xml"/><Relationship Id="rId8" Type="http://schemas.openxmlformats.org/officeDocument/2006/relationships/slideLayout" Target="../slideLayouts/slideLayout255.xml"/><Relationship Id="rId3" Type="http://schemas.openxmlformats.org/officeDocument/2006/relationships/slideLayout" Target="../slideLayouts/slideLayout250.xml"/><Relationship Id="rId12" Type="http://schemas.openxmlformats.org/officeDocument/2006/relationships/slideLayout" Target="../slideLayouts/slideLayout259.xml"/><Relationship Id="rId17" Type="http://schemas.openxmlformats.org/officeDocument/2006/relationships/slideLayout" Target="../slideLayouts/slideLayout264.xml"/><Relationship Id="rId25" Type="http://schemas.openxmlformats.org/officeDocument/2006/relationships/slideLayout" Target="../slideLayouts/slideLayout272.xml"/><Relationship Id="rId33" Type="http://schemas.openxmlformats.org/officeDocument/2006/relationships/slideLayout" Target="../slideLayouts/slideLayout280.xml"/><Relationship Id="rId38" Type="http://schemas.openxmlformats.org/officeDocument/2006/relationships/slideLayout" Target="../slideLayouts/slideLayout28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26" Type="http://schemas.openxmlformats.org/officeDocument/2006/relationships/slideLayout" Target="../slideLayouts/slideLayout314.xml"/><Relationship Id="rId39" Type="http://schemas.openxmlformats.org/officeDocument/2006/relationships/slideLayout" Target="../slideLayouts/slideLayout327.xml"/><Relationship Id="rId21" Type="http://schemas.openxmlformats.org/officeDocument/2006/relationships/slideLayout" Target="../slideLayouts/slideLayout309.xml"/><Relationship Id="rId34" Type="http://schemas.openxmlformats.org/officeDocument/2006/relationships/slideLayout" Target="../slideLayouts/slideLayout322.xml"/><Relationship Id="rId42" Type="http://schemas.openxmlformats.org/officeDocument/2006/relationships/theme" Target="../theme/theme8.xml"/><Relationship Id="rId7" Type="http://schemas.openxmlformats.org/officeDocument/2006/relationships/slideLayout" Target="../slideLayouts/slideLayout295.xml"/><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29" Type="http://schemas.openxmlformats.org/officeDocument/2006/relationships/slideLayout" Target="../slideLayouts/slideLayout317.xml"/><Relationship Id="rId41" Type="http://schemas.openxmlformats.org/officeDocument/2006/relationships/slideLayout" Target="../slideLayouts/slideLayout329.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32" Type="http://schemas.openxmlformats.org/officeDocument/2006/relationships/slideLayout" Target="../slideLayouts/slideLayout320.xml"/><Relationship Id="rId37" Type="http://schemas.openxmlformats.org/officeDocument/2006/relationships/slideLayout" Target="../slideLayouts/slideLayout325.xml"/><Relationship Id="rId40" Type="http://schemas.openxmlformats.org/officeDocument/2006/relationships/slideLayout" Target="../slideLayouts/slideLayout328.xml"/><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slideLayout" Target="../slideLayouts/slideLayout316.xml"/><Relationship Id="rId36" Type="http://schemas.openxmlformats.org/officeDocument/2006/relationships/slideLayout" Target="../slideLayouts/slideLayout324.xml"/><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31" Type="http://schemas.openxmlformats.org/officeDocument/2006/relationships/slideLayout" Target="../slideLayouts/slideLayout319.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slideLayout" Target="../slideLayouts/slideLayout315.xml"/><Relationship Id="rId30" Type="http://schemas.openxmlformats.org/officeDocument/2006/relationships/slideLayout" Target="../slideLayouts/slideLayout318.xml"/><Relationship Id="rId35" Type="http://schemas.openxmlformats.org/officeDocument/2006/relationships/slideLayout" Target="../slideLayouts/slideLayout323.xml"/><Relationship Id="rId8" Type="http://schemas.openxmlformats.org/officeDocument/2006/relationships/slideLayout" Target="../slideLayouts/slideLayout296.xml"/><Relationship Id="rId3" Type="http://schemas.openxmlformats.org/officeDocument/2006/relationships/slideLayout" Target="../slideLayouts/slideLayout291.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33" Type="http://schemas.openxmlformats.org/officeDocument/2006/relationships/slideLayout" Target="../slideLayouts/slideLayout321.xml"/><Relationship Id="rId38" Type="http://schemas.openxmlformats.org/officeDocument/2006/relationships/slideLayout" Target="../slideLayouts/slideLayout326.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42.xml"/><Relationship Id="rId18" Type="http://schemas.openxmlformats.org/officeDocument/2006/relationships/slideLayout" Target="../slideLayouts/slideLayout347.xml"/><Relationship Id="rId26" Type="http://schemas.openxmlformats.org/officeDocument/2006/relationships/slideLayout" Target="../slideLayouts/slideLayout355.xml"/><Relationship Id="rId39" Type="http://schemas.openxmlformats.org/officeDocument/2006/relationships/slideLayout" Target="../slideLayouts/slideLayout368.xml"/><Relationship Id="rId21" Type="http://schemas.openxmlformats.org/officeDocument/2006/relationships/slideLayout" Target="../slideLayouts/slideLayout350.xml"/><Relationship Id="rId34" Type="http://schemas.openxmlformats.org/officeDocument/2006/relationships/slideLayout" Target="../slideLayouts/slideLayout363.xml"/><Relationship Id="rId42" Type="http://schemas.openxmlformats.org/officeDocument/2006/relationships/theme" Target="../theme/theme9.xml"/><Relationship Id="rId7" Type="http://schemas.openxmlformats.org/officeDocument/2006/relationships/slideLayout" Target="../slideLayouts/slideLayout336.xml"/><Relationship Id="rId2" Type="http://schemas.openxmlformats.org/officeDocument/2006/relationships/slideLayout" Target="../slideLayouts/slideLayout331.xml"/><Relationship Id="rId16" Type="http://schemas.openxmlformats.org/officeDocument/2006/relationships/slideLayout" Target="../slideLayouts/slideLayout345.xml"/><Relationship Id="rId20" Type="http://schemas.openxmlformats.org/officeDocument/2006/relationships/slideLayout" Target="../slideLayouts/slideLayout349.xml"/><Relationship Id="rId29" Type="http://schemas.openxmlformats.org/officeDocument/2006/relationships/slideLayout" Target="../slideLayouts/slideLayout358.xml"/><Relationship Id="rId41" Type="http://schemas.openxmlformats.org/officeDocument/2006/relationships/slideLayout" Target="../slideLayouts/slideLayout370.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11" Type="http://schemas.openxmlformats.org/officeDocument/2006/relationships/slideLayout" Target="../slideLayouts/slideLayout340.xml"/><Relationship Id="rId24" Type="http://schemas.openxmlformats.org/officeDocument/2006/relationships/slideLayout" Target="../slideLayouts/slideLayout353.xml"/><Relationship Id="rId32" Type="http://schemas.openxmlformats.org/officeDocument/2006/relationships/slideLayout" Target="../slideLayouts/slideLayout361.xml"/><Relationship Id="rId37" Type="http://schemas.openxmlformats.org/officeDocument/2006/relationships/slideLayout" Target="../slideLayouts/slideLayout366.xml"/><Relationship Id="rId40" Type="http://schemas.openxmlformats.org/officeDocument/2006/relationships/slideLayout" Target="../slideLayouts/slideLayout369.xml"/><Relationship Id="rId5" Type="http://schemas.openxmlformats.org/officeDocument/2006/relationships/slideLayout" Target="../slideLayouts/slideLayout334.xml"/><Relationship Id="rId15" Type="http://schemas.openxmlformats.org/officeDocument/2006/relationships/slideLayout" Target="../slideLayouts/slideLayout344.xml"/><Relationship Id="rId23" Type="http://schemas.openxmlformats.org/officeDocument/2006/relationships/slideLayout" Target="../slideLayouts/slideLayout352.xml"/><Relationship Id="rId28" Type="http://schemas.openxmlformats.org/officeDocument/2006/relationships/slideLayout" Target="../slideLayouts/slideLayout357.xml"/><Relationship Id="rId36" Type="http://schemas.openxmlformats.org/officeDocument/2006/relationships/slideLayout" Target="../slideLayouts/slideLayout365.xml"/><Relationship Id="rId10" Type="http://schemas.openxmlformats.org/officeDocument/2006/relationships/slideLayout" Target="../slideLayouts/slideLayout339.xml"/><Relationship Id="rId19" Type="http://schemas.openxmlformats.org/officeDocument/2006/relationships/slideLayout" Target="../slideLayouts/slideLayout348.xml"/><Relationship Id="rId31" Type="http://schemas.openxmlformats.org/officeDocument/2006/relationships/slideLayout" Target="../slideLayouts/slideLayout360.xml"/><Relationship Id="rId4" Type="http://schemas.openxmlformats.org/officeDocument/2006/relationships/slideLayout" Target="../slideLayouts/slideLayout333.xml"/><Relationship Id="rId9" Type="http://schemas.openxmlformats.org/officeDocument/2006/relationships/slideLayout" Target="../slideLayouts/slideLayout338.xml"/><Relationship Id="rId14" Type="http://schemas.openxmlformats.org/officeDocument/2006/relationships/slideLayout" Target="../slideLayouts/slideLayout343.xml"/><Relationship Id="rId22" Type="http://schemas.openxmlformats.org/officeDocument/2006/relationships/slideLayout" Target="../slideLayouts/slideLayout351.xml"/><Relationship Id="rId27" Type="http://schemas.openxmlformats.org/officeDocument/2006/relationships/slideLayout" Target="../slideLayouts/slideLayout356.xml"/><Relationship Id="rId30" Type="http://schemas.openxmlformats.org/officeDocument/2006/relationships/slideLayout" Target="../slideLayouts/slideLayout359.xml"/><Relationship Id="rId35" Type="http://schemas.openxmlformats.org/officeDocument/2006/relationships/slideLayout" Target="../slideLayouts/slideLayout364.xml"/><Relationship Id="rId8" Type="http://schemas.openxmlformats.org/officeDocument/2006/relationships/slideLayout" Target="../slideLayouts/slideLayout337.xml"/><Relationship Id="rId3" Type="http://schemas.openxmlformats.org/officeDocument/2006/relationships/slideLayout" Target="../slideLayouts/slideLayout332.xml"/><Relationship Id="rId12" Type="http://schemas.openxmlformats.org/officeDocument/2006/relationships/slideLayout" Target="../slideLayouts/slideLayout341.xml"/><Relationship Id="rId17" Type="http://schemas.openxmlformats.org/officeDocument/2006/relationships/slideLayout" Target="../slideLayouts/slideLayout346.xml"/><Relationship Id="rId25" Type="http://schemas.openxmlformats.org/officeDocument/2006/relationships/slideLayout" Target="../slideLayouts/slideLayout354.xml"/><Relationship Id="rId33" Type="http://schemas.openxmlformats.org/officeDocument/2006/relationships/slideLayout" Target="../slideLayouts/slideLayout362.xml"/><Relationship Id="rId38" Type="http://schemas.openxmlformats.org/officeDocument/2006/relationships/slideLayout" Target="../slideLayouts/slideLayout3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8077099"/>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46" r:id="rId15"/>
    <p:sldLayoutId id="2147484047" r:id="rId16"/>
    <p:sldLayoutId id="2147484048" r:id="rId17"/>
    <p:sldLayoutId id="2147484049" r:id="rId18"/>
    <p:sldLayoutId id="2147484050" r:id="rId19"/>
    <p:sldLayoutId id="2147484051" r:id="rId20"/>
    <p:sldLayoutId id="2147484052" r:id="rId21"/>
    <p:sldLayoutId id="2147484070" r:id="rId22"/>
    <p:sldLayoutId id="2147484053" r:id="rId23"/>
    <p:sldLayoutId id="2147484054" r:id="rId24"/>
    <p:sldLayoutId id="2147484055" r:id="rId25"/>
    <p:sldLayoutId id="2147484056" r:id="rId26"/>
    <p:sldLayoutId id="2147484057" r:id="rId27"/>
    <p:sldLayoutId id="2147484058" r:id="rId28"/>
    <p:sldLayoutId id="2147484059" r:id="rId29"/>
    <p:sldLayoutId id="2147484060" r:id="rId30"/>
    <p:sldLayoutId id="2147484080" r:id="rId31"/>
    <p:sldLayoutId id="2147484091" r:id="rId32"/>
    <p:sldLayoutId id="2147484090" r:id="rId33"/>
    <p:sldLayoutId id="2147484120" r:id="rId34"/>
    <p:sldLayoutId id="2147484121" r:id="rId35"/>
    <p:sldLayoutId id="2147484110" r:id="rId36"/>
    <p:sldLayoutId id="2147484123" r:id="rId37"/>
    <p:sldLayoutId id="2147484122" r:id="rId38"/>
    <p:sldLayoutId id="2147484125" r:id="rId39"/>
    <p:sldLayoutId id="2147484126" r:id="rId40"/>
    <p:sldLayoutId id="2147484124"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07492315"/>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 id="2147484021" r:id="rId19"/>
    <p:sldLayoutId id="2147484022" r:id="rId20"/>
    <p:sldLayoutId id="2147484023" r:id="rId21"/>
    <p:sldLayoutId id="2147484079" r:id="rId22"/>
    <p:sldLayoutId id="2147484024" r:id="rId23"/>
    <p:sldLayoutId id="2147484025" r:id="rId24"/>
    <p:sldLayoutId id="2147484026" r:id="rId25"/>
    <p:sldLayoutId id="2147484027" r:id="rId26"/>
    <p:sldLayoutId id="2147484028" r:id="rId27"/>
    <p:sldLayoutId id="2147484029" r:id="rId28"/>
    <p:sldLayoutId id="2147484030" r:id="rId29"/>
    <p:sldLayoutId id="2147484069" r:id="rId30"/>
    <p:sldLayoutId id="2147484089" r:id="rId31"/>
    <p:sldLayoutId id="2147484108" r:id="rId32"/>
    <p:sldLayoutId id="2147484109" r:id="rId33"/>
    <p:sldLayoutId id="2147484119" r:id="rId34"/>
    <p:sldLayoutId id="2147484183" r:id="rId35"/>
    <p:sldLayoutId id="2147484184" r:id="rId36"/>
    <p:sldLayoutId id="2147484185" r:id="rId37"/>
    <p:sldLayoutId id="2147484186" r:id="rId38"/>
    <p:sldLayoutId id="2147484187" r:id="rId39"/>
    <p:sldLayoutId id="2147484188" r:id="rId40"/>
    <p:sldLayoutId id="2147484189"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7074145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4071" r:id="rId22"/>
    <p:sldLayoutId id="2147483792" r:id="rId23"/>
    <p:sldLayoutId id="2147483793" r:id="rId24"/>
    <p:sldLayoutId id="2147483794" r:id="rId25"/>
    <p:sldLayoutId id="2147483795" r:id="rId26"/>
    <p:sldLayoutId id="2147483796" r:id="rId27"/>
    <p:sldLayoutId id="2147483797" r:id="rId28"/>
    <p:sldLayoutId id="2147483798" r:id="rId29"/>
    <p:sldLayoutId id="2147484061" r:id="rId30"/>
    <p:sldLayoutId id="2147484081" r:id="rId31"/>
    <p:sldLayoutId id="2147484092" r:id="rId32"/>
    <p:sldLayoutId id="2147484093" r:id="rId33"/>
    <p:sldLayoutId id="2147484111" r:id="rId34"/>
    <p:sldLayoutId id="2147484127" r:id="rId35"/>
    <p:sldLayoutId id="2147484128" r:id="rId36"/>
    <p:sldLayoutId id="2147484129" r:id="rId37"/>
    <p:sldLayoutId id="2147484130" r:id="rId38"/>
    <p:sldLayoutId id="2147484131" r:id="rId39"/>
    <p:sldLayoutId id="2147484132" r:id="rId40"/>
    <p:sldLayoutId id="2147484133" r:id="rId41"/>
    <p:sldLayoutId id="2147484190" r:id="rId42"/>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2018850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4072" r:id="rId22"/>
    <p:sldLayoutId id="2147483821" r:id="rId23"/>
    <p:sldLayoutId id="2147483822" r:id="rId24"/>
    <p:sldLayoutId id="2147483823" r:id="rId25"/>
    <p:sldLayoutId id="2147483824" r:id="rId26"/>
    <p:sldLayoutId id="2147483825" r:id="rId27"/>
    <p:sldLayoutId id="2147483826" r:id="rId28"/>
    <p:sldLayoutId id="2147483827" r:id="rId29"/>
    <p:sldLayoutId id="2147484062" r:id="rId30"/>
    <p:sldLayoutId id="2147484082" r:id="rId31"/>
    <p:sldLayoutId id="2147484094" r:id="rId32"/>
    <p:sldLayoutId id="2147484095" r:id="rId33"/>
    <p:sldLayoutId id="2147484112" r:id="rId34"/>
    <p:sldLayoutId id="2147484134" r:id="rId35"/>
    <p:sldLayoutId id="2147484135" r:id="rId36"/>
    <p:sldLayoutId id="2147484136" r:id="rId37"/>
    <p:sldLayoutId id="2147484137" r:id="rId38"/>
    <p:sldLayoutId id="2147484138" r:id="rId39"/>
    <p:sldLayoutId id="2147484139" r:id="rId40"/>
    <p:sldLayoutId id="2147484140"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080813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4073" r:id="rId22"/>
    <p:sldLayoutId id="2147483850" r:id="rId23"/>
    <p:sldLayoutId id="2147483851" r:id="rId24"/>
    <p:sldLayoutId id="2147483852" r:id="rId25"/>
    <p:sldLayoutId id="2147483853" r:id="rId26"/>
    <p:sldLayoutId id="2147483854" r:id="rId27"/>
    <p:sldLayoutId id="2147483855" r:id="rId28"/>
    <p:sldLayoutId id="2147483856" r:id="rId29"/>
    <p:sldLayoutId id="2147484063" r:id="rId30"/>
    <p:sldLayoutId id="2147484083" r:id="rId31"/>
    <p:sldLayoutId id="2147484096" r:id="rId32"/>
    <p:sldLayoutId id="2147484097" r:id="rId33"/>
    <p:sldLayoutId id="2147484113" r:id="rId34"/>
    <p:sldLayoutId id="2147484141" r:id="rId35"/>
    <p:sldLayoutId id="2147484142" r:id="rId36"/>
    <p:sldLayoutId id="2147484143" r:id="rId37"/>
    <p:sldLayoutId id="2147484144" r:id="rId38"/>
    <p:sldLayoutId id="2147484145" r:id="rId39"/>
    <p:sldLayoutId id="2147484146" r:id="rId40"/>
    <p:sldLayoutId id="2147484147"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6393228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4074" r:id="rId22"/>
    <p:sldLayoutId id="2147483879" r:id="rId23"/>
    <p:sldLayoutId id="2147483880" r:id="rId24"/>
    <p:sldLayoutId id="2147483881" r:id="rId25"/>
    <p:sldLayoutId id="2147483882" r:id="rId26"/>
    <p:sldLayoutId id="2147483883" r:id="rId27"/>
    <p:sldLayoutId id="2147483884" r:id="rId28"/>
    <p:sldLayoutId id="2147483885" r:id="rId29"/>
    <p:sldLayoutId id="2147484064" r:id="rId30"/>
    <p:sldLayoutId id="2147484084" r:id="rId31"/>
    <p:sldLayoutId id="2147484098" r:id="rId32"/>
    <p:sldLayoutId id="2147484099" r:id="rId33"/>
    <p:sldLayoutId id="2147484114" r:id="rId34"/>
    <p:sldLayoutId id="2147484148" r:id="rId35"/>
    <p:sldLayoutId id="2147484149" r:id="rId36"/>
    <p:sldLayoutId id="2147484150" r:id="rId37"/>
    <p:sldLayoutId id="2147484151" r:id="rId38"/>
    <p:sldLayoutId id="2147484152" r:id="rId39"/>
    <p:sldLayoutId id="2147484153" r:id="rId40"/>
    <p:sldLayoutId id="2147484154"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39341112"/>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4075" r:id="rId22"/>
    <p:sldLayoutId id="2147483908" r:id="rId23"/>
    <p:sldLayoutId id="2147483909" r:id="rId24"/>
    <p:sldLayoutId id="2147483910" r:id="rId25"/>
    <p:sldLayoutId id="2147483911" r:id="rId26"/>
    <p:sldLayoutId id="2147483912" r:id="rId27"/>
    <p:sldLayoutId id="2147483913" r:id="rId28"/>
    <p:sldLayoutId id="2147483914" r:id="rId29"/>
    <p:sldLayoutId id="2147484065" r:id="rId30"/>
    <p:sldLayoutId id="2147484085" r:id="rId31"/>
    <p:sldLayoutId id="2147484100" r:id="rId32"/>
    <p:sldLayoutId id="2147484101" r:id="rId33"/>
    <p:sldLayoutId id="2147484115" r:id="rId34"/>
    <p:sldLayoutId id="2147484155" r:id="rId35"/>
    <p:sldLayoutId id="2147484156" r:id="rId36"/>
    <p:sldLayoutId id="2147484157" r:id="rId37"/>
    <p:sldLayoutId id="2147484158" r:id="rId38"/>
    <p:sldLayoutId id="2147484159" r:id="rId39"/>
    <p:sldLayoutId id="2147484160" r:id="rId40"/>
    <p:sldLayoutId id="2147484161"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29165449"/>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 id="2147483935" r:id="rId20"/>
    <p:sldLayoutId id="2147483936" r:id="rId21"/>
    <p:sldLayoutId id="2147484076" r:id="rId22"/>
    <p:sldLayoutId id="2147483937" r:id="rId23"/>
    <p:sldLayoutId id="2147483938" r:id="rId24"/>
    <p:sldLayoutId id="2147483939" r:id="rId25"/>
    <p:sldLayoutId id="2147483940" r:id="rId26"/>
    <p:sldLayoutId id="2147483941" r:id="rId27"/>
    <p:sldLayoutId id="2147483942" r:id="rId28"/>
    <p:sldLayoutId id="2147483943" r:id="rId29"/>
    <p:sldLayoutId id="2147484066" r:id="rId30"/>
    <p:sldLayoutId id="2147484086" r:id="rId31"/>
    <p:sldLayoutId id="2147484102" r:id="rId32"/>
    <p:sldLayoutId id="2147484103" r:id="rId33"/>
    <p:sldLayoutId id="2147484116" r:id="rId34"/>
    <p:sldLayoutId id="2147484162" r:id="rId35"/>
    <p:sldLayoutId id="2147484163" r:id="rId36"/>
    <p:sldLayoutId id="2147484164" r:id="rId37"/>
    <p:sldLayoutId id="2147484165" r:id="rId38"/>
    <p:sldLayoutId id="2147484166" r:id="rId39"/>
    <p:sldLayoutId id="2147484167" r:id="rId40"/>
    <p:sldLayoutId id="2147484168"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69636448"/>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 id="2147483961" r:id="rId17"/>
    <p:sldLayoutId id="2147483962" r:id="rId18"/>
    <p:sldLayoutId id="2147483963" r:id="rId19"/>
    <p:sldLayoutId id="2147483964" r:id="rId20"/>
    <p:sldLayoutId id="2147483965" r:id="rId21"/>
    <p:sldLayoutId id="2147484077" r:id="rId22"/>
    <p:sldLayoutId id="2147483966" r:id="rId23"/>
    <p:sldLayoutId id="2147483967" r:id="rId24"/>
    <p:sldLayoutId id="2147483968" r:id="rId25"/>
    <p:sldLayoutId id="2147483969" r:id="rId26"/>
    <p:sldLayoutId id="2147483970" r:id="rId27"/>
    <p:sldLayoutId id="2147483971" r:id="rId28"/>
    <p:sldLayoutId id="2147483972" r:id="rId29"/>
    <p:sldLayoutId id="2147484067" r:id="rId30"/>
    <p:sldLayoutId id="2147484087" r:id="rId31"/>
    <p:sldLayoutId id="2147484104" r:id="rId32"/>
    <p:sldLayoutId id="2147484105" r:id="rId33"/>
    <p:sldLayoutId id="2147484117" r:id="rId34"/>
    <p:sldLayoutId id="2147484169" r:id="rId35"/>
    <p:sldLayoutId id="2147484170" r:id="rId36"/>
    <p:sldLayoutId id="2147484171" r:id="rId37"/>
    <p:sldLayoutId id="2147484172" r:id="rId38"/>
    <p:sldLayoutId id="2147484173" r:id="rId39"/>
    <p:sldLayoutId id="2147484174" r:id="rId40"/>
    <p:sldLayoutId id="2147484175"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1962029"/>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 id="2147483991" r:id="rId18"/>
    <p:sldLayoutId id="2147483992" r:id="rId19"/>
    <p:sldLayoutId id="2147483993" r:id="rId20"/>
    <p:sldLayoutId id="2147483994" r:id="rId21"/>
    <p:sldLayoutId id="2147484078" r:id="rId22"/>
    <p:sldLayoutId id="2147483995" r:id="rId23"/>
    <p:sldLayoutId id="2147483996" r:id="rId24"/>
    <p:sldLayoutId id="2147483997" r:id="rId25"/>
    <p:sldLayoutId id="2147483998" r:id="rId26"/>
    <p:sldLayoutId id="2147483999" r:id="rId27"/>
    <p:sldLayoutId id="2147484000" r:id="rId28"/>
    <p:sldLayoutId id="2147484001" r:id="rId29"/>
    <p:sldLayoutId id="2147484068" r:id="rId30"/>
    <p:sldLayoutId id="2147484088" r:id="rId31"/>
    <p:sldLayoutId id="2147484106" r:id="rId32"/>
    <p:sldLayoutId id="2147484107" r:id="rId33"/>
    <p:sldLayoutId id="2147484118" r:id="rId34"/>
    <p:sldLayoutId id="2147484176" r:id="rId35"/>
    <p:sldLayoutId id="2147484177" r:id="rId36"/>
    <p:sldLayoutId id="2147484178" r:id="rId37"/>
    <p:sldLayoutId id="2147484179" r:id="rId38"/>
    <p:sldLayoutId id="2147484180" r:id="rId39"/>
    <p:sldLayoutId id="2147484181" r:id="rId40"/>
    <p:sldLayoutId id="2147484182"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1.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72.xml"/></Relationships>
</file>

<file path=ppt/slides/_rels/slide1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36.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ucas.com/clearing-launch" TargetMode="External"/><Relationship Id="rId1" Type="http://schemas.openxmlformats.org/officeDocument/2006/relationships/slideLayout" Target="../slideLayouts/slideLayout336.xml"/></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9.xml"/><Relationship Id="rId4" Type="http://schemas.openxmlformats.org/officeDocument/2006/relationships/hyperlink" Target="https://www.ucas.com/undergraduate/results-confirmation-and-clearing/results/what-your-application-status-means#:~:text=At%20least%20one%20of%20your,date%20or%20point%20of%20entry."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5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54.xml"/></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54.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54.xml"/></Relationships>
</file>

<file path=ppt/slides/_rels/slide2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54.xml"/></Relationships>
</file>

<file path=ppt/slides/_rels/slide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8.xml"/><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0.xml"/><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32DBE89-8602-FA41-6EEE-C8B41A44FB55}"/>
              </a:ext>
            </a:extLst>
          </p:cNvPr>
          <p:cNvPicPr>
            <a:picLocks noGrp="1" noChangeAspect="1"/>
          </p:cNvPicPr>
          <p:nvPr>
            <p:ph type="pic" sz="quarter" idx="13"/>
          </p:nvPr>
        </p:nvPicPr>
        <p:blipFill>
          <a:blip r:embed="rId2"/>
          <a:srcRect l="25000" r="25000"/>
          <a:stretch/>
        </p:blipFill>
        <p:spPr/>
      </p:pic>
      <p:sp>
        <p:nvSpPr>
          <p:cNvPr id="3" name="Title 2">
            <a:extLst>
              <a:ext uri="{FF2B5EF4-FFF2-40B4-BE49-F238E27FC236}">
                <a16:creationId xmlns:a16="http://schemas.microsoft.com/office/drawing/2014/main" id="{9A14B715-73A4-41CF-58E1-4EA18EB6E5EA}"/>
              </a:ext>
            </a:extLst>
          </p:cNvPr>
          <p:cNvSpPr>
            <a:spLocks noGrp="1"/>
          </p:cNvSpPr>
          <p:nvPr>
            <p:ph type="ctrTitle"/>
          </p:nvPr>
        </p:nvSpPr>
        <p:spPr>
          <a:xfrm>
            <a:off x="1572083" y="5476853"/>
            <a:ext cx="13225352" cy="4121298"/>
          </a:xfrm>
        </p:spPr>
        <p:txBody>
          <a:bodyPr/>
          <a:lstStyle/>
          <a:p>
            <a:r>
              <a:rPr lang="en-GB">
                <a:latin typeface="Apricus Black"/>
              </a:rPr>
              <a:t>Confirmation and clearing 2025 </a:t>
            </a:r>
          </a:p>
        </p:txBody>
      </p:sp>
      <p:sp>
        <p:nvSpPr>
          <p:cNvPr id="4" name="Subtitle 3">
            <a:extLst>
              <a:ext uri="{FF2B5EF4-FFF2-40B4-BE49-F238E27FC236}">
                <a16:creationId xmlns:a16="http://schemas.microsoft.com/office/drawing/2014/main" id="{BAB0CED6-5D63-2B9B-B5B0-6019E41948A6}"/>
              </a:ext>
            </a:extLst>
          </p:cNvPr>
          <p:cNvSpPr>
            <a:spLocks noGrp="1"/>
          </p:cNvSpPr>
          <p:nvPr>
            <p:ph type="subTitle" idx="1"/>
          </p:nvPr>
        </p:nvSpPr>
        <p:spPr>
          <a:xfrm>
            <a:off x="1572083" y="11265797"/>
            <a:ext cx="13225352" cy="2096504"/>
          </a:xfrm>
        </p:spPr>
        <p:txBody>
          <a:bodyPr/>
          <a:lstStyle/>
          <a:p>
            <a:r>
              <a:rPr lang="en-GB"/>
              <a:t>The student application journey </a:t>
            </a:r>
          </a:p>
          <a:p>
            <a:r>
              <a:rPr lang="en-GB" sz="4000"/>
              <a:t>Last updated 03/04/2025 </a:t>
            </a:r>
          </a:p>
        </p:txBody>
      </p:sp>
      <p:sp>
        <p:nvSpPr>
          <p:cNvPr id="5" name="Text Placeholder 4">
            <a:extLst>
              <a:ext uri="{FF2B5EF4-FFF2-40B4-BE49-F238E27FC236}">
                <a16:creationId xmlns:a16="http://schemas.microsoft.com/office/drawing/2014/main" id="{BB14D808-F1C2-44AF-270D-EEF9B84355B6}"/>
              </a:ext>
            </a:extLst>
          </p:cNvPr>
          <p:cNvSpPr>
            <a:spLocks noGrp="1"/>
          </p:cNvSpPr>
          <p:nvPr>
            <p:ph type="body" sz="quarter" idx="10"/>
          </p:nvPr>
        </p:nvSpPr>
        <p:spPr/>
        <p:txBody>
          <a:bodyPr/>
          <a:lstStyle/>
          <a:p>
            <a:r>
              <a:rPr lang="en-GB"/>
              <a:t>Public </a:t>
            </a:r>
          </a:p>
        </p:txBody>
      </p:sp>
    </p:spTree>
    <p:extLst>
      <p:ext uri="{BB962C8B-B14F-4D97-AF65-F5344CB8AC3E}">
        <p14:creationId xmlns:p14="http://schemas.microsoft.com/office/powerpoint/2010/main" val="390755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62FE-71B6-69A1-3597-DA2DCC145473}"/>
              </a:ext>
            </a:extLst>
          </p:cNvPr>
          <p:cNvSpPr>
            <a:spLocks noGrp="1"/>
          </p:cNvSpPr>
          <p:nvPr>
            <p:ph type="title"/>
          </p:nvPr>
        </p:nvSpPr>
        <p:spPr>
          <a:xfrm>
            <a:off x="1545605" y="839788"/>
            <a:ext cx="30156770" cy="2064769"/>
          </a:xfrm>
        </p:spPr>
        <p:txBody>
          <a:bodyPr/>
          <a:lstStyle/>
          <a:p>
            <a:r>
              <a:rPr lang="en-GB"/>
              <a:t>Unconditional change of course</a:t>
            </a:r>
          </a:p>
        </p:txBody>
      </p:sp>
      <p:sp>
        <p:nvSpPr>
          <p:cNvPr id="3" name="Text Placeholder 2">
            <a:extLst>
              <a:ext uri="{FF2B5EF4-FFF2-40B4-BE49-F238E27FC236}">
                <a16:creationId xmlns:a16="http://schemas.microsoft.com/office/drawing/2014/main" id="{C72F337C-F82B-1969-5C46-2DAF38403572}"/>
              </a:ext>
            </a:extLst>
          </p:cNvPr>
          <p:cNvSpPr>
            <a:spLocks noGrp="1"/>
          </p:cNvSpPr>
          <p:nvPr>
            <p:ph type="body" sz="quarter" idx="10"/>
          </p:nvPr>
        </p:nvSpPr>
        <p:spPr/>
        <p:txBody>
          <a:bodyPr/>
          <a:lstStyle/>
          <a:p>
            <a:r>
              <a:rPr lang="en-GB"/>
              <a:t>Public </a:t>
            </a:r>
          </a:p>
        </p:txBody>
      </p:sp>
      <p:sp>
        <p:nvSpPr>
          <p:cNvPr id="5" name="TextBox 4">
            <a:extLst>
              <a:ext uri="{FF2B5EF4-FFF2-40B4-BE49-F238E27FC236}">
                <a16:creationId xmlns:a16="http://schemas.microsoft.com/office/drawing/2014/main" id="{B2D80A6A-F98F-533E-D6A2-786B3222C64F}"/>
              </a:ext>
            </a:extLst>
          </p:cNvPr>
          <p:cNvSpPr txBox="1"/>
          <p:nvPr/>
        </p:nvSpPr>
        <p:spPr>
          <a:xfrm>
            <a:off x="1943100" y="4059932"/>
            <a:ext cx="11929939" cy="11910953"/>
          </a:xfrm>
          <a:prstGeom prst="rect">
            <a:avLst/>
          </a:prstGeom>
          <a:noFill/>
        </p:spPr>
        <p:txBody>
          <a:bodyPr wrap="square">
            <a:spAutoFit/>
          </a:bodyPr>
          <a:lstStyle/>
          <a:p>
            <a:pPr marL="0" indent="0">
              <a:buNone/>
            </a:pPr>
            <a:r>
              <a:rPr lang="en-GB">
                <a:latin typeface="Roboto Light" panose="02000000000000000000" pitchFamily="2" charset="0"/>
                <a:ea typeface="Roboto Light" panose="02000000000000000000" pitchFamily="2" charset="0"/>
                <a:cs typeface="Roboto Light" panose="02000000000000000000" pitchFamily="2" charset="0"/>
              </a:rPr>
              <a:t>Students may be offered a place for a different course at their firm and/or insurance choices</a:t>
            </a:r>
            <a:r>
              <a:rPr lang="en-GB" i="0">
                <a:solidFill>
                  <a:srgbClr val="333333"/>
                </a:solidFill>
                <a:effectLst/>
                <a:latin typeface="Roboto" panose="02000000000000000000" pitchFamily="2" charset="0"/>
              </a:rPr>
              <a:t>. </a:t>
            </a:r>
          </a:p>
          <a:p>
            <a:pPr marL="0" indent="0">
              <a:buNone/>
            </a:pPr>
            <a:endParaRPr lang="en-GB">
              <a:latin typeface="Roboto Light" panose="02000000000000000000" pitchFamily="2" charset="0"/>
              <a:ea typeface="Roboto Light" panose="02000000000000000000" pitchFamily="2" charset="0"/>
              <a:cs typeface="Roboto Light" panose="02000000000000000000" pitchFamily="2" charset="0"/>
            </a:endParaRPr>
          </a:p>
          <a:p>
            <a:pPr marL="0" indent="0">
              <a:buNone/>
            </a:pPr>
            <a:r>
              <a:rPr lang="en-GB">
                <a:latin typeface="Roboto Light" panose="02000000000000000000" pitchFamily="2" charset="0"/>
                <a:ea typeface="Roboto Light" panose="02000000000000000000" pitchFamily="2" charset="0"/>
                <a:cs typeface="Roboto Light" panose="02000000000000000000" pitchFamily="2" charset="0"/>
              </a:rPr>
              <a:t>This typically occurs if the applicant didn't meet the original conditions, but the university or college is offering a different course, start date, or point of entry.</a:t>
            </a:r>
          </a:p>
          <a:p>
            <a:pPr marL="0" indent="0">
              <a:buNone/>
            </a:pPr>
            <a:endParaRPr lang="en-GB">
              <a:latin typeface="Roboto Light" panose="02000000000000000000" pitchFamily="2" charset="0"/>
              <a:ea typeface="Roboto Light" panose="02000000000000000000" pitchFamily="2" charset="0"/>
              <a:cs typeface="Roboto Light" panose="02000000000000000000" pitchFamily="2" charset="0"/>
            </a:endParaRPr>
          </a:p>
          <a:p>
            <a:pPr marL="0" indent="0">
              <a:buNone/>
            </a:pPr>
            <a:r>
              <a:rPr lang="en-GB">
                <a:latin typeface="Roboto Light" panose="02000000000000000000" pitchFamily="2" charset="0"/>
                <a:ea typeface="Roboto Light" panose="02000000000000000000" pitchFamily="2" charset="0"/>
                <a:cs typeface="Roboto Light" panose="02000000000000000000" pitchFamily="2" charset="0"/>
              </a:rPr>
              <a:t>It’s important to review the offer details carefully in their application and respond within 5 days.</a:t>
            </a:r>
          </a:p>
          <a:p>
            <a:pPr marL="0" indent="0">
              <a:buNone/>
            </a:pPr>
            <a:endParaRPr lang="en-GB">
              <a:latin typeface="Roboto Light" panose="02000000000000000000" pitchFamily="2" charset="0"/>
              <a:ea typeface="Roboto Light" panose="02000000000000000000" pitchFamily="2" charset="0"/>
              <a:cs typeface="Roboto Light" panose="02000000000000000000" pitchFamily="2" charset="0"/>
            </a:endParaRPr>
          </a:p>
          <a:p>
            <a:pPr marL="0" indent="0">
              <a:buNone/>
            </a:pPr>
            <a:r>
              <a:rPr lang="en-GB">
                <a:latin typeface="Roboto Light" panose="02000000000000000000" pitchFamily="2" charset="0"/>
                <a:ea typeface="Roboto Light" panose="02000000000000000000" pitchFamily="2" charset="0"/>
                <a:cs typeface="Roboto Light" panose="02000000000000000000" pitchFamily="2" charset="0"/>
              </a:rPr>
              <a:t>If they have any questions or concerns about the changes, they should contact the university or college for clarification.</a:t>
            </a:r>
          </a:p>
        </p:txBody>
      </p:sp>
      <p:pic>
        <p:nvPicPr>
          <p:cNvPr id="11" name="Picture 10">
            <a:extLst>
              <a:ext uri="{FF2B5EF4-FFF2-40B4-BE49-F238E27FC236}">
                <a16:creationId xmlns:a16="http://schemas.microsoft.com/office/drawing/2014/main" id="{ED64B18A-1564-EFA5-5E85-7FC36E1C0682}"/>
              </a:ext>
            </a:extLst>
          </p:cNvPr>
          <p:cNvPicPr>
            <a:picLocks noChangeAspect="1"/>
          </p:cNvPicPr>
          <p:nvPr/>
        </p:nvPicPr>
        <p:blipFill>
          <a:blip r:embed="rId2"/>
          <a:srcRect t="16606"/>
          <a:stretch/>
        </p:blipFill>
        <p:spPr>
          <a:xfrm>
            <a:off x="14108494" y="3265710"/>
            <a:ext cx="11659104" cy="4990325"/>
          </a:xfrm>
          <a:prstGeom prst="rect">
            <a:avLst/>
          </a:prstGeom>
        </p:spPr>
      </p:pic>
      <p:pic>
        <p:nvPicPr>
          <p:cNvPr id="13" name="Picture 12">
            <a:extLst>
              <a:ext uri="{FF2B5EF4-FFF2-40B4-BE49-F238E27FC236}">
                <a16:creationId xmlns:a16="http://schemas.microsoft.com/office/drawing/2014/main" id="{21FEE487-FD96-6F97-CA19-C25E0D989197}"/>
              </a:ext>
            </a:extLst>
          </p:cNvPr>
          <p:cNvPicPr>
            <a:picLocks noChangeAspect="1"/>
          </p:cNvPicPr>
          <p:nvPr/>
        </p:nvPicPr>
        <p:blipFill>
          <a:blip r:embed="rId3"/>
          <a:stretch>
            <a:fillRect/>
          </a:stretch>
        </p:blipFill>
        <p:spPr>
          <a:xfrm>
            <a:off x="16921382" y="8148818"/>
            <a:ext cx="11929939" cy="5210507"/>
          </a:xfrm>
          <a:prstGeom prst="rect">
            <a:avLst/>
          </a:prstGeom>
        </p:spPr>
      </p:pic>
      <p:grpSp>
        <p:nvGrpSpPr>
          <p:cNvPr id="14" name="Group 13">
            <a:extLst>
              <a:ext uri="{FF2B5EF4-FFF2-40B4-BE49-F238E27FC236}">
                <a16:creationId xmlns:a16="http://schemas.microsoft.com/office/drawing/2014/main" id="{EFDB9771-49AC-1AAF-5CA2-4767B0EBE15C}"/>
              </a:ext>
            </a:extLst>
          </p:cNvPr>
          <p:cNvGrpSpPr>
            <a:grpSpLocks/>
          </p:cNvGrpSpPr>
          <p:nvPr/>
        </p:nvGrpSpPr>
        <p:grpSpPr>
          <a:xfrm>
            <a:off x="19938046" y="13500296"/>
            <a:ext cx="10975975" cy="4539287"/>
            <a:chOff x="337118" y="3122526"/>
            <a:chExt cx="4320413" cy="1871201"/>
          </a:xfrm>
        </p:grpSpPr>
        <p:pic>
          <p:nvPicPr>
            <p:cNvPr id="15" name="Picture 14" descr="Graphical user interface&#10;&#10;Description automatically generated">
              <a:extLst>
                <a:ext uri="{FF2B5EF4-FFF2-40B4-BE49-F238E27FC236}">
                  <a16:creationId xmlns:a16="http://schemas.microsoft.com/office/drawing/2014/main" id="{A9E69A9E-F1BC-DD06-BB73-65C53B516997}"/>
                </a:ext>
              </a:extLst>
            </p:cNvPr>
            <p:cNvPicPr>
              <a:picLocks noChangeAspect="1"/>
            </p:cNvPicPr>
            <p:nvPr/>
          </p:nvPicPr>
          <p:blipFill rotWithShape="1">
            <a:blip r:embed="rId4"/>
            <a:srcRect t="50000" r="30264" b="10385"/>
            <a:stretch/>
          </p:blipFill>
          <p:spPr>
            <a:xfrm>
              <a:off x="337118" y="3122526"/>
              <a:ext cx="4320413" cy="1871201"/>
            </a:xfrm>
            <a:prstGeom prst="roundRect">
              <a:avLst>
                <a:gd name="adj" fmla="val 4779"/>
              </a:avLst>
            </a:prstGeom>
            <a:ln w="6350">
              <a:solidFill>
                <a:schemeClr val="tx2">
                  <a:lumMod val="40000"/>
                  <a:lumOff val="60000"/>
                </a:schemeClr>
              </a:solidFill>
            </a:ln>
            <a:effectLst/>
          </p:spPr>
        </p:pic>
        <p:sp>
          <p:nvSpPr>
            <p:cNvPr id="16" name="Rectangle 15">
              <a:extLst>
                <a:ext uri="{FF2B5EF4-FFF2-40B4-BE49-F238E27FC236}">
                  <a16:creationId xmlns:a16="http://schemas.microsoft.com/office/drawing/2014/main" id="{64B7D540-83B4-8255-C6EF-505DF51E5A36}"/>
                </a:ext>
              </a:extLst>
            </p:cNvPr>
            <p:cNvSpPr>
              <a:spLocks/>
            </p:cNvSpPr>
            <p:nvPr/>
          </p:nvSpPr>
          <p:spPr>
            <a:xfrm>
              <a:off x="472966" y="3823138"/>
              <a:ext cx="717331" cy="17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3626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816245-C187-F199-FB4B-AFE7611C3CEE}"/>
              </a:ext>
            </a:extLst>
          </p:cNvPr>
          <p:cNvSpPr>
            <a:spLocks noGrp="1"/>
          </p:cNvSpPr>
          <p:nvPr>
            <p:ph type="title"/>
          </p:nvPr>
        </p:nvSpPr>
        <p:spPr/>
        <p:txBody>
          <a:bodyPr/>
          <a:lstStyle/>
          <a:p>
            <a:r>
              <a:rPr lang="en-GB"/>
              <a:t>Waiting for confirmation</a:t>
            </a:r>
          </a:p>
        </p:txBody>
      </p:sp>
      <p:sp>
        <p:nvSpPr>
          <p:cNvPr id="5" name="Text Placeholder 4">
            <a:extLst>
              <a:ext uri="{FF2B5EF4-FFF2-40B4-BE49-F238E27FC236}">
                <a16:creationId xmlns:a16="http://schemas.microsoft.com/office/drawing/2014/main" id="{22539A6E-CEAD-6EDC-5AB3-AD0829A51AE8}"/>
              </a:ext>
            </a:extLst>
          </p:cNvPr>
          <p:cNvSpPr>
            <a:spLocks noGrp="1"/>
          </p:cNvSpPr>
          <p:nvPr>
            <p:ph type="body" sz="quarter" idx="10"/>
          </p:nvPr>
        </p:nvSpPr>
        <p:spPr/>
        <p:txBody>
          <a:bodyPr/>
          <a:lstStyle/>
          <a:p>
            <a:r>
              <a:rPr lang="en-GB"/>
              <a:t>Public </a:t>
            </a:r>
          </a:p>
        </p:txBody>
      </p:sp>
      <p:sp>
        <p:nvSpPr>
          <p:cNvPr id="7" name="TextBox 6">
            <a:extLst>
              <a:ext uri="{FF2B5EF4-FFF2-40B4-BE49-F238E27FC236}">
                <a16:creationId xmlns:a16="http://schemas.microsoft.com/office/drawing/2014/main" id="{B68AAAA0-E7F7-9834-73EF-9BDE8A6D5247}"/>
              </a:ext>
            </a:extLst>
          </p:cNvPr>
          <p:cNvSpPr txBox="1"/>
          <p:nvPr/>
        </p:nvSpPr>
        <p:spPr>
          <a:xfrm>
            <a:off x="2041250" y="4363991"/>
            <a:ext cx="11923260" cy="12557284"/>
          </a:xfrm>
          <a:prstGeom prst="rect">
            <a:avLst/>
          </a:prstGeom>
          <a:noFill/>
        </p:spPr>
        <p:txBody>
          <a:bodyPr wrap="square">
            <a:spAutoFit/>
          </a:bodyPr>
          <a:lstStyle/>
          <a:p>
            <a:r>
              <a:rPr lang="en-GB" sz="5400">
                <a:latin typeface="Roboto Light" panose="02000000000000000000" pitchFamily="2" charset="0"/>
                <a:ea typeface="Roboto Light" panose="02000000000000000000" pitchFamily="2" charset="0"/>
                <a:cs typeface="Roboto Light" panose="02000000000000000000" pitchFamily="2" charset="0"/>
              </a:rPr>
              <a:t>A university or college </a:t>
            </a:r>
            <a:r>
              <a:rPr lang="en-GB" sz="5400">
                <a:effectLst/>
                <a:latin typeface="Roboto Light" panose="02000000000000000000" pitchFamily="2" charset="0"/>
                <a:ea typeface="Roboto Light" panose="02000000000000000000" pitchFamily="2" charset="0"/>
                <a:cs typeface="Roboto Light" panose="02000000000000000000" pitchFamily="2" charset="0"/>
              </a:rPr>
              <a:t>may not have been able to make a confirmation decision. </a:t>
            </a:r>
            <a:endParaRPr lang="en-GB" sz="5400">
              <a:latin typeface="Roboto Light" panose="02000000000000000000" pitchFamily="2" charset="0"/>
              <a:ea typeface="Roboto Light" panose="02000000000000000000" pitchFamily="2" charset="0"/>
              <a:cs typeface="Roboto Light" panose="02000000000000000000" pitchFamily="2" charset="0"/>
            </a:endParaRPr>
          </a:p>
          <a:p>
            <a:endParaRPr lang="en-GB" sz="5400" b="1">
              <a:latin typeface="Roboto Light" panose="02000000000000000000" pitchFamily="2" charset="0"/>
              <a:ea typeface="Roboto Light" panose="02000000000000000000" pitchFamily="2" charset="0"/>
              <a:cs typeface="Roboto Light" panose="02000000000000000000" pitchFamily="2" charset="0"/>
            </a:endParaRPr>
          </a:p>
          <a:p>
            <a:r>
              <a:rPr lang="en-GB" sz="5400">
                <a:effectLst/>
                <a:latin typeface="Roboto Light" panose="02000000000000000000" pitchFamily="2" charset="0"/>
                <a:ea typeface="Roboto Light" panose="02000000000000000000" pitchFamily="2" charset="0"/>
                <a:cs typeface="Roboto Light" panose="02000000000000000000" pitchFamily="2" charset="0"/>
              </a:rPr>
              <a:t>This may be because the applicant has not yet provided proof of qualifications </a:t>
            </a:r>
            <a:r>
              <a:rPr lang="en-GB" sz="5400">
                <a:latin typeface="Roboto Light" panose="02000000000000000000" pitchFamily="2" charset="0"/>
                <a:ea typeface="Roboto Light" panose="02000000000000000000" pitchFamily="2" charset="0"/>
                <a:cs typeface="Roboto Light" panose="02000000000000000000" pitchFamily="2" charset="0"/>
              </a:rPr>
              <a:t>or other required documentation. </a:t>
            </a:r>
            <a:endParaRPr lang="en-GB" sz="5400">
              <a:effectLst/>
              <a:latin typeface="Roboto Light" panose="02000000000000000000" pitchFamily="2" charset="0"/>
              <a:ea typeface="Roboto Light" panose="02000000000000000000" pitchFamily="2" charset="0"/>
              <a:cs typeface="Roboto Light" panose="02000000000000000000" pitchFamily="2" charset="0"/>
            </a:endParaRPr>
          </a:p>
          <a:p>
            <a:endParaRPr lang="en-GB" sz="5400" b="1">
              <a:latin typeface="Roboto Light" panose="02000000000000000000" pitchFamily="2" charset="0"/>
              <a:ea typeface="Roboto Light" panose="02000000000000000000" pitchFamily="2" charset="0"/>
              <a:cs typeface="Roboto Light" panose="02000000000000000000" pitchFamily="2" charset="0"/>
            </a:endParaRPr>
          </a:p>
          <a:p>
            <a:r>
              <a:rPr lang="en-GB" sz="5400">
                <a:latin typeface="Roboto Light" panose="02000000000000000000" pitchFamily="2" charset="0"/>
                <a:ea typeface="Roboto Light" panose="02000000000000000000" pitchFamily="2" charset="0"/>
                <a:cs typeface="Roboto Light" panose="02000000000000000000" pitchFamily="2" charset="0"/>
              </a:rPr>
              <a:t>A</a:t>
            </a:r>
            <a:r>
              <a:rPr lang="en-GB" sz="5400">
                <a:effectLst/>
                <a:latin typeface="Roboto Light" panose="02000000000000000000" pitchFamily="2" charset="0"/>
                <a:ea typeface="Roboto Light" panose="02000000000000000000" pitchFamily="2" charset="0"/>
                <a:cs typeface="Roboto Light" panose="02000000000000000000" pitchFamily="2" charset="0"/>
              </a:rPr>
              <a:t> reason may be provided explaining why the conditional offer hasn't been confirmed yet.</a:t>
            </a:r>
          </a:p>
          <a:p>
            <a:pPr algn="l" fontAlgn="base"/>
            <a:endParaRPr lang="en-GB" sz="5400">
              <a:latin typeface="Roboto Light" panose="02000000000000000000" pitchFamily="2" charset="0"/>
              <a:ea typeface="Roboto Light" panose="02000000000000000000" pitchFamily="2" charset="0"/>
              <a:cs typeface="Roboto Light" panose="02000000000000000000" pitchFamily="2" charset="0"/>
            </a:endParaRPr>
          </a:p>
          <a:p>
            <a:pPr fontAlgn="base"/>
            <a:r>
              <a:rPr lang="en-GB" sz="5400">
                <a:latin typeface="Roboto Light" panose="02000000000000000000" pitchFamily="2" charset="0"/>
                <a:ea typeface="Roboto Light" panose="02000000000000000000" pitchFamily="2" charset="0"/>
                <a:cs typeface="Roboto Light" panose="02000000000000000000" pitchFamily="2" charset="0"/>
              </a:rPr>
              <a:t>If they have concerns, applicants should contact the university or college for clarification. </a:t>
            </a:r>
          </a:p>
        </p:txBody>
      </p:sp>
      <p:pic>
        <p:nvPicPr>
          <p:cNvPr id="9" name="Picture 8">
            <a:extLst>
              <a:ext uri="{FF2B5EF4-FFF2-40B4-BE49-F238E27FC236}">
                <a16:creationId xmlns:a16="http://schemas.microsoft.com/office/drawing/2014/main" id="{DE007105-A55E-4093-5E11-5E10D32AB19B}"/>
              </a:ext>
            </a:extLst>
          </p:cNvPr>
          <p:cNvPicPr>
            <a:picLocks noChangeAspect="1"/>
          </p:cNvPicPr>
          <p:nvPr/>
        </p:nvPicPr>
        <p:blipFill>
          <a:blip r:embed="rId2"/>
          <a:stretch>
            <a:fillRect/>
          </a:stretch>
        </p:blipFill>
        <p:spPr>
          <a:xfrm>
            <a:off x="14444433" y="4296519"/>
            <a:ext cx="18067567" cy="10506876"/>
          </a:xfrm>
          <a:prstGeom prst="rect">
            <a:avLst/>
          </a:prstGeom>
        </p:spPr>
      </p:pic>
    </p:spTree>
    <p:extLst>
      <p:ext uri="{BB962C8B-B14F-4D97-AF65-F5344CB8AC3E}">
        <p14:creationId xmlns:p14="http://schemas.microsoft.com/office/powerpoint/2010/main" val="153640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FF4BA4-2BEE-D21B-F96B-A8C3B0E15F84}"/>
              </a:ext>
            </a:extLst>
          </p:cNvPr>
          <p:cNvSpPr>
            <a:spLocks noGrp="1"/>
          </p:cNvSpPr>
          <p:nvPr>
            <p:ph type="title"/>
          </p:nvPr>
        </p:nvSpPr>
        <p:spPr/>
        <p:txBody>
          <a:bodyPr/>
          <a:lstStyle/>
          <a:p>
            <a:r>
              <a:rPr lang="en-GB"/>
              <a:t>Eligible for clearing </a:t>
            </a:r>
          </a:p>
        </p:txBody>
      </p:sp>
      <p:sp>
        <p:nvSpPr>
          <p:cNvPr id="5" name="Text Placeholder 4">
            <a:extLst>
              <a:ext uri="{FF2B5EF4-FFF2-40B4-BE49-F238E27FC236}">
                <a16:creationId xmlns:a16="http://schemas.microsoft.com/office/drawing/2014/main" id="{8B1BB174-006B-A3CF-5320-7AD98ABB5F23}"/>
              </a:ext>
            </a:extLst>
          </p:cNvPr>
          <p:cNvSpPr>
            <a:spLocks noGrp="1"/>
          </p:cNvSpPr>
          <p:nvPr>
            <p:ph type="body" sz="quarter" idx="10"/>
          </p:nvPr>
        </p:nvSpPr>
        <p:spPr/>
        <p:txBody>
          <a:bodyPr/>
          <a:lstStyle/>
          <a:p>
            <a:r>
              <a:rPr lang="en-GB"/>
              <a:t>Public </a:t>
            </a:r>
          </a:p>
        </p:txBody>
      </p:sp>
      <p:sp>
        <p:nvSpPr>
          <p:cNvPr id="6" name="TextBox 5">
            <a:extLst>
              <a:ext uri="{FF2B5EF4-FFF2-40B4-BE49-F238E27FC236}">
                <a16:creationId xmlns:a16="http://schemas.microsoft.com/office/drawing/2014/main" id="{BFF36874-CE8D-FFE7-AF85-65F920975797}"/>
              </a:ext>
            </a:extLst>
          </p:cNvPr>
          <p:cNvSpPr txBox="1"/>
          <p:nvPr/>
        </p:nvSpPr>
        <p:spPr>
          <a:xfrm>
            <a:off x="1545605" y="5204520"/>
            <a:ext cx="12551395" cy="8956298"/>
          </a:xfrm>
          <a:prstGeom prst="rect">
            <a:avLst/>
          </a:prstGeom>
          <a:noFill/>
        </p:spPr>
        <p:txBody>
          <a:bodyPr wrap="square">
            <a:spAutoFit/>
          </a:bodyPr>
          <a:lstStyle/>
          <a:p>
            <a:r>
              <a:rPr lang="en-GB">
                <a:latin typeface="Roboto Light" panose="02000000000000000000" pitchFamily="2" charset="0"/>
                <a:ea typeface="Roboto Light" panose="02000000000000000000" pitchFamily="2" charset="0"/>
                <a:cs typeface="Roboto Light" panose="02000000000000000000" pitchFamily="2" charset="0"/>
              </a:rPr>
              <a:t>If an applicant doesn’t meet the conditions of their firm or insurance offer, they can use Clearing to search for another course and view personalised course matches through Clearing Plus.</a:t>
            </a:r>
          </a:p>
          <a:p>
            <a:endParaRPr lang="en-GB">
              <a:latin typeface="Roboto Light" panose="02000000000000000000" pitchFamily="2" charset="0"/>
              <a:ea typeface="Roboto Light" panose="02000000000000000000" pitchFamily="2" charset="0"/>
              <a:cs typeface="Roboto Light" panose="02000000000000000000" pitchFamily="2" charset="0"/>
            </a:endParaRPr>
          </a:p>
          <a:p>
            <a:r>
              <a:rPr lang="en-GB">
                <a:latin typeface="Roboto Light" panose="02000000000000000000" pitchFamily="2" charset="0"/>
                <a:ea typeface="Roboto Light" panose="02000000000000000000" pitchFamily="2" charset="0"/>
                <a:cs typeface="Roboto Light" panose="02000000000000000000" pitchFamily="2" charset="0"/>
              </a:rPr>
              <a:t>Applicants can add a Clearing choice from:</a:t>
            </a:r>
          </a:p>
          <a:p>
            <a:pPr marL="571500" indent="-571500">
              <a:buFont typeface="Arial" panose="020B0604020202020204" pitchFamily="34" charset="0"/>
              <a:buChar char="•"/>
            </a:pPr>
            <a:r>
              <a:rPr lang="en-GB">
                <a:latin typeface="Roboto Light" panose="02000000000000000000" pitchFamily="2" charset="0"/>
                <a:ea typeface="Roboto Light" panose="02000000000000000000" pitchFamily="2" charset="0"/>
                <a:cs typeface="Roboto Light" panose="02000000000000000000" pitchFamily="2" charset="0"/>
              </a:rPr>
              <a:t>10:00 on SQA results day (5 August)* </a:t>
            </a:r>
          </a:p>
          <a:p>
            <a:pPr marL="571500" indent="-571500">
              <a:buFont typeface="Arial" panose="020B0604020202020204" pitchFamily="34" charset="0"/>
              <a:buChar char="•"/>
            </a:pPr>
            <a:r>
              <a:rPr lang="en-GB">
                <a:latin typeface="Roboto Light" panose="02000000000000000000" pitchFamily="2" charset="0"/>
                <a:ea typeface="Roboto Light" panose="02000000000000000000" pitchFamily="2" charset="0"/>
                <a:cs typeface="Roboto Light" panose="02000000000000000000" pitchFamily="2" charset="0"/>
              </a:rPr>
              <a:t>13:00 on JCQ Level 3 results day (14 Aug)*.</a:t>
            </a:r>
          </a:p>
          <a:p>
            <a:endParaRPr lang="en-GB">
              <a:latin typeface="+mj-lt"/>
            </a:endParaRPr>
          </a:p>
          <a:p>
            <a:r>
              <a:rPr lang="en-US">
                <a:latin typeface="+mj-lt"/>
              </a:rPr>
              <a:t>*All timings are UK time </a:t>
            </a:r>
          </a:p>
          <a:p>
            <a:endParaRPr lang="en-GB">
              <a:latin typeface="+mj-lt"/>
            </a:endParaRPr>
          </a:p>
        </p:txBody>
      </p:sp>
      <p:pic>
        <p:nvPicPr>
          <p:cNvPr id="10" name="Picture 9">
            <a:extLst>
              <a:ext uri="{FF2B5EF4-FFF2-40B4-BE49-F238E27FC236}">
                <a16:creationId xmlns:a16="http://schemas.microsoft.com/office/drawing/2014/main" id="{81478246-9433-7045-742D-B6971D4859E8}"/>
              </a:ext>
            </a:extLst>
          </p:cNvPr>
          <p:cNvPicPr>
            <a:picLocks noChangeAspect="1"/>
          </p:cNvPicPr>
          <p:nvPr/>
        </p:nvPicPr>
        <p:blipFill>
          <a:blip r:embed="rId2"/>
          <a:stretch>
            <a:fillRect/>
          </a:stretch>
        </p:blipFill>
        <p:spPr>
          <a:xfrm>
            <a:off x="14841743" y="4055416"/>
            <a:ext cx="17670255" cy="9762184"/>
          </a:xfrm>
          <a:prstGeom prst="rect">
            <a:avLst/>
          </a:prstGeom>
        </p:spPr>
      </p:pic>
    </p:spTree>
    <p:extLst>
      <p:ext uri="{BB962C8B-B14F-4D97-AF65-F5344CB8AC3E}">
        <p14:creationId xmlns:p14="http://schemas.microsoft.com/office/powerpoint/2010/main" val="1273041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F81C-C220-090E-3B37-0BB0E72690B2}"/>
              </a:ext>
            </a:extLst>
          </p:cNvPr>
          <p:cNvSpPr>
            <a:spLocks noGrp="1"/>
          </p:cNvSpPr>
          <p:nvPr>
            <p:ph type="title"/>
          </p:nvPr>
        </p:nvSpPr>
        <p:spPr/>
        <p:txBody>
          <a:bodyPr/>
          <a:lstStyle/>
          <a:p>
            <a:r>
              <a:rPr lang="en-GB"/>
              <a:t>Clearing Plus </a:t>
            </a:r>
          </a:p>
        </p:txBody>
      </p:sp>
      <p:sp>
        <p:nvSpPr>
          <p:cNvPr id="3" name="Text Placeholder 2">
            <a:extLst>
              <a:ext uri="{FF2B5EF4-FFF2-40B4-BE49-F238E27FC236}">
                <a16:creationId xmlns:a16="http://schemas.microsoft.com/office/drawing/2014/main" id="{9D29AE91-FD3E-3E9C-1659-FA38B98CBFE5}"/>
              </a:ext>
            </a:extLst>
          </p:cNvPr>
          <p:cNvSpPr>
            <a:spLocks noGrp="1"/>
          </p:cNvSpPr>
          <p:nvPr>
            <p:ph type="body" sz="quarter" idx="10"/>
          </p:nvPr>
        </p:nvSpPr>
        <p:spPr/>
        <p:txBody>
          <a:bodyPr/>
          <a:lstStyle/>
          <a:p>
            <a:r>
              <a:rPr lang="en-GB"/>
              <a:t>Public </a:t>
            </a:r>
          </a:p>
        </p:txBody>
      </p:sp>
      <p:sp>
        <p:nvSpPr>
          <p:cNvPr id="5" name="TextBox 4">
            <a:extLst>
              <a:ext uri="{FF2B5EF4-FFF2-40B4-BE49-F238E27FC236}">
                <a16:creationId xmlns:a16="http://schemas.microsoft.com/office/drawing/2014/main" id="{44CC7AB3-AA76-EA9E-10AB-B93E545FC50F}"/>
              </a:ext>
            </a:extLst>
          </p:cNvPr>
          <p:cNvSpPr txBox="1"/>
          <p:nvPr/>
        </p:nvSpPr>
        <p:spPr>
          <a:xfrm>
            <a:off x="1545605" y="4889910"/>
            <a:ext cx="10933081" cy="11172289"/>
          </a:xfrm>
          <a:prstGeom prst="rect">
            <a:avLst/>
          </a:prstGeom>
          <a:noFill/>
        </p:spPr>
        <p:txBody>
          <a:bodyPr wrap="square">
            <a:spAutoFit/>
          </a:bodyPr>
          <a:lstStyle/>
          <a:p>
            <a:pPr marL="0" indent="0" algn="l">
              <a:buNone/>
            </a:pPr>
            <a:r>
              <a:rPr lang="en-GB" sz="4800" b="0" i="0">
                <a:solidFill>
                  <a:srgbClr val="333333"/>
                </a:solidFill>
                <a:effectLst/>
                <a:latin typeface="Roboto Light" panose="02000000000000000000" pitchFamily="2" charset="0"/>
              </a:rPr>
              <a:t>In Clearing Plus, the course matches an applicant sees are personalised and continuously updated.</a:t>
            </a:r>
          </a:p>
          <a:p>
            <a:pPr marL="0" indent="0" algn="l">
              <a:buNone/>
            </a:pPr>
            <a:endParaRPr lang="en-GB">
              <a:solidFill>
                <a:srgbClr val="333333"/>
              </a:solidFill>
              <a:latin typeface="Roboto Light" panose="02000000000000000000" pitchFamily="2" charset="0"/>
            </a:endParaRPr>
          </a:p>
          <a:p>
            <a:pPr marL="0" indent="0" algn="l">
              <a:buNone/>
            </a:pPr>
            <a:r>
              <a:rPr lang="en-GB" sz="4800" b="0" i="0">
                <a:solidFill>
                  <a:srgbClr val="333333"/>
                </a:solidFill>
                <a:effectLst/>
                <a:latin typeface="Roboto Light" panose="02000000000000000000" pitchFamily="2" charset="0"/>
              </a:rPr>
              <a:t>Students can express interest in up to 5 courses, and the corresponding university or college can contact them.</a:t>
            </a:r>
          </a:p>
          <a:p>
            <a:pPr marL="0" indent="0" algn="l">
              <a:buNone/>
            </a:pPr>
            <a:endParaRPr lang="en-GB">
              <a:solidFill>
                <a:srgbClr val="333333"/>
              </a:solidFill>
              <a:latin typeface="Roboto Light" panose="02000000000000000000" pitchFamily="2" charset="0"/>
            </a:endParaRPr>
          </a:p>
          <a:p>
            <a:pPr marL="0" indent="0" algn="l">
              <a:buNone/>
            </a:pPr>
            <a:r>
              <a:rPr lang="en-GB" sz="4800" b="0" i="0">
                <a:solidFill>
                  <a:srgbClr val="333333"/>
                </a:solidFill>
                <a:effectLst/>
                <a:latin typeface="Roboto Light" panose="02000000000000000000" pitchFamily="2" charset="0"/>
              </a:rPr>
              <a:t>However, courses in Clearing fill up quickly, and there’s no guarantee they’ll be contacted by a university or college.</a:t>
            </a:r>
          </a:p>
          <a:p>
            <a:pPr marL="0" indent="0" algn="l">
              <a:buNone/>
            </a:pPr>
            <a:endParaRPr lang="en-GB" sz="4800" b="0" i="0">
              <a:solidFill>
                <a:srgbClr val="333333"/>
              </a:solidFill>
              <a:effectLst/>
              <a:latin typeface="Roboto Light" panose="02000000000000000000" pitchFamily="2" charset="0"/>
            </a:endParaRPr>
          </a:p>
          <a:p>
            <a:pPr marL="0" indent="0" algn="l">
              <a:buNone/>
            </a:pPr>
            <a:r>
              <a:rPr lang="en-GB" sz="4800" b="0" i="0">
                <a:solidFill>
                  <a:srgbClr val="333333"/>
                </a:solidFill>
                <a:effectLst/>
                <a:latin typeface="Roboto Light" panose="02000000000000000000" pitchFamily="2" charset="0"/>
              </a:rPr>
              <a:t>We’d also recommend proactively using our </a:t>
            </a:r>
            <a:r>
              <a:rPr lang="en-GB" sz="4800" b="1" i="0" u="none" strike="noStrike">
                <a:solidFill>
                  <a:srgbClr val="1077D0"/>
                </a:solidFill>
                <a:effectLst/>
                <a:latin typeface="Roboto Light" panose="02000000000000000000" pitchFamily="2" charset="0"/>
                <a:hlinkClick r:id="rId2"/>
              </a:rPr>
              <a:t>search tool</a:t>
            </a:r>
            <a:r>
              <a:rPr lang="en-GB" u="none" strike="noStrike">
                <a:solidFill>
                  <a:srgbClr val="333333"/>
                </a:solidFill>
                <a:latin typeface="Roboto Light" panose="02000000000000000000" pitchFamily="2" charset="0"/>
              </a:rPr>
              <a:t> t</a:t>
            </a:r>
            <a:r>
              <a:rPr lang="en-GB" sz="4800" b="0" i="0">
                <a:solidFill>
                  <a:srgbClr val="333333"/>
                </a:solidFill>
                <a:effectLst/>
                <a:latin typeface="Roboto Light" panose="02000000000000000000" pitchFamily="2" charset="0"/>
              </a:rPr>
              <a:t>o explore additional courses in Clearing. </a:t>
            </a:r>
          </a:p>
        </p:txBody>
      </p:sp>
      <p:pic>
        <p:nvPicPr>
          <p:cNvPr id="6" name="Picture 5" descr="Graphical user interface, text, application&#10;&#10;Description automatically generated">
            <a:extLst>
              <a:ext uri="{FF2B5EF4-FFF2-40B4-BE49-F238E27FC236}">
                <a16:creationId xmlns:a16="http://schemas.microsoft.com/office/drawing/2014/main" id="{CB5FF4E7-91C2-317E-DC24-13F08E5B2074}"/>
              </a:ext>
            </a:extLst>
          </p:cNvPr>
          <p:cNvPicPr/>
          <p:nvPr/>
        </p:nvPicPr>
        <p:blipFill rotWithShape="1">
          <a:blip r:embed="rId3"/>
          <a:srcRect r="3309"/>
          <a:stretch/>
        </p:blipFill>
        <p:spPr>
          <a:xfrm>
            <a:off x="13258800" y="4889910"/>
            <a:ext cx="18443575" cy="9871119"/>
          </a:xfrm>
          <a:prstGeom prst="roundRect">
            <a:avLst>
              <a:gd name="adj" fmla="val 4779"/>
            </a:avLst>
          </a:prstGeom>
          <a:ln w="6350">
            <a:solidFill>
              <a:schemeClr val="tx2">
                <a:lumMod val="40000"/>
                <a:lumOff val="60000"/>
              </a:schemeClr>
            </a:solidFill>
          </a:ln>
          <a:effectLst/>
        </p:spPr>
      </p:pic>
    </p:spTree>
    <p:extLst>
      <p:ext uri="{BB962C8B-B14F-4D97-AF65-F5344CB8AC3E}">
        <p14:creationId xmlns:p14="http://schemas.microsoft.com/office/powerpoint/2010/main" val="206130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E555DD-9681-8B0D-E546-99B01C3FDF89}"/>
              </a:ext>
            </a:extLst>
          </p:cNvPr>
          <p:cNvSpPr>
            <a:spLocks noGrp="1"/>
          </p:cNvSpPr>
          <p:nvPr>
            <p:ph type="title"/>
          </p:nvPr>
        </p:nvSpPr>
        <p:spPr/>
        <p:txBody>
          <a:bodyPr/>
          <a:lstStyle/>
          <a:p>
            <a:r>
              <a:rPr lang="en-GB"/>
              <a:t>Application status </a:t>
            </a:r>
          </a:p>
        </p:txBody>
      </p:sp>
      <p:sp>
        <p:nvSpPr>
          <p:cNvPr id="5" name="Text Placeholder 4">
            <a:extLst>
              <a:ext uri="{FF2B5EF4-FFF2-40B4-BE49-F238E27FC236}">
                <a16:creationId xmlns:a16="http://schemas.microsoft.com/office/drawing/2014/main" id="{D2CD4513-0124-5717-8632-51D8E8488973}"/>
              </a:ext>
            </a:extLst>
          </p:cNvPr>
          <p:cNvSpPr>
            <a:spLocks noGrp="1"/>
          </p:cNvSpPr>
          <p:nvPr>
            <p:ph type="body" sz="quarter" idx="10"/>
          </p:nvPr>
        </p:nvSpPr>
        <p:spPr/>
        <p:txBody>
          <a:bodyPr/>
          <a:lstStyle/>
          <a:p>
            <a:r>
              <a:rPr lang="en-GB"/>
              <a:t>Public </a:t>
            </a:r>
          </a:p>
        </p:txBody>
      </p:sp>
      <p:pic>
        <p:nvPicPr>
          <p:cNvPr id="6" name="Picture 5" descr="Graphical user interface, text, application&#10;&#10;Description automatically generated">
            <a:extLst>
              <a:ext uri="{FF2B5EF4-FFF2-40B4-BE49-F238E27FC236}">
                <a16:creationId xmlns:a16="http://schemas.microsoft.com/office/drawing/2014/main" id="{79752369-63DB-62E3-A7A4-CC9937BC8C22}"/>
              </a:ext>
            </a:extLst>
          </p:cNvPr>
          <p:cNvPicPr/>
          <p:nvPr/>
        </p:nvPicPr>
        <p:blipFill>
          <a:blip r:embed="rId2"/>
          <a:stretch>
            <a:fillRect/>
          </a:stretch>
        </p:blipFill>
        <p:spPr>
          <a:xfrm>
            <a:off x="14846154" y="10982595"/>
            <a:ext cx="17665846" cy="3946889"/>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803A6409-44BA-E39E-3179-8B16374DB59A}"/>
              </a:ext>
            </a:extLst>
          </p:cNvPr>
          <p:cNvPicPr/>
          <p:nvPr/>
        </p:nvPicPr>
        <p:blipFill rotWithShape="1">
          <a:blip r:embed="rId3"/>
          <a:srcRect l="6024" t="8577" r="5498" b="35750"/>
          <a:stretch/>
        </p:blipFill>
        <p:spPr>
          <a:xfrm>
            <a:off x="15041262" y="4424800"/>
            <a:ext cx="17275629" cy="6339750"/>
          </a:xfrm>
          <a:prstGeom prst="roundRect">
            <a:avLst>
              <a:gd name="adj" fmla="val 5471"/>
            </a:avLst>
          </a:prstGeom>
        </p:spPr>
      </p:pic>
      <p:sp>
        <p:nvSpPr>
          <p:cNvPr id="9" name="TextBox 8">
            <a:extLst>
              <a:ext uri="{FF2B5EF4-FFF2-40B4-BE49-F238E27FC236}">
                <a16:creationId xmlns:a16="http://schemas.microsoft.com/office/drawing/2014/main" id="{2C22FE50-5C1B-281B-DF7A-FF07E10DB692}"/>
              </a:ext>
            </a:extLst>
          </p:cNvPr>
          <p:cNvSpPr txBox="1"/>
          <p:nvPr/>
        </p:nvSpPr>
        <p:spPr>
          <a:xfrm>
            <a:off x="2053605" y="4317825"/>
            <a:ext cx="11967195" cy="12649617"/>
          </a:xfrm>
          <a:prstGeom prst="rect">
            <a:avLst/>
          </a:prstGeom>
          <a:noFill/>
        </p:spPr>
        <p:txBody>
          <a:bodyPr wrap="square">
            <a:spAutoFit/>
          </a:bodyPr>
          <a:lstStyle/>
          <a:p>
            <a:r>
              <a:rPr lang="en-GB" sz="480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The status bar at the top of </a:t>
            </a:r>
            <a:r>
              <a:rPr lang="en-GB" sz="4800">
                <a:solidFill>
                  <a:schemeClr val="bg1"/>
                </a:solidFill>
                <a:latin typeface="Roboto Light" panose="02000000000000000000" pitchFamily="2" charset="0"/>
                <a:ea typeface="Roboto Light" panose="02000000000000000000" pitchFamily="2" charset="0"/>
                <a:cs typeface="Roboto Light" panose="02000000000000000000" pitchFamily="2" charset="0"/>
              </a:rPr>
              <a:t>the application displays the application </a:t>
            </a:r>
            <a:r>
              <a:rPr lang="en-GB" sz="480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status and Clearing eligibility.</a:t>
            </a:r>
          </a:p>
          <a:p>
            <a:endParaRPr lang="en-GB" sz="48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a:p>
            <a:r>
              <a:rPr lang="en-GB" sz="480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Latest updates will reflect recent actions.</a:t>
            </a:r>
            <a:r>
              <a:rPr lang="en-GB" sz="4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GB" sz="4800">
              <a:solidFill>
                <a:schemeClr val="bg1"/>
              </a:solidFill>
              <a:effectLst/>
              <a:latin typeface="Roboto Light" panose="02000000000000000000" pitchFamily="2" charset="0"/>
              <a:ea typeface="Roboto Light" panose="02000000000000000000" pitchFamily="2" charset="0"/>
              <a:cs typeface="Roboto Light" panose="02000000000000000000" pitchFamily="2" charset="0"/>
            </a:endParaRPr>
          </a:p>
          <a:p>
            <a:endParaRPr lang="en-GB" sz="48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a:p>
            <a:r>
              <a:rPr lang="en-GB" sz="4800">
                <a:solidFill>
                  <a:schemeClr val="bg1"/>
                </a:solidFill>
                <a:latin typeface="Roboto Light" panose="02000000000000000000" pitchFamily="2" charset="0"/>
                <a:ea typeface="Roboto Light" panose="02000000000000000000" pitchFamily="2" charset="0"/>
                <a:cs typeface="Roboto Light" panose="02000000000000000000" pitchFamily="2" charset="0"/>
              </a:rPr>
              <a:t>It will display</a:t>
            </a:r>
            <a:r>
              <a:rPr lang="en-GB">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GB" sz="4800">
                <a:solidFill>
                  <a:schemeClr val="bg1"/>
                </a:solidFill>
                <a:latin typeface="Roboto Light" panose="02000000000000000000" pitchFamily="2" charset="0"/>
                <a:ea typeface="Roboto Light" panose="02000000000000000000" pitchFamily="2" charset="0"/>
                <a:cs typeface="Roboto Light" panose="02000000000000000000" pitchFamily="2" charset="0"/>
              </a:rPr>
              <a:t>their</a:t>
            </a:r>
            <a:r>
              <a:rPr lang="en-GB">
                <a:solidFill>
                  <a:schemeClr val="bg1"/>
                </a:solidFill>
                <a:latin typeface="Roboto Light" panose="02000000000000000000" pitchFamily="2" charset="0"/>
                <a:ea typeface="Roboto Light" panose="02000000000000000000" pitchFamily="2" charset="0"/>
                <a:cs typeface="Roboto Light" panose="02000000000000000000" pitchFamily="2" charset="0"/>
              </a:rPr>
              <a:t>:</a:t>
            </a:r>
          </a:p>
          <a:p>
            <a:pPr marL="685800" indent="-685800">
              <a:buFont typeface="Arial" panose="020B0604020202020204" pitchFamily="34" charset="0"/>
              <a:buChar char="•"/>
            </a:pPr>
            <a:r>
              <a:rPr lang="en-GB" sz="480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Clearing number (six digits) if eligible. </a:t>
            </a:r>
          </a:p>
          <a:p>
            <a:pPr marL="685800" indent="-685800">
              <a:buFont typeface="Arial" panose="020B0604020202020204" pitchFamily="34" charset="0"/>
              <a:buChar char="•"/>
            </a:pPr>
            <a:r>
              <a:rPr lang="en-GB" sz="480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Personal ID (ten digits)</a:t>
            </a:r>
            <a:endParaRPr lang="en-GB" sz="48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a:p>
            <a:endParaRPr lang="en-GB" sz="4800">
              <a:solidFill>
                <a:schemeClr val="bg1"/>
              </a:solidFill>
              <a:effectLst/>
              <a:latin typeface="Roboto Light" panose="02000000000000000000" pitchFamily="2" charset="0"/>
              <a:ea typeface="Roboto Light" panose="02000000000000000000" pitchFamily="2" charset="0"/>
              <a:cs typeface="Roboto Light" panose="02000000000000000000" pitchFamily="2" charset="0"/>
            </a:endParaRPr>
          </a:p>
          <a:p>
            <a:r>
              <a:rPr lang="en-GB" sz="480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Students </a:t>
            </a:r>
            <a:r>
              <a:rPr lang="en-GB" sz="4800">
                <a:solidFill>
                  <a:schemeClr val="bg1"/>
                </a:solidFill>
                <a:latin typeface="Roboto Light" panose="02000000000000000000" pitchFamily="2" charset="0"/>
                <a:ea typeface="Roboto Light" panose="02000000000000000000" pitchFamily="2" charset="0"/>
                <a:cs typeface="Roboto Light" panose="02000000000000000000" pitchFamily="2" charset="0"/>
              </a:rPr>
              <a:t>may need </a:t>
            </a:r>
            <a:r>
              <a:rPr lang="en-GB" sz="480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to quote </a:t>
            </a:r>
            <a:r>
              <a:rPr lang="en-GB" sz="4800">
                <a:solidFill>
                  <a:schemeClr val="bg1"/>
                </a:solidFill>
                <a:latin typeface="Roboto Light" panose="02000000000000000000" pitchFamily="2" charset="0"/>
                <a:ea typeface="Roboto Light" panose="02000000000000000000" pitchFamily="2" charset="0"/>
                <a:cs typeface="Roboto Light" panose="02000000000000000000" pitchFamily="2" charset="0"/>
              </a:rPr>
              <a:t>one or </a:t>
            </a:r>
            <a:r>
              <a:rPr lang="en-GB" sz="480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both</a:t>
            </a:r>
            <a:r>
              <a:rPr lang="en-GB" sz="4800">
                <a:solidFill>
                  <a:schemeClr val="bg1"/>
                </a:solidFill>
                <a:latin typeface="Roboto Light" panose="02000000000000000000" pitchFamily="2" charset="0"/>
                <a:ea typeface="Roboto Light" panose="02000000000000000000" pitchFamily="2" charset="0"/>
                <a:cs typeface="Roboto Light" panose="02000000000000000000" pitchFamily="2" charset="0"/>
              </a:rPr>
              <a:t> when contacting universities and colleges in Clearing.</a:t>
            </a:r>
          </a:p>
          <a:p>
            <a:endParaRPr lang="en-GB">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a:p>
            <a:r>
              <a:rPr lang="en-GB">
                <a:solidFill>
                  <a:schemeClr val="bg1"/>
                </a:solidFill>
                <a:latin typeface="Roboto Light" panose="02000000000000000000" pitchFamily="2" charset="0"/>
                <a:ea typeface="Roboto Light" panose="02000000000000000000" pitchFamily="2" charset="0"/>
                <a:cs typeface="Roboto Light" panose="02000000000000000000" pitchFamily="2" charset="0"/>
              </a:rPr>
              <a:t>For more information see our advice on </a:t>
            </a:r>
            <a:r>
              <a:rPr lang="en-GB">
                <a:solidFill>
                  <a:srgbClr val="FFC000"/>
                </a:solidFill>
                <a:latin typeface="Roboto Light" panose="02000000000000000000" pitchFamily="2" charset="0"/>
                <a:ea typeface="Roboto Light" panose="02000000000000000000" pitchFamily="2" charset="0"/>
                <a:cs typeface="Roboto Light" panose="02000000000000000000" pitchFamily="2" charset="0"/>
                <a:hlinkClick r:id="rId4">
                  <a:extLst>
                    <a:ext uri="{A12FA001-AC4F-418D-AE19-62706E023703}">
                      <ahyp:hlinkClr xmlns:ahyp="http://schemas.microsoft.com/office/drawing/2018/hyperlinkcolor" val="tx"/>
                    </a:ext>
                  </a:extLst>
                </a:hlinkClick>
              </a:rPr>
              <a:t>what different application statuses mean</a:t>
            </a:r>
            <a:r>
              <a:rPr lang="en-GB">
                <a:latin typeface="Roboto Light" panose="02000000000000000000" pitchFamily="2" charset="0"/>
                <a:ea typeface="Roboto Light" panose="02000000000000000000" pitchFamily="2" charset="0"/>
                <a:cs typeface="Roboto Light" panose="02000000000000000000" pitchFamily="2" charset="0"/>
              </a:rPr>
              <a:t>.</a:t>
            </a:r>
            <a:endParaRPr lang="en-GB" b="1">
              <a:effectLst/>
              <a:latin typeface="Roboto Light" panose="02000000000000000000" pitchFamily="2" charset="0"/>
              <a:ea typeface="Roboto Light" panose="02000000000000000000" pitchFamily="2" charset="0"/>
              <a:cs typeface="Roboto Light" panose="02000000000000000000" pitchFamily="2" charset="0"/>
            </a:endParaRPr>
          </a:p>
          <a:p>
            <a:endParaRPr lang="en-GB" sz="480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858412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9AEBBE-9727-6D8F-D2F3-37853B670DE6}"/>
              </a:ext>
            </a:extLst>
          </p:cNvPr>
          <p:cNvSpPr>
            <a:spLocks noGrp="1"/>
          </p:cNvSpPr>
          <p:nvPr>
            <p:ph type="title"/>
          </p:nvPr>
        </p:nvSpPr>
        <p:spPr/>
        <p:txBody>
          <a:bodyPr/>
          <a:lstStyle/>
          <a:p>
            <a:r>
              <a:rPr lang="en-GB"/>
              <a:t>Adding a clearing choice </a:t>
            </a:r>
          </a:p>
        </p:txBody>
      </p:sp>
      <p:sp>
        <p:nvSpPr>
          <p:cNvPr id="5" name="Text Placeholder 4">
            <a:extLst>
              <a:ext uri="{FF2B5EF4-FFF2-40B4-BE49-F238E27FC236}">
                <a16:creationId xmlns:a16="http://schemas.microsoft.com/office/drawing/2014/main" id="{E5233395-BD29-56F3-0441-35F1C1FA1D5D}"/>
              </a:ext>
            </a:extLst>
          </p:cNvPr>
          <p:cNvSpPr>
            <a:spLocks noGrp="1"/>
          </p:cNvSpPr>
          <p:nvPr>
            <p:ph type="body" sz="quarter" idx="10"/>
          </p:nvPr>
        </p:nvSpPr>
        <p:spPr/>
        <p:txBody>
          <a:bodyPr/>
          <a:lstStyle/>
          <a:p>
            <a:r>
              <a:rPr lang="en-GB"/>
              <a:t>Public </a:t>
            </a:r>
          </a:p>
        </p:txBody>
      </p:sp>
      <p:sp>
        <p:nvSpPr>
          <p:cNvPr id="6" name="TextBox 5">
            <a:extLst>
              <a:ext uri="{FF2B5EF4-FFF2-40B4-BE49-F238E27FC236}">
                <a16:creationId xmlns:a16="http://schemas.microsoft.com/office/drawing/2014/main" id="{42E825AA-0E50-C174-BD61-03A8D17F10AF}"/>
              </a:ext>
            </a:extLst>
          </p:cNvPr>
          <p:cNvSpPr txBox="1"/>
          <p:nvPr/>
        </p:nvSpPr>
        <p:spPr>
          <a:xfrm>
            <a:off x="2078884" y="5833624"/>
            <a:ext cx="12029001" cy="9618018"/>
          </a:xfrm>
          <a:prstGeom prst="rect">
            <a:avLst/>
          </a:prstGeom>
          <a:noFill/>
        </p:spPr>
        <p:txBody>
          <a:bodyPr wrap="square" lIns="91440" tIns="45720" rIns="91440" bIns="45720" rtlCol="0" anchor="t">
            <a:spAutoFit/>
          </a:bodyPr>
          <a:lstStyle/>
          <a:p>
            <a:r>
              <a:rPr lang="en-GB" sz="6000">
                <a:latin typeface="Roboto Light" panose="02000000000000000000" pitchFamily="2" charset="0"/>
                <a:ea typeface="Roboto Light" panose="02000000000000000000" pitchFamily="2" charset="0"/>
                <a:cs typeface="Roboto Light" panose="02000000000000000000" pitchFamily="2" charset="0"/>
              </a:rPr>
              <a:t>Eligible applicants can add a Clearing choice from: </a:t>
            </a:r>
            <a:endParaRPr lang="en-US" sz="19900">
              <a:latin typeface="Roboto Light" panose="02000000000000000000" pitchFamily="2" charset="0"/>
              <a:ea typeface="Roboto Light" panose="02000000000000000000" pitchFamily="2" charset="0"/>
              <a:cs typeface="Roboto Light" panose="02000000000000000000" pitchFamily="2" charset="0"/>
            </a:endParaRPr>
          </a:p>
          <a:p>
            <a:endParaRPr lang="en-GB" sz="6000">
              <a:latin typeface="Roboto Light" panose="02000000000000000000" pitchFamily="2" charset="0"/>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sz="6000">
                <a:latin typeface="Roboto Light" panose="02000000000000000000" pitchFamily="2" charset="0"/>
                <a:ea typeface="Roboto Light" panose="02000000000000000000" pitchFamily="2" charset="0"/>
                <a:cs typeface="Roboto Light" panose="02000000000000000000" pitchFamily="2" charset="0"/>
              </a:rPr>
              <a:t>10:00 on SQA results day*.</a:t>
            </a:r>
          </a:p>
          <a:p>
            <a:pPr marL="285750" indent="-285750">
              <a:buFont typeface="Arial" panose="020B0604020202020204" pitchFamily="34" charset="0"/>
              <a:buChar char="•"/>
            </a:pPr>
            <a:r>
              <a:rPr lang="en-GB" sz="6000">
                <a:latin typeface="Roboto Light" panose="02000000000000000000" pitchFamily="2" charset="0"/>
                <a:ea typeface="Roboto Light" panose="02000000000000000000" pitchFamily="2" charset="0"/>
                <a:cs typeface="Roboto Light" panose="02000000000000000000" pitchFamily="2" charset="0"/>
              </a:rPr>
              <a:t>13:00 on JCQ Level 3 results day*.</a:t>
            </a:r>
          </a:p>
          <a:p>
            <a:pPr marL="285750" indent="-285750">
              <a:buFont typeface="Arial" panose="020B0604020202020204" pitchFamily="34" charset="0"/>
              <a:buChar char="•"/>
            </a:pPr>
            <a:endParaRPr lang="en-GB" sz="6000">
              <a:latin typeface="Roboto Light" panose="02000000000000000000" pitchFamily="2" charset="0"/>
              <a:ea typeface="Roboto Light" panose="02000000000000000000" pitchFamily="2" charset="0"/>
              <a:cs typeface="Roboto Light" panose="02000000000000000000" pitchFamily="2" charset="0"/>
            </a:endParaRPr>
          </a:p>
          <a:p>
            <a:r>
              <a:rPr lang="en-US" sz="6000">
                <a:latin typeface="Roboto Light" panose="02000000000000000000" pitchFamily="2" charset="0"/>
                <a:ea typeface="Roboto Light" panose="02000000000000000000" pitchFamily="2" charset="0"/>
                <a:cs typeface="Roboto Light" panose="02000000000000000000" pitchFamily="2" charset="0"/>
              </a:rPr>
              <a:t>*All timings are UK time </a:t>
            </a:r>
          </a:p>
          <a:p>
            <a:pPr marL="285750" indent="-285750">
              <a:buFont typeface="Arial" panose="020B0604020202020204" pitchFamily="34" charset="0"/>
              <a:buChar char="•"/>
            </a:pPr>
            <a:endParaRPr lang="en-GB" sz="19900">
              <a:latin typeface="+mj-lt"/>
            </a:endParaRPr>
          </a:p>
        </p:txBody>
      </p:sp>
      <p:pic>
        <p:nvPicPr>
          <p:cNvPr id="7" name="Picture 6" descr="A screenshot of a computer&#10;&#10;Description automatically generated">
            <a:extLst>
              <a:ext uri="{FF2B5EF4-FFF2-40B4-BE49-F238E27FC236}">
                <a16:creationId xmlns:a16="http://schemas.microsoft.com/office/drawing/2014/main" id="{EA12EFDB-53F7-B323-A079-DB6B21B0BB79}"/>
              </a:ext>
            </a:extLst>
          </p:cNvPr>
          <p:cNvPicPr>
            <a:picLocks noChangeAspect="1"/>
          </p:cNvPicPr>
          <p:nvPr/>
        </p:nvPicPr>
        <p:blipFill>
          <a:blip r:embed="rId2"/>
          <a:srcRect l="3649" t="3477" r="4219" b="2712"/>
          <a:stretch/>
        </p:blipFill>
        <p:spPr>
          <a:xfrm>
            <a:off x="17177656" y="2155371"/>
            <a:ext cx="13960181" cy="14989629"/>
          </a:xfrm>
          <a:prstGeom prst="rect">
            <a:avLst/>
          </a:prstGeom>
        </p:spPr>
      </p:pic>
    </p:spTree>
    <p:extLst>
      <p:ext uri="{BB962C8B-B14F-4D97-AF65-F5344CB8AC3E}">
        <p14:creationId xmlns:p14="http://schemas.microsoft.com/office/powerpoint/2010/main" val="557326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D415F-BC1C-98DA-2A0D-19CBB0AEF213}"/>
              </a:ext>
            </a:extLst>
          </p:cNvPr>
          <p:cNvSpPr>
            <a:spLocks noGrp="1"/>
          </p:cNvSpPr>
          <p:nvPr>
            <p:ph type="title"/>
          </p:nvPr>
        </p:nvSpPr>
        <p:spPr/>
        <p:txBody>
          <a:bodyPr/>
          <a:lstStyle/>
          <a:p>
            <a:r>
              <a:rPr lang="en-GB"/>
              <a:t>Adding a clearing choice (step 1) </a:t>
            </a:r>
          </a:p>
        </p:txBody>
      </p:sp>
      <p:sp>
        <p:nvSpPr>
          <p:cNvPr id="3" name="Text Placeholder 2">
            <a:extLst>
              <a:ext uri="{FF2B5EF4-FFF2-40B4-BE49-F238E27FC236}">
                <a16:creationId xmlns:a16="http://schemas.microsoft.com/office/drawing/2014/main" id="{C78C139A-0A0D-91C9-8B7E-4E68F7662616}"/>
              </a:ext>
            </a:extLst>
          </p:cNvPr>
          <p:cNvSpPr>
            <a:spLocks noGrp="1"/>
          </p:cNvSpPr>
          <p:nvPr>
            <p:ph type="body" sz="quarter" idx="10"/>
          </p:nvPr>
        </p:nvSpPr>
        <p:spPr/>
        <p:txBody>
          <a:bodyPr/>
          <a:lstStyle/>
          <a:p>
            <a:r>
              <a:rPr lang="en-GB"/>
              <a:t>Public </a:t>
            </a:r>
          </a:p>
        </p:txBody>
      </p:sp>
      <p:pic>
        <p:nvPicPr>
          <p:cNvPr id="4" name="Picture 3" descr="Graphical user interface, text, application&#10;&#10;Description automatically generated">
            <a:extLst>
              <a:ext uri="{FF2B5EF4-FFF2-40B4-BE49-F238E27FC236}">
                <a16:creationId xmlns:a16="http://schemas.microsoft.com/office/drawing/2014/main" id="{5BC681D0-7CDB-F98B-7364-428E3BDD2733}"/>
              </a:ext>
            </a:extLst>
          </p:cNvPr>
          <p:cNvPicPr/>
          <p:nvPr/>
        </p:nvPicPr>
        <p:blipFill>
          <a:blip r:embed="rId2"/>
          <a:stretch>
            <a:fillRect/>
          </a:stretch>
        </p:blipFill>
        <p:spPr>
          <a:xfrm>
            <a:off x="2078025" y="5478102"/>
            <a:ext cx="14177975" cy="5625328"/>
          </a:xfrm>
          <a:prstGeom prst="roundRect">
            <a:avLst>
              <a:gd name="adj" fmla="val 8127"/>
            </a:avLst>
          </a:prstGeom>
        </p:spPr>
      </p:pic>
      <p:pic>
        <p:nvPicPr>
          <p:cNvPr id="5" name="Picture 4" descr="A screenshot of a computer screen&#10;&#10;Description automatically generated">
            <a:extLst>
              <a:ext uri="{FF2B5EF4-FFF2-40B4-BE49-F238E27FC236}">
                <a16:creationId xmlns:a16="http://schemas.microsoft.com/office/drawing/2014/main" id="{1AB33D27-5497-5F92-F4DB-C3D500D88EBD}"/>
              </a:ext>
            </a:extLst>
          </p:cNvPr>
          <p:cNvPicPr>
            <a:picLocks noChangeAspect="1"/>
          </p:cNvPicPr>
          <p:nvPr/>
        </p:nvPicPr>
        <p:blipFill>
          <a:blip r:embed="rId3"/>
          <a:stretch>
            <a:fillRect/>
          </a:stretch>
        </p:blipFill>
        <p:spPr>
          <a:xfrm>
            <a:off x="15553385" y="5122881"/>
            <a:ext cx="15242302" cy="10740355"/>
          </a:xfrm>
          <a:prstGeom prst="rect">
            <a:avLst/>
          </a:prstGeom>
        </p:spPr>
      </p:pic>
    </p:spTree>
    <p:extLst>
      <p:ext uri="{BB962C8B-B14F-4D97-AF65-F5344CB8AC3E}">
        <p14:creationId xmlns:p14="http://schemas.microsoft.com/office/powerpoint/2010/main" val="2408714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5DA0-0990-75A2-03D7-4B7C20534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B42CA5-6653-D736-6A79-5DCF238C5F14}"/>
              </a:ext>
            </a:extLst>
          </p:cNvPr>
          <p:cNvSpPr>
            <a:spLocks noGrp="1"/>
          </p:cNvSpPr>
          <p:nvPr>
            <p:ph type="title"/>
          </p:nvPr>
        </p:nvSpPr>
        <p:spPr/>
        <p:txBody>
          <a:bodyPr/>
          <a:lstStyle/>
          <a:p>
            <a:r>
              <a:rPr lang="en-GB"/>
              <a:t>Adding a clearing choice (step 2) </a:t>
            </a:r>
          </a:p>
        </p:txBody>
      </p:sp>
      <p:sp>
        <p:nvSpPr>
          <p:cNvPr id="3" name="Text Placeholder 2">
            <a:extLst>
              <a:ext uri="{FF2B5EF4-FFF2-40B4-BE49-F238E27FC236}">
                <a16:creationId xmlns:a16="http://schemas.microsoft.com/office/drawing/2014/main" id="{36EAEC13-DA38-FF95-3816-0E6BACBA0C88}"/>
              </a:ext>
            </a:extLst>
          </p:cNvPr>
          <p:cNvSpPr>
            <a:spLocks noGrp="1"/>
          </p:cNvSpPr>
          <p:nvPr>
            <p:ph type="body" sz="quarter" idx="10"/>
          </p:nvPr>
        </p:nvSpPr>
        <p:spPr/>
        <p:txBody>
          <a:bodyPr/>
          <a:lstStyle/>
          <a:p>
            <a:r>
              <a:rPr lang="en-GB"/>
              <a:t>Public </a:t>
            </a:r>
          </a:p>
        </p:txBody>
      </p:sp>
      <p:pic>
        <p:nvPicPr>
          <p:cNvPr id="6" name="Picture 5" descr="Graphical user interface, text, application, email&#10;&#10;Description automatically generated">
            <a:extLst>
              <a:ext uri="{FF2B5EF4-FFF2-40B4-BE49-F238E27FC236}">
                <a16:creationId xmlns:a16="http://schemas.microsoft.com/office/drawing/2014/main" id="{AD824FB3-5CD4-F4C5-AB4D-11D3F5F6EDAD}"/>
              </a:ext>
            </a:extLst>
          </p:cNvPr>
          <p:cNvPicPr>
            <a:picLocks noChangeAspect="1"/>
          </p:cNvPicPr>
          <p:nvPr/>
        </p:nvPicPr>
        <p:blipFill rotWithShape="1">
          <a:blip r:embed="rId2"/>
          <a:srcRect b="1739"/>
          <a:stretch/>
        </p:blipFill>
        <p:spPr>
          <a:xfrm>
            <a:off x="16623990" y="3951129"/>
            <a:ext cx="12726689" cy="13955871"/>
          </a:xfrm>
          <a:prstGeom prst="roundRect">
            <a:avLst>
              <a:gd name="adj" fmla="val 3862"/>
            </a:avLst>
          </a:prstGeom>
          <a:ln w="6350">
            <a:solidFill>
              <a:schemeClr val="tx2">
                <a:lumMod val="40000"/>
                <a:lumOff val="60000"/>
              </a:schemeClr>
            </a:solidFill>
          </a:ln>
          <a:effectLst/>
        </p:spPr>
      </p:pic>
      <p:sp>
        <p:nvSpPr>
          <p:cNvPr id="8" name="TextBox 7">
            <a:extLst>
              <a:ext uri="{FF2B5EF4-FFF2-40B4-BE49-F238E27FC236}">
                <a16:creationId xmlns:a16="http://schemas.microsoft.com/office/drawing/2014/main" id="{A32C7D71-BC4C-E984-1DBC-DCDD26CFF71A}"/>
              </a:ext>
            </a:extLst>
          </p:cNvPr>
          <p:cNvSpPr txBox="1"/>
          <p:nvPr/>
        </p:nvSpPr>
        <p:spPr>
          <a:xfrm>
            <a:off x="2198915" y="6189345"/>
            <a:ext cx="11694886" cy="5909310"/>
          </a:xfrm>
          <a:prstGeom prst="rect">
            <a:avLst/>
          </a:prstGeom>
          <a:noFill/>
        </p:spPr>
        <p:txBody>
          <a:bodyPr wrap="square">
            <a:spAutoFit/>
          </a:bodyPr>
          <a:lstStyle/>
          <a:p>
            <a:pPr algn="l"/>
            <a:r>
              <a:rPr lang="en-GB" sz="5400">
                <a:solidFill>
                  <a:srgbClr val="333333"/>
                </a:solidFill>
                <a:latin typeface="Roboto Light" panose="02000000000000000000" pitchFamily="2" charset="0"/>
                <a:ea typeface="Roboto Light" panose="02000000000000000000" pitchFamily="2" charset="0"/>
                <a:cs typeface="Roboto Light" panose="02000000000000000000" pitchFamily="2" charset="0"/>
              </a:rPr>
              <a:t>Applicants</a:t>
            </a:r>
            <a:r>
              <a:rPr lang="en-GB" sz="5400" b="0" i="0">
                <a:solidFill>
                  <a:srgbClr val="333333"/>
                </a:solidFill>
                <a:effectLst/>
                <a:latin typeface="Roboto Light" panose="02000000000000000000" pitchFamily="2" charset="0"/>
                <a:ea typeface="Roboto Light" panose="02000000000000000000" pitchFamily="2" charset="0"/>
                <a:cs typeface="Roboto Light" panose="02000000000000000000" pitchFamily="2" charset="0"/>
              </a:rPr>
              <a:t> should only add a Clearing choice once they have permission from the university or college.</a:t>
            </a:r>
          </a:p>
          <a:p>
            <a:pPr algn="l"/>
            <a:endParaRPr lang="en-GB" sz="5400" b="0" i="0">
              <a:solidFill>
                <a:srgbClr val="333333"/>
              </a:solidFill>
              <a:effectLst/>
              <a:latin typeface="Roboto Light" panose="02000000000000000000" pitchFamily="2" charset="0"/>
              <a:ea typeface="Roboto Light" panose="02000000000000000000" pitchFamily="2" charset="0"/>
              <a:cs typeface="Roboto Light" panose="02000000000000000000" pitchFamily="2" charset="0"/>
            </a:endParaRPr>
          </a:p>
          <a:p>
            <a:r>
              <a:rPr lang="en-GB" sz="5400" b="0" i="0">
                <a:solidFill>
                  <a:srgbClr val="333333"/>
                </a:solidFill>
                <a:effectLst/>
                <a:latin typeface="Roboto Light" panose="02000000000000000000" pitchFamily="2" charset="0"/>
                <a:ea typeface="Roboto Light" panose="02000000000000000000" pitchFamily="2" charset="0"/>
                <a:cs typeface="Roboto Light" panose="02000000000000000000" pitchFamily="2" charset="0"/>
              </a:rPr>
              <a:t>They must enter the course details by the deadline provided by the university or college.</a:t>
            </a:r>
          </a:p>
        </p:txBody>
      </p:sp>
    </p:spTree>
    <p:extLst>
      <p:ext uri="{BB962C8B-B14F-4D97-AF65-F5344CB8AC3E}">
        <p14:creationId xmlns:p14="http://schemas.microsoft.com/office/powerpoint/2010/main" val="463080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5B545-EBA6-ABDB-267A-643EACB8E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B192C-8CF8-D5E4-7171-D0F16BD1D8BA}"/>
              </a:ext>
            </a:extLst>
          </p:cNvPr>
          <p:cNvSpPr>
            <a:spLocks noGrp="1"/>
          </p:cNvSpPr>
          <p:nvPr>
            <p:ph type="title"/>
          </p:nvPr>
        </p:nvSpPr>
        <p:spPr/>
        <p:txBody>
          <a:bodyPr/>
          <a:lstStyle/>
          <a:p>
            <a:r>
              <a:rPr lang="en-GB"/>
              <a:t>Adding a clearing choice (step 3) </a:t>
            </a:r>
          </a:p>
        </p:txBody>
      </p:sp>
      <p:sp>
        <p:nvSpPr>
          <p:cNvPr id="3" name="Text Placeholder 2">
            <a:extLst>
              <a:ext uri="{FF2B5EF4-FFF2-40B4-BE49-F238E27FC236}">
                <a16:creationId xmlns:a16="http://schemas.microsoft.com/office/drawing/2014/main" id="{88257B2D-4067-D4E6-374E-554BA7BE066F}"/>
              </a:ext>
            </a:extLst>
          </p:cNvPr>
          <p:cNvSpPr>
            <a:spLocks noGrp="1"/>
          </p:cNvSpPr>
          <p:nvPr>
            <p:ph type="body" sz="quarter" idx="10"/>
          </p:nvPr>
        </p:nvSpPr>
        <p:spPr/>
        <p:txBody>
          <a:bodyPr/>
          <a:lstStyle/>
          <a:p>
            <a:r>
              <a:rPr lang="en-GB"/>
              <a:t>Public </a:t>
            </a:r>
          </a:p>
        </p:txBody>
      </p:sp>
      <p:sp>
        <p:nvSpPr>
          <p:cNvPr id="6" name="TextBox 5">
            <a:extLst>
              <a:ext uri="{FF2B5EF4-FFF2-40B4-BE49-F238E27FC236}">
                <a16:creationId xmlns:a16="http://schemas.microsoft.com/office/drawing/2014/main" id="{36EDFF04-E85A-8575-F839-946F90BE3B91}"/>
              </a:ext>
            </a:extLst>
          </p:cNvPr>
          <p:cNvSpPr txBox="1"/>
          <p:nvPr/>
        </p:nvSpPr>
        <p:spPr>
          <a:xfrm>
            <a:off x="2951220" y="5999453"/>
            <a:ext cx="11211094" cy="8402300"/>
          </a:xfrm>
          <a:prstGeom prst="rect">
            <a:avLst/>
          </a:prstGeom>
          <a:noFill/>
        </p:spPr>
        <p:txBody>
          <a:bodyPr wrap="square">
            <a:spAutoFit/>
          </a:bodyPr>
          <a:lstStyle/>
          <a:p>
            <a:r>
              <a:rPr lang="en-GB" sz="5400">
                <a:solidFill>
                  <a:srgbClr val="333333"/>
                </a:solidFill>
                <a:latin typeface="Roboto Light" panose="02000000000000000000" pitchFamily="2" charset="0"/>
                <a:ea typeface="Roboto Light" panose="02000000000000000000" pitchFamily="2" charset="0"/>
                <a:cs typeface="Roboto Light" panose="02000000000000000000" pitchFamily="2" charset="0"/>
              </a:rPr>
              <a:t>Only one Clearing choice can be added at a time. </a:t>
            </a:r>
          </a:p>
          <a:p>
            <a:endParaRPr lang="en-GB" sz="5400">
              <a:solidFill>
                <a:srgbClr val="333333"/>
              </a:solidFill>
              <a:effectLst/>
              <a:latin typeface="Roboto Light" panose="02000000000000000000" pitchFamily="2" charset="0"/>
              <a:ea typeface="Roboto Light" panose="02000000000000000000" pitchFamily="2" charset="0"/>
              <a:cs typeface="Roboto Light" panose="02000000000000000000" pitchFamily="2" charset="0"/>
            </a:endParaRPr>
          </a:p>
          <a:p>
            <a:r>
              <a:rPr lang="en-GB" sz="5400">
                <a:solidFill>
                  <a:srgbClr val="333333"/>
                </a:solidFill>
                <a:latin typeface="Roboto Light" panose="02000000000000000000" pitchFamily="2" charset="0"/>
                <a:ea typeface="Roboto Light" panose="02000000000000000000" pitchFamily="2" charset="0"/>
                <a:cs typeface="Roboto Light" panose="02000000000000000000" pitchFamily="2" charset="0"/>
              </a:rPr>
              <a:t>If the university/college does not accept the Clearing choice (Unsuccessful) or the applicant chooses to use 'Decline my place' after a Clearing choice has been accepted, then they'll be able to add a new Clearing choice.</a:t>
            </a: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DE1A80C9-E10B-51A0-2FA8-E7542765E35A}"/>
              </a:ext>
            </a:extLst>
          </p:cNvPr>
          <p:cNvPicPr>
            <a:picLocks noChangeAspect="1"/>
          </p:cNvPicPr>
          <p:nvPr/>
        </p:nvPicPr>
        <p:blipFill>
          <a:blip r:embed="rId2"/>
          <a:srcRect r="2212"/>
          <a:stretch/>
        </p:blipFill>
        <p:spPr>
          <a:xfrm>
            <a:off x="16256000" y="4760068"/>
            <a:ext cx="12155714" cy="5053300"/>
          </a:xfrm>
          <a:prstGeom prst="roundRect">
            <a:avLst>
              <a:gd name="adj" fmla="val 0"/>
            </a:avLst>
          </a:prstGeom>
        </p:spPr>
      </p:pic>
      <p:pic>
        <p:nvPicPr>
          <p:cNvPr id="9" name="Picture 8">
            <a:extLst>
              <a:ext uri="{FF2B5EF4-FFF2-40B4-BE49-F238E27FC236}">
                <a16:creationId xmlns:a16="http://schemas.microsoft.com/office/drawing/2014/main" id="{AB99E8A8-14CA-D929-B21F-03C27CFD4109}"/>
              </a:ext>
            </a:extLst>
          </p:cNvPr>
          <p:cNvPicPr>
            <a:picLocks noChangeAspect="1"/>
          </p:cNvPicPr>
          <p:nvPr/>
        </p:nvPicPr>
        <p:blipFill>
          <a:blip r:embed="rId3"/>
          <a:stretch>
            <a:fillRect/>
          </a:stretch>
        </p:blipFill>
        <p:spPr>
          <a:xfrm>
            <a:off x="16092715" y="10652875"/>
            <a:ext cx="12823698" cy="6844550"/>
          </a:xfrm>
          <a:prstGeom prst="rect">
            <a:avLst/>
          </a:prstGeom>
        </p:spPr>
      </p:pic>
    </p:spTree>
    <p:extLst>
      <p:ext uri="{BB962C8B-B14F-4D97-AF65-F5344CB8AC3E}">
        <p14:creationId xmlns:p14="http://schemas.microsoft.com/office/powerpoint/2010/main" val="4235121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9909-3FDE-EBC0-36B2-305D8E79CEA8}"/>
              </a:ext>
            </a:extLst>
          </p:cNvPr>
          <p:cNvSpPr>
            <a:spLocks noGrp="1"/>
          </p:cNvSpPr>
          <p:nvPr>
            <p:ph type="title"/>
          </p:nvPr>
        </p:nvSpPr>
        <p:spPr/>
        <p:txBody>
          <a:bodyPr/>
          <a:lstStyle/>
          <a:p>
            <a:r>
              <a:rPr lang="en-GB"/>
              <a:t>University / college supplied code </a:t>
            </a:r>
          </a:p>
        </p:txBody>
      </p:sp>
      <p:sp>
        <p:nvSpPr>
          <p:cNvPr id="3" name="Text Placeholder 2">
            <a:extLst>
              <a:ext uri="{FF2B5EF4-FFF2-40B4-BE49-F238E27FC236}">
                <a16:creationId xmlns:a16="http://schemas.microsoft.com/office/drawing/2014/main" id="{E470CA26-832A-57FD-9508-5FC74FB2B5BF}"/>
              </a:ext>
            </a:extLst>
          </p:cNvPr>
          <p:cNvSpPr>
            <a:spLocks noGrp="1"/>
          </p:cNvSpPr>
          <p:nvPr>
            <p:ph type="body" sz="quarter" idx="10"/>
          </p:nvPr>
        </p:nvSpPr>
        <p:spPr/>
        <p:txBody>
          <a:bodyPr/>
          <a:lstStyle/>
          <a:p>
            <a:r>
              <a:rPr lang="en-GB"/>
              <a:t>Public </a:t>
            </a:r>
          </a:p>
        </p:txBody>
      </p:sp>
      <p:sp>
        <p:nvSpPr>
          <p:cNvPr id="4" name="TextBox 3">
            <a:extLst>
              <a:ext uri="{FF2B5EF4-FFF2-40B4-BE49-F238E27FC236}">
                <a16:creationId xmlns:a16="http://schemas.microsoft.com/office/drawing/2014/main" id="{83D7E6F4-D095-358C-6777-C99605DEB87C}"/>
              </a:ext>
            </a:extLst>
          </p:cNvPr>
          <p:cNvSpPr txBox="1"/>
          <p:nvPr/>
        </p:nvSpPr>
        <p:spPr>
          <a:xfrm>
            <a:off x="2547532" y="5841319"/>
            <a:ext cx="10711268" cy="7571303"/>
          </a:xfrm>
          <a:prstGeom prst="rect">
            <a:avLst/>
          </a:prstGeom>
          <a:noFill/>
        </p:spPr>
        <p:txBody>
          <a:bodyPr wrap="square" lIns="91440" tIns="45720" rIns="91440" bIns="45720" rtlCol="0" anchor="t">
            <a:spAutoFit/>
          </a:bodyPr>
          <a:lstStyle/>
          <a:p>
            <a:r>
              <a:rPr lang="en-GB" sz="5400">
                <a:latin typeface="Roboto Light" panose="02000000000000000000" pitchFamily="2" charset="0"/>
                <a:ea typeface="Roboto Light" panose="02000000000000000000" pitchFamily="2" charset="0"/>
                <a:cs typeface="Roboto Light" panose="02000000000000000000" pitchFamily="2" charset="0"/>
              </a:rPr>
              <a:t>If the university or college provides a specific course code for a course available in Clearing, the applicant must enter it using this option.</a:t>
            </a:r>
          </a:p>
          <a:p>
            <a:endParaRPr lang="en-GB" sz="5400">
              <a:latin typeface="Roboto Light" panose="02000000000000000000" pitchFamily="2" charset="0"/>
              <a:ea typeface="Roboto Light" panose="02000000000000000000" pitchFamily="2" charset="0"/>
              <a:cs typeface="Roboto Light" panose="02000000000000000000" pitchFamily="2" charset="0"/>
            </a:endParaRPr>
          </a:p>
          <a:p>
            <a:r>
              <a:rPr lang="en-GB" sz="5400">
                <a:latin typeface="Roboto Light"/>
                <a:ea typeface="Roboto Light"/>
                <a:cs typeface="Roboto Light"/>
              </a:rPr>
              <a:t>This may be the case for competitive courses where vacancies are limited and fill quickly.</a:t>
            </a:r>
            <a:endParaRPr lang="en-GB" sz="16600">
              <a:latin typeface="Roboto Light"/>
              <a:ea typeface="Roboto Light"/>
              <a:cs typeface="Roboto Light"/>
            </a:endParaRPr>
          </a:p>
        </p:txBody>
      </p:sp>
      <p:grpSp>
        <p:nvGrpSpPr>
          <p:cNvPr id="8" name="Group 7">
            <a:extLst>
              <a:ext uri="{FF2B5EF4-FFF2-40B4-BE49-F238E27FC236}">
                <a16:creationId xmlns:a16="http://schemas.microsoft.com/office/drawing/2014/main" id="{1D3E6E23-AC27-375E-7D84-F9AA40067972}"/>
              </a:ext>
            </a:extLst>
          </p:cNvPr>
          <p:cNvGrpSpPr/>
          <p:nvPr/>
        </p:nvGrpSpPr>
        <p:grpSpPr>
          <a:xfrm>
            <a:off x="15446606" y="4083570"/>
            <a:ext cx="14475989" cy="6396913"/>
            <a:chOff x="12666085" y="3735627"/>
            <a:chExt cx="18300310" cy="7772691"/>
          </a:xfrm>
        </p:grpSpPr>
        <p:pic>
          <p:nvPicPr>
            <p:cNvPr id="5" name="Picture 4" descr="A screenshot of a computer&#10;&#10;Description automatically generated">
              <a:extLst>
                <a:ext uri="{FF2B5EF4-FFF2-40B4-BE49-F238E27FC236}">
                  <a16:creationId xmlns:a16="http://schemas.microsoft.com/office/drawing/2014/main" id="{90D747A7-D436-4A39-4EBF-A5970FA06A0E}"/>
                </a:ext>
              </a:extLst>
            </p:cNvPr>
            <p:cNvPicPr>
              <a:picLocks/>
            </p:cNvPicPr>
            <p:nvPr/>
          </p:nvPicPr>
          <p:blipFill rotWithShape="1">
            <a:blip r:embed="rId2"/>
            <a:srcRect l="10399" t="29301" r="6083" b="14074"/>
            <a:stretch/>
          </p:blipFill>
          <p:spPr>
            <a:xfrm>
              <a:off x="12666085" y="3735627"/>
              <a:ext cx="18300310" cy="7772691"/>
            </a:xfrm>
            <a:prstGeom prst="roundRect">
              <a:avLst>
                <a:gd name="adj" fmla="val 0"/>
              </a:avLst>
            </a:prstGeom>
          </p:spPr>
        </p:pic>
        <p:sp>
          <p:nvSpPr>
            <p:cNvPr id="6" name="Rectangle: Rounded Corners 5">
              <a:extLst>
                <a:ext uri="{FF2B5EF4-FFF2-40B4-BE49-F238E27FC236}">
                  <a16:creationId xmlns:a16="http://schemas.microsoft.com/office/drawing/2014/main" id="{7788749E-B6A2-CA89-66F6-33DFB0EE3026}"/>
                </a:ext>
              </a:extLst>
            </p:cNvPr>
            <p:cNvSpPr>
              <a:spLocks/>
            </p:cNvSpPr>
            <p:nvPr/>
          </p:nvSpPr>
          <p:spPr>
            <a:xfrm>
              <a:off x="22048540" y="8428227"/>
              <a:ext cx="4154094" cy="2133945"/>
            </a:xfrm>
            <a:prstGeom prst="roundRect">
              <a:avLst>
                <a:gd name="adj" fmla="val 0"/>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Graphical user interface, text, application&#10;&#10;Description automatically generated">
            <a:extLst>
              <a:ext uri="{FF2B5EF4-FFF2-40B4-BE49-F238E27FC236}">
                <a16:creationId xmlns:a16="http://schemas.microsoft.com/office/drawing/2014/main" id="{A621D0AD-5E08-99D7-DE2F-D98224B39249}"/>
              </a:ext>
            </a:extLst>
          </p:cNvPr>
          <p:cNvPicPr/>
          <p:nvPr/>
        </p:nvPicPr>
        <p:blipFill rotWithShape="1">
          <a:blip r:embed="rId3"/>
          <a:srcRect l="1605" t="28110" r="24008" b="18923"/>
          <a:stretch/>
        </p:blipFill>
        <p:spPr>
          <a:xfrm>
            <a:off x="15429457" y="10936549"/>
            <a:ext cx="14475989" cy="6396913"/>
          </a:xfrm>
          <a:prstGeom prst="roundRect">
            <a:avLst>
              <a:gd name="adj" fmla="val 0"/>
            </a:avLst>
          </a:prstGeom>
          <a:ln w="6350">
            <a:solidFill>
              <a:schemeClr val="tx2">
                <a:lumMod val="40000"/>
                <a:lumOff val="60000"/>
              </a:schemeClr>
            </a:solidFill>
          </a:ln>
          <a:effectLst/>
        </p:spPr>
      </p:pic>
    </p:spTree>
    <p:extLst>
      <p:ext uri="{BB962C8B-B14F-4D97-AF65-F5344CB8AC3E}">
        <p14:creationId xmlns:p14="http://schemas.microsoft.com/office/powerpoint/2010/main" val="173960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women sitting on bean bags looking at a computer&#10;&#10;AI-generated content may be incorrect.">
            <a:extLst>
              <a:ext uri="{FF2B5EF4-FFF2-40B4-BE49-F238E27FC236}">
                <a16:creationId xmlns:a16="http://schemas.microsoft.com/office/drawing/2014/main" id="{3D945D8A-EE7A-D158-9C5A-D9A8D1FB4FF3}"/>
              </a:ext>
            </a:extLst>
          </p:cNvPr>
          <p:cNvPicPr>
            <a:picLocks noGrp="1" noChangeAspect="1"/>
          </p:cNvPicPr>
          <p:nvPr>
            <p:ph type="pic" sz="quarter" idx="17"/>
          </p:nvPr>
        </p:nvPicPr>
        <p:blipFill>
          <a:blip r:embed="rId3"/>
          <a:srcRect t="9681" b="9681"/>
          <a:stretch/>
        </p:blipFill>
        <p:spPr>
          <a:xfrm>
            <a:off x="17373637" y="0"/>
            <a:ext cx="15138325" cy="18288000"/>
          </a:xfrm>
          <a:noFill/>
        </p:spPr>
      </p:pic>
      <p:sp>
        <p:nvSpPr>
          <p:cNvPr id="2" name="Content Placeholder 1">
            <a:extLst>
              <a:ext uri="{FF2B5EF4-FFF2-40B4-BE49-F238E27FC236}">
                <a16:creationId xmlns:a16="http://schemas.microsoft.com/office/drawing/2014/main" id="{AB17A70E-7198-1B7B-1590-7B83E3FA38FF}"/>
              </a:ext>
            </a:extLst>
          </p:cNvPr>
          <p:cNvSpPr>
            <a:spLocks noGrp="1"/>
          </p:cNvSpPr>
          <p:nvPr>
            <p:ph idx="1"/>
          </p:nvPr>
        </p:nvSpPr>
        <p:spPr>
          <a:xfrm>
            <a:off x="1736466" y="4878690"/>
            <a:ext cx="13974481" cy="10413192"/>
          </a:xfrm>
        </p:spPr>
        <p:txBody>
          <a:bodyPr>
            <a:noAutofit/>
          </a:bodyPr>
          <a:lstStyle/>
          <a:p>
            <a:pPr marL="685800" indent="-685800">
              <a:buFont typeface="Arial" panose="020B0604020202020204" pitchFamily="34" charset="0"/>
              <a:buChar char="•"/>
            </a:pPr>
            <a:r>
              <a:rPr lang="en-GB" sz="4800"/>
              <a:t>This presentation provides key information to assist you in supporting your students</a:t>
            </a:r>
            <a:r>
              <a:rPr lang="en-GB" sz="4800" b="1"/>
              <a:t> </a:t>
            </a:r>
            <a:r>
              <a:rPr lang="en-GB" sz="4800"/>
              <a:t>through </a:t>
            </a:r>
            <a:r>
              <a:rPr lang="en-GB" sz="4800" b="1"/>
              <a:t>Confirmation and Clearing 2025. </a:t>
            </a:r>
          </a:p>
          <a:p>
            <a:pPr marL="685800" indent="-685800">
              <a:buFont typeface="Arial" panose="020B0604020202020204" pitchFamily="34" charset="0"/>
              <a:buChar char="•"/>
            </a:pPr>
            <a:r>
              <a:rPr lang="en-GB" sz="4800"/>
              <a:t>You are welcome to use the included screenshots in your own materials and guidance resources.</a:t>
            </a:r>
          </a:p>
          <a:p>
            <a:pPr marL="685800" indent="-685800">
              <a:buFont typeface="Arial" panose="020B0604020202020204" pitchFamily="34" charset="0"/>
              <a:buChar char="•"/>
            </a:pPr>
            <a:r>
              <a:rPr lang="en-GB" sz="4800"/>
              <a:t>The screenshots reflect the intended design of the UCAS Hub and application for 2025 Confirmation and Clearing. Please note that layouts may vary on mobile devices.</a:t>
            </a:r>
          </a:p>
          <a:p>
            <a:pPr marL="685800" indent="-685800">
              <a:buFont typeface="Arial" panose="020B0604020202020204" pitchFamily="34" charset="0"/>
              <a:buChar char="•"/>
            </a:pPr>
            <a:r>
              <a:rPr lang="en-GB" sz="4800"/>
              <a:t>We will continue to make incremental updates based on user feedback to enhance the user experience. This deck will be updated periodically to reflect any changes.</a:t>
            </a:r>
          </a:p>
          <a:p>
            <a:endParaRPr lang="en-GB" sz="4800"/>
          </a:p>
          <a:p>
            <a:endParaRPr lang="en-GB" sz="4800"/>
          </a:p>
        </p:txBody>
      </p:sp>
      <p:sp>
        <p:nvSpPr>
          <p:cNvPr id="9" name="Title 1">
            <a:extLst>
              <a:ext uri="{FF2B5EF4-FFF2-40B4-BE49-F238E27FC236}">
                <a16:creationId xmlns:a16="http://schemas.microsoft.com/office/drawing/2014/main" id="{894A0CB3-30A7-4ED4-8171-C89439EDCC4E}"/>
              </a:ext>
            </a:extLst>
          </p:cNvPr>
          <p:cNvSpPr>
            <a:spLocks noGrp="1"/>
          </p:cNvSpPr>
          <p:nvPr>
            <p:ph type="title"/>
          </p:nvPr>
        </p:nvSpPr>
        <p:spPr>
          <a:xfrm>
            <a:off x="1545605" y="131762"/>
            <a:ext cx="14710395" cy="3875077"/>
          </a:xfrm>
        </p:spPr>
        <p:txBody>
          <a:bodyPr wrap="square" anchor="b">
            <a:normAutofit/>
          </a:bodyPr>
          <a:lstStyle/>
          <a:p>
            <a:r>
              <a:rPr lang="en-US"/>
              <a:t>Using this deck</a:t>
            </a:r>
          </a:p>
        </p:txBody>
      </p:sp>
      <p:sp>
        <p:nvSpPr>
          <p:cNvPr id="5" name="Text Placeholder 4">
            <a:extLst>
              <a:ext uri="{FF2B5EF4-FFF2-40B4-BE49-F238E27FC236}">
                <a16:creationId xmlns:a16="http://schemas.microsoft.com/office/drawing/2014/main" id="{F8378810-57FF-4919-A7A5-DAAD5B20688E}"/>
              </a:ext>
            </a:extLst>
          </p:cNvPr>
          <p:cNvSpPr>
            <a:spLocks noGrp="1"/>
          </p:cNvSpPr>
          <p:nvPr>
            <p:ph type="body" sz="quarter" idx="10"/>
          </p:nvPr>
        </p:nvSpPr>
        <p:spPr>
          <a:xfrm>
            <a:off x="809625" y="17657763"/>
            <a:ext cx="5542714" cy="498475"/>
          </a:xfrm>
        </p:spPr>
        <p:txBody>
          <a:bodyPr anchor="ctr">
            <a:normAutofit/>
          </a:bodyPr>
          <a:lstStyle/>
          <a:p>
            <a:r>
              <a:rPr lang="en-GB" sz="2600"/>
              <a:t>Public </a:t>
            </a:r>
          </a:p>
        </p:txBody>
      </p:sp>
    </p:spTree>
    <p:custDataLst>
      <p:tags r:id="rId1"/>
    </p:custDataLst>
    <p:extLst>
      <p:ext uri="{BB962C8B-B14F-4D97-AF65-F5344CB8AC3E}">
        <p14:creationId xmlns:p14="http://schemas.microsoft.com/office/powerpoint/2010/main" val="2083341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5FD8C-B6BE-16F3-00D8-B555C13068E6}"/>
              </a:ext>
            </a:extLst>
          </p:cNvPr>
          <p:cNvSpPr>
            <a:spLocks noGrp="1"/>
          </p:cNvSpPr>
          <p:nvPr>
            <p:ph type="title"/>
          </p:nvPr>
        </p:nvSpPr>
        <p:spPr/>
        <p:txBody>
          <a:bodyPr/>
          <a:lstStyle/>
          <a:p>
            <a:r>
              <a:rPr lang="en-GB"/>
              <a:t>Clearing choice </a:t>
            </a:r>
          </a:p>
        </p:txBody>
      </p:sp>
      <p:sp>
        <p:nvSpPr>
          <p:cNvPr id="3" name="Text Placeholder 2">
            <a:extLst>
              <a:ext uri="{FF2B5EF4-FFF2-40B4-BE49-F238E27FC236}">
                <a16:creationId xmlns:a16="http://schemas.microsoft.com/office/drawing/2014/main" id="{C4C3F07B-705B-25DE-1F6D-A689973C1C10}"/>
              </a:ext>
            </a:extLst>
          </p:cNvPr>
          <p:cNvSpPr>
            <a:spLocks noGrp="1"/>
          </p:cNvSpPr>
          <p:nvPr>
            <p:ph type="body" sz="quarter" idx="10"/>
          </p:nvPr>
        </p:nvSpPr>
        <p:spPr/>
        <p:txBody>
          <a:bodyPr/>
          <a:lstStyle/>
          <a:p>
            <a:r>
              <a:rPr lang="en-GB"/>
              <a:t>Public </a:t>
            </a:r>
          </a:p>
        </p:txBody>
      </p:sp>
      <p:sp>
        <p:nvSpPr>
          <p:cNvPr id="4" name="TextBox 3">
            <a:extLst>
              <a:ext uri="{FF2B5EF4-FFF2-40B4-BE49-F238E27FC236}">
                <a16:creationId xmlns:a16="http://schemas.microsoft.com/office/drawing/2014/main" id="{2AFF6596-B1CC-4BC7-0FAE-52B435E86586}"/>
              </a:ext>
            </a:extLst>
          </p:cNvPr>
          <p:cNvSpPr txBox="1"/>
          <p:nvPr/>
        </p:nvSpPr>
        <p:spPr>
          <a:xfrm>
            <a:off x="2288082" y="5815050"/>
            <a:ext cx="8717375" cy="7940635"/>
          </a:xfrm>
          <a:prstGeom prst="rect">
            <a:avLst/>
          </a:prstGeom>
          <a:noFill/>
        </p:spPr>
        <p:txBody>
          <a:bodyPr wrap="square">
            <a:spAutoFit/>
          </a:bodyPr>
          <a:lstStyle/>
          <a:p>
            <a:r>
              <a:rPr lang="en-GB" sz="5400" b="0" i="0">
                <a:solidFill>
                  <a:schemeClr val="tx2">
                    <a:lumMod val="50000"/>
                  </a:schemeClr>
                </a:solidFill>
                <a:effectLst/>
                <a:latin typeface="Roboto Light" panose="02000000000000000000" pitchFamily="2" charset="0"/>
                <a:ea typeface="Roboto Light" panose="02000000000000000000" pitchFamily="2" charset="0"/>
                <a:cs typeface="Roboto Light" panose="02000000000000000000" pitchFamily="2" charset="0"/>
              </a:rPr>
              <a:t>Applicants don’t need to reply to a Clearing offer. </a:t>
            </a:r>
          </a:p>
          <a:p>
            <a:endParaRPr lang="en-GB" sz="6600">
              <a:solidFill>
                <a:schemeClr val="tx2">
                  <a:lumMod val="50000"/>
                </a:schemeClr>
              </a:solidFill>
              <a:latin typeface="Roboto Light" panose="02000000000000000000" pitchFamily="2" charset="0"/>
              <a:ea typeface="Roboto Light" panose="02000000000000000000" pitchFamily="2" charset="0"/>
              <a:cs typeface="Roboto Light" panose="02000000000000000000" pitchFamily="2" charset="0"/>
            </a:endParaRPr>
          </a:p>
          <a:p>
            <a:r>
              <a:rPr lang="en-GB" sz="5400" b="0" i="0">
                <a:solidFill>
                  <a:schemeClr val="tx2">
                    <a:lumMod val="50000"/>
                  </a:schemeClr>
                </a:solidFill>
                <a:effectLst/>
                <a:latin typeface="Roboto Light" panose="02000000000000000000" pitchFamily="2" charset="0"/>
                <a:ea typeface="Roboto Light" panose="02000000000000000000" pitchFamily="2" charset="0"/>
                <a:cs typeface="Roboto Light" panose="02000000000000000000" pitchFamily="2" charset="0"/>
              </a:rPr>
              <a:t>Once the choice </a:t>
            </a:r>
            <a:r>
              <a:rPr lang="en-GB" sz="5400">
                <a:solidFill>
                  <a:schemeClr val="tx2">
                    <a:lumMod val="50000"/>
                  </a:schemeClr>
                </a:solidFill>
                <a:latin typeface="Roboto Light" panose="02000000000000000000" pitchFamily="2" charset="0"/>
                <a:ea typeface="Roboto Light" panose="02000000000000000000" pitchFamily="2" charset="0"/>
                <a:cs typeface="Roboto Light" panose="02000000000000000000" pitchFamily="2" charset="0"/>
              </a:rPr>
              <a:t>is </a:t>
            </a:r>
            <a:r>
              <a:rPr lang="en-GB" sz="5400" b="0" i="0">
                <a:solidFill>
                  <a:schemeClr val="tx2">
                    <a:lumMod val="50000"/>
                  </a:schemeClr>
                </a:solidFill>
                <a:effectLst/>
                <a:latin typeface="Roboto Light" panose="02000000000000000000" pitchFamily="2" charset="0"/>
                <a:ea typeface="Roboto Light" panose="02000000000000000000" pitchFamily="2" charset="0"/>
                <a:cs typeface="Roboto Light" panose="02000000000000000000" pitchFamily="2" charset="0"/>
              </a:rPr>
              <a:t>added, it’s up to the university or college to confirm the place. </a:t>
            </a:r>
          </a:p>
          <a:p>
            <a:endParaRPr lang="en-GB" sz="6600">
              <a:solidFill>
                <a:schemeClr val="tx2">
                  <a:lumMod val="50000"/>
                </a:schemeClr>
              </a:solidFill>
              <a:latin typeface="Roboto Light" panose="02000000000000000000" pitchFamily="2" charset="0"/>
              <a:ea typeface="Roboto Light" panose="02000000000000000000" pitchFamily="2" charset="0"/>
              <a:cs typeface="Roboto Light" panose="02000000000000000000" pitchFamily="2" charset="0"/>
            </a:endParaRPr>
          </a:p>
          <a:p>
            <a:r>
              <a:rPr lang="en-GB" sz="5400" b="0" i="0">
                <a:solidFill>
                  <a:schemeClr val="tx2">
                    <a:lumMod val="50000"/>
                  </a:schemeClr>
                </a:solidFill>
                <a:effectLst/>
                <a:latin typeface="Roboto Light" panose="02000000000000000000" pitchFamily="2" charset="0"/>
                <a:ea typeface="Roboto Light" panose="02000000000000000000" pitchFamily="2" charset="0"/>
                <a:cs typeface="Roboto Light" panose="02000000000000000000" pitchFamily="2" charset="0"/>
              </a:rPr>
              <a:t>The confirmation will reflect in their application. </a:t>
            </a:r>
            <a:endParaRPr lang="en-GB" sz="5400">
              <a:solidFill>
                <a:schemeClr val="tx2">
                  <a:lumMod val="50000"/>
                </a:schemeClr>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5" name="Picture 4" descr="Graphical user interface, text, application&#10;&#10;Description automatically generated">
            <a:extLst>
              <a:ext uri="{FF2B5EF4-FFF2-40B4-BE49-F238E27FC236}">
                <a16:creationId xmlns:a16="http://schemas.microsoft.com/office/drawing/2014/main" id="{34A3E009-E1F5-9D7E-FE6F-B9E49CD45EBE}"/>
              </a:ext>
            </a:extLst>
          </p:cNvPr>
          <p:cNvPicPr/>
          <p:nvPr/>
        </p:nvPicPr>
        <p:blipFill rotWithShape="1">
          <a:blip r:embed="rId2"/>
          <a:srcRect t="10583" r="1491" b="5320"/>
          <a:stretch/>
        </p:blipFill>
        <p:spPr>
          <a:xfrm>
            <a:off x="12899572" y="6313524"/>
            <a:ext cx="18320657" cy="5802275"/>
          </a:xfrm>
          <a:prstGeom prst="roundRect">
            <a:avLst>
              <a:gd name="adj" fmla="val 4779"/>
            </a:avLst>
          </a:prstGeom>
          <a:ln w="6350">
            <a:solidFill>
              <a:schemeClr val="tx2">
                <a:lumMod val="40000"/>
                <a:lumOff val="60000"/>
              </a:schemeClr>
            </a:solidFill>
          </a:ln>
          <a:effectLst/>
        </p:spPr>
      </p:pic>
    </p:spTree>
    <p:extLst>
      <p:ext uri="{BB962C8B-B14F-4D97-AF65-F5344CB8AC3E}">
        <p14:creationId xmlns:p14="http://schemas.microsoft.com/office/powerpoint/2010/main" val="3849029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423176-2A30-B876-4260-D9F3E3CC1151}"/>
              </a:ext>
            </a:extLst>
          </p:cNvPr>
          <p:cNvSpPr>
            <a:spLocks noGrp="1"/>
          </p:cNvSpPr>
          <p:nvPr>
            <p:ph type="title"/>
          </p:nvPr>
        </p:nvSpPr>
        <p:spPr/>
        <p:txBody>
          <a:bodyPr/>
          <a:lstStyle/>
          <a:p>
            <a:r>
              <a:rPr lang="en-GB"/>
              <a:t>Clearing choice </a:t>
            </a:r>
          </a:p>
        </p:txBody>
      </p:sp>
      <p:sp>
        <p:nvSpPr>
          <p:cNvPr id="5" name="Text Placeholder 4">
            <a:extLst>
              <a:ext uri="{FF2B5EF4-FFF2-40B4-BE49-F238E27FC236}">
                <a16:creationId xmlns:a16="http://schemas.microsoft.com/office/drawing/2014/main" id="{57567E6A-71F9-82B6-DBC8-34F8EE274648}"/>
              </a:ext>
            </a:extLst>
          </p:cNvPr>
          <p:cNvSpPr>
            <a:spLocks noGrp="1"/>
          </p:cNvSpPr>
          <p:nvPr>
            <p:ph type="body" sz="quarter" idx="10"/>
          </p:nvPr>
        </p:nvSpPr>
        <p:spPr/>
        <p:txBody>
          <a:bodyPr/>
          <a:lstStyle/>
          <a:p>
            <a:r>
              <a:rPr lang="en-GB"/>
              <a:t>Public </a:t>
            </a:r>
          </a:p>
        </p:txBody>
      </p:sp>
      <p:pic>
        <p:nvPicPr>
          <p:cNvPr id="6" name="Picture 5" descr="Graphical user interface, text, application, website&#10;&#10;Description automatically generated">
            <a:extLst>
              <a:ext uri="{FF2B5EF4-FFF2-40B4-BE49-F238E27FC236}">
                <a16:creationId xmlns:a16="http://schemas.microsoft.com/office/drawing/2014/main" id="{DE3C64D9-F99D-64AD-5ED6-F1E4AE140C5A}"/>
              </a:ext>
            </a:extLst>
          </p:cNvPr>
          <p:cNvPicPr/>
          <p:nvPr/>
        </p:nvPicPr>
        <p:blipFill rotWithShape="1">
          <a:blip r:embed="rId2"/>
          <a:srcRect l="1031" r="1630" b="11837"/>
          <a:stretch/>
        </p:blipFill>
        <p:spPr>
          <a:xfrm>
            <a:off x="16256000" y="4409373"/>
            <a:ext cx="14950653" cy="5029581"/>
          </a:xfrm>
          <a:prstGeom prst="roundRect">
            <a:avLst>
              <a:gd name="adj" fmla="val 12054"/>
            </a:avLst>
          </a:prstGeom>
        </p:spPr>
      </p:pic>
      <p:pic>
        <p:nvPicPr>
          <p:cNvPr id="7" name="Picture 6" descr="Graphical user interface, text, application&#10;&#10;Description automatically generated">
            <a:extLst>
              <a:ext uri="{FF2B5EF4-FFF2-40B4-BE49-F238E27FC236}">
                <a16:creationId xmlns:a16="http://schemas.microsoft.com/office/drawing/2014/main" id="{302C21DF-7E95-6F9E-42A3-9B8C00671CFD}"/>
              </a:ext>
            </a:extLst>
          </p:cNvPr>
          <p:cNvPicPr/>
          <p:nvPr/>
        </p:nvPicPr>
        <p:blipFill rotWithShape="1">
          <a:blip r:embed="rId3"/>
          <a:srcRect l="1946" t="933" r="2128" b="14688"/>
          <a:stretch/>
        </p:blipFill>
        <p:spPr>
          <a:xfrm>
            <a:off x="16256000" y="9740650"/>
            <a:ext cx="14950653" cy="4474029"/>
          </a:xfrm>
          <a:prstGeom prst="rect">
            <a:avLst/>
          </a:prstGeom>
        </p:spPr>
      </p:pic>
      <p:sp>
        <p:nvSpPr>
          <p:cNvPr id="8" name="TextBox 7">
            <a:extLst>
              <a:ext uri="{FF2B5EF4-FFF2-40B4-BE49-F238E27FC236}">
                <a16:creationId xmlns:a16="http://schemas.microsoft.com/office/drawing/2014/main" id="{210A0484-693D-5ADE-C3B7-B35D4B8DB597}"/>
              </a:ext>
            </a:extLst>
          </p:cNvPr>
          <p:cNvSpPr txBox="1"/>
          <p:nvPr/>
        </p:nvSpPr>
        <p:spPr>
          <a:xfrm>
            <a:off x="2769286" y="6924163"/>
            <a:ext cx="10210114" cy="5078313"/>
          </a:xfrm>
          <a:prstGeom prst="rect">
            <a:avLst/>
          </a:prstGeom>
          <a:noFill/>
        </p:spPr>
        <p:txBody>
          <a:bodyPr wrap="square" lIns="91440" tIns="45720" rIns="91440" bIns="45720" anchor="t">
            <a:spAutoFit/>
          </a:bodyPr>
          <a:lstStyle/>
          <a:p>
            <a:r>
              <a:rPr lang="en-GB" sz="5400">
                <a:solidFill>
                  <a:schemeClr val="bg1"/>
                </a:solidFill>
                <a:latin typeface="Roboto Light" panose="02000000000000000000" pitchFamily="2" charset="0"/>
                <a:ea typeface="Roboto Light" panose="02000000000000000000" pitchFamily="2" charset="0"/>
                <a:cs typeface="Roboto Light" panose="02000000000000000000" pitchFamily="2" charset="0"/>
              </a:rPr>
              <a:t>If the university/college does not accept the Clearing choice (Unsuccessful) or the applicant chooses to use 'Decline my place' after acceptance, they can add a new Clearing choice.</a:t>
            </a:r>
          </a:p>
        </p:txBody>
      </p:sp>
    </p:spTree>
    <p:extLst>
      <p:ext uri="{BB962C8B-B14F-4D97-AF65-F5344CB8AC3E}">
        <p14:creationId xmlns:p14="http://schemas.microsoft.com/office/powerpoint/2010/main" val="3946134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E5DA0-C097-BAA9-49CF-D4FE6D5E58DE}"/>
              </a:ext>
            </a:extLst>
          </p:cNvPr>
          <p:cNvSpPr>
            <a:spLocks noGrp="1"/>
          </p:cNvSpPr>
          <p:nvPr>
            <p:ph type="title"/>
          </p:nvPr>
        </p:nvSpPr>
        <p:spPr/>
        <p:txBody>
          <a:bodyPr/>
          <a:lstStyle/>
          <a:p>
            <a:r>
              <a:rPr lang="en-GB"/>
              <a:t>Decline my place (step 1)</a:t>
            </a:r>
          </a:p>
        </p:txBody>
      </p:sp>
      <p:sp>
        <p:nvSpPr>
          <p:cNvPr id="5" name="Text Placeholder 4">
            <a:extLst>
              <a:ext uri="{FF2B5EF4-FFF2-40B4-BE49-F238E27FC236}">
                <a16:creationId xmlns:a16="http://schemas.microsoft.com/office/drawing/2014/main" id="{3395A57E-070E-01AA-81D9-9197A7309BAF}"/>
              </a:ext>
            </a:extLst>
          </p:cNvPr>
          <p:cNvSpPr>
            <a:spLocks noGrp="1"/>
          </p:cNvSpPr>
          <p:nvPr>
            <p:ph type="body" sz="quarter" idx="10"/>
          </p:nvPr>
        </p:nvSpPr>
        <p:spPr/>
        <p:txBody>
          <a:bodyPr/>
          <a:lstStyle/>
          <a:p>
            <a:r>
              <a:rPr lang="en-GB"/>
              <a:t>Public </a:t>
            </a:r>
          </a:p>
        </p:txBody>
      </p:sp>
      <p:sp>
        <p:nvSpPr>
          <p:cNvPr id="7" name="TextBox 6">
            <a:extLst>
              <a:ext uri="{FF2B5EF4-FFF2-40B4-BE49-F238E27FC236}">
                <a16:creationId xmlns:a16="http://schemas.microsoft.com/office/drawing/2014/main" id="{01FA62AF-4BDD-D9A8-B744-F216BFABD130}"/>
              </a:ext>
            </a:extLst>
          </p:cNvPr>
          <p:cNvSpPr txBox="1"/>
          <p:nvPr/>
        </p:nvSpPr>
        <p:spPr>
          <a:xfrm>
            <a:off x="2485405" y="5572711"/>
            <a:ext cx="9949709" cy="10895290"/>
          </a:xfrm>
          <a:prstGeom prst="rect">
            <a:avLst/>
          </a:prstGeom>
          <a:noFill/>
        </p:spPr>
        <p:txBody>
          <a:bodyPr wrap="square" lIns="91440" tIns="45720" rIns="91440" bIns="45720" anchor="t">
            <a:spAutoFit/>
          </a:bodyPr>
          <a:lstStyle/>
          <a:p>
            <a:r>
              <a:rPr lang="en-GB" sz="5400" b="0" i="0">
                <a:solidFill>
                  <a:srgbClr val="333333"/>
                </a:solidFill>
                <a:effectLst/>
                <a:latin typeface="Roboto Light" panose="02000000000000000000" pitchFamily="2" charset="0"/>
                <a:ea typeface="Roboto Light" panose="02000000000000000000" pitchFamily="2" charset="0"/>
                <a:cs typeface="Roboto Light" panose="02000000000000000000" pitchFamily="2" charset="0"/>
              </a:rPr>
              <a:t>Starting from 5 July, applicants holding an unconditional firm place can release themselves into Clearing by using the ‘</a:t>
            </a:r>
            <a:r>
              <a:rPr lang="en-GB" sz="5400" b="1" i="0">
                <a:solidFill>
                  <a:srgbClr val="333333"/>
                </a:solidFill>
                <a:effectLst/>
                <a:latin typeface="Roboto Light" panose="02000000000000000000" pitchFamily="2" charset="0"/>
                <a:ea typeface="Roboto Light" panose="02000000000000000000" pitchFamily="2" charset="0"/>
                <a:cs typeface="Roboto Light" panose="02000000000000000000" pitchFamily="2" charset="0"/>
              </a:rPr>
              <a:t>Decline your place</a:t>
            </a:r>
            <a:r>
              <a:rPr lang="en-GB" sz="5400" b="0" i="0">
                <a:solidFill>
                  <a:srgbClr val="333333"/>
                </a:solidFill>
                <a:effectLst/>
                <a:latin typeface="Roboto Light" panose="02000000000000000000" pitchFamily="2" charset="0"/>
                <a:ea typeface="Roboto Light" panose="02000000000000000000" pitchFamily="2" charset="0"/>
                <a:cs typeface="Roboto Light" panose="02000000000000000000" pitchFamily="2" charset="0"/>
              </a:rPr>
              <a:t>’ button in the application.</a:t>
            </a:r>
          </a:p>
          <a:p>
            <a:endParaRPr lang="en-GB" sz="5400">
              <a:solidFill>
                <a:srgbClr val="333333"/>
              </a:solidFill>
              <a:latin typeface="Roboto Light" panose="02000000000000000000" pitchFamily="2" charset="0"/>
              <a:ea typeface="Roboto Light" panose="02000000000000000000" pitchFamily="2" charset="0"/>
              <a:cs typeface="Roboto Light" panose="02000000000000000000" pitchFamily="2" charset="0"/>
            </a:endParaRPr>
          </a:p>
          <a:p>
            <a:r>
              <a:rPr lang="en-GB" sz="5400" b="0" i="0">
                <a:solidFill>
                  <a:srgbClr val="333333"/>
                </a:solidFill>
                <a:effectLst/>
                <a:latin typeface="Roboto Light"/>
                <a:ea typeface="Roboto Light"/>
                <a:cs typeface="Roboto Light"/>
              </a:rPr>
              <a:t>This option is available until 3 September </a:t>
            </a:r>
            <a:r>
              <a:rPr lang="en-GB" sz="5400">
                <a:solidFill>
                  <a:srgbClr val="333333"/>
                </a:solidFill>
                <a:latin typeface="Roboto Light"/>
                <a:ea typeface="Roboto Light"/>
                <a:cs typeface="Roboto Light"/>
              </a:rPr>
              <a:t>2025</a:t>
            </a:r>
            <a:r>
              <a:rPr lang="en-GB" sz="5400" b="0" i="0">
                <a:solidFill>
                  <a:srgbClr val="333333"/>
                </a:solidFill>
                <a:effectLst/>
                <a:latin typeface="Roboto Light"/>
                <a:ea typeface="Roboto Light"/>
                <a:cs typeface="Roboto Light"/>
              </a:rPr>
              <a:t>. </a:t>
            </a:r>
          </a:p>
          <a:p>
            <a:endParaRPr lang="en-GB" sz="5400">
              <a:solidFill>
                <a:srgbClr val="333333"/>
              </a:solidFill>
              <a:latin typeface="Roboto Light"/>
              <a:ea typeface="Roboto Light"/>
              <a:cs typeface="Roboto Light"/>
            </a:endParaRPr>
          </a:p>
          <a:p>
            <a:r>
              <a:rPr lang="en-GB" sz="5400" b="0" i="0">
                <a:solidFill>
                  <a:srgbClr val="333333"/>
                </a:solidFill>
                <a:effectLst/>
                <a:latin typeface="Roboto Light"/>
                <a:ea typeface="Roboto Light"/>
                <a:cs typeface="Roboto Light"/>
              </a:rPr>
              <a:t>After this date, applicants will need to contact the university or college directly.</a:t>
            </a:r>
            <a:endParaRPr lang="en-GB" sz="5400" i="0">
              <a:solidFill>
                <a:srgbClr val="333333"/>
              </a:solidFill>
              <a:effectLst/>
              <a:latin typeface="Roboto Light"/>
              <a:ea typeface="Roboto Light"/>
              <a:cs typeface="Roboto Light"/>
            </a:endParaRPr>
          </a:p>
        </p:txBody>
      </p:sp>
      <p:pic>
        <p:nvPicPr>
          <p:cNvPr id="9" name="Picture 8" descr="A screenshot of a computer&#10;&#10;Description automatically generated">
            <a:extLst>
              <a:ext uri="{FF2B5EF4-FFF2-40B4-BE49-F238E27FC236}">
                <a16:creationId xmlns:a16="http://schemas.microsoft.com/office/drawing/2014/main" id="{A3316583-E2FB-95B4-281B-2F0566663FBC}"/>
              </a:ext>
            </a:extLst>
          </p:cNvPr>
          <p:cNvPicPr>
            <a:picLocks noChangeAspect="1"/>
          </p:cNvPicPr>
          <p:nvPr/>
        </p:nvPicPr>
        <p:blipFill>
          <a:blip r:embed="rId2"/>
          <a:stretch>
            <a:fillRect/>
          </a:stretch>
        </p:blipFill>
        <p:spPr>
          <a:xfrm>
            <a:off x="14590660" y="5826711"/>
            <a:ext cx="16541056" cy="7399432"/>
          </a:xfrm>
          <a:prstGeom prst="rect">
            <a:avLst/>
          </a:prstGeom>
        </p:spPr>
      </p:pic>
    </p:spTree>
    <p:extLst>
      <p:ext uri="{BB962C8B-B14F-4D97-AF65-F5344CB8AC3E}">
        <p14:creationId xmlns:p14="http://schemas.microsoft.com/office/powerpoint/2010/main" val="2512250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15112-C267-1E2C-9222-29200D6F63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C242B18-4106-B2F2-5A56-362966B24EB9}"/>
              </a:ext>
            </a:extLst>
          </p:cNvPr>
          <p:cNvSpPr>
            <a:spLocks noGrp="1"/>
          </p:cNvSpPr>
          <p:nvPr>
            <p:ph type="title"/>
          </p:nvPr>
        </p:nvSpPr>
        <p:spPr/>
        <p:txBody>
          <a:bodyPr/>
          <a:lstStyle/>
          <a:p>
            <a:r>
              <a:rPr lang="en-GB"/>
              <a:t>Decline my place (step 2)</a:t>
            </a:r>
          </a:p>
        </p:txBody>
      </p:sp>
      <p:sp>
        <p:nvSpPr>
          <p:cNvPr id="5" name="Text Placeholder 4">
            <a:extLst>
              <a:ext uri="{FF2B5EF4-FFF2-40B4-BE49-F238E27FC236}">
                <a16:creationId xmlns:a16="http://schemas.microsoft.com/office/drawing/2014/main" id="{99B0181F-4DD8-3B14-A0EC-3BE009C2036E}"/>
              </a:ext>
            </a:extLst>
          </p:cNvPr>
          <p:cNvSpPr>
            <a:spLocks noGrp="1"/>
          </p:cNvSpPr>
          <p:nvPr>
            <p:ph type="body" sz="quarter" idx="10"/>
          </p:nvPr>
        </p:nvSpPr>
        <p:spPr/>
        <p:txBody>
          <a:bodyPr/>
          <a:lstStyle/>
          <a:p>
            <a:r>
              <a:rPr lang="en-GB"/>
              <a:t>Public </a:t>
            </a:r>
          </a:p>
        </p:txBody>
      </p:sp>
      <p:sp>
        <p:nvSpPr>
          <p:cNvPr id="3" name="TextBox 2">
            <a:extLst>
              <a:ext uri="{FF2B5EF4-FFF2-40B4-BE49-F238E27FC236}">
                <a16:creationId xmlns:a16="http://schemas.microsoft.com/office/drawing/2014/main" id="{97C7EDEB-6176-9797-E322-B6CD92D37066}"/>
              </a:ext>
            </a:extLst>
          </p:cNvPr>
          <p:cNvSpPr txBox="1"/>
          <p:nvPr/>
        </p:nvSpPr>
        <p:spPr>
          <a:xfrm>
            <a:off x="2064589" y="4936748"/>
            <a:ext cx="13257790" cy="11726287"/>
          </a:xfrm>
          <a:prstGeom prst="rect">
            <a:avLst/>
          </a:prstGeom>
          <a:noFill/>
        </p:spPr>
        <p:txBody>
          <a:bodyPr wrap="square">
            <a:spAutoFit/>
          </a:bodyPr>
          <a:lstStyle/>
          <a:p>
            <a:pPr algn="l"/>
            <a:r>
              <a:rPr lang="en-GB" sz="5400" b="0" i="0">
                <a:solidFill>
                  <a:srgbClr val="333333"/>
                </a:solidFill>
                <a:effectLst/>
                <a:latin typeface="Roboto Light" panose="02000000000000000000" pitchFamily="2" charset="0"/>
                <a:ea typeface="Roboto Light" panose="02000000000000000000" pitchFamily="2" charset="0"/>
                <a:cs typeface="Roboto Light" panose="02000000000000000000" pitchFamily="2" charset="0"/>
              </a:rPr>
              <a:t>They should only use this if they no longer wish to take up their place at the university or college</a:t>
            </a:r>
            <a:r>
              <a:rPr lang="en-GB" sz="5400">
                <a:solidFill>
                  <a:srgbClr val="333333"/>
                </a:solidFill>
                <a:latin typeface="Roboto Light" panose="02000000000000000000" pitchFamily="2" charset="0"/>
                <a:ea typeface="Roboto Light" panose="02000000000000000000" pitchFamily="2" charset="0"/>
                <a:cs typeface="Roboto Light" panose="02000000000000000000" pitchFamily="2" charset="0"/>
              </a:rPr>
              <a:t>.</a:t>
            </a:r>
          </a:p>
          <a:p>
            <a:pPr algn="l"/>
            <a:endParaRPr lang="en-GB" sz="5400" b="0" i="0">
              <a:solidFill>
                <a:srgbClr val="333333"/>
              </a:solidFill>
              <a:effectLst/>
              <a:latin typeface="Roboto Light" panose="02000000000000000000" pitchFamily="2" charset="0"/>
              <a:ea typeface="Roboto Light" panose="02000000000000000000" pitchFamily="2" charset="0"/>
              <a:cs typeface="Roboto Light" panose="02000000000000000000" pitchFamily="2" charset="0"/>
            </a:endParaRPr>
          </a:p>
          <a:p>
            <a:pPr algn="l"/>
            <a:r>
              <a:rPr lang="en-GB" sz="5400" b="0" i="0">
                <a:solidFill>
                  <a:srgbClr val="333333"/>
                </a:solidFill>
                <a:effectLst/>
                <a:latin typeface="Roboto Light" panose="02000000000000000000" pitchFamily="2" charset="0"/>
                <a:ea typeface="Roboto Light" panose="02000000000000000000" pitchFamily="2" charset="0"/>
                <a:cs typeface="Roboto Light" panose="02000000000000000000" pitchFamily="2" charset="0"/>
              </a:rPr>
              <a:t>Doing so will decline their place and cancel their contract with the university or college, including any accommodation or scholarship arrangements.</a:t>
            </a:r>
          </a:p>
          <a:p>
            <a:pPr algn="l"/>
            <a:endParaRPr lang="en-GB" sz="5400">
              <a:solidFill>
                <a:srgbClr val="333333"/>
              </a:solidFill>
              <a:latin typeface="Roboto Light "/>
              <a:ea typeface="Roboto Light" panose="02000000000000000000" pitchFamily="2" charset="0"/>
              <a:cs typeface="Roboto Light" panose="02000000000000000000" pitchFamily="2" charset="0"/>
            </a:endParaRPr>
          </a:p>
          <a:p>
            <a:pPr algn="l"/>
            <a:r>
              <a:rPr lang="en-GB" sz="5400" b="1">
                <a:latin typeface="Roboto Light "/>
              </a:rPr>
              <a:t>We advise students to secure a new place before declining their current one if they still wish to attend university or college, as this decision is irreversible.</a:t>
            </a:r>
          </a:p>
          <a:p>
            <a:pPr algn="l"/>
            <a:endParaRPr lang="en-GB" sz="5400">
              <a:solidFill>
                <a:srgbClr val="333333"/>
              </a:solidFill>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6" name="Group 5">
            <a:extLst>
              <a:ext uri="{FF2B5EF4-FFF2-40B4-BE49-F238E27FC236}">
                <a16:creationId xmlns:a16="http://schemas.microsoft.com/office/drawing/2014/main" id="{12F723E9-36D9-DA0C-017B-CE41EA356249}"/>
              </a:ext>
            </a:extLst>
          </p:cNvPr>
          <p:cNvGrpSpPr/>
          <p:nvPr/>
        </p:nvGrpSpPr>
        <p:grpSpPr>
          <a:xfrm>
            <a:off x="16623990" y="3627504"/>
            <a:ext cx="15272658" cy="13121367"/>
            <a:chOff x="4769961" y="1008326"/>
            <a:chExt cx="3961266" cy="3854275"/>
          </a:xfrm>
        </p:grpSpPr>
        <p:pic>
          <p:nvPicPr>
            <p:cNvPr id="8" name="Picture 7" descr="Graphical user interface, text, application, email&#10;&#10;Description automatically generated">
              <a:extLst>
                <a:ext uri="{FF2B5EF4-FFF2-40B4-BE49-F238E27FC236}">
                  <a16:creationId xmlns:a16="http://schemas.microsoft.com/office/drawing/2014/main" id="{F56C9121-106C-A280-7CBB-9360916146A5}"/>
                </a:ext>
              </a:extLst>
            </p:cNvPr>
            <p:cNvPicPr/>
            <p:nvPr/>
          </p:nvPicPr>
          <p:blipFill rotWithShape="1">
            <a:blip r:embed="rId2"/>
            <a:srcRect b="53659"/>
            <a:stretch/>
          </p:blipFill>
          <p:spPr>
            <a:xfrm>
              <a:off x="4769962" y="1008326"/>
              <a:ext cx="3961265" cy="1777404"/>
            </a:xfrm>
            <a:prstGeom prst="roundRect">
              <a:avLst>
                <a:gd name="adj" fmla="val 0"/>
              </a:avLst>
            </a:prstGeom>
            <a:ln w="6350">
              <a:solidFill>
                <a:schemeClr val="bg1"/>
              </a:solidFill>
            </a:ln>
            <a:effectLst/>
          </p:spPr>
        </p:pic>
        <p:pic>
          <p:nvPicPr>
            <p:cNvPr id="10" name="Picture 9" descr="Graphical user interface, text, application&#10;&#10;Description automatically generated">
              <a:extLst>
                <a:ext uri="{FF2B5EF4-FFF2-40B4-BE49-F238E27FC236}">
                  <a16:creationId xmlns:a16="http://schemas.microsoft.com/office/drawing/2014/main" id="{D62E51F3-B10F-36D5-BF65-0DD57AEB468F}"/>
                </a:ext>
              </a:extLst>
            </p:cNvPr>
            <p:cNvPicPr/>
            <p:nvPr/>
          </p:nvPicPr>
          <p:blipFill>
            <a:blip r:embed="rId3"/>
            <a:stretch>
              <a:fillRect/>
            </a:stretch>
          </p:blipFill>
          <p:spPr>
            <a:xfrm>
              <a:off x="4769961" y="2610475"/>
              <a:ext cx="3961265" cy="2252126"/>
            </a:xfrm>
            <a:prstGeom prst="roundRect">
              <a:avLst>
                <a:gd name="adj" fmla="val 0"/>
              </a:avLst>
            </a:prstGeom>
            <a:ln w="6350">
              <a:solidFill>
                <a:schemeClr val="bg1"/>
              </a:solidFill>
            </a:ln>
            <a:effectLst/>
          </p:spPr>
        </p:pic>
      </p:grpSp>
    </p:spTree>
    <p:extLst>
      <p:ext uri="{BB962C8B-B14F-4D97-AF65-F5344CB8AC3E}">
        <p14:creationId xmlns:p14="http://schemas.microsoft.com/office/powerpoint/2010/main" val="1894082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FD788-4E62-E9CA-F0D2-4E738D702D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325A4B-5640-F47E-0AAF-09D2B92A4F23}"/>
              </a:ext>
            </a:extLst>
          </p:cNvPr>
          <p:cNvSpPr>
            <a:spLocks noGrp="1"/>
          </p:cNvSpPr>
          <p:nvPr>
            <p:ph type="title"/>
          </p:nvPr>
        </p:nvSpPr>
        <p:spPr/>
        <p:txBody>
          <a:bodyPr/>
          <a:lstStyle/>
          <a:p>
            <a:r>
              <a:rPr lang="en-GB"/>
              <a:t>Decline my place (step 3)</a:t>
            </a:r>
          </a:p>
        </p:txBody>
      </p:sp>
      <p:sp>
        <p:nvSpPr>
          <p:cNvPr id="5" name="Text Placeholder 4">
            <a:extLst>
              <a:ext uri="{FF2B5EF4-FFF2-40B4-BE49-F238E27FC236}">
                <a16:creationId xmlns:a16="http://schemas.microsoft.com/office/drawing/2014/main" id="{CD9E5010-2C0F-3783-8B82-65B53CACF71D}"/>
              </a:ext>
            </a:extLst>
          </p:cNvPr>
          <p:cNvSpPr>
            <a:spLocks noGrp="1"/>
          </p:cNvSpPr>
          <p:nvPr>
            <p:ph type="body" sz="quarter" idx="10"/>
          </p:nvPr>
        </p:nvSpPr>
        <p:spPr/>
        <p:txBody>
          <a:bodyPr/>
          <a:lstStyle/>
          <a:p>
            <a:r>
              <a:rPr lang="en-GB"/>
              <a:t>Public </a:t>
            </a:r>
          </a:p>
        </p:txBody>
      </p:sp>
      <p:sp>
        <p:nvSpPr>
          <p:cNvPr id="7" name="TextBox 6">
            <a:extLst>
              <a:ext uri="{FF2B5EF4-FFF2-40B4-BE49-F238E27FC236}">
                <a16:creationId xmlns:a16="http://schemas.microsoft.com/office/drawing/2014/main" id="{AC8BB993-216F-7C57-9D74-F779A54618E8}"/>
              </a:ext>
            </a:extLst>
          </p:cNvPr>
          <p:cNvSpPr txBox="1"/>
          <p:nvPr/>
        </p:nvSpPr>
        <p:spPr>
          <a:xfrm>
            <a:off x="1825005" y="4361815"/>
            <a:ext cx="12022114" cy="13295948"/>
          </a:xfrm>
          <a:prstGeom prst="rect">
            <a:avLst/>
          </a:prstGeom>
          <a:noFill/>
        </p:spPr>
        <p:txBody>
          <a:bodyPr wrap="square">
            <a:spAutoFit/>
          </a:bodyPr>
          <a:lstStyle/>
          <a:p>
            <a:pPr fontAlgn="base"/>
            <a:r>
              <a:rPr lang="en-GB" sz="5400">
                <a:solidFill>
                  <a:srgbClr val="313537"/>
                </a:solidFill>
                <a:latin typeface="Roboto Light" panose="02000000000000000000" pitchFamily="2" charset="0"/>
                <a:ea typeface="Roboto Light" panose="02000000000000000000" pitchFamily="2" charset="0"/>
                <a:cs typeface="Roboto Light" panose="02000000000000000000" pitchFamily="2" charset="0"/>
              </a:rPr>
              <a:t>Students must understand that declining their place will put them in Clearing.</a:t>
            </a:r>
          </a:p>
          <a:p>
            <a:pPr fontAlgn="base"/>
            <a:endParaRPr lang="en-GB" sz="5400">
              <a:solidFill>
                <a:srgbClr val="313537"/>
              </a:solidFill>
              <a:latin typeface="Roboto Light" panose="02000000000000000000" pitchFamily="2" charset="0"/>
              <a:ea typeface="Roboto Light" panose="02000000000000000000" pitchFamily="2" charset="0"/>
              <a:cs typeface="Roboto Light" panose="02000000000000000000" pitchFamily="2" charset="0"/>
            </a:endParaRPr>
          </a:p>
          <a:p>
            <a:pPr fontAlgn="base"/>
            <a:r>
              <a:rPr lang="en-GB" sz="5400">
                <a:solidFill>
                  <a:srgbClr val="313537"/>
                </a:solidFill>
                <a:latin typeface="Roboto Light" panose="02000000000000000000" pitchFamily="2" charset="0"/>
                <a:ea typeface="Roboto Light" panose="02000000000000000000" pitchFamily="2" charset="0"/>
                <a:cs typeface="Roboto Light" panose="02000000000000000000" pitchFamily="2" charset="0"/>
              </a:rPr>
              <a:t>It may not always be the best option to decline, there may be alternatives available.</a:t>
            </a:r>
          </a:p>
          <a:p>
            <a:pPr fontAlgn="base"/>
            <a:endParaRPr lang="en-GB" sz="5400">
              <a:solidFill>
                <a:srgbClr val="313537"/>
              </a:solidFill>
              <a:latin typeface="Roboto Light" panose="02000000000000000000" pitchFamily="2" charset="0"/>
              <a:ea typeface="Roboto Light" panose="02000000000000000000" pitchFamily="2" charset="0"/>
              <a:cs typeface="Roboto Light" panose="02000000000000000000" pitchFamily="2" charset="0"/>
            </a:endParaRPr>
          </a:p>
          <a:p>
            <a:pPr fontAlgn="base"/>
            <a:r>
              <a:rPr lang="en-GB" sz="5400">
                <a:solidFill>
                  <a:srgbClr val="313537"/>
                </a:solidFill>
                <a:latin typeface="Roboto Light" panose="02000000000000000000" pitchFamily="2" charset="0"/>
                <a:ea typeface="Roboto Light" panose="02000000000000000000" pitchFamily="2" charset="0"/>
                <a:cs typeface="Roboto Light" panose="02000000000000000000" pitchFamily="2" charset="0"/>
              </a:rPr>
              <a:t>Applicants should never feel pressured to decline. If they are uncertain, suggest they contact UCAS to discuss their options.</a:t>
            </a:r>
          </a:p>
          <a:p>
            <a:pPr fontAlgn="base"/>
            <a:endParaRPr lang="en-GB" sz="5400">
              <a:solidFill>
                <a:srgbClr val="313537"/>
              </a:solidFill>
              <a:latin typeface="Roboto Light" panose="02000000000000000000" pitchFamily="2" charset="0"/>
              <a:ea typeface="Roboto Light" panose="02000000000000000000" pitchFamily="2" charset="0"/>
              <a:cs typeface="Roboto Light" panose="02000000000000000000" pitchFamily="2" charset="0"/>
            </a:endParaRPr>
          </a:p>
          <a:p>
            <a:pPr fontAlgn="base"/>
            <a:r>
              <a:rPr lang="en-GB" sz="5400">
                <a:solidFill>
                  <a:srgbClr val="313537"/>
                </a:solidFill>
                <a:latin typeface="Roboto Light" panose="02000000000000000000" pitchFamily="2" charset="0"/>
                <a:ea typeface="Roboto Light" panose="02000000000000000000" pitchFamily="2" charset="0"/>
                <a:cs typeface="Roboto Light" panose="02000000000000000000" pitchFamily="2" charset="0"/>
              </a:rPr>
              <a:t>To confirm the decision, students must type ‘Decline’ when prompted.</a:t>
            </a:r>
            <a:endParaRPr lang="en-GB" sz="5400">
              <a:solidFill>
                <a:srgbClr val="333333"/>
              </a:solidFill>
              <a:latin typeface="Roboto" panose="02000000000000000000" pitchFamily="2" charset="0"/>
            </a:endParaRPr>
          </a:p>
          <a:p>
            <a:pPr algn="l" fontAlgn="base"/>
            <a:endParaRPr lang="en-GB" sz="5400" b="0" i="0">
              <a:solidFill>
                <a:srgbClr val="313537"/>
              </a:solidFill>
              <a:effectLst/>
              <a:latin typeface="Roboto Light" panose="02000000000000000000" pitchFamily="2" charset="0"/>
              <a:ea typeface="Roboto Light" panose="02000000000000000000" pitchFamily="2" charset="0"/>
              <a:cs typeface="Roboto Light" panose="02000000000000000000" pitchFamily="2" charset="0"/>
            </a:endParaRPr>
          </a:p>
        </p:txBody>
      </p:sp>
      <p:pic>
        <p:nvPicPr>
          <p:cNvPr id="15" name="Picture 14" descr="Graphical user interface, text, application&#10;&#10;Description automatically generated">
            <a:extLst>
              <a:ext uri="{FF2B5EF4-FFF2-40B4-BE49-F238E27FC236}">
                <a16:creationId xmlns:a16="http://schemas.microsoft.com/office/drawing/2014/main" id="{4B94B145-AA2B-D00A-5443-FDC9C8F99883}"/>
              </a:ext>
            </a:extLst>
          </p:cNvPr>
          <p:cNvPicPr>
            <a:picLocks noChangeAspect="1"/>
          </p:cNvPicPr>
          <p:nvPr/>
        </p:nvPicPr>
        <p:blipFill>
          <a:blip r:embed="rId2"/>
          <a:stretch>
            <a:fillRect/>
          </a:stretch>
        </p:blipFill>
        <p:spPr>
          <a:xfrm>
            <a:off x="14532429" y="4449433"/>
            <a:ext cx="16433966" cy="5823687"/>
          </a:xfrm>
          <a:prstGeom prst="roundRect">
            <a:avLst>
              <a:gd name="adj" fmla="val 0"/>
            </a:avLst>
          </a:prstGeom>
          <a:ln w="6350">
            <a:solidFill>
              <a:schemeClr val="tx2">
                <a:lumMod val="40000"/>
                <a:lumOff val="60000"/>
              </a:schemeClr>
            </a:solidFill>
          </a:ln>
          <a:effectLst/>
        </p:spPr>
      </p:pic>
      <p:pic>
        <p:nvPicPr>
          <p:cNvPr id="18" name="Picture 17">
            <a:extLst>
              <a:ext uri="{FF2B5EF4-FFF2-40B4-BE49-F238E27FC236}">
                <a16:creationId xmlns:a16="http://schemas.microsoft.com/office/drawing/2014/main" id="{318809A5-DD74-9DA0-605C-6D5E8313C5AD}"/>
              </a:ext>
            </a:extLst>
          </p:cNvPr>
          <p:cNvPicPr>
            <a:picLocks noChangeAspect="1"/>
          </p:cNvPicPr>
          <p:nvPr/>
        </p:nvPicPr>
        <p:blipFill>
          <a:blip r:embed="rId3"/>
          <a:stretch>
            <a:fillRect/>
          </a:stretch>
        </p:blipFill>
        <p:spPr>
          <a:xfrm>
            <a:off x="14532429" y="10271151"/>
            <a:ext cx="16433966" cy="6355082"/>
          </a:xfrm>
          <a:prstGeom prst="rect">
            <a:avLst/>
          </a:prstGeom>
        </p:spPr>
      </p:pic>
    </p:spTree>
    <p:extLst>
      <p:ext uri="{BB962C8B-B14F-4D97-AF65-F5344CB8AC3E}">
        <p14:creationId xmlns:p14="http://schemas.microsoft.com/office/powerpoint/2010/main" val="3154727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D6A8E-EA0B-EB29-A61B-35E8478D46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EB823D-4919-5B78-D719-AEE71E2EE0E1}"/>
              </a:ext>
            </a:extLst>
          </p:cNvPr>
          <p:cNvSpPr>
            <a:spLocks noGrp="1"/>
          </p:cNvSpPr>
          <p:nvPr>
            <p:ph type="title"/>
          </p:nvPr>
        </p:nvSpPr>
        <p:spPr/>
        <p:txBody>
          <a:bodyPr/>
          <a:lstStyle/>
          <a:p>
            <a:r>
              <a:rPr lang="en-GB"/>
              <a:t>Decline my place (step 4)</a:t>
            </a:r>
          </a:p>
        </p:txBody>
      </p:sp>
      <p:sp>
        <p:nvSpPr>
          <p:cNvPr id="5" name="Text Placeholder 4">
            <a:extLst>
              <a:ext uri="{FF2B5EF4-FFF2-40B4-BE49-F238E27FC236}">
                <a16:creationId xmlns:a16="http://schemas.microsoft.com/office/drawing/2014/main" id="{5E805DBC-EA8F-C7D0-4E72-13650ABBD90F}"/>
              </a:ext>
            </a:extLst>
          </p:cNvPr>
          <p:cNvSpPr>
            <a:spLocks noGrp="1"/>
          </p:cNvSpPr>
          <p:nvPr>
            <p:ph type="body" sz="quarter" idx="10"/>
          </p:nvPr>
        </p:nvSpPr>
        <p:spPr/>
        <p:txBody>
          <a:bodyPr/>
          <a:lstStyle/>
          <a:p>
            <a:r>
              <a:rPr lang="en-GB"/>
              <a:t>Public </a:t>
            </a:r>
          </a:p>
        </p:txBody>
      </p:sp>
      <p:sp>
        <p:nvSpPr>
          <p:cNvPr id="7" name="TextBox 6">
            <a:extLst>
              <a:ext uri="{FF2B5EF4-FFF2-40B4-BE49-F238E27FC236}">
                <a16:creationId xmlns:a16="http://schemas.microsoft.com/office/drawing/2014/main" id="{A5DBD383-3CD5-D80B-47F4-31EA835CF8A5}"/>
              </a:ext>
            </a:extLst>
          </p:cNvPr>
          <p:cNvSpPr txBox="1"/>
          <p:nvPr/>
        </p:nvSpPr>
        <p:spPr>
          <a:xfrm>
            <a:off x="2636040" y="5100479"/>
            <a:ext cx="11789102" cy="12557284"/>
          </a:xfrm>
          <a:prstGeom prst="rect">
            <a:avLst/>
          </a:prstGeom>
          <a:noFill/>
        </p:spPr>
        <p:txBody>
          <a:bodyPr wrap="square">
            <a:spAutoFit/>
          </a:bodyPr>
          <a:lstStyle/>
          <a:p>
            <a:pPr fontAlgn="base"/>
            <a:r>
              <a:rPr lang="en-GB" sz="5400">
                <a:solidFill>
                  <a:srgbClr val="333333"/>
                </a:solidFill>
                <a:latin typeface="Roboto Light" panose="02000000000000000000" pitchFamily="2" charset="0"/>
                <a:ea typeface="Roboto Light" panose="02000000000000000000" pitchFamily="2" charset="0"/>
                <a:cs typeface="Roboto Light" panose="02000000000000000000" pitchFamily="2" charset="0"/>
              </a:rPr>
              <a:t>Swapping between the firm and insurance choice is not possible. If they wish to attend their insurance choice, they must do so through Clearing. They should first contact the insurance choice to confirm acceptance before declining their firm place.</a:t>
            </a:r>
            <a:endParaRPr lang="en-GB" sz="5400" b="0" i="0">
              <a:solidFill>
                <a:srgbClr val="333333"/>
              </a:solidFill>
              <a:effectLst/>
              <a:latin typeface="Roboto" panose="02000000000000000000" pitchFamily="2" charset="0"/>
            </a:endParaRPr>
          </a:p>
          <a:p>
            <a:pPr algn="l" fontAlgn="base"/>
            <a:endParaRPr lang="en-GB" sz="5400">
              <a:solidFill>
                <a:srgbClr val="313537"/>
              </a:solidFill>
              <a:latin typeface="Roboto Light" panose="02000000000000000000" pitchFamily="2" charset="0"/>
              <a:ea typeface="Roboto Light" panose="02000000000000000000" pitchFamily="2" charset="0"/>
              <a:cs typeface="Roboto Light" panose="02000000000000000000" pitchFamily="2" charset="0"/>
            </a:endParaRPr>
          </a:p>
          <a:p>
            <a:pPr algn="l" fontAlgn="base"/>
            <a:r>
              <a:rPr lang="en-GB" sz="5400">
                <a:solidFill>
                  <a:srgbClr val="313537"/>
                </a:solidFill>
                <a:latin typeface="Roboto Light" panose="02000000000000000000" pitchFamily="2" charset="0"/>
                <a:ea typeface="Roboto Light" panose="02000000000000000000" pitchFamily="2" charset="0"/>
                <a:cs typeface="Roboto Light" panose="02000000000000000000" pitchFamily="2" charset="0"/>
              </a:rPr>
              <a:t>If an applicant uses ‘Decline my place’ they will then enter Clearing.</a:t>
            </a:r>
          </a:p>
          <a:p>
            <a:pPr algn="l" fontAlgn="base"/>
            <a:endParaRPr lang="en-GB" sz="5400">
              <a:solidFill>
                <a:srgbClr val="313537"/>
              </a:solidFill>
              <a:latin typeface="Roboto Light" panose="02000000000000000000" pitchFamily="2" charset="0"/>
              <a:ea typeface="Roboto Light" panose="02000000000000000000" pitchFamily="2" charset="0"/>
              <a:cs typeface="Roboto Light" panose="02000000000000000000" pitchFamily="2" charset="0"/>
            </a:endParaRPr>
          </a:p>
          <a:p>
            <a:pPr algn="l" fontAlgn="base"/>
            <a:endParaRPr lang="en-GB" sz="5400">
              <a:solidFill>
                <a:srgbClr val="313537"/>
              </a:solidFill>
              <a:latin typeface="Roboto Light" panose="02000000000000000000" pitchFamily="2" charset="0"/>
              <a:ea typeface="Roboto Light" panose="02000000000000000000" pitchFamily="2" charset="0"/>
              <a:cs typeface="Roboto Light" panose="02000000000000000000" pitchFamily="2" charset="0"/>
            </a:endParaRPr>
          </a:p>
          <a:p>
            <a:pPr algn="l">
              <a:buNone/>
            </a:pPr>
            <a:endParaRPr lang="en-GB" sz="5400">
              <a:solidFill>
                <a:srgbClr val="333333"/>
              </a:solidFill>
              <a:latin typeface="Roboto" panose="02000000000000000000" pitchFamily="2" charset="0"/>
            </a:endParaRPr>
          </a:p>
          <a:p>
            <a:pPr algn="l" fontAlgn="base"/>
            <a:endParaRPr lang="en-GB" sz="5400" b="0" i="0">
              <a:solidFill>
                <a:srgbClr val="313537"/>
              </a:solidFill>
              <a:effectLst/>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Picture 1" descr="Graphical user interface, website&#10;&#10;Description automatically generated">
            <a:extLst>
              <a:ext uri="{FF2B5EF4-FFF2-40B4-BE49-F238E27FC236}">
                <a16:creationId xmlns:a16="http://schemas.microsoft.com/office/drawing/2014/main" id="{70DF994E-EEAD-66AC-4668-70CF3B3793EB}"/>
              </a:ext>
            </a:extLst>
          </p:cNvPr>
          <p:cNvPicPr/>
          <p:nvPr/>
        </p:nvPicPr>
        <p:blipFill rotWithShape="1">
          <a:blip r:embed="rId2"/>
          <a:srcRect t="762" b="13037"/>
          <a:stretch/>
        </p:blipFill>
        <p:spPr>
          <a:xfrm>
            <a:off x="16256000" y="4312072"/>
            <a:ext cx="14710395" cy="12413193"/>
          </a:xfrm>
          <a:prstGeom prst="roundRect">
            <a:avLst>
              <a:gd name="adj" fmla="val 0"/>
            </a:avLst>
          </a:prstGeom>
          <a:ln w="6350">
            <a:solidFill>
              <a:schemeClr val="tx2">
                <a:lumMod val="40000"/>
                <a:lumOff val="60000"/>
              </a:schemeClr>
            </a:solidFill>
          </a:ln>
          <a:effectLst/>
        </p:spPr>
      </p:pic>
    </p:spTree>
    <p:extLst>
      <p:ext uri="{BB962C8B-B14F-4D97-AF65-F5344CB8AC3E}">
        <p14:creationId xmlns:p14="http://schemas.microsoft.com/office/powerpoint/2010/main" val="324331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0E12-CD33-07BE-C220-0C441ACC0535}"/>
              </a:ext>
            </a:extLst>
          </p:cNvPr>
          <p:cNvSpPr>
            <a:spLocks noGrp="1"/>
          </p:cNvSpPr>
          <p:nvPr>
            <p:ph type="title"/>
          </p:nvPr>
        </p:nvSpPr>
        <p:spPr/>
        <p:txBody>
          <a:bodyPr/>
          <a:lstStyle/>
          <a:p>
            <a:r>
              <a:rPr lang="en-GB"/>
              <a:t>New for 2025 </a:t>
            </a:r>
          </a:p>
        </p:txBody>
      </p:sp>
      <p:sp>
        <p:nvSpPr>
          <p:cNvPr id="3" name="Text Placeholder 2">
            <a:extLst>
              <a:ext uri="{FF2B5EF4-FFF2-40B4-BE49-F238E27FC236}">
                <a16:creationId xmlns:a16="http://schemas.microsoft.com/office/drawing/2014/main" id="{6DAE35F7-436E-C354-619E-B46EFABF12E6}"/>
              </a:ext>
            </a:extLst>
          </p:cNvPr>
          <p:cNvSpPr>
            <a:spLocks noGrp="1"/>
          </p:cNvSpPr>
          <p:nvPr>
            <p:ph type="body" sz="quarter" idx="10"/>
          </p:nvPr>
        </p:nvSpPr>
        <p:spPr/>
        <p:txBody>
          <a:bodyPr/>
          <a:lstStyle/>
          <a:p>
            <a:r>
              <a:rPr lang="en-GB"/>
              <a:t>Public </a:t>
            </a:r>
          </a:p>
        </p:txBody>
      </p:sp>
      <p:pic>
        <p:nvPicPr>
          <p:cNvPr id="9" name="Picture 8">
            <a:extLst>
              <a:ext uri="{FF2B5EF4-FFF2-40B4-BE49-F238E27FC236}">
                <a16:creationId xmlns:a16="http://schemas.microsoft.com/office/drawing/2014/main" id="{1074A069-C12A-0C06-AEE8-E942C23A05A0}"/>
              </a:ext>
            </a:extLst>
          </p:cNvPr>
          <p:cNvPicPr>
            <a:picLocks noChangeAspect="1"/>
          </p:cNvPicPr>
          <p:nvPr/>
        </p:nvPicPr>
        <p:blipFill>
          <a:blip r:embed="rId2"/>
          <a:stretch>
            <a:fillRect/>
          </a:stretch>
        </p:blipFill>
        <p:spPr>
          <a:xfrm>
            <a:off x="15758449" y="494359"/>
            <a:ext cx="13246409" cy="17661879"/>
          </a:xfrm>
          <a:prstGeom prst="rect">
            <a:avLst/>
          </a:prstGeom>
        </p:spPr>
      </p:pic>
      <p:sp>
        <p:nvSpPr>
          <p:cNvPr id="10" name="TextBox 9">
            <a:extLst>
              <a:ext uri="{FF2B5EF4-FFF2-40B4-BE49-F238E27FC236}">
                <a16:creationId xmlns:a16="http://schemas.microsoft.com/office/drawing/2014/main" id="{7C33D3D7-560C-C328-AA40-9AF5736D7C71}"/>
              </a:ext>
            </a:extLst>
          </p:cNvPr>
          <p:cNvSpPr txBox="1"/>
          <p:nvPr/>
        </p:nvSpPr>
        <p:spPr>
          <a:xfrm>
            <a:off x="1949498" y="5112222"/>
            <a:ext cx="12496133" cy="9233297"/>
          </a:xfrm>
          <a:prstGeom prst="rect">
            <a:avLst/>
          </a:prstGeom>
          <a:noFill/>
        </p:spPr>
        <p:txBody>
          <a:bodyPr wrap="square">
            <a:spAutoFit/>
          </a:bodyPr>
          <a:lstStyle/>
          <a:p>
            <a:r>
              <a:rPr lang="en-GB" sz="5400">
                <a:latin typeface="Roboto Light "/>
              </a:rPr>
              <a:t>Enhanced on-screen support helps students clearly understand their next steps.</a:t>
            </a:r>
          </a:p>
          <a:p>
            <a:endParaRPr lang="en-GB" sz="5400">
              <a:latin typeface="Roboto Light "/>
            </a:endParaRPr>
          </a:p>
          <a:p>
            <a:r>
              <a:rPr lang="en-GB" sz="5400">
                <a:latin typeface="Roboto Light "/>
              </a:rPr>
              <a:t>By visiting the UCAS Hub, their personalised homepage, they can view tailored options based on their status.</a:t>
            </a:r>
          </a:p>
          <a:p>
            <a:br>
              <a:rPr lang="en-GB" sz="5400">
                <a:latin typeface="Roboto Light "/>
              </a:rPr>
            </a:br>
            <a:r>
              <a:rPr lang="en-GB" sz="5400">
                <a:latin typeface="Roboto Light "/>
              </a:rPr>
              <a:t>Their feed is regularly updated with timely advice and guidance to support informed decision-making.</a:t>
            </a:r>
          </a:p>
        </p:txBody>
      </p:sp>
    </p:spTree>
    <p:extLst>
      <p:ext uri="{BB962C8B-B14F-4D97-AF65-F5344CB8AC3E}">
        <p14:creationId xmlns:p14="http://schemas.microsoft.com/office/powerpoint/2010/main" val="178633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819377-5DC2-72DD-894E-98886E9825F8}"/>
              </a:ext>
            </a:extLst>
          </p:cNvPr>
          <p:cNvSpPr>
            <a:spLocks noGrp="1"/>
          </p:cNvSpPr>
          <p:nvPr>
            <p:ph type="title"/>
          </p:nvPr>
        </p:nvSpPr>
        <p:spPr/>
        <p:txBody>
          <a:bodyPr/>
          <a:lstStyle/>
          <a:p>
            <a:r>
              <a:rPr lang="en-GB"/>
              <a:t>Helping students to know what’s next</a:t>
            </a:r>
          </a:p>
        </p:txBody>
      </p:sp>
      <p:sp>
        <p:nvSpPr>
          <p:cNvPr id="6" name="Text Placeholder 5">
            <a:extLst>
              <a:ext uri="{FF2B5EF4-FFF2-40B4-BE49-F238E27FC236}">
                <a16:creationId xmlns:a16="http://schemas.microsoft.com/office/drawing/2014/main" id="{BD996D97-FE21-0A7B-D432-47CA3BDE34CC}"/>
              </a:ext>
            </a:extLst>
          </p:cNvPr>
          <p:cNvSpPr>
            <a:spLocks noGrp="1"/>
          </p:cNvSpPr>
          <p:nvPr>
            <p:ph type="body" sz="quarter" idx="10"/>
          </p:nvPr>
        </p:nvSpPr>
        <p:spPr/>
        <p:txBody>
          <a:bodyPr/>
          <a:lstStyle/>
          <a:p>
            <a:r>
              <a:rPr lang="en-GB"/>
              <a:t>Public </a:t>
            </a:r>
          </a:p>
        </p:txBody>
      </p:sp>
      <p:pic>
        <p:nvPicPr>
          <p:cNvPr id="8" name="Picture 7">
            <a:extLst>
              <a:ext uri="{FF2B5EF4-FFF2-40B4-BE49-F238E27FC236}">
                <a16:creationId xmlns:a16="http://schemas.microsoft.com/office/drawing/2014/main" id="{F516D282-F60B-B0FF-8DCF-5CB0E4AFA2B0}"/>
              </a:ext>
            </a:extLst>
          </p:cNvPr>
          <p:cNvPicPr>
            <a:picLocks noChangeAspect="1"/>
          </p:cNvPicPr>
          <p:nvPr/>
        </p:nvPicPr>
        <p:blipFill>
          <a:blip r:embed="rId2"/>
          <a:srcRect l="1799" t="2128" r="1251" b="2824"/>
          <a:stretch/>
        </p:blipFill>
        <p:spPr>
          <a:xfrm>
            <a:off x="1750642" y="3626447"/>
            <a:ext cx="13641857" cy="7181161"/>
          </a:xfrm>
          <a:prstGeom prst="rect">
            <a:avLst/>
          </a:prstGeom>
        </p:spPr>
      </p:pic>
      <p:pic>
        <p:nvPicPr>
          <p:cNvPr id="10" name="Picture 9">
            <a:extLst>
              <a:ext uri="{FF2B5EF4-FFF2-40B4-BE49-F238E27FC236}">
                <a16:creationId xmlns:a16="http://schemas.microsoft.com/office/drawing/2014/main" id="{452AE545-8199-86EF-3ECD-CB9B03777E4A}"/>
              </a:ext>
            </a:extLst>
          </p:cNvPr>
          <p:cNvPicPr>
            <a:picLocks noChangeAspect="1"/>
          </p:cNvPicPr>
          <p:nvPr/>
        </p:nvPicPr>
        <p:blipFill>
          <a:blip r:embed="rId3"/>
          <a:srcRect l="1186" t="1557" r="1225" b="1191"/>
          <a:stretch/>
        </p:blipFill>
        <p:spPr>
          <a:xfrm>
            <a:off x="16091877" y="11107507"/>
            <a:ext cx="14902675" cy="6550256"/>
          </a:xfrm>
          <a:prstGeom prst="rect">
            <a:avLst/>
          </a:prstGeom>
        </p:spPr>
      </p:pic>
      <p:pic>
        <p:nvPicPr>
          <p:cNvPr id="12" name="Picture 11">
            <a:extLst>
              <a:ext uri="{FF2B5EF4-FFF2-40B4-BE49-F238E27FC236}">
                <a16:creationId xmlns:a16="http://schemas.microsoft.com/office/drawing/2014/main" id="{D62032F2-530E-4801-5983-FB574AACB883}"/>
              </a:ext>
            </a:extLst>
          </p:cNvPr>
          <p:cNvPicPr>
            <a:picLocks noChangeAspect="1"/>
          </p:cNvPicPr>
          <p:nvPr/>
        </p:nvPicPr>
        <p:blipFill>
          <a:blip r:embed="rId4"/>
          <a:stretch>
            <a:fillRect/>
          </a:stretch>
        </p:blipFill>
        <p:spPr>
          <a:xfrm>
            <a:off x="1500228" y="10753409"/>
            <a:ext cx="14121137" cy="6949815"/>
          </a:xfrm>
          <a:prstGeom prst="rect">
            <a:avLst/>
          </a:prstGeom>
        </p:spPr>
      </p:pic>
      <p:pic>
        <p:nvPicPr>
          <p:cNvPr id="14" name="Picture 13">
            <a:extLst>
              <a:ext uri="{FF2B5EF4-FFF2-40B4-BE49-F238E27FC236}">
                <a16:creationId xmlns:a16="http://schemas.microsoft.com/office/drawing/2014/main" id="{A09B4EE5-4047-6593-BBF4-97209A34B2F3}"/>
              </a:ext>
            </a:extLst>
          </p:cNvPr>
          <p:cNvPicPr>
            <a:picLocks noChangeAspect="1"/>
          </p:cNvPicPr>
          <p:nvPr/>
        </p:nvPicPr>
        <p:blipFill>
          <a:blip r:embed="rId5"/>
          <a:srcRect l="1625" t="1207" r="1379"/>
          <a:stretch/>
        </p:blipFill>
        <p:spPr>
          <a:xfrm>
            <a:off x="16091877" y="3607576"/>
            <a:ext cx="14874518" cy="7367067"/>
          </a:xfrm>
          <a:prstGeom prst="rect">
            <a:avLst/>
          </a:prstGeom>
        </p:spPr>
      </p:pic>
    </p:spTree>
    <p:extLst>
      <p:ext uri="{BB962C8B-B14F-4D97-AF65-F5344CB8AC3E}">
        <p14:creationId xmlns:p14="http://schemas.microsoft.com/office/powerpoint/2010/main" val="397653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F251A1-9C1D-9AA0-E6B0-DFB55D0CFD53}"/>
              </a:ext>
            </a:extLst>
          </p:cNvPr>
          <p:cNvSpPr>
            <a:spLocks noGrp="1"/>
          </p:cNvSpPr>
          <p:nvPr>
            <p:ph type="title"/>
          </p:nvPr>
        </p:nvSpPr>
        <p:spPr/>
        <p:txBody>
          <a:bodyPr/>
          <a:lstStyle/>
          <a:p>
            <a:r>
              <a:rPr lang="en-GB" dirty="0"/>
              <a:t>Waiting for confirmation</a:t>
            </a:r>
          </a:p>
        </p:txBody>
      </p:sp>
      <p:sp>
        <p:nvSpPr>
          <p:cNvPr id="7" name="Text Placeholder 6">
            <a:extLst>
              <a:ext uri="{FF2B5EF4-FFF2-40B4-BE49-F238E27FC236}">
                <a16:creationId xmlns:a16="http://schemas.microsoft.com/office/drawing/2014/main" id="{0DC0971B-6B67-ACAD-F353-A586815590E4}"/>
              </a:ext>
            </a:extLst>
          </p:cNvPr>
          <p:cNvSpPr>
            <a:spLocks noGrp="1"/>
          </p:cNvSpPr>
          <p:nvPr>
            <p:ph type="body" sz="quarter" idx="10"/>
          </p:nvPr>
        </p:nvSpPr>
        <p:spPr/>
        <p:txBody>
          <a:bodyPr/>
          <a:lstStyle/>
          <a:p>
            <a:r>
              <a:rPr lang="en-GB"/>
              <a:t>Public </a:t>
            </a:r>
          </a:p>
        </p:txBody>
      </p:sp>
      <p:sp>
        <p:nvSpPr>
          <p:cNvPr id="9" name="TextBox 8">
            <a:extLst>
              <a:ext uri="{FF2B5EF4-FFF2-40B4-BE49-F238E27FC236}">
                <a16:creationId xmlns:a16="http://schemas.microsoft.com/office/drawing/2014/main" id="{3FDFD980-C76C-80E8-6ABA-D7CD4BF4F6B7}"/>
              </a:ext>
            </a:extLst>
          </p:cNvPr>
          <p:cNvSpPr txBox="1"/>
          <p:nvPr/>
        </p:nvSpPr>
        <p:spPr>
          <a:xfrm>
            <a:off x="22234112" y="5054428"/>
            <a:ext cx="9468263" cy="9233297"/>
          </a:xfrm>
          <a:prstGeom prst="rect">
            <a:avLst/>
          </a:prstGeom>
          <a:noFill/>
        </p:spPr>
        <p:txBody>
          <a:bodyPr wrap="square">
            <a:spAutoFit/>
          </a:bodyPr>
          <a:lstStyle/>
          <a:p>
            <a:r>
              <a:rPr lang="en-GB" sz="5400">
                <a:latin typeface="Roboto Light "/>
              </a:rPr>
              <a:t>Students holding a Conditional offer will see a ‘Waiting for Confirmation’ status while universities or colleges review their qualifications and entry criteria.</a:t>
            </a:r>
          </a:p>
          <a:p>
            <a:br>
              <a:rPr lang="en-GB" sz="5400">
                <a:latin typeface="Roboto Light "/>
              </a:rPr>
            </a:br>
            <a:r>
              <a:rPr lang="en-GB" sz="5400">
                <a:latin typeface="Roboto Light "/>
              </a:rPr>
              <a:t>Within their application, both firm and insurance choices will display a ‘Waiting for Confirmation’ banner.</a:t>
            </a:r>
          </a:p>
        </p:txBody>
      </p:sp>
      <p:pic>
        <p:nvPicPr>
          <p:cNvPr id="1028" name="Picture 4">
            <a:extLst>
              <a:ext uri="{FF2B5EF4-FFF2-40B4-BE49-F238E27FC236}">
                <a16:creationId xmlns:a16="http://schemas.microsoft.com/office/drawing/2014/main" id="{EAD3A34C-CDF0-0B1B-85B1-3591B200AE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713" r="4216" b="7217"/>
          <a:stretch/>
        </p:blipFill>
        <p:spPr bwMode="auto">
          <a:xfrm>
            <a:off x="1027687" y="3627504"/>
            <a:ext cx="14621029" cy="108682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Graphical user interface&#10;&#10;Description automatically generated">
            <a:extLst>
              <a:ext uri="{FF2B5EF4-FFF2-40B4-BE49-F238E27FC236}">
                <a16:creationId xmlns:a16="http://schemas.microsoft.com/office/drawing/2014/main" id="{F570A2BE-F48A-62DF-F1CA-B6DDDE799A05}"/>
              </a:ext>
            </a:extLst>
          </p:cNvPr>
          <p:cNvPicPr>
            <a:picLocks noChangeAspect="1"/>
          </p:cNvPicPr>
          <p:nvPr/>
        </p:nvPicPr>
        <p:blipFill>
          <a:blip r:embed="rId3"/>
          <a:stretch>
            <a:fillRect/>
          </a:stretch>
        </p:blipFill>
        <p:spPr>
          <a:xfrm>
            <a:off x="10637792" y="9534787"/>
            <a:ext cx="8924568" cy="8372213"/>
          </a:xfrm>
          <a:prstGeom prst="roundRect">
            <a:avLst>
              <a:gd name="adj" fmla="val 0"/>
            </a:avLst>
          </a:prstGeom>
          <a:ln w="6350">
            <a:solidFill>
              <a:schemeClr val="tx2">
                <a:lumMod val="40000"/>
                <a:lumOff val="60000"/>
              </a:schemeClr>
            </a:solidFill>
          </a:ln>
          <a:effectLst/>
        </p:spPr>
      </p:pic>
    </p:spTree>
    <p:extLst>
      <p:ext uri="{BB962C8B-B14F-4D97-AF65-F5344CB8AC3E}">
        <p14:creationId xmlns:p14="http://schemas.microsoft.com/office/powerpoint/2010/main" val="39078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5E4B-824A-74B7-916B-0E663DAD0FA0}"/>
              </a:ext>
            </a:extLst>
          </p:cNvPr>
          <p:cNvSpPr>
            <a:spLocks noGrp="1"/>
          </p:cNvSpPr>
          <p:nvPr>
            <p:ph type="title"/>
          </p:nvPr>
        </p:nvSpPr>
        <p:spPr/>
        <p:txBody>
          <a:bodyPr/>
          <a:lstStyle/>
          <a:p>
            <a:r>
              <a:rPr lang="en-GB"/>
              <a:t>Find a course in clearing (from 5 July) </a:t>
            </a:r>
          </a:p>
        </p:txBody>
      </p:sp>
      <p:sp>
        <p:nvSpPr>
          <p:cNvPr id="3" name="Text Placeholder 2">
            <a:extLst>
              <a:ext uri="{FF2B5EF4-FFF2-40B4-BE49-F238E27FC236}">
                <a16:creationId xmlns:a16="http://schemas.microsoft.com/office/drawing/2014/main" id="{606E767C-F05D-1B14-EB78-2FFD9D451CBE}"/>
              </a:ext>
            </a:extLst>
          </p:cNvPr>
          <p:cNvSpPr>
            <a:spLocks noGrp="1"/>
          </p:cNvSpPr>
          <p:nvPr>
            <p:ph type="body" sz="quarter" idx="10"/>
          </p:nvPr>
        </p:nvSpPr>
        <p:spPr>
          <a:xfrm>
            <a:off x="1808050" y="4328160"/>
            <a:ext cx="8486775" cy="11978639"/>
          </a:xfrm>
        </p:spPr>
        <p:txBody>
          <a:bodyPr/>
          <a:lstStyle/>
          <a:p>
            <a:r>
              <a:rPr lang="en-GB" sz="5400">
                <a:solidFill>
                  <a:schemeClr val="tx1"/>
                </a:solidFill>
                <a:latin typeface="Roboto Light "/>
                <a:ea typeface="+mn-ea"/>
                <a:cs typeface="+mn-cs"/>
              </a:rPr>
              <a:t>Applicants who have no offers, are not awaiting any decisions, or have declined all received offers will see that they are in Clearing.</a:t>
            </a:r>
          </a:p>
          <a:p>
            <a:r>
              <a:rPr lang="en-GB" sz="5400">
                <a:solidFill>
                  <a:schemeClr val="tx1"/>
                </a:solidFill>
                <a:latin typeface="Roboto Light "/>
                <a:ea typeface="+mn-ea"/>
                <a:cs typeface="+mn-cs"/>
              </a:rPr>
              <a:t>Before adding a Clearing choice, applicants must first contact the university or college. </a:t>
            </a:r>
          </a:p>
          <a:p>
            <a:r>
              <a:rPr lang="en-GB" sz="5400">
                <a:solidFill>
                  <a:schemeClr val="tx1"/>
                </a:solidFill>
                <a:latin typeface="Roboto Light "/>
                <a:ea typeface="+mn-ea"/>
                <a:cs typeface="+mn-cs"/>
              </a:rPr>
              <a:t>They should only enter a Clearing choice if they’ve been advised to do so.</a:t>
            </a:r>
            <a:endParaRPr lang="en-GB" sz="5400"/>
          </a:p>
        </p:txBody>
      </p:sp>
      <p:pic>
        <p:nvPicPr>
          <p:cNvPr id="5" name="Picture 4">
            <a:extLst>
              <a:ext uri="{FF2B5EF4-FFF2-40B4-BE49-F238E27FC236}">
                <a16:creationId xmlns:a16="http://schemas.microsoft.com/office/drawing/2014/main" id="{68C8F716-78DC-A117-55D0-DC72FD3D777C}"/>
              </a:ext>
            </a:extLst>
          </p:cNvPr>
          <p:cNvPicPr>
            <a:picLocks noChangeAspect="1"/>
          </p:cNvPicPr>
          <p:nvPr/>
        </p:nvPicPr>
        <p:blipFill>
          <a:blip r:embed="rId2"/>
          <a:stretch>
            <a:fillRect/>
          </a:stretch>
        </p:blipFill>
        <p:spPr>
          <a:xfrm>
            <a:off x="10815396" y="4896571"/>
            <a:ext cx="21124871" cy="10149840"/>
          </a:xfrm>
          <a:prstGeom prst="rect">
            <a:avLst/>
          </a:prstGeom>
        </p:spPr>
      </p:pic>
      <p:sp>
        <p:nvSpPr>
          <p:cNvPr id="4" name="Text Placeholder 6">
            <a:extLst>
              <a:ext uri="{FF2B5EF4-FFF2-40B4-BE49-F238E27FC236}">
                <a16:creationId xmlns:a16="http://schemas.microsoft.com/office/drawing/2014/main" id="{7D4C7404-3FE1-5BC6-4AA1-A13EF1CB5CC3}"/>
              </a:ext>
            </a:extLst>
          </p:cNvPr>
          <p:cNvSpPr txBox="1">
            <a:spLocks/>
          </p:cNvSpPr>
          <p:nvPr/>
        </p:nvSpPr>
        <p:spPr>
          <a:xfrm>
            <a:off x="809625" y="17657763"/>
            <a:ext cx="5542714" cy="498475"/>
          </a:xfrm>
          <a:prstGeom prst="rect">
            <a:avLst/>
          </a:prstGeom>
        </p:spPr>
        <p:txBody>
          <a:bodyPr vert="horz" lIns="251999" tIns="72000" rIns="91440" bIns="45720" rtlCol="0" anchor="ctr" anchorCtr="0">
            <a:noAutofit/>
          </a:bodyPr>
          <a:lstStyle>
            <a:lvl1pPr marL="0" indent="0" algn="l" defTabSz="2438430" rtl="0" eaLnBrk="1" latinLnBrk="0" hangingPunct="1">
              <a:lnSpc>
                <a:spcPct val="90000"/>
              </a:lnSpc>
              <a:spcBef>
                <a:spcPts val="2667"/>
              </a:spcBef>
              <a:buFontTx/>
              <a:buNone/>
              <a:defRPr sz="2800" b="0" i="0" kern="120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vl2pPr marL="1219215" indent="0" algn="l" defTabSz="2438430" rtl="0" eaLnBrk="1" latinLnBrk="0" hangingPunct="1">
              <a:lnSpc>
                <a:spcPct val="90000"/>
              </a:lnSpc>
              <a:spcBef>
                <a:spcPts val="1333"/>
              </a:spcBef>
              <a:buFontTx/>
              <a:buNone/>
              <a:defRPr sz="2800" b="0" i="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2438430" indent="0" algn="l" defTabSz="2438430" rtl="0" eaLnBrk="1" latinLnBrk="0" hangingPunct="1">
              <a:lnSpc>
                <a:spcPct val="90000"/>
              </a:lnSpc>
              <a:spcBef>
                <a:spcPts val="1333"/>
              </a:spcBef>
              <a:buFontTx/>
              <a:buNone/>
              <a:defRPr sz="2800" b="0" i="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3657645" indent="0" algn="l" defTabSz="2438430" rtl="0" eaLnBrk="1" latinLnBrk="0" hangingPunct="1">
              <a:lnSpc>
                <a:spcPct val="90000"/>
              </a:lnSpc>
              <a:spcBef>
                <a:spcPts val="1333"/>
              </a:spcBef>
              <a:buFontTx/>
              <a:buNone/>
              <a:defRPr sz="2800" b="0" i="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4876861" indent="0" algn="l" defTabSz="2438430" rtl="0" eaLnBrk="1" latinLnBrk="0" hangingPunct="1">
              <a:lnSpc>
                <a:spcPct val="90000"/>
              </a:lnSpc>
              <a:spcBef>
                <a:spcPts val="1333"/>
              </a:spcBef>
              <a:buFontTx/>
              <a:buNone/>
              <a:defRPr sz="2800" b="0" i="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a:lstStyle>
          <a:p>
            <a:r>
              <a:rPr lang="en-GB"/>
              <a:t>Public </a:t>
            </a:r>
          </a:p>
        </p:txBody>
      </p:sp>
    </p:spTree>
    <p:extLst>
      <p:ext uri="{BB962C8B-B14F-4D97-AF65-F5344CB8AC3E}">
        <p14:creationId xmlns:p14="http://schemas.microsoft.com/office/powerpoint/2010/main" val="15941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DA52-887D-EC73-3933-12A9FDF02F22}"/>
              </a:ext>
            </a:extLst>
          </p:cNvPr>
          <p:cNvSpPr>
            <a:spLocks noGrp="1"/>
          </p:cNvSpPr>
          <p:nvPr>
            <p:ph type="title"/>
          </p:nvPr>
        </p:nvSpPr>
        <p:spPr/>
        <p:txBody>
          <a:bodyPr/>
          <a:lstStyle/>
          <a:p>
            <a:r>
              <a:rPr lang="en-GB"/>
              <a:t>MAKING AN APPLICATION DIRECT TO Clearing </a:t>
            </a:r>
          </a:p>
        </p:txBody>
      </p:sp>
      <p:sp>
        <p:nvSpPr>
          <p:cNvPr id="3" name="Text Placeholder 2">
            <a:extLst>
              <a:ext uri="{FF2B5EF4-FFF2-40B4-BE49-F238E27FC236}">
                <a16:creationId xmlns:a16="http://schemas.microsoft.com/office/drawing/2014/main" id="{B87B207E-5997-0861-4BF5-601B74E546DC}"/>
              </a:ext>
            </a:extLst>
          </p:cNvPr>
          <p:cNvSpPr>
            <a:spLocks noGrp="1"/>
          </p:cNvSpPr>
          <p:nvPr>
            <p:ph type="body" sz="quarter" idx="10"/>
          </p:nvPr>
        </p:nvSpPr>
        <p:spPr/>
        <p:txBody>
          <a:bodyPr/>
          <a:lstStyle/>
          <a:p>
            <a:r>
              <a:rPr lang="en-GB"/>
              <a:t>Public</a:t>
            </a:r>
          </a:p>
        </p:txBody>
      </p:sp>
      <p:sp>
        <p:nvSpPr>
          <p:cNvPr id="4" name="TextBox 3">
            <a:extLst>
              <a:ext uri="{FF2B5EF4-FFF2-40B4-BE49-F238E27FC236}">
                <a16:creationId xmlns:a16="http://schemas.microsoft.com/office/drawing/2014/main" id="{1A4B0204-1538-69A9-6F7B-7677D0D6C8D5}"/>
              </a:ext>
            </a:extLst>
          </p:cNvPr>
          <p:cNvSpPr txBox="1"/>
          <p:nvPr/>
        </p:nvSpPr>
        <p:spPr>
          <a:xfrm>
            <a:off x="1928806" y="4698825"/>
            <a:ext cx="11451121" cy="11172289"/>
          </a:xfrm>
          <a:prstGeom prst="rect">
            <a:avLst/>
          </a:prstGeom>
          <a:noFill/>
        </p:spPr>
        <p:txBody>
          <a:bodyPr wrap="square" lIns="91440" tIns="45720" rIns="91440" bIns="45720" anchor="t">
            <a:spAutoFit/>
          </a:bodyPr>
          <a:lstStyle/>
          <a:p>
            <a:r>
              <a:rPr lang="en-GB">
                <a:latin typeface="Roboto Light" panose="02000000000000000000" pitchFamily="2" charset="0"/>
                <a:ea typeface="Roboto Light" panose="02000000000000000000" pitchFamily="2" charset="0"/>
                <a:cs typeface="Roboto Light" panose="02000000000000000000" pitchFamily="2" charset="0"/>
              </a:rPr>
              <a:t>Applicants who have not started a 2025 application will have the option to begin a direct-to-Clearing application. All sections, including the personal statement and reference, should be completed.</a:t>
            </a:r>
          </a:p>
          <a:p>
            <a:endParaRPr lang="en-GB">
              <a:latin typeface="Roboto Light" panose="02000000000000000000" pitchFamily="2" charset="0"/>
              <a:ea typeface="Roboto Light" panose="02000000000000000000" pitchFamily="2" charset="0"/>
              <a:cs typeface="Roboto Light" panose="02000000000000000000" pitchFamily="2" charset="0"/>
            </a:endParaRPr>
          </a:p>
          <a:p>
            <a:r>
              <a:rPr lang="en-GB">
                <a:latin typeface="Roboto Light" panose="02000000000000000000" pitchFamily="2" charset="0"/>
                <a:ea typeface="Roboto Light" panose="02000000000000000000" pitchFamily="2" charset="0"/>
                <a:cs typeface="Roboto Light" panose="02000000000000000000" pitchFamily="2" charset="0"/>
              </a:rPr>
              <a:t>They should submit the application without any choices, then add their Clearing choice once advised by a university or college.</a:t>
            </a:r>
          </a:p>
          <a:p>
            <a:endParaRPr lang="en-GB">
              <a:latin typeface="Roboto Light" panose="02000000000000000000" pitchFamily="2" charset="0"/>
              <a:ea typeface="Roboto Light" panose="02000000000000000000" pitchFamily="2" charset="0"/>
              <a:cs typeface="Roboto Light" panose="02000000000000000000" pitchFamily="2" charset="0"/>
            </a:endParaRPr>
          </a:p>
          <a:p>
            <a:r>
              <a:rPr lang="en-GB">
                <a:latin typeface="Roboto Light" panose="02000000000000000000" pitchFamily="2" charset="0"/>
                <a:ea typeface="Roboto Light" panose="02000000000000000000" pitchFamily="2" charset="0"/>
                <a:cs typeface="Roboto Light" panose="02000000000000000000" pitchFamily="2" charset="0"/>
              </a:rPr>
              <a:t>For applicants who started an application and added choices before 30 June, those choices will be automatically removed if the application is submitted after 30 June.</a:t>
            </a:r>
            <a:endParaRPr lang="en-GB" b="1">
              <a:latin typeface="+mj-lt"/>
            </a:endParaRPr>
          </a:p>
        </p:txBody>
      </p:sp>
      <p:pic>
        <p:nvPicPr>
          <p:cNvPr id="5" name="Picture 4">
            <a:extLst>
              <a:ext uri="{FF2B5EF4-FFF2-40B4-BE49-F238E27FC236}">
                <a16:creationId xmlns:a16="http://schemas.microsoft.com/office/drawing/2014/main" id="{8B2E7FA6-7462-904A-9A66-710E05FB03C6}"/>
              </a:ext>
            </a:extLst>
          </p:cNvPr>
          <p:cNvPicPr>
            <a:picLocks noChangeAspect="1"/>
          </p:cNvPicPr>
          <p:nvPr/>
        </p:nvPicPr>
        <p:blipFill rotWithShape="1">
          <a:blip r:embed="rId2">
            <a:extLst>
              <a:ext uri="{28A0092B-C50C-407E-A947-70E740481C1C}">
                <a14:useLocalDpi xmlns:a14="http://schemas.microsoft.com/office/drawing/2010/main" val="0"/>
              </a:ext>
            </a:extLst>
          </a:blip>
          <a:srcRect t="20947" r="32580"/>
          <a:stretch/>
        </p:blipFill>
        <p:spPr>
          <a:xfrm>
            <a:off x="15245874" y="12049085"/>
            <a:ext cx="15930880" cy="5608678"/>
          </a:xfrm>
          <a:prstGeom prst="roundRect">
            <a:avLst/>
          </a:prstGeom>
          <a:ln>
            <a:solidFill>
              <a:schemeClr val="tx1"/>
            </a:solidFill>
          </a:ln>
        </p:spPr>
      </p:pic>
      <p:pic>
        <p:nvPicPr>
          <p:cNvPr id="7" name="Picture 6">
            <a:extLst>
              <a:ext uri="{FF2B5EF4-FFF2-40B4-BE49-F238E27FC236}">
                <a16:creationId xmlns:a16="http://schemas.microsoft.com/office/drawing/2014/main" id="{CE4AC835-FD48-1DD6-2813-E213068F3F76}"/>
              </a:ext>
            </a:extLst>
          </p:cNvPr>
          <p:cNvPicPr>
            <a:picLocks noChangeAspect="1"/>
          </p:cNvPicPr>
          <p:nvPr/>
        </p:nvPicPr>
        <p:blipFill>
          <a:blip r:embed="rId3"/>
          <a:srcRect r="57511"/>
          <a:stretch/>
        </p:blipFill>
        <p:spPr>
          <a:xfrm>
            <a:off x="15925800" y="3627504"/>
            <a:ext cx="13910628" cy="7900985"/>
          </a:xfrm>
          <a:prstGeom prst="rect">
            <a:avLst/>
          </a:prstGeom>
        </p:spPr>
      </p:pic>
    </p:spTree>
    <p:extLst>
      <p:ext uri="{BB962C8B-B14F-4D97-AF65-F5344CB8AC3E}">
        <p14:creationId xmlns:p14="http://schemas.microsoft.com/office/powerpoint/2010/main" val="424604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041852-3CBE-56C8-DA3C-78A068DBF3DB}"/>
              </a:ext>
            </a:extLst>
          </p:cNvPr>
          <p:cNvSpPr>
            <a:spLocks noGrp="1"/>
          </p:cNvSpPr>
          <p:nvPr>
            <p:ph type="title"/>
          </p:nvPr>
        </p:nvSpPr>
        <p:spPr/>
        <p:txBody>
          <a:bodyPr/>
          <a:lstStyle/>
          <a:p>
            <a:r>
              <a:rPr lang="en-GB"/>
              <a:t>During the results embargo </a:t>
            </a:r>
          </a:p>
        </p:txBody>
      </p:sp>
      <p:sp>
        <p:nvSpPr>
          <p:cNvPr id="5" name="Text Placeholder 4">
            <a:extLst>
              <a:ext uri="{FF2B5EF4-FFF2-40B4-BE49-F238E27FC236}">
                <a16:creationId xmlns:a16="http://schemas.microsoft.com/office/drawing/2014/main" id="{E55C00B1-6905-25A1-086D-10303809EC1C}"/>
              </a:ext>
            </a:extLst>
          </p:cNvPr>
          <p:cNvSpPr>
            <a:spLocks noGrp="1"/>
          </p:cNvSpPr>
          <p:nvPr>
            <p:ph type="body" sz="quarter" idx="10"/>
          </p:nvPr>
        </p:nvSpPr>
        <p:spPr/>
        <p:txBody>
          <a:bodyPr/>
          <a:lstStyle/>
          <a:p>
            <a:r>
              <a:rPr lang="en-GB"/>
              <a:t>Public </a:t>
            </a:r>
          </a:p>
        </p:txBody>
      </p:sp>
      <p:sp>
        <p:nvSpPr>
          <p:cNvPr id="6" name="TextBox 5">
            <a:extLst>
              <a:ext uri="{FF2B5EF4-FFF2-40B4-BE49-F238E27FC236}">
                <a16:creationId xmlns:a16="http://schemas.microsoft.com/office/drawing/2014/main" id="{214AC20D-37C3-E122-363C-00E33D401E51}"/>
              </a:ext>
            </a:extLst>
          </p:cNvPr>
          <p:cNvSpPr txBox="1"/>
          <p:nvPr/>
        </p:nvSpPr>
        <p:spPr>
          <a:xfrm>
            <a:off x="2039453" y="4927130"/>
            <a:ext cx="10662072" cy="10895290"/>
          </a:xfrm>
          <a:prstGeom prst="rect">
            <a:avLst/>
          </a:prstGeom>
          <a:noFill/>
        </p:spPr>
        <p:txBody>
          <a:bodyPr wrap="square" lIns="91440" tIns="45720" rIns="91440" bIns="45720" rtlCol="0" anchor="t">
            <a:spAutoFit/>
          </a:bodyPr>
          <a:lstStyle/>
          <a:p>
            <a:r>
              <a:rPr lang="en-GB" sz="5400">
                <a:latin typeface="Roboto Light" panose="02000000000000000000" pitchFamily="2" charset="0"/>
                <a:ea typeface="Roboto Light" panose="02000000000000000000" pitchFamily="2" charset="0"/>
                <a:cs typeface="Roboto Light" panose="02000000000000000000" pitchFamily="2" charset="0"/>
              </a:rPr>
              <a:t>During the results embargo periods, applicants will only have access to a </a:t>
            </a:r>
            <a:r>
              <a:rPr lang="en-GB" sz="5400" b="1">
                <a:latin typeface="Roboto Light" panose="02000000000000000000" pitchFamily="2" charset="0"/>
                <a:ea typeface="Roboto Light" panose="02000000000000000000" pitchFamily="2" charset="0"/>
                <a:cs typeface="Roboto Light" panose="02000000000000000000" pitchFamily="2" charset="0"/>
              </a:rPr>
              <a:t>read-only version </a:t>
            </a:r>
            <a:r>
              <a:rPr lang="en-GB" sz="5400">
                <a:latin typeface="Roboto Light" panose="02000000000000000000" pitchFamily="2" charset="0"/>
                <a:ea typeface="Roboto Light" panose="02000000000000000000" pitchFamily="2" charset="0"/>
                <a:cs typeface="Roboto Light" panose="02000000000000000000" pitchFamily="2" charset="0"/>
              </a:rPr>
              <a:t>of their application.</a:t>
            </a:r>
          </a:p>
          <a:p>
            <a:endParaRPr lang="en-GB" sz="5400">
              <a:latin typeface="Roboto Light" panose="02000000000000000000" pitchFamily="2" charset="0"/>
              <a:ea typeface="Roboto Light" panose="02000000000000000000" pitchFamily="2" charset="0"/>
              <a:cs typeface="Roboto Light" panose="02000000000000000000" pitchFamily="2" charset="0"/>
            </a:endParaRPr>
          </a:p>
          <a:p>
            <a:r>
              <a:rPr lang="en-GB" sz="5400">
                <a:latin typeface="Roboto Light" panose="02000000000000000000" pitchFamily="2" charset="0"/>
                <a:ea typeface="Roboto Light" panose="02000000000000000000" pitchFamily="2" charset="0"/>
                <a:cs typeface="Roboto Light" panose="02000000000000000000" pitchFamily="2" charset="0"/>
              </a:rPr>
              <a:t>In the lead-up to both results days, applications will be </a:t>
            </a:r>
            <a:r>
              <a:rPr lang="en-GB" sz="5400" b="1">
                <a:latin typeface="Roboto Light" panose="02000000000000000000" pitchFamily="2" charset="0"/>
                <a:ea typeface="Roboto Light" panose="02000000000000000000" pitchFamily="2" charset="0"/>
                <a:cs typeface="Roboto Light" panose="02000000000000000000" pitchFamily="2" charset="0"/>
              </a:rPr>
              <a:t>temporarily unavailable </a:t>
            </a:r>
            <a:r>
              <a:rPr lang="en-GB" sz="5400">
                <a:latin typeface="Roboto Light" panose="02000000000000000000" pitchFamily="2" charset="0"/>
                <a:ea typeface="Roboto Light" panose="02000000000000000000" pitchFamily="2" charset="0"/>
                <a:cs typeface="Roboto Light" panose="02000000000000000000" pitchFamily="2" charset="0"/>
              </a:rPr>
              <a:t>while our systems are prepared.</a:t>
            </a:r>
          </a:p>
          <a:p>
            <a:endParaRPr lang="en-GB" sz="5400">
              <a:latin typeface="Roboto Light" panose="02000000000000000000" pitchFamily="2" charset="0"/>
              <a:ea typeface="Roboto Light" panose="02000000000000000000" pitchFamily="2" charset="0"/>
              <a:cs typeface="Roboto Light" panose="02000000000000000000" pitchFamily="2" charset="0"/>
            </a:endParaRPr>
          </a:p>
          <a:p>
            <a:r>
              <a:rPr lang="en-GB" sz="5400">
                <a:latin typeface="Roboto Light" panose="02000000000000000000" pitchFamily="2" charset="0"/>
                <a:ea typeface="Roboto Light" panose="02000000000000000000" pitchFamily="2" charset="0"/>
                <a:cs typeface="Roboto Light" panose="02000000000000000000" pitchFamily="2" charset="0"/>
              </a:rPr>
              <a:t>Please note that the </a:t>
            </a:r>
            <a:r>
              <a:rPr lang="en-GB" sz="5400" b="1">
                <a:latin typeface="Roboto Light" panose="02000000000000000000" pitchFamily="2" charset="0"/>
                <a:ea typeface="Roboto Light" panose="02000000000000000000" pitchFamily="2" charset="0"/>
                <a:cs typeface="Roboto Light" panose="02000000000000000000" pitchFamily="2" charset="0"/>
              </a:rPr>
              <a:t>2026 application service will be unavailable on 5 and 14 August</a:t>
            </a:r>
            <a:r>
              <a:rPr lang="en-GB" sz="5400">
                <a:latin typeface="Roboto Light" panose="02000000000000000000" pitchFamily="2" charset="0"/>
                <a:ea typeface="Roboto Light" panose="02000000000000000000" pitchFamily="2" charset="0"/>
                <a:cs typeface="Roboto Light" panose="02000000000000000000" pitchFamily="2" charset="0"/>
              </a:rPr>
              <a:t>.</a:t>
            </a:r>
            <a:endParaRPr lang="en-US" sz="5400">
              <a:latin typeface="Roboto Light" panose="02000000000000000000" pitchFamily="2" charset="0"/>
              <a:ea typeface="Roboto Light" panose="02000000000000000000" pitchFamily="2" charset="0"/>
              <a:cs typeface="Roboto Light" panose="02000000000000000000" pitchFamily="2" charset="0"/>
            </a:endParaRPr>
          </a:p>
        </p:txBody>
      </p:sp>
      <p:pic>
        <p:nvPicPr>
          <p:cNvPr id="8" name="Picture 7">
            <a:extLst>
              <a:ext uri="{FF2B5EF4-FFF2-40B4-BE49-F238E27FC236}">
                <a16:creationId xmlns:a16="http://schemas.microsoft.com/office/drawing/2014/main" id="{FFABBCD4-20EA-B689-3A9B-17F76A71357E}"/>
              </a:ext>
            </a:extLst>
          </p:cNvPr>
          <p:cNvPicPr>
            <a:picLocks noChangeAspect="1"/>
          </p:cNvPicPr>
          <p:nvPr/>
        </p:nvPicPr>
        <p:blipFill>
          <a:blip r:embed="rId2"/>
          <a:stretch>
            <a:fillRect/>
          </a:stretch>
        </p:blipFill>
        <p:spPr>
          <a:xfrm>
            <a:off x="13014961" y="4019239"/>
            <a:ext cx="18687414" cy="5727571"/>
          </a:xfrm>
          <a:prstGeom prst="rect">
            <a:avLst/>
          </a:prstGeom>
        </p:spPr>
      </p:pic>
      <p:pic>
        <p:nvPicPr>
          <p:cNvPr id="11" name="Picture 10">
            <a:extLst>
              <a:ext uri="{FF2B5EF4-FFF2-40B4-BE49-F238E27FC236}">
                <a16:creationId xmlns:a16="http://schemas.microsoft.com/office/drawing/2014/main" id="{E5C8502B-DE67-B09E-2784-90DEEA825317}"/>
              </a:ext>
            </a:extLst>
          </p:cNvPr>
          <p:cNvPicPr>
            <a:picLocks noChangeAspect="1"/>
          </p:cNvPicPr>
          <p:nvPr/>
        </p:nvPicPr>
        <p:blipFill>
          <a:blip r:embed="rId3"/>
          <a:srcRect r="4308"/>
          <a:stretch/>
        </p:blipFill>
        <p:spPr>
          <a:xfrm>
            <a:off x="13014961" y="9341813"/>
            <a:ext cx="18687414" cy="3343078"/>
          </a:xfrm>
          <a:prstGeom prst="rect">
            <a:avLst/>
          </a:prstGeom>
        </p:spPr>
      </p:pic>
      <p:pic>
        <p:nvPicPr>
          <p:cNvPr id="12" name="Picture 11">
            <a:extLst>
              <a:ext uri="{FF2B5EF4-FFF2-40B4-BE49-F238E27FC236}">
                <a16:creationId xmlns:a16="http://schemas.microsoft.com/office/drawing/2014/main" id="{00E6495E-FAEA-1EE7-5CBA-CD1EEE9E4C00}"/>
              </a:ext>
            </a:extLst>
          </p:cNvPr>
          <p:cNvPicPr>
            <a:picLocks noChangeAspect="1"/>
          </p:cNvPicPr>
          <p:nvPr/>
        </p:nvPicPr>
        <p:blipFill>
          <a:blip r:embed="rId4"/>
          <a:stretch>
            <a:fillRect/>
          </a:stretch>
        </p:blipFill>
        <p:spPr>
          <a:xfrm>
            <a:off x="23296258" y="11752290"/>
            <a:ext cx="8719553" cy="4972975"/>
          </a:xfrm>
          <a:prstGeom prst="rect">
            <a:avLst/>
          </a:prstGeom>
        </p:spPr>
      </p:pic>
    </p:spTree>
    <p:extLst>
      <p:ext uri="{BB962C8B-B14F-4D97-AF65-F5344CB8AC3E}">
        <p14:creationId xmlns:p14="http://schemas.microsoft.com/office/powerpoint/2010/main" val="97578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DF97D0-3207-1EF6-BBD1-53DFF3A7DC57}"/>
              </a:ext>
            </a:extLst>
          </p:cNvPr>
          <p:cNvSpPr>
            <a:spLocks noGrp="1"/>
          </p:cNvSpPr>
          <p:nvPr>
            <p:ph type="title"/>
          </p:nvPr>
        </p:nvSpPr>
        <p:spPr/>
        <p:txBody>
          <a:bodyPr/>
          <a:lstStyle/>
          <a:p>
            <a:r>
              <a:rPr lang="en-GB"/>
              <a:t>You’ve been placed</a:t>
            </a:r>
          </a:p>
        </p:txBody>
      </p:sp>
      <p:sp>
        <p:nvSpPr>
          <p:cNvPr id="5" name="Text Placeholder 4">
            <a:extLst>
              <a:ext uri="{FF2B5EF4-FFF2-40B4-BE49-F238E27FC236}">
                <a16:creationId xmlns:a16="http://schemas.microsoft.com/office/drawing/2014/main" id="{C194AB20-EA45-9143-4569-B5002211AD9D}"/>
              </a:ext>
            </a:extLst>
          </p:cNvPr>
          <p:cNvSpPr>
            <a:spLocks noGrp="1"/>
          </p:cNvSpPr>
          <p:nvPr>
            <p:ph type="body" sz="quarter" idx="10"/>
          </p:nvPr>
        </p:nvSpPr>
        <p:spPr/>
        <p:txBody>
          <a:bodyPr/>
          <a:lstStyle/>
          <a:p>
            <a:endParaRPr lang="en-GB"/>
          </a:p>
          <a:p>
            <a:r>
              <a:rPr lang="en-GB"/>
              <a:t>Public </a:t>
            </a:r>
            <a:endParaRPr lang="en-GB" sz="2400" b="1">
              <a:effectLst/>
            </a:endParaRPr>
          </a:p>
          <a:p>
            <a:endParaRPr lang="en-GB"/>
          </a:p>
        </p:txBody>
      </p:sp>
      <p:sp>
        <p:nvSpPr>
          <p:cNvPr id="7" name="TextBox 6">
            <a:extLst>
              <a:ext uri="{FF2B5EF4-FFF2-40B4-BE49-F238E27FC236}">
                <a16:creationId xmlns:a16="http://schemas.microsoft.com/office/drawing/2014/main" id="{A409901E-0275-E1F0-9BD6-D09AF0720F93}"/>
              </a:ext>
            </a:extLst>
          </p:cNvPr>
          <p:cNvSpPr txBox="1"/>
          <p:nvPr/>
        </p:nvSpPr>
        <p:spPr>
          <a:xfrm>
            <a:off x="1943100" y="4779490"/>
            <a:ext cx="10339516" cy="11726287"/>
          </a:xfrm>
          <a:prstGeom prst="rect">
            <a:avLst/>
          </a:prstGeom>
          <a:noFill/>
        </p:spPr>
        <p:txBody>
          <a:bodyPr wrap="square">
            <a:spAutoFit/>
          </a:bodyPr>
          <a:lstStyle/>
          <a:p>
            <a:r>
              <a:rPr lang="en-GB" sz="5400">
                <a:latin typeface="Roboto Light" panose="02000000000000000000" pitchFamily="2" charset="0"/>
                <a:ea typeface="Roboto Light" panose="02000000000000000000" pitchFamily="2" charset="0"/>
                <a:cs typeface="Roboto Light" panose="02000000000000000000" pitchFamily="2" charset="0"/>
              </a:rPr>
              <a:t>If successful, applicants will see a confirmation banner and receive an email confirming their place at their firm or insurance choice.</a:t>
            </a:r>
          </a:p>
          <a:p>
            <a:endParaRPr lang="en-GB" sz="5400">
              <a:latin typeface="Roboto Light" panose="02000000000000000000" pitchFamily="2" charset="0"/>
              <a:ea typeface="Roboto Light" panose="02000000000000000000" pitchFamily="2" charset="0"/>
              <a:cs typeface="Roboto Light" panose="02000000000000000000" pitchFamily="2" charset="0"/>
            </a:endParaRPr>
          </a:p>
          <a:p>
            <a:r>
              <a:rPr lang="en-GB" sz="5400">
                <a:latin typeface="Roboto Light" panose="02000000000000000000" pitchFamily="2" charset="0"/>
                <a:ea typeface="Roboto Light" panose="02000000000000000000" pitchFamily="2" charset="0"/>
                <a:cs typeface="Roboto Light" panose="02000000000000000000" pitchFamily="2" charset="0"/>
              </a:rPr>
              <a:t>They will also get further instructions from the university or college.</a:t>
            </a:r>
          </a:p>
          <a:p>
            <a:endParaRPr lang="en-GB" sz="5400">
              <a:latin typeface="Roboto Light" panose="02000000000000000000" pitchFamily="2" charset="0"/>
              <a:ea typeface="Roboto Light" panose="02000000000000000000" pitchFamily="2" charset="0"/>
              <a:cs typeface="Roboto Light" panose="02000000000000000000" pitchFamily="2" charset="0"/>
            </a:endParaRPr>
          </a:p>
          <a:p>
            <a:r>
              <a:rPr lang="en-GB" sz="5400">
                <a:latin typeface="Roboto Light" panose="02000000000000000000" pitchFamily="2" charset="0"/>
                <a:ea typeface="Roboto Light" panose="02000000000000000000" pitchFamily="2" charset="0"/>
                <a:cs typeface="Roboto Light" panose="02000000000000000000" pitchFamily="2" charset="0"/>
              </a:rPr>
              <a:t>Applicants cannot swap between their firm and insurance place. If they wish to attend their insurance, they must do so through Clearing. </a:t>
            </a:r>
          </a:p>
        </p:txBody>
      </p:sp>
      <p:pic>
        <p:nvPicPr>
          <p:cNvPr id="9" name="Picture 8">
            <a:extLst>
              <a:ext uri="{FF2B5EF4-FFF2-40B4-BE49-F238E27FC236}">
                <a16:creationId xmlns:a16="http://schemas.microsoft.com/office/drawing/2014/main" id="{B7C247DD-5872-2056-3669-556D0D3116A9}"/>
              </a:ext>
            </a:extLst>
          </p:cNvPr>
          <p:cNvPicPr>
            <a:picLocks noChangeAspect="1"/>
          </p:cNvPicPr>
          <p:nvPr/>
        </p:nvPicPr>
        <p:blipFill>
          <a:blip r:embed="rId2"/>
          <a:stretch>
            <a:fillRect/>
          </a:stretch>
        </p:blipFill>
        <p:spPr>
          <a:xfrm>
            <a:off x="14432469" y="1562735"/>
            <a:ext cx="15616556" cy="8923747"/>
          </a:xfrm>
          <a:prstGeom prst="rect">
            <a:avLst/>
          </a:prstGeom>
        </p:spPr>
      </p:pic>
      <p:pic>
        <p:nvPicPr>
          <p:cNvPr id="11" name="Picture 10">
            <a:extLst>
              <a:ext uri="{FF2B5EF4-FFF2-40B4-BE49-F238E27FC236}">
                <a16:creationId xmlns:a16="http://schemas.microsoft.com/office/drawing/2014/main" id="{AAB84762-FBF3-0542-4C03-A3C1A079A09B}"/>
              </a:ext>
            </a:extLst>
          </p:cNvPr>
          <p:cNvPicPr>
            <a:picLocks noChangeAspect="1"/>
          </p:cNvPicPr>
          <p:nvPr/>
        </p:nvPicPr>
        <p:blipFill>
          <a:blip r:embed="rId3"/>
          <a:stretch>
            <a:fillRect/>
          </a:stretch>
        </p:blipFill>
        <p:spPr>
          <a:xfrm>
            <a:off x="14432469" y="10147805"/>
            <a:ext cx="15616556" cy="7815956"/>
          </a:xfrm>
          <a:prstGeom prst="rect">
            <a:avLst/>
          </a:prstGeom>
        </p:spPr>
      </p:pic>
    </p:spTree>
    <p:extLst>
      <p:ext uri="{BB962C8B-B14F-4D97-AF65-F5344CB8AC3E}">
        <p14:creationId xmlns:p14="http://schemas.microsoft.com/office/powerpoint/2010/main" val="18764294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CAS Slate and Magenta">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9C97008C-28F8-144D-A282-9412039DD63C}"/>
    </a:ext>
  </a:extLst>
</a:theme>
</file>

<file path=ppt/theme/theme10.xml><?xml version="1.0" encoding="utf-8"?>
<a:theme xmlns:a="http://schemas.openxmlformats.org/drawingml/2006/main" name="UCAS Slate and Yellow">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EA591FEB-5DA8-9846-9D43-CC1C4972B885}"/>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UCAS Slate and Coral">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FBEA69BA-3563-1045-87DA-50D2703F9647}"/>
    </a:ext>
  </a:extLst>
</a:theme>
</file>

<file path=ppt/theme/theme3.xml><?xml version="1.0" encoding="utf-8"?>
<a:theme xmlns:a="http://schemas.openxmlformats.org/drawingml/2006/main" name="UCAS Slate and Cyan">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BD6F3D2D-F03E-704A-BD9F-B387E6E172E9}"/>
    </a:ext>
  </a:extLst>
</a:theme>
</file>

<file path=ppt/theme/theme4.xml><?xml version="1.0" encoding="utf-8"?>
<a:theme xmlns:a="http://schemas.openxmlformats.org/drawingml/2006/main" name="UCAS Slate and Green">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5D468C8A-419E-6744-BA1D-3A8BDEA0AB0A}"/>
    </a:ext>
  </a:extLst>
</a:theme>
</file>

<file path=ppt/theme/theme5.xml><?xml version="1.0" encoding="utf-8"?>
<a:theme xmlns:a="http://schemas.openxmlformats.org/drawingml/2006/main" name="UCAS Slate and Lilac">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CA16B464-EC1B-6A42-B804-53A7351EC84A}"/>
    </a:ext>
  </a:extLst>
</a:theme>
</file>

<file path=ppt/theme/theme6.xml><?xml version="1.0" encoding="utf-8"?>
<a:theme xmlns:a="http://schemas.openxmlformats.org/drawingml/2006/main" name="UCAS Slate and Peppermint">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2DAB77C5-00BF-FF46-9ADC-9EC7F7880B2C}"/>
    </a:ext>
  </a:extLst>
</a:theme>
</file>

<file path=ppt/theme/theme7.xml><?xml version="1.0" encoding="utf-8"?>
<a:theme xmlns:a="http://schemas.openxmlformats.org/drawingml/2006/main" name="UCAS Slate and Purple">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1B836671-D14C-6D47-94BF-4C5EEEC5E359}"/>
    </a:ext>
  </a:extLst>
</a:theme>
</file>

<file path=ppt/theme/theme8.xml><?xml version="1.0" encoding="utf-8"?>
<a:theme xmlns:a="http://schemas.openxmlformats.org/drawingml/2006/main" name="UCAS Slate and Turquoise">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EA0026C3-5E76-3A44-9DAF-6D1C87F1D448}"/>
    </a:ext>
  </a:extLst>
</a:theme>
</file>

<file path=ppt/theme/theme9.xml><?xml version="1.0" encoding="utf-8"?>
<a:theme xmlns:a="http://schemas.openxmlformats.org/drawingml/2006/main" name="UCAS Slate and Lime">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E8D25C9F-F6F2-0240-94CC-75C0FEE92F9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E8FBAFBDFF3F4182543FFB7F188DCC" ma:contentTypeVersion="18" ma:contentTypeDescription="Create a new document." ma:contentTypeScope="" ma:versionID="c84c1e43b70d8381f99984a07b46515d">
  <xsd:schema xmlns:xsd="http://www.w3.org/2001/XMLSchema" xmlns:xs="http://www.w3.org/2001/XMLSchema" xmlns:p="http://schemas.microsoft.com/office/2006/metadata/properties" xmlns:ns2="733dae14-92ee-43b7-ae23-1dcf711a5137" xmlns:ns3="55603442-09ec-4cf3-b21f-b1c3f828b53a" xmlns:ns4="7c335a06-be1f-4caa-a72e-ef957d3aaf2f" targetNamespace="http://schemas.microsoft.com/office/2006/metadata/properties" ma:root="true" ma:fieldsID="b60ffa39c32f6af0e346cae8a8d8f313" ns2:_="" ns3:_="" ns4:_="">
    <xsd:import namespace="733dae14-92ee-43b7-ae23-1dcf711a5137"/>
    <xsd:import namespace="55603442-09ec-4cf3-b21f-b1c3f828b53a"/>
    <xsd:import namespace="7c335a06-be1f-4caa-a72e-ef957d3aaf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AutoKeyPoints" minOccurs="0"/>
                <xsd:element ref="ns2:MediaServiceKeyPoints" minOccurs="0"/>
                <xsd:element ref="ns2:MediaLengthInSeconds" minOccurs="0"/>
                <xsd:element ref="ns4:SharedWithUsers" minOccurs="0"/>
                <xsd:element ref="ns4:SharedWithDetails"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dae14-92ee-43b7-ae23-1dcf711a51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80052e2-7a6d-497f-9711-5471179560a1" ma:termSetId="09814cd3-568e-fe90-9814-8d621ff8fb84" ma:anchorId="fba54fb3-c3e1-fe81-a776-ca4b69148c4d" ma:open="true" ma:isKeyword="false">
      <xsd:complexType>
        <xsd:sequence>
          <xsd:element ref="pc:Terms" minOccurs="0" maxOccurs="1"/>
        </xsd:sequence>
      </xsd:complex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603442-09ec-4cf3-b21f-b1c3f828b53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0cdbd36-b40a-4caa-b73e-3903c165ee3d}" ma:internalName="TaxCatchAll" ma:showField="CatchAllData" ma:web="7c335a06-be1f-4caa-a72e-ef957d3aaf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c335a06-be1f-4caa-a72e-ef957d3aaf2f"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5603442-09ec-4cf3-b21f-b1c3f828b53a" xsi:nil="true"/>
    <lcf76f155ced4ddcb4097134ff3c332f xmlns="733dae14-92ee-43b7-ae23-1dcf711a51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4BD6C3-FE6A-4D44-806F-E3D408B7761C}">
  <ds:schemaRefs>
    <ds:schemaRef ds:uri="55603442-09ec-4cf3-b21f-b1c3f828b53a"/>
    <ds:schemaRef ds:uri="733dae14-92ee-43b7-ae23-1dcf711a5137"/>
    <ds:schemaRef ds:uri="7c335a06-be1f-4caa-a72e-ef957d3aaf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8E3979A-C212-4057-9D86-534B2D8250B6}">
  <ds:schemaRefs>
    <ds:schemaRef ds:uri="http://schemas.microsoft.com/sharepoint/v3/contenttype/forms"/>
  </ds:schemaRefs>
</ds:datastoreItem>
</file>

<file path=customXml/itemProps3.xml><?xml version="1.0" encoding="utf-8"?>
<ds:datastoreItem xmlns:ds="http://schemas.openxmlformats.org/officeDocument/2006/customXml" ds:itemID="{4510F7CB-CC0B-49F3-8377-EA346CC62189}">
  <ds:schemaRefs>
    <ds:schemaRef ds:uri="55603442-09ec-4cf3-b21f-b1c3f828b53a"/>
    <ds:schemaRef ds:uri="733dae14-92ee-43b7-ae23-1dcf711a5137"/>
    <ds:schemaRef ds:uri="7c335a06-be1f-4caa-a72e-ef957d3aaf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UCAS Powerpoint Deck</Template>
  <TotalTime>0</TotalTime>
  <Words>1429</Words>
  <Application>Microsoft Office PowerPoint</Application>
  <PresentationFormat>Custom</PresentationFormat>
  <Paragraphs>163</Paragraphs>
  <Slides>25</Slides>
  <Notes>0</Notes>
  <HiddenSlides>0</HiddenSlides>
  <MMClips>0</MMClips>
  <ScaleCrop>false</ScaleCrop>
  <HeadingPairs>
    <vt:vector size="4" baseType="variant">
      <vt:variant>
        <vt:lpstr>Theme</vt:lpstr>
      </vt:variant>
      <vt:variant>
        <vt:i4>10</vt:i4>
      </vt:variant>
      <vt:variant>
        <vt:lpstr>Slide Titles</vt:lpstr>
      </vt:variant>
      <vt:variant>
        <vt:i4>25</vt:i4>
      </vt:variant>
    </vt:vector>
  </HeadingPairs>
  <TitlesOfParts>
    <vt:vector size="35" baseType="lpstr">
      <vt:lpstr>UCAS Slate and Magenta</vt:lpstr>
      <vt:lpstr>UCAS Slate and Coral</vt:lpstr>
      <vt:lpstr>UCAS Slate and Cyan</vt:lpstr>
      <vt:lpstr>UCAS Slate and Green</vt:lpstr>
      <vt:lpstr>UCAS Slate and Lilac</vt:lpstr>
      <vt:lpstr>UCAS Slate and Peppermint</vt:lpstr>
      <vt:lpstr>UCAS Slate and Purple</vt:lpstr>
      <vt:lpstr>UCAS Slate and Turquoise</vt:lpstr>
      <vt:lpstr>UCAS Slate and Lime</vt:lpstr>
      <vt:lpstr>UCAS Slate and Yellow</vt:lpstr>
      <vt:lpstr>Confirmation and clearing 2025 </vt:lpstr>
      <vt:lpstr>Using this deck</vt:lpstr>
      <vt:lpstr>New for 2025 </vt:lpstr>
      <vt:lpstr>Helping students to know what’s next</vt:lpstr>
      <vt:lpstr>Waiting for confirmation</vt:lpstr>
      <vt:lpstr>Find a course in clearing (from 5 July) </vt:lpstr>
      <vt:lpstr>MAKING AN APPLICATION DIRECT TO Clearing </vt:lpstr>
      <vt:lpstr>During the results embargo </vt:lpstr>
      <vt:lpstr>You’ve been placed</vt:lpstr>
      <vt:lpstr>Unconditional change of course</vt:lpstr>
      <vt:lpstr>Waiting for confirmation</vt:lpstr>
      <vt:lpstr>Eligible for clearing </vt:lpstr>
      <vt:lpstr>Clearing Plus </vt:lpstr>
      <vt:lpstr>Application status </vt:lpstr>
      <vt:lpstr>Adding a clearing choice </vt:lpstr>
      <vt:lpstr>Adding a clearing choice (step 1) </vt:lpstr>
      <vt:lpstr>Adding a clearing choice (step 2) </vt:lpstr>
      <vt:lpstr>Adding a clearing choice (step 3) </vt:lpstr>
      <vt:lpstr>University / college supplied code </vt:lpstr>
      <vt:lpstr>Clearing choice </vt:lpstr>
      <vt:lpstr>Clearing choice </vt:lpstr>
      <vt:lpstr>Decline my place (step 1)</vt:lpstr>
      <vt:lpstr>Decline my place (step 2)</vt:lpstr>
      <vt:lpstr>Decline my place (step 3)</vt:lpstr>
      <vt:lpstr>Decline my place (step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Samantha Sykes</dc:creator>
  <cp:lastModifiedBy>Samantha Sykes</cp:lastModifiedBy>
  <cp:revision>2</cp:revision>
  <dcterms:created xsi:type="dcterms:W3CDTF">2025-04-03T09:43:49Z</dcterms:created>
  <dcterms:modified xsi:type="dcterms:W3CDTF">2025-04-07T14:39:48Z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9c747e-0609-44bc-a84a-379ba7e92455_Enabled">
    <vt:lpwstr>true</vt:lpwstr>
  </property>
  <property fmtid="{D5CDD505-2E9C-101B-9397-08002B2CF9AE}" pid="3" name="MSIP_Label_119c747e-0609-44bc-a84a-379ba7e92455_SetDate">
    <vt:lpwstr>2024-08-15T08:02:04Z</vt:lpwstr>
  </property>
  <property fmtid="{D5CDD505-2E9C-101B-9397-08002B2CF9AE}" pid="4" name="MSIP_Label_119c747e-0609-44bc-a84a-379ba7e92455_Method">
    <vt:lpwstr>Privileged</vt:lpwstr>
  </property>
  <property fmtid="{D5CDD505-2E9C-101B-9397-08002B2CF9AE}" pid="5" name="MSIP_Label_119c747e-0609-44bc-a84a-379ba7e92455_Name">
    <vt:lpwstr>Confidential</vt:lpwstr>
  </property>
  <property fmtid="{D5CDD505-2E9C-101B-9397-08002B2CF9AE}" pid="6" name="MSIP_Label_119c747e-0609-44bc-a84a-379ba7e92455_SiteId">
    <vt:lpwstr>c62bca44-70cb-457b-a355-deaa5cb7e689</vt:lpwstr>
  </property>
  <property fmtid="{D5CDD505-2E9C-101B-9397-08002B2CF9AE}" pid="7" name="MSIP_Label_119c747e-0609-44bc-a84a-379ba7e92455_ActionId">
    <vt:lpwstr>5612e0a5-0c88-49dc-a8a1-f54e3fa11cab</vt:lpwstr>
  </property>
  <property fmtid="{D5CDD505-2E9C-101B-9397-08002B2CF9AE}" pid="8" name="MSIP_Label_119c747e-0609-44bc-a84a-379ba7e92455_ContentBits">
    <vt:lpwstr>0</vt:lpwstr>
  </property>
  <property fmtid="{D5CDD505-2E9C-101B-9397-08002B2CF9AE}" pid="9" name="ContentTypeId">
    <vt:lpwstr>0x0101007DE8FBAFBDFF3F4182543FFB7F188DCC</vt:lpwstr>
  </property>
  <property fmtid="{D5CDD505-2E9C-101B-9397-08002B2CF9AE}" pid="10" name="MediaServiceImageTags">
    <vt:lpwstr/>
  </property>
</Properties>
</file>