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Override1.xml" ContentType="application/vnd.openxmlformats-officedocument.themeOverr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Override2.xml" ContentType="application/vnd.openxmlformats-officedocument.themeOverr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Override3.xml" ContentType="application/vnd.openxmlformats-officedocument.themeOverride+xml"/>
  <Override PartName="/ppt/tags/tag43.xml" ContentType="application/vnd.openxmlformats-officedocument.presentationml.tags+xml"/>
  <Override PartName="/ppt/tags/tag44.xml" ContentType="application/vnd.openxmlformats-officedocument.presentationml.tags+xml"/>
  <Override PartName="/ppt/theme/themeOverride4.xml" ContentType="application/vnd.openxmlformats-officedocument.themeOverr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4.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6.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7.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105"/>
  </p:notesMasterIdLst>
  <p:sldIdLst>
    <p:sldId id="357" r:id="rId5"/>
    <p:sldId id="468" r:id="rId6"/>
    <p:sldId id="462" r:id="rId7"/>
    <p:sldId id="358" r:id="rId8"/>
    <p:sldId id="362" r:id="rId9"/>
    <p:sldId id="472" r:id="rId10"/>
    <p:sldId id="546" r:id="rId11"/>
    <p:sldId id="547" r:id="rId12"/>
    <p:sldId id="548" r:id="rId13"/>
    <p:sldId id="549" r:id="rId14"/>
    <p:sldId id="550" r:id="rId15"/>
    <p:sldId id="551" r:id="rId16"/>
    <p:sldId id="552" r:id="rId17"/>
    <p:sldId id="553" r:id="rId18"/>
    <p:sldId id="364" r:id="rId19"/>
    <p:sldId id="481" r:id="rId20"/>
    <p:sldId id="483" r:id="rId21"/>
    <p:sldId id="484" r:id="rId22"/>
    <p:sldId id="485" r:id="rId23"/>
    <p:sldId id="486" r:id="rId24"/>
    <p:sldId id="396" r:id="rId25"/>
    <p:sldId id="482" r:id="rId26"/>
    <p:sldId id="373" r:id="rId27"/>
    <p:sldId id="490" r:id="rId28"/>
    <p:sldId id="487" r:id="rId29"/>
    <p:sldId id="488" r:id="rId30"/>
    <p:sldId id="491" r:id="rId31"/>
    <p:sldId id="376" r:id="rId32"/>
    <p:sldId id="424" r:id="rId33"/>
    <p:sldId id="382" r:id="rId34"/>
    <p:sldId id="417" r:id="rId35"/>
    <p:sldId id="420" r:id="rId36"/>
    <p:sldId id="492" r:id="rId37"/>
    <p:sldId id="384" r:id="rId38"/>
    <p:sldId id="555" r:id="rId39"/>
    <p:sldId id="539" r:id="rId40"/>
    <p:sldId id="554" r:id="rId41"/>
    <p:sldId id="556" r:id="rId42"/>
    <p:sldId id="425" r:id="rId43"/>
    <p:sldId id="383" r:id="rId44"/>
    <p:sldId id="493" r:id="rId45"/>
    <p:sldId id="427" r:id="rId46"/>
    <p:sldId id="494" r:id="rId47"/>
    <p:sldId id="387" r:id="rId48"/>
    <p:sldId id="495" r:id="rId49"/>
    <p:sldId id="431" r:id="rId50"/>
    <p:sldId id="496" r:id="rId51"/>
    <p:sldId id="501" r:id="rId52"/>
    <p:sldId id="502" r:id="rId53"/>
    <p:sldId id="497" r:id="rId54"/>
    <p:sldId id="378" r:id="rId55"/>
    <p:sldId id="379" r:id="rId56"/>
    <p:sldId id="558" r:id="rId57"/>
    <p:sldId id="414" r:id="rId58"/>
    <p:sldId id="380" r:id="rId59"/>
    <p:sldId id="561" r:id="rId60"/>
    <p:sldId id="381" r:id="rId61"/>
    <p:sldId id="560" r:id="rId62"/>
    <p:sldId id="498" r:id="rId63"/>
    <p:sldId id="377" r:id="rId64"/>
    <p:sldId id="499" r:id="rId65"/>
    <p:sldId id="503" r:id="rId66"/>
    <p:sldId id="507" r:id="rId67"/>
    <p:sldId id="508" r:id="rId68"/>
    <p:sldId id="509" r:id="rId69"/>
    <p:sldId id="500" r:id="rId70"/>
    <p:sldId id="386" r:id="rId71"/>
    <p:sldId id="435" r:id="rId72"/>
    <p:sldId id="504" r:id="rId73"/>
    <p:sldId id="389" r:id="rId74"/>
    <p:sldId id="404" r:id="rId75"/>
    <p:sldId id="390" r:id="rId76"/>
    <p:sldId id="405" r:id="rId77"/>
    <p:sldId id="406" r:id="rId78"/>
    <p:sldId id="510" r:id="rId79"/>
    <p:sldId id="511" r:id="rId80"/>
    <p:sldId id="512" r:id="rId81"/>
    <p:sldId id="513" r:id="rId82"/>
    <p:sldId id="514" r:id="rId83"/>
    <p:sldId id="515" r:id="rId84"/>
    <p:sldId id="516" r:id="rId85"/>
    <p:sldId id="517" r:id="rId86"/>
    <p:sldId id="518" r:id="rId87"/>
    <p:sldId id="519" r:id="rId88"/>
    <p:sldId id="569" r:id="rId89"/>
    <p:sldId id="521" r:id="rId90"/>
    <p:sldId id="522" r:id="rId91"/>
    <p:sldId id="562" r:id="rId92"/>
    <p:sldId id="524" r:id="rId93"/>
    <p:sldId id="563" r:id="rId94"/>
    <p:sldId id="525" r:id="rId95"/>
    <p:sldId id="526" r:id="rId96"/>
    <p:sldId id="527" r:id="rId97"/>
    <p:sldId id="528" r:id="rId98"/>
    <p:sldId id="529" r:id="rId99"/>
    <p:sldId id="564" r:id="rId100"/>
    <p:sldId id="565" r:id="rId101"/>
    <p:sldId id="566" r:id="rId102"/>
    <p:sldId id="567" r:id="rId103"/>
    <p:sldId id="568" r:id="rId104"/>
  </p:sldIdLst>
  <p:sldSz cx="9144000" cy="5143500" type="screen16x9"/>
  <p:notesSz cx="6858000" cy="9144000"/>
  <p:custDataLst>
    <p:tags r:id="rId10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666C10-CD43-D9FD-BE45-9E124CD48B7F}" name="Emma Cole" initials="EC" userId="S::e.cole@ucas.ac.uk::f3a6f67a-28b2-4f68-b162-cf177fe269b2" providerId="AD"/>
  <p188:author id="{5DAD893A-C25D-FC26-AE22-81983E2EDF7B}" name="Ross Sanger" initials="RS" userId="S::R.Sanger@ucas.ac.uk::7329dfa7-b255-4a5b-ba9f-10d0a5cee2b6" providerId="AD"/>
  <p188:author id="{6FB59149-58B3-F051-7303-F91F8A86EA2B}" name="Becka Horsley" initials="" userId="S::B.Horsley@ucas.ac.uk::3a642a61-7d1a-4b9b-a3a4-29a1ce2ec2c0" providerId="AD"/>
  <p188:author id="{D7664459-7BB5-1BD5-5F66-D3159F9D7C08}" name="Emma Cole" initials="" userId="S::E.Cole@ucas.ac.uk::f3a6f67a-28b2-4f68-b162-cf177fe269b2" providerId="AD"/>
  <p188:author id="{43B9F85A-3D6A-B7C4-5565-AFD27EE614C8}" name="Phil Bowell" initials="PB" userId="S::p.bowell@ucas.ac.uk::a5a617a2-dc6f-4db2-94ca-a80d82e12f4e" providerId="AD"/>
  <p188:author id="{4A611C5D-401C-8C5B-4101-BB5E693D7DE0}" name="Louise Cyprien" initials="LC" userId="S::l.cyprien@ucas.ac.uk::1c7b4ea1-1f9f-43ee-9c3c-2f5c08448edb" providerId="AD"/>
  <p188:author id="{30AD9C61-6558-B39D-099F-BF67CA4B9129}" name="Sunil Parshotam" initials="SP" userId="S::s.parshotam@ucas.ac.uk::41f8d219-f90c-4d2c-ae1b-f345ff7321dd" providerId="AD"/>
  <p188:author id="{3B0A746A-1697-B636-2886-2DFE82929FED}" name="Phil Bowell" initials="" userId="S::P.Bowell@ucas.ac.uk::a5a617a2-dc6f-4db2-94ca-a80d82e12f4e" providerId="AD"/>
  <p188:author id="{148A4C70-8BCC-64EB-3ACE-C84D725AFECE}" name="Callie Hawkins" initials="CH" userId="S::c.hawkins@ucas.ac.uk::868b9dd9-2d15-4c78-b82a-ae33240229b2" providerId="AD"/>
  <p188:author id="{27B09F83-1883-7E64-33D2-7B2E1A6B779F}" name="Becka Horsley" initials="BH" userId="S::b.horsley@ucas.ac.uk::3a642a61-7d1a-4b9b-a3a4-29a1ce2ec2c0" providerId="AD"/>
  <p188:author id="{3CA79A8E-CF86-1748-A888-11FA11F70B23}" name="Silva Carver" initials="SC" userId="S::S.Carver@ucas.ac.uk::caef1096-6fc8-4bb8-bdc3-922372347c66" providerId="AD"/>
  <p188:author id="{B1A788CA-93B1-B9D3-EE15-EA1770F1BCC1}" name="Silva Carver" initials="SC" userId="S::s.carver@ucas.ac.uk::caef1096-6fc8-4bb8-bdc3-922372347c66" providerId="AD"/>
  <p188:author id="{0BC970EC-F92B-7AFE-628B-5321F513A322}" name="Samantha Sykes" initials="SS" userId="S::S.Sykes@ucas.ac.uk::90c81e61-1625-4134-9dba-bbafe25093fa" providerId="AD"/>
  <p188:author id="{AA3E39F3-9E23-CC29-6BFF-B9EBEEE29E18}" name="Harry Dennish" initials="HD" userId="S::h.dennish@ucas.ac.uk::c040ac76-e0f3-4923-afa3-1a46630e04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DA1B1-3CA4-4D96-82A1-8D8F039010DE}" v="4" dt="2024-04-09T09:32:30.626"/>
    <p1510:client id="{594CBF2A-B8D9-4DE9-A863-E8F5DDFECEE2}" v="1" dt="2024-04-09T07:24:38.213"/>
    <p1510:client id="{9151B2C0-EC01-4A39-A334-8BC65085AA5B}" v="2" dt="2024-04-09T07:23:32.313"/>
    <p1510:client id="{A64F3EBA-09D0-4FC4-BA67-6B218F33CDED}" v="42" dt="2024-04-09T09:19:06.837"/>
    <p1510:client id="{DE079E1D-F042-4DF4-B36E-34BA4B7C8495}" v="52" dt="2024-04-09T09:01:35.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357" autoAdjust="0"/>
  </p:normalViewPr>
  <p:slideViewPr>
    <p:cSldViewPr snapToGrid="0">
      <p:cViewPr varScale="1">
        <p:scale>
          <a:sx n="132" d="100"/>
          <a:sy n="132" d="100"/>
        </p:scale>
        <p:origin x="126" y="252"/>
      </p:cViewPr>
      <p:guideLst>
        <p:guide orient="horz" pos="1597"/>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ykes" userId="90c81e61-1625-4134-9dba-bbafe25093fa" providerId="ADAL" clId="{203DA1B1-3CA4-4D96-82A1-8D8F039010DE}"/>
    <pc:docChg chg="undo custSel modSld">
      <pc:chgData name="Samantha Sykes" userId="90c81e61-1625-4134-9dba-bbafe25093fa" providerId="ADAL" clId="{203DA1B1-3CA4-4D96-82A1-8D8F039010DE}" dt="2024-04-09T09:30:50.705" v="101" actId="34135"/>
      <pc:docMkLst>
        <pc:docMk/>
      </pc:docMkLst>
      <pc:sldChg chg="modSp mod">
        <pc:chgData name="Samantha Sykes" userId="90c81e61-1625-4134-9dba-bbafe25093fa" providerId="ADAL" clId="{203DA1B1-3CA4-4D96-82A1-8D8F039010DE}" dt="2024-04-09T09:20:08.528" v="1" actId="20577"/>
        <pc:sldMkLst>
          <pc:docMk/>
          <pc:sldMk cId="1396135407" sldId="357"/>
        </pc:sldMkLst>
        <pc:spChg chg="mod">
          <ac:chgData name="Samantha Sykes" userId="90c81e61-1625-4134-9dba-bbafe25093fa" providerId="ADAL" clId="{203DA1B1-3CA4-4D96-82A1-8D8F039010DE}" dt="2024-04-09T09:20:08.528" v="1" actId="20577"/>
          <ac:spMkLst>
            <pc:docMk/>
            <pc:sldMk cId="1396135407" sldId="357"/>
            <ac:spMk id="5" creationId="{98ACCC5F-D207-4069-AED4-888EF5D33CC2}"/>
          </ac:spMkLst>
        </pc:spChg>
      </pc:sldChg>
      <pc:sldChg chg="addSp modSp mod">
        <pc:chgData name="Samantha Sykes" userId="90c81e61-1625-4134-9dba-bbafe25093fa" providerId="ADAL" clId="{203DA1B1-3CA4-4D96-82A1-8D8F039010DE}" dt="2024-04-09T09:30:50.705" v="101" actId="34135"/>
        <pc:sldMkLst>
          <pc:docMk/>
          <pc:sldMk cId="2042770241" sldId="358"/>
        </pc:sldMkLst>
        <pc:spChg chg="mod">
          <ac:chgData name="Samantha Sykes" userId="90c81e61-1625-4134-9dba-bbafe25093fa" providerId="ADAL" clId="{203DA1B1-3CA4-4D96-82A1-8D8F039010DE}" dt="2024-04-09T09:30:50.705" v="101" actId="34135"/>
          <ac:spMkLst>
            <pc:docMk/>
            <pc:sldMk cId="2042770241" sldId="358"/>
            <ac:spMk id="3" creationId="{28D2F02D-8971-43C2-BC75-28437FE9D472}"/>
          </ac:spMkLst>
        </pc:spChg>
        <pc:grpChg chg="add mod">
          <ac:chgData name="Samantha Sykes" userId="90c81e61-1625-4134-9dba-bbafe25093fa" providerId="ADAL" clId="{203DA1B1-3CA4-4D96-82A1-8D8F039010DE}" dt="2024-04-09T09:30:50.705" v="101" actId="34135"/>
          <ac:grpSpMkLst>
            <pc:docMk/>
            <pc:sldMk cId="2042770241" sldId="358"/>
            <ac:grpSpMk id="2" creationId="{AF6E12D5-5A8D-C30C-3F8F-32A0F7DE4CC6}"/>
          </ac:grpSpMkLst>
        </pc:grpChg>
        <pc:picChg chg="mod">
          <ac:chgData name="Samantha Sykes" userId="90c81e61-1625-4134-9dba-bbafe25093fa" providerId="ADAL" clId="{203DA1B1-3CA4-4D96-82A1-8D8F039010DE}" dt="2024-04-09T09:30:50.705" v="101" actId="34135"/>
          <ac:picMkLst>
            <pc:docMk/>
            <pc:sldMk cId="2042770241" sldId="358"/>
            <ac:picMk id="7" creationId="{92739E97-4522-471D-94C9-2C3F3B6BE31A}"/>
          </ac:picMkLst>
        </pc:picChg>
      </pc:sldChg>
      <pc:sldChg chg="addSp modSp mod">
        <pc:chgData name="Samantha Sykes" userId="90c81e61-1625-4134-9dba-bbafe25093fa" providerId="ADAL" clId="{203DA1B1-3CA4-4D96-82A1-8D8F039010DE}" dt="2024-04-09T09:30:40.692" v="99" actId="34135"/>
        <pc:sldMkLst>
          <pc:docMk/>
          <pc:sldMk cId="3167614167" sldId="362"/>
        </pc:sldMkLst>
        <pc:spChg chg="mod">
          <ac:chgData name="Samantha Sykes" userId="90c81e61-1625-4134-9dba-bbafe25093fa" providerId="ADAL" clId="{203DA1B1-3CA4-4D96-82A1-8D8F039010DE}" dt="2024-04-09T09:30:40.692" v="99" actId="34135"/>
          <ac:spMkLst>
            <pc:docMk/>
            <pc:sldMk cId="3167614167" sldId="362"/>
            <ac:spMk id="3" creationId="{9C7ED941-07EA-427E-BF12-B3B88CAA9C9B}"/>
          </ac:spMkLst>
        </pc:spChg>
        <pc:grpChg chg="add mod">
          <ac:chgData name="Samantha Sykes" userId="90c81e61-1625-4134-9dba-bbafe25093fa" providerId="ADAL" clId="{203DA1B1-3CA4-4D96-82A1-8D8F039010DE}" dt="2024-04-09T09:30:40.692" v="99" actId="34135"/>
          <ac:grpSpMkLst>
            <pc:docMk/>
            <pc:sldMk cId="3167614167" sldId="362"/>
            <ac:grpSpMk id="2" creationId="{12C8B445-98BA-0D5A-055A-F977B63DCF2C}"/>
          </ac:grpSpMkLst>
        </pc:grpChg>
        <pc:picChg chg="mod">
          <ac:chgData name="Samantha Sykes" userId="90c81e61-1625-4134-9dba-bbafe25093fa" providerId="ADAL" clId="{203DA1B1-3CA4-4D96-82A1-8D8F039010DE}" dt="2024-04-09T09:30:40.692" v="99" actId="34135"/>
          <ac:picMkLst>
            <pc:docMk/>
            <pc:sldMk cId="3167614167" sldId="362"/>
            <ac:picMk id="10" creationId="{52060EC8-816A-4BC5-A143-A7F223DC5596}"/>
          </ac:picMkLst>
        </pc:picChg>
      </pc:sldChg>
      <pc:sldChg chg="modSp mod delCm">
        <pc:chgData name="Samantha Sykes" userId="90c81e61-1625-4134-9dba-bbafe25093fa" providerId="ADAL" clId="{203DA1B1-3CA4-4D96-82A1-8D8F039010DE}" dt="2024-04-09T09:28:56.779" v="72" actId="34135"/>
        <pc:sldMkLst>
          <pc:docMk/>
          <pc:sldMk cId="1880166576" sldId="373"/>
        </pc:sldMkLst>
        <pc:picChg chg="mod">
          <ac:chgData name="Samantha Sykes" userId="90c81e61-1625-4134-9dba-bbafe25093fa" providerId="ADAL" clId="{203DA1B1-3CA4-4D96-82A1-8D8F039010DE}" dt="2024-04-09T09:28:56.779" v="72" actId="34135"/>
          <ac:picMkLst>
            <pc:docMk/>
            <pc:sldMk cId="1880166576" sldId="373"/>
            <ac:picMk id="3" creationId="{2DE602D3-8005-50ED-4578-B92E6B4F2705}"/>
          </ac:picMkLst>
        </pc:picChg>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0:46.307" v="3"/>
              <pc2:cmMkLst xmlns:pc2="http://schemas.microsoft.com/office/powerpoint/2019/9/main/command">
                <pc:docMk/>
                <pc:sldMk cId="1880166576" sldId="373"/>
                <pc2:cmMk id="{4F869305-5E1F-4DE3-B45C-E7EB256366BB}"/>
              </pc2:cmMkLst>
            </pc226:cmChg>
          </p:ext>
        </pc:extLst>
      </pc:sldChg>
      <pc:sldChg chg="modSp mod delCm">
        <pc:chgData name="Samantha Sykes" userId="90c81e61-1625-4134-9dba-bbafe25093fa" providerId="ADAL" clId="{203DA1B1-3CA4-4D96-82A1-8D8F039010DE}" dt="2024-04-09T09:28:43.671" v="69" actId="34135"/>
        <pc:sldMkLst>
          <pc:docMk/>
          <pc:sldMk cId="3450940779" sldId="376"/>
        </pc:sldMkLst>
        <pc:picChg chg="mod">
          <ac:chgData name="Samantha Sykes" userId="90c81e61-1625-4134-9dba-bbafe25093fa" providerId="ADAL" clId="{203DA1B1-3CA4-4D96-82A1-8D8F039010DE}" dt="2024-04-09T09:28:43.671" v="69" actId="34135"/>
          <ac:picMkLst>
            <pc:docMk/>
            <pc:sldMk cId="3450940779" sldId="376"/>
            <ac:picMk id="4" creationId="{8C267ED9-AAD5-A329-F5C8-CA1B89A97DBF}"/>
          </ac:picMkLst>
        </pc:picChg>
        <pc:picChg chg="mod">
          <ac:chgData name="Samantha Sykes" userId="90c81e61-1625-4134-9dba-bbafe25093fa" providerId="ADAL" clId="{203DA1B1-3CA4-4D96-82A1-8D8F039010DE}" dt="2024-04-09T09:28:41.728" v="68" actId="34135"/>
          <ac:picMkLst>
            <pc:docMk/>
            <pc:sldMk cId="3450940779" sldId="376"/>
            <ac:picMk id="8" creationId="{F303860D-38E7-4473-9CA6-4918E939EAA4}"/>
          </ac:picMkLst>
        </pc:picChg>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1:01.733" v="6"/>
              <pc2:cmMkLst xmlns:pc2="http://schemas.microsoft.com/office/powerpoint/2019/9/main/command">
                <pc:docMk/>
                <pc:sldMk cId="3450940779" sldId="376"/>
                <pc2:cmMk id="{B9777FFF-D40A-41D1-ABEB-0EE7991BEA10}"/>
              </pc2:cmMkLst>
            </pc226:cmChg>
          </p:ext>
        </pc:extLst>
      </pc:sldChg>
      <pc:sldChg chg="delCm">
        <pc:chgData name="Samantha Sykes" userId="90c81e61-1625-4134-9dba-bbafe25093fa" providerId="ADAL" clId="{203DA1B1-3CA4-4D96-82A1-8D8F039010DE}" dt="2024-04-09T09:22:17.014" v="12"/>
        <pc:sldMkLst>
          <pc:docMk/>
          <pc:sldMk cId="1436967085" sldId="377"/>
        </pc:sldMkLst>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2:17.014" v="12"/>
              <pc2:cmMkLst xmlns:pc2="http://schemas.microsoft.com/office/powerpoint/2019/9/main/command">
                <pc:docMk/>
                <pc:sldMk cId="1436967085" sldId="377"/>
                <pc2:cmMk id="{2897F390-863B-4D73-BFDA-E57A979D83C3}"/>
              </pc2:cmMkLst>
            </pc226:cmChg>
          </p:ext>
        </pc:extLst>
      </pc:sldChg>
      <pc:sldChg chg="modSp mod">
        <pc:chgData name="Samantha Sykes" userId="90c81e61-1625-4134-9dba-bbafe25093fa" providerId="ADAL" clId="{203DA1B1-3CA4-4D96-82A1-8D8F039010DE}" dt="2024-04-09T09:27:23.013" v="50" actId="34135"/>
        <pc:sldMkLst>
          <pc:docMk/>
          <pc:sldMk cId="2810212691" sldId="378"/>
        </pc:sldMkLst>
        <pc:picChg chg="mod">
          <ac:chgData name="Samantha Sykes" userId="90c81e61-1625-4134-9dba-bbafe25093fa" providerId="ADAL" clId="{203DA1B1-3CA4-4D96-82A1-8D8F039010DE}" dt="2024-04-09T09:27:23.013" v="50" actId="34135"/>
          <ac:picMkLst>
            <pc:docMk/>
            <pc:sldMk cId="2810212691" sldId="378"/>
            <ac:picMk id="3" creationId="{07E4A684-5110-7E0D-2448-99933BF4C653}"/>
          </ac:picMkLst>
        </pc:picChg>
      </pc:sldChg>
      <pc:sldChg chg="modSp mod">
        <pc:chgData name="Samantha Sykes" userId="90c81e61-1625-4134-9dba-bbafe25093fa" providerId="ADAL" clId="{203DA1B1-3CA4-4D96-82A1-8D8F039010DE}" dt="2024-04-09T09:26:50.324" v="46" actId="34135"/>
        <pc:sldMkLst>
          <pc:docMk/>
          <pc:sldMk cId="2573669922" sldId="381"/>
        </pc:sldMkLst>
        <pc:picChg chg="mod">
          <ac:chgData name="Samantha Sykes" userId="90c81e61-1625-4134-9dba-bbafe25093fa" providerId="ADAL" clId="{203DA1B1-3CA4-4D96-82A1-8D8F039010DE}" dt="2024-04-09T09:26:50.324" v="46" actId="34135"/>
          <ac:picMkLst>
            <pc:docMk/>
            <pc:sldMk cId="2573669922" sldId="381"/>
            <ac:picMk id="4" creationId="{AB547693-20A9-061E-2793-BB46464F044A}"/>
          </ac:picMkLst>
        </pc:picChg>
      </pc:sldChg>
      <pc:sldChg chg="modSp mod">
        <pc:chgData name="Samantha Sykes" userId="90c81e61-1625-4134-9dba-bbafe25093fa" providerId="ADAL" clId="{203DA1B1-3CA4-4D96-82A1-8D8F039010DE}" dt="2024-04-09T09:28:37.826" v="67" actId="34135"/>
        <pc:sldMkLst>
          <pc:docMk/>
          <pc:sldMk cId="250528317" sldId="382"/>
        </pc:sldMkLst>
        <pc:picChg chg="mod">
          <ac:chgData name="Samantha Sykes" userId="90c81e61-1625-4134-9dba-bbafe25093fa" providerId="ADAL" clId="{203DA1B1-3CA4-4D96-82A1-8D8F039010DE}" dt="2024-04-09T09:28:37.826" v="67" actId="34135"/>
          <ac:picMkLst>
            <pc:docMk/>
            <pc:sldMk cId="250528317" sldId="382"/>
            <ac:picMk id="3" creationId="{31B21E8F-24C9-42C9-BC2E-B08A47507ACA}"/>
          </ac:picMkLst>
        </pc:picChg>
      </pc:sldChg>
      <pc:sldChg chg="modSp mod">
        <pc:chgData name="Samantha Sykes" userId="90c81e61-1625-4134-9dba-bbafe25093fa" providerId="ADAL" clId="{203DA1B1-3CA4-4D96-82A1-8D8F039010DE}" dt="2024-04-09T09:27:57.393" v="58" actId="34135"/>
        <pc:sldMkLst>
          <pc:docMk/>
          <pc:sldMk cId="3046616327" sldId="383"/>
        </pc:sldMkLst>
        <pc:picChg chg="mod">
          <ac:chgData name="Samantha Sykes" userId="90c81e61-1625-4134-9dba-bbafe25093fa" providerId="ADAL" clId="{203DA1B1-3CA4-4D96-82A1-8D8F039010DE}" dt="2024-04-09T09:27:57.393" v="58" actId="34135"/>
          <ac:picMkLst>
            <pc:docMk/>
            <pc:sldMk cId="3046616327" sldId="383"/>
            <ac:picMk id="4" creationId="{E4BF0B7A-282F-EC59-D02D-7B6A1E83A94C}"/>
          </ac:picMkLst>
        </pc:picChg>
      </pc:sldChg>
      <pc:sldChg chg="delCm">
        <pc:chgData name="Samantha Sykes" userId="90c81e61-1625-4134-9dba-bbafe25093fa" providerId="ADAL" clId="{203DA1B1-3CA4-4D96-82A1-8D8F039010DE}" dt="2024-04-09T09:22:27.922" v="13"/>
        <pc:sldMkLst>
          <pc:docMk/>
          <pc:sldMk cId="1439420379" sldId="386"/>
        </pc:sldMkLst>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2:27.922" v="13"/>
              <pc2:cmMkLst xmlns:pc2="http://schemas.microsoft.com/office/powerpoint/2019/9/main/command">
                <pc:docMk/>
                <pc:sldMk cId="1439420379" sldId="386"/>
                <pc2:cmMk id="{A7AC2688-14AC-4964-8D53-9ACEDFCE87EC}"/>
              </pc2:cmMkLst>
            </pc226:cmChg>
          </p:ext>
        </pc:extLst>
      </pc:sldChg>
      <pc:sldChg chg="modSp mod delCm">
        <pc:chgData name="Samantha Sykes" userId="90c81e61-1625-4134-9dba-bbafe25093fa" providerId="ADAL" clId="{203DA1B1-3CA4-4D96-82A1-8D8F039010DE}" dt="2024-04-09T09:27:39.565" v="55" actId="34135"/>
        <pc:sldMkLst>
          <pc:docMk/>
          <pc:sldMk cId="721716368" sldId="387"/>
        </pc:sldMkLst>
        <pc:picChg chg="mod">
          <ac:chgData name="Samantha Sykes" userId="90c81e61-1625-4134-9dba-bbafe25093fa" providerId="ADAL" clId="{203DA1B1-3CA4-4D96-82A1-8D8F039010DE}" dt="2024-04-09T09:27:39.565" v="55" actId="34135"/>
          <ac:picMkLst>
            <pc:docMk/>
            <pc:sldMk cId="721716368" sldId="387"/>
            <ac:picMk id="4" creationId="{F7B7BDAA-6AC8-B558-8827-6E0881FD7537}"/>
          </ac:picMkLst>
        </pc:picChg>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1:34.600" v="10"/>
              <pc2:cmMkLst xmlns:pc2="http://schemas.microsoft.com/office/powerpoint/2019/9/main/command">
                <pc:docMk/>
                <pc:sldMk cId="721716368" sldId="387"/>
                <pc2:cmMk id="{1F9BB0EA-77F6-4F07-81F6-BA36CE74E9A0}"/>
              </pc2:cmMkLst>
            </pc226:cmChg>
          </p:ext>
        </pc:extLst>
      </pc:sldChg>
      <pc:sldChg chg="modSp mod delCm">
        <pc:chgData name="Samantha Sykes" userId="90c81e61-1625-4134-9dba-bbafe25093fa" providerId="ADAL" clId="{203DA1B1-3CA4-4D96-82A1-8D8F039010DE}" dt="2024-04-09T09:26:00.408" v="39" actId="14100"/>
        <pc:sldMkLst>
          <pc:docMk/>
          <pc:sldMk cId="2311209337" sldId="389"/>
        </pc:sldMkLst>
        <pc:picChg chg="mod">
          <ac:chgData name="Samantha Sykes" userId="90c81e61-1625-4134-9dba-bbafe25093fa" providerId="ADAL" clId="{203DA1B1-3CA4-4D96-82A1-8D8F039010DE}" dt="2024-04-09T09:26:00.408" v="39" actId="14100"/>
          <ac:picMkLst>
            <pc:docMk/>
            <pc:sldMk cId="2311209337" sldId="389"/>
            <ac:picMk id="11" creationId="{3F1D8B1C-0A54-458E-ACE4-28BC39AD93B6}"/>
          </ac:picMkLst>
        </pc:picChg>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2:33.438" v="14"/>
              <pc2:cmMkLst xmlns:pc2="http://schemas.microsoft.com/office/powerpoint/2019/9/main/command">
                <pc:docMk/>
                <pc:sldMk cId="2311209337" sldId="389"/>
                <pc2:cmMk id="{CD0E458C-8F39-4A92-BECB-3DD8BC509972}"/>
              </pc2:cmMkLst>
            </pc226:cmChg>
          </p:ext>
        </pc:extLst>
      </pc:sldChg>
      <pc:sldChg chg="modSp mod">
        <pc:chgData name="Samantha Sykes" userId="90c81e61-1625-4134-9dba-bbafe25093fa" providerId="ADAL" clId="{203DA1B1-3CA4-4D96-82A1-8D8F039010DE}" dt="2024-04-09T09:25:44.860" v="37" actId="34135"/>
        <pc:sldMkLst>
          <pc:docMk/>
          <pc:sldMk cId="1267170083" sldId="390"/>
        </pc:sldMkLst>
        <pc:picChg chg="mod">
          <ac:chgData name="Samantha Sykes" userId="90c81e61-1625-4134-9dba-bbafe25093fa" providerId="ADAL" clId="{203DA1B1-3CA4-4D96-82A1-8D8F039010DE}" dt="2024-04-09T09:25:44.860" v="37" actId="34135"/>
          <ac:picMkLst>
            <pc:docMk/>
            <pc:sldMk cId="1267170083" sldId="390"/>
            <ac:picMk id="8" creationId="{494C7D31-7439-41E5-A398-DFD5FD007D4A}"/>
          </ac:picMkLst>
        </pc:picChg>
      </pc:sldChg>
      <pc:sldChg chg="modSp mod">
        <pc:chgData name="Samantha Sykes" userId="90c81e61-1625-4134-9dba-bbafe25093fa" providerId="ADAL" clId="{203DA1B1-3CA4-4D96-82A1-8D8F039010DE}" dt="2024-04-09T09:25:49.607" v="38" actId="34135"/>
        <pc:sldMkLst>
          <pc:docMk/>
          <pc:sldMk cId="3944947978" sldId="404"/>
        </pc:sldMkLst>
        <pc:picChg chg="mod">
          <ac:chgData name="Samantha Sykes" userId="90c81e61-1625-4134-9dba-bbafe25093fa" providerId="ADAL" clId="{203DA1B1-3CA4-4D96-82A1-8D8F039010DE}" dt="2024-04-09T09:25:49.607" v="38" actId="34135"/>
          <ac:picMkLst>
            <pc:docMk/>
            <pc:sldMk cId="3944947978" sldId="404"/>
            <ac:picMk id="11" creationId="{C53A7E6C-0893-43C5-B32B-167F82E4B822}"/>
          </ac:picMkLst>
        </pc:picChg>
      </pc:sldChg>
      <pc:sldChg chg="modSp mod">
        <pc:chgData name="Samantha Sykes" userId="90c81e61-1625-4134-9dba-bbafe25093fa" providerId="ADAL" clId="{203DA1B1-3CA4-4D96-82A1-8D8F039010DE}" dt="2024-04-09T09:25:40.426" v="36" actId="34135"/>
        <pc:sldMkLst>
          <pc:docMk/>
          <pc:sldMk cId="155384378" sldId="405"/>
        </pc:sldMkLst>
        <pc:picChg chg="mod">
          <ac:chgData name="Samantha Sykes" userId="90c81e61-1625-4134-9dba-bbafe25093fa" providerId="ADAL" clId="{203DA1B1-3CA4-4D96-82A1-8D8F039010DE}" dt="2024-04-09T09:25:40.426" v="36" actId="34135"/>
          <ac:picMkLst>
            <pc:docMk/>
            <pc:sldMk cId="155384378" sldId="405"/>
            <ac:picMk id="10" creationId="{039C7FA7-5D5D-44E4-B468-265711B34C24}"/>
          </ac:picMkLst>
        </pc:picChg>
      </pc:sldChg>
      <pc:sldChg chg="modSp mod">
        <pc:chgData name="Samantha Sykes" userId="90c81e61-1625-4134-9dba-bbafe25093fa" providerId="ADAL" clId="{203DA1B1-3CA4-4D96-82A1-8D8F039010DE}" dt="2024-04-09T09:27:00.560" v="48" actId="34135"/>
        <pc:sldMkLst>
          <pc:docMk/>
          <pc:sldMk cId="1057351553" sldId="414"/>
        </pc:sldMkLst>
        <pc:picChg chg="mod">
          <ac:chgData name="Samantha Sykes" userId="90c81e61-1625-4134-9dba-bbafe25093fa" providerId="ADAL" clId="{203DA1B1-3CA4-4D96-82A1-8D8F039010DE}" dt="2024-04-09T09:27:00.560" v="48" actId="34135"/>
          <ac:picMkLst>
            <pc:docMk/>
            <pc:sldMk cId="1057351553" sldId="414"/>
            <ac:picMk id="2" creationId="{BB8A9A67-A327-FF72-7819-DDA498838135}"/>
          </ac:picMkLst>
        </pc:picChg>
      </pc:sldChg>
      <pc:sldChg chg="modSp mod">
        <pc:chgData name="Samantha Sykes" userId="90c81e61-1625-4134-9dba-bbafe25093fa" providerId="ADAL" clId="{203DA1B1-3CA4-4D96-82A1-8D8F039010DE}" dt="2024-04-09T09:28:34.307" v="66" actId="34135"/>
        <pc:sldMkLst>
          <pc:docMk/>
          <pc:sldMk cId="855940082" sldId="417"/>
        </pc:sldMkLst>
        <pc:picChg chg="mod">
          <ac:chgData name="Samantha Sykes" userId="90c81e61-1625-4134-9dba-bbafe25093fa" providerId="ADAL" clId="{203DA1B1-3CA4-4D96-82A1-8D8F039010DE}" dt="2024-04-09T09:28:34.307" v="66" actId="34135"/>
          <ac:picMkLst>
            <pc:docMk/>
            <pc:sldMk cId="855940082" sldId="417"/>
            <ac:picMk id="3" creationId="{58A761B4-F541-495E-CE2D-99D54CFE5331}"/>
          </ac:picMkLst>
        </pc:picChg>
      </pc:sldChg>
      <pc:sldChg chg="modSp mod">
        <pc:chgData name="Samantha Sykes" userId="90c81e61-1625-4134-9dba-bbafe25093fa" providerId="ADAL" clId="{203DA1B1-3CA4-4D96-82A1-8D8F039010DE}" dt="2024-04-09T09:28:30.608" v="65" actId="34135"/>
        <pc:sldMkLst>
          <pc:docMk/>
          <pc:sldMk cId="318194330" sldId="420"/>
        </pc:sldMkLst>
        <pc:picChg chg="mod">
          <ac:chgData name="Samantha Sykes" userId="90c81e61-1625-4134-9dba-bbafe25093fa" providerId="ADAL" clId="{203DA1B1-3CA4-4D96-82A1-8D8F039010DE}" dt="2024-04-09T09:28:30.608" v="65" actId="34135"/>
          <ac:picMkLst>
            <pc:docMk/>
            <pc:sldMk cId="318194330" sldId="420"/>
            <ac:picMk id="10" creationId="{004DBDA5-2582-1C7D-AAB2-971F72977CC9}"/>
          </ac:picMkLst>
        </pc:picChg>
      </pc:sldChg>
      <pc:sldChg chg="delCm">
        <pc:chgData name="Samantha Sykes" userId="90c81e61-1625-4134-9dba-bbafe25093fa" providerId="ADAL" clId="{203DA1B1-3CA4-4D96-82A1-8D8F039010DE}" dt="2024-04-09T09:21:08.170" v="7"/>
        <pc:sldMkLst>
          <pc:docMk/>
          <pc:sldMk cId="1497573740" sldId="424"/>
        </pc:sldMkLst>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1:08.170" v="7"/>
              <pc2:cmMkLst xmlns:pc2="http://schemas.microsoft.com/office/powerpoint/2019/9/main/command">
                <pc:docMk/>
                <pc:sldMk cId="1497573740" sldId="424"/>
                <pc2:cmMk id="{614944EA-BD83-4A72-9AA0-1AE99F10AFD9}"/>
              </pc2:cmMkLst>
            </pc226:cmChg>
          </p:ext>
        </pc:extLst>
      </pc:sldChg>
      <pc:sldChg chg="modSp mod">
        <pc:chgData name="Samantha Sykes" userId="90c81e61-1625-4134-9dba-bbafe25093fa" providerId="ADAL" clId="{203DA1B1-3CA4-4D96-82A1-8D8F039010DE}" dt="2024-04-09T09:27:52.131" v="57" actId="34135"/>
        <pc:sldMkLst>
          <pc:docMk/>
          <pc:sldMk cId="2134915558" sldId="427"/>
        </pc:sldMkLst>
        <pc:picChg chg="mod modCrop">
          <ac:chgData name="Samantha Sykes" userId="90c81e61-1625-4134-9dba-bbafe25093fa" providerId="ADAL" clId="{203DA1B1-3CA4-4D96-82A1-8D8F039010DE}" dt="2024-04-09T09:27:52.131" v="57" actId="34135"/>
          <ac:picMkLst>
            <pc:docMk/>
            <pc:sldMk cId="2134915558" sldId="427"/>
            <ac:picMk id="4" creationId="{B5FEFD9B-6555-4A5C-97BF-DD2F551EBC12}"/>
          </ac:picMkLst>
        </pc:picChg>
      </pc:sldChg>
      <pc:sldChg chg="modSp mod">
        <pc:chgData name="Samantha Sykes" userId="90c81e61-1625-4134-9dba-bbafe25093fa" providerId="ADAL" clId="{203DA1B1-3CA4-4D96-82A1-8D8F039010DE}" dt="2024-04-09T09:27:33.812" v="53" actId="34135"/>
        <pc:sldMkLst>
          <pc:docMk/>
          <pc:sldMk cId="4005330199" sldId="431"/>
        </pc:sldMkLst>
        <pc:picChg chg="mod">
          <ac:chgData name="Samantha Sykes" userId="90c81e61-1625-4134-9dba-bbafe25093fa" providerId="ADAL" clId="{203DA1B1-3CA4-4D96-82A1-8D8F039010DE}" dt="2024-04-09T09:27:33.812" v="53" actId="34135"/>
          <ac:picMkLst>
            <pc:docMk/>
            <pc:sldMk cId="4005330199" sldId="431"/>
            <ac:picMk id="3" creationId="{A763A6A0-B39C-4D5C-9E53-19094D3CA99F}"/>
          </ac:picMkLst>
        </pc:picChg>
      </pc:sldChg>
      <pc:sldChg chg="modSp mod">
        <pc:chgData name="Samantha Sykes" userId="90c81e61-1625-4134-9dba-bbafe25093fa" providerId="ADAL" clId="{203DA1B1-3CA4-4D96-82A1-8D8F039010DE}" dt="2024-04-09T09:26:05.506" v="40" actId="34135"/>
        <pc:sldMkLst>
          <pc:docMk/>
          <pc:sldMk cId="693925671" sldId="435"/>
        </pc:sldMkLst>
        <pc:picChg chg="mod">
          <ac:chgData name="Samantha Sykes" userId="90c81e61-1625-4134-9dba-bbafe25093fa" providerId="ADAL" clId="{203DA1B1-3CA4-4D96-82A1-8D8F039010DE}" dt="2024-04-09T09:26:05.506" v="40" actId="34135"/>
          <ac:picMkLst>
            <pc:docMk/>
            <pc:sldMk cId="693925671" sldId="435"/>
            <ac:picMk id="7" creationId="{3348AF0B-43BA-400C-BAF3-7D73E0B1EA36}"/>
          </ac:picMkLst>
        </pc:picChg>
      </pc:sldChg>
      <pc:sldChg chg="modSp mod">
        <pc:chgData name="Samantha Sykes" userId="90c81e61-1625-4134-9dba-bbafe25093fa" providerId="ADAL" clId="{203DA1B1-3CA4-4D96-82A1-8D8F039010DE}" dt="2024-04-09T09:29:28.537" v="81" actId="34135"/>
        <pc:sldMkLst>
          <pc:docMk/>
          <pc:sldMk cId="1679096205" sldId="481"/>
        </pc:sldMkLst>
        <pc:picChg chg="mod">
          <ac:chgData name="Samantha Sykes" userId="90c81e61-1625-4134-9dba-bbafe25093fa" providerId="ADAL" clId="{203DA1B1-3CA4-4D96-82A1-8D8F039010DE}" dt="2024-04-09T09:29:28.537" v="81" actId="34135"/>
          <ac:picMkLst>
            <pc:docMk/>
            <pc:sldMk cId="1679096205" sldId="481"/>
            <ac:picMk id="7" creationId="{DD35457D-27B4-CAEE-20E5-0DBD8AC2B83E}"/>
          </ac:picMkLst>
        </pc:picChg>
      </pc:sldChg>
      <pc:sldChg chg="modSp mod">
        <pc:chgData name="Samantha Sykes" userId="90c81e61-1625-4134-9dba-bbafe25093fa" providerId="ADAL" clId="{203DA1B1-3CA4-4D96-82A1-8D8F039010DE}" dt="2024-04-09T09:29:03.581" v="74" actId="34135"/>
        <pc:sldMkLst>
          <pc:docMk/>
          <pc:sldMk cId="3060736027" sldId="482"/>
        </pc:sldMkLst>
        <pc:spChg chg="mod">
          <ac:chgData name="Samantha Sykes" userId="90c81e61-1625-4134-9dba-bbafe25093fa" providerId="ADAL" clId="{203DA1B1-3CA4-4D96-82A1-8D8F039010DE}" dt="2024-04-09T09:29:01.828" v="73" actId="34135"/>
          <ac:spMkLst>
            <pc:docMk/>
            <pc:sldMk cId="3060736027" sldId="482"/>
            <ac:spMk id="16" creationId="{D18F2A89-AB84-4465-9DBD-FF78D0E35738}"/>
          </ac:spMkLst>
        </pc:spChg>
        <pc:grpChg chg="mod">
          <ac:chgData name="Samantha Sykes" userId="90c81e61-1625-4134-9dba-bbafe25093fa" providerId="ADAL" clId="{203DA1B1-3CA4-4D96-82A1-8D8F039010DE}" dt="2024-04-09T09:29:01.828" v="73" actId="34135"/>
          <ac:grpSpMkLst>
            <pc:docMk/>
            <pc:sldMk cId="3060736027" sldId="482"/>
            <ac:grpSpMk id="17" creationId="{41786848-11B0-43BE-95F5-A07192C6A4B4}"/>
          </ac:grpSpMkLst>
        </pc:grpChg>
        <pc:picChg chg="mod">
          <ac:chgData name="Samantha Sykes" userId="90c81e61-1625-4134-9dba-bbafe25093fa" providerId="ADAL" clId="{203DA1B1-3CA4-4D96-82A1-8D8F039010DE}" dt="2024-04-09T09:29:01.828" v="73" actId="34135"/>
          <ac:picMkLst>
            <pc:docMk/>
            <pc:sldMk cId="3060736027" sldId="482"/>
            <ac:picMk id="12" creationId="{7FB2684E-B011-488B-A85C-B68A7C8D5931}"/>
          </ac:picMkLst>
        </pc:picChg>
        <pc:picChg chg="mod">
          <ac:chgData name="Samantha Sykes" userId="90c81e61-1625-4134-9dba-bbafe25093fa" providerId="ADAL" clId="{203DA1B1-3CA4-4D96-82A1-8D8F039010DE}" dt="2024-04-09T09:29:03.581" v="74" actId="34135"/>
          <ac:picMkLst>
            <pc:docMk/>
            <pc:sldMk cId="3060736027" sldId="482"/>
            <ac:picMk id="15" creationId="{5FF8F6DB-C566-4915-9036-CE388952E306}"/>
          </ac:picMkLst>
        </pc:picChg>
      </pc:sldChg>
      <pc:sldChg chg="modSp mod">
        <pc:chgData name="Samantha Sykes" userId="90c81e61-1625-4134-9dba-bbafe25093fa" providerId="ADAL" clId="{203DA1B1-3CA4-4D96-82A1-8D8F039010DE}" dt="2024-04-09T09:29:22.680" v="80" actId="34135"/>
        <pc:sldMkLst>
          <pc:docMk/>
          <pc:sldMk cId="592792582" sldId="483"/>
        </pc:sldMkLst>
        <pc:picChg chg="mod">
          <ac:chgData name="Samantha Sykes" userId="90c81e61-1625-4134-9dba-bbafe25093fa" providerId="ADAL" clId="{203DA1B1-3CA4-4D96-82A1-8D8F039010DE}" dt="2024-04-09T09:29:22.680" v="80" actId="34135"/>
          <ac:picMkLst>
            <pc:docMk/>
            <pc:sldMk cId="592792582" sldId="483"/>
            <ac:picMk id="6" creationId="{848176C2-B097-13D4-4326-6070543D692C}"/>
          </ac:picMkLst>
        </pc:picChg>
      </pc:sldChg>
      <pc:sldChg chg="modSp mod">
        <pc:chgData name="Samantha Sykes" userId="90c81e61-1625-4134-9dba-bbafe25093fa" providerId="ADAL" clId="{203DA1B1-3CA4-4D96-82A1-8D8F039010DE}" dt="2024-04-09T09:29:19.254" v="79" actId="34135"/>
        <pc:sldMkLst>
          <pc:docMk/>
          <pc:sldMk cId="3727446743" sldId="484"/>
        </pc:sldMkLst>
        <pc:picChg chg="mod">
          <ac:chgData name="Samantha Sykes" userId="90c81e61-1625-4134-9dba-bbafe25093fa" providerId="ADAL" clId="{203DA1B1-3CA4-4D96-82A1-8D8F039010DE}" dt="2024-04-09T09:29:17.422" v="78" actId="34135"/>
          <ac:picMkLst>
            <pc:docMk/>
            <pc:sldMk cId="3727446743" sldId="484"/>
            <ac:picMk id="6" creationId="{A402DC02-0E15-4CDB-AA53-A4A2A6DA7A67}"/>
          </ac:picMkLst>
        </pc:picChg>
        <pc:picChg chg="mod">
          <ac:chgData name="Samantha Sykes" userId="90c81e61-1625-4134-9dba-bbafe25093fa" providerId="ADAL" clId="{203DA1B1-3CA4-4D96-82A1-8D8F039010DE}" dt="2024-04-09T09:29:19.254" v="79" actId="34135"/>
          <ac:picMkLst>
            <pc:docMk/>
            <pc:sldMk cId="3727446743" sldId="484"/>
            <ac:picMk id="8" creationId="{AF7DD5CB-F613-45D3-8404-3792583A466F}"/>
          </ac:picMkLst>
        </pc:picChg>
      </pc:sldChg>
      <pc:sldChg chg="modSp mod">
        <pc:chgData name="Samantha Sykes" userId="90c81e61-1625-4134-9dba-bbafe25093fa" providerId="ADAL" clId="{203DA1B1-3CA4-4D96-82A1-8D8F039010DE}" dt="2024-04-09T09:29:14.054" v="77" actId="34135"/>
        <pc:sldMkLst>
          <pc:docMk/>
          <pc:sldMk cId="3164503361" sldId="485"/>
        </pc:sldMkLst>
        <pc:picChg chg="mod">
          <ac:chgData name="Samantha Sykes" userId="90c81e61-1625-4134-9dba-bbafe25093fa" providerId="ADAL" clId="{203DA1B1-3CA4-4D96-82A1-8D8F039010DE}" dt="2024-04-09T09:29:11.925" v="76" actId="34135"/>
          <ac:picMkLst>
            <pc:docMk/>
            <pc:sldMk cId="3164503361" sldId="485"/>
            <ac:picMk id="5" creationId="{D24F7BF1-BAF8-4821-9D2D-AA17D37AF98F}"/>
          </ac:picMkLst>
        </pc:picChg>
        <pc:picChg chg="mod">
          <ac:chgData name="Samantha Sykes" userId="90c81e61-1625-4134-9dba-bbafe25093fa" providerId="ADAL" clId="{203DA1B1-3CA4-4D96-82A1-8D8F039010DE}" dt="2024-04-09T09:29:14.054" v="77" actId="34135"/>
          <ac:picMkLst>
            <pc:docMk/>
            <pc:sldMk cId="3164503361" sldId="485"/>
            <ac:picMk id="10" creationId="{26FDF44B-DE98-4423-8BC2-600A26091D2B}"/>
          </ac:picMkLst>
        </pc:picChg>
      </pc:sldChg>
      <pc:sldChg chg="modSp mod">
        <pc:chgData name="Samantha Sykes" userId="90c81e61-1625-4134-9dba-bbafe25093fa" providerId="ADAL" clId="{203DA1B1-3CA4-4D96-82A1-8D8F039010DE}" dt="2024-04-09T09:29:08.594" v="75" actId="34135"/>
        <pc:sldMkLst>
          <pc:docMk/>
          <pc:sldMk cId="127776514" sldId="486"/>
        </pc:sldMkLst>
        <pc:picChg chg="mod">
          <ac:chgData name="Samantha Sykes" userId="90c81e61-1625-4134-9dba-bbafe25093fa" providerId="ADAL" clId="{203DA1B1-3CA4-4D96-82A1-8D8F039010DE}" dt="2024-04-09T09:29:08.594" v="75" actId="34135"/>
          <ac:picMkLst>
            <pc:docMk/>
            <pc:sldMk cId="127776514" sldId="486"/>
            <ac:picMk id="7" creationId="{E90CC42F-671B-434E-A4F2-FF5E0C29F00B}"/>
          </ac:picMkLst>
        </pc:picChg>
      </pc:sldChg>
      <pc:sldChg chg="modSp mod delCm">
        <pc:chgData name="Samantha Sykes" userId="90c81e61-1625-4134-9dba-bbafe25093fa" providerId="ADAL" clId="{203DA1B1-3CA4-4D96-82A1-8D8F039010DE}" dt="2024-04-09T09:28:47.504" v="70" actId="34135"/>
        <pc:sldMkLst>
          <pc:docMk/>
          <pc:sldMk cId="931203408" sldId="488"/>
        </pc:sldMkLst>
        <pc:picChg chg="mod">
          <ac:chgData name="Samantha Sykes" userId="90c81e61-1625-4134-9dba-bbafe25093fa" providerId="ADAL" clId="{203DA1B1-3CA4-4D96-82A1-8D8F039010DE}" dt="2024-04-09T09:28:47.504" v="70" actId="34135"/>
          <ac:picMkLst>
            <pc:docMk/>
            <pc:sldMk cId="931203408" sldId="488"/>
            <ac:picMk id="6" creationId="{5DC3E7DE-F51A-2E5C-3F55-D439EB3E5304}"/>
          </ac:picMkLst>
        </pc:picChg>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0:57.575" v="5"/>
              <pc2:cmMkLst xmlns:pc2="http://schemas.microsoft.com/office/powerpoint/2019/9/main/command">
                <pc:docMk/>
                <pc:sldMk cId="931203408" sldId="488"/>
                <pc2:cmMk id="{05D38385-B379-4CD0-ABE3-5D4750C5904D}"/>
              </pc2:cmMkLst>
            </pc226:cmChg>
          </p:ext>
        </pc:extLst>
      </pc:sldChg>
      <pc:sldChg chg="modSp mod delCm">
        <pc:chgData name="Samantha Sykes" userId="90c81e61-1625-4134-9dba-bbafe25093fa" providerId="ADAL" clId="{203DA1B1-3CA4-4D96-82A1-8D8F039010DE}" dt="2024-04-09T09:28:51.461" v="71" actId="34135"/>
        <pc:sldMkLst>
          <pc:docMk/>
          <pc:sldMk cId="834065586" sldId="490"/>
        </pc:sldMkLst>
        <pc:picChg chg="mod">
          <ac:chgData name="Samantha Sykes" userId="90c81e61-1625-4134-9dba-bbafe25093fa" providerId="ADAL" clId="{203DA1B1-3CA4-4D96-82A1-8D8F039010DE}" dt="2024-04-09T09:28:51.461" v="71" actId="34135"/>
          <ac:picMkLst>
            <pc:docMk/>
            <pc:sldMk cId="834065586" sldId="490"/>
            <ac:picMk id="9" creationId="{D5F9DB4F-82EA-AB66-713A-84FC173E8824}"/>
          </ac:picMkLst>
        </pc:picChg>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0:51.831" v="4"/>
              <pc2:cmMkLst xmlns:pc2="http://schemas.microsoft.com/office/powerpoint/2019/9/main/command">
                <pc:docMk/>
                <pc:sldMk cId="834065586" sldId="490"/>
                <pc2:cmMk id="{2A6F3CA5-7781-47E5-B105-21F0740C5C7F}"/>
              </pc2:cmMkLst>
            </pc226:cmChg>
          </p:ext>
        </pc:extLst>
      </pc:sldChg>
      <pc:sldChg chg="delCm">
        <pc:chgData name="Samantha Sykes" userId="90c81e61-1625-4134-9dba-bbafe25093fa" providerId="ADAL" clId="{203DA1B1-3CA4-4D96-82A1-8D8F039010DE}" dt="2024-04-09T09:21:16.106" v="8"/>
        <pc:sldMkLst>
          <pc:docMk/>
          <pc:sldMk cId="3866902324" sldId="492"/>
        </pc:sldMkLst>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1:16.106" v="8"/>
              <pc2:cmMkLst xmlns:pc2="http://schemas.microsoft.com/office/powerpoint/2019/9/main/command">
                <pc:docMk/>
                <pc:sldMk cId="3866902324" sldId="492"/>
                <pc2:cmMk id="{7BF2C2E4-D185-47E1-BD1C-C99ACE6C03D7}"/>
              </pc2:cmMkLst>
            </pc226:cmChg>
          </p:ext>
        </pc:extLst>
      </pc:sldChg>
      <pc:sldChg chg="modSp mod">
        <pc:chgData name="Samantha Sykes" userId="90c81e61-1625-4134-9dba-bbafe25093fa" providerId="ADAL" clId="{203DA1B1-3CA4-4D96-82A1-8D8F039010DE}" dt="2024-04-09T09:27:36.139" v="54" actId="34135"/>
        <pc:sldMkLst>
          <pc:docMk/>
          <pc:sldMk cId="3073881631" sldId="495"/>
        </pc:sldMkLst>
        <pc:picChg chg="mod">
          <ac:chgData name="Samantha Sykes" userId="90c81e61-1625-4134-9dba-bbafe25093fa" providerId="ADAL" clId="{203DA1B1-3CA4-4D96-82A1-8D8F039010DE}" dt="2024-04-09T09:27:36.139" v="54" actId="34135"/>
          <ac:picMkLst>
            <pc:docMk/>
            <pc:sldMk cId="3073881631" sldId="495"/>
            <ac:picMk id="6" creationId="{BEB516F8-DCEF-4F9D-8BAC-E751670C159A}"/>
          </ac:picMkLst>
        </pc:picChg>
      </pc:sldChg>
      <pc:sldChg chg="delCm">
        <pc:chgData name="Samantha Sykes" userId="90c81e61-1625-4134-9dba-bbafe25093fa" providerId="ADAL" clId="{203DA1B1-3CA4-4D96-82A1-8D8F039010DE}" dt="2024-04-09T09:21:43.333" v="11"/>
        <pc:sldMkLst>
          <pc:docMk/>
          <pc:sldMk cId="1279445165" sldId="497"/>
        </pc:sldMkLst>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1:43.333" v="11"/>
              <pc2:cmMkLst xmlns:pc2="http://schemas.microsoft.com/office/powerpoint/2019/9/main/command">
                <pc:docMk/>
                <pc:sldMk cId="1279445165" sldId="497"/>
                <pc2:cmMk id="{04F78A6D-5DC9-4EB2-A58F-CC195745BC74}"/>
              </pc2:cmMkLst>
            </pc226:cmChg>
          </p:ext>
        </pc:extLst>
      </pc:sldChg>
      <pc:sldChg chg="modSp mod">
        <pc:chgData name="Samantha Sykes" userId="90c81e61-1625-4134-9dba-bbafe25093fa" providerId="ADAL" clId="{203DA1B1-3CA4-4D96-82A1-8D8F039010DE}" dt="2024-04-09T09:27:30.426" v="52" actId="34135"/>
        <pc:sldMkLst>
          <pc:docMk/>
          <pc:sldMk cId="3182920624" sldId="501"/>
        </pc:sldMkLst>
        <pc:picChg chg="mod">
          <ac:chgData name="Samantha Sykes" userId="90c81e61-1625-4134-9dba-bbafe25093fa" providerId="ADAL" clId="{203DA1B1-3CA4-4D96-82A1-8D8F039010DE}" dt="2024-04-09T09:27:30.426" v="52" actId="34135"/>
          <ac:picMkLst>
            <pc:docMk/>
            <pc:sldMk cId="3182920624" sldId="501"/>
            <ac:picMk id="1026" creationId="{E7A73AF7-3214-8735-8B18-08F44AB96BC9}"/>
          </ac:picMkLst>
        </pc:picChg>
      </pc:sldChg>
      <pc:sldChg chg="modSp mod">
        <pc:chgData name="Samantha Sykes" userId="90c81e61-1625-4134-9dba-bbafe25093fa" providerId="ADAL" clId="{203DA1B1-3CA4-4D96-82A1-8D8F039010DE}" dt="2024-04-09T09:27:26.744" v="51" actId="34135"/>
        <pc:sldMkLst>
          <pc:docMk/>
          <pc:sldMk cId="2690699762" sldId="502"/>
        </pc:sldMkLst>
        <pc:picChg chg="mod">
          <ac:chgData name="Samantha Sykes" userId="90c81e61-1625-4134-9dba-bbafe25093fa" providerId="ADAL" clId="{203DA1B1-3CA4-4D96-82A1-8D8F039010DE}" dt="2024-04-09T09:27:26.744" v="51" actId="34135"/>
          <ac:picMkLst>
            <pc:docMk/>
            <pc:sldMk cId="2690699762" sldId="502"/>
            <ac:picMk id="8" creationId="{2A8BCFFB-D02E-4E29-AB03-EE930490C640}"/>
          </ac:picMkLst>
        </pc:picChg>
      </pc:sldChg>
      <pc:sldChg chg="modSp mod">
        <pc:chgData name="Samantha Sykes" userId="90c81e61-1625-4134-9dba-bbafe25093fa" providerId="ADAL" clId="{203DA1B1-3CA4-4D96-82A1-8D8F039010DE}" dt="2024-04-09T09:26:31.822" v="44" actId="34135"/>
        <pc:sldMkLst>
          <pc:docMk/>
          <pc:sldMk cId="2450730048" sldId="503"/>
        </pc:sldMkLst>
        <pc:picChg chg="mod">
          <ac:chgData name="Samantha Sykes" userId="90c81e61-1625-4134-9dba-bbafe25093fa" providerId="ADAL" clId="{203DA1B1-3CA4-4D96-82A1-8D8F039010DE}" dt="2024-04-09T09:26:31.822" v="44" actId="34135"/>
          <ac:picMkLst>
            <pc:docMk/>
            <pc:sldMk cId="2450730048" sldId="503"/>
            <ac:picMk id="7" creationId="{18A90F60-5F38-4E57-81E2-1FD81154D1EB}"/>
          </ac:picMkLst>
        </pc:picChg>
      </pc:sldChg>
      <pc:sldChg chg="modSp mod">
        <pc:chgData name="Samantha Sykes" userId="90c81e61-1625-4134-9dba-bbafe25093fa" providerId="ADAL" clId="{203DA1B1-3CA4-4D96-82A1-8D8F039010DE}" dt="2024-04-09T09:26:27.992" v="43" actId="34135"/>
        <pc:sldMkLst>
          <pc:docMk/>
          <pc:sldMk cId="1849680320" sldId="507"/>
        </pc:sldMkLst>
        <pc:picChg chg="mod">
          <ac:chgData name="Samantha Sykes" userId="90c81e61-1625-4134-9dba-bbafe25093fa" providerId="ADAL" clId="{203DA1B1-3CA4-4D96-82A1-8D8F039010DE}" dt="2024-04-09T09:26:27.992" v="43" actId="34135"/>
          <ac:picMkLst>
            <pc:docMk/>
            <pc:sldMk cId="1849680320" sldId="507"/>
            <ac:picMk id="10" creationId="{C89221D9-5ECA-45C0-BADC-3A53729C9023}"/>
          </ac:picMkLst>
        </pc:picChg>
      </pc:sldChg>
      <pc:sldChg chg="modSp mod">
        <pc:chgData name="Samantha Sykes" userId="90c81e61-1625-4134-9dba-bbafe25093fa" providerId="ADAL" clId="{203DA1B1-3CA4-4D96-82A1-8D8F039010DE}" dt="2024-04-09T09:26:22.547" v="42" actId="34135"/>
        <pc:sldMkLst>
          <pc:docMk/>
          <pc:sldMk cId="2147423136" sldId="508"/>
        </pc:sldMkLst>
        <pc:picChg chg="mod">
          <ac:chgData name="Samantha Sykes" userId="90c81e61-1625-4134-9dba-bbafe25093fa" providerId="ADAL" clId="{203DA1B1-3CA4-4D96-82A1-8D8F039010DE}" dt="2024-04-09T09:26:22.547" v="42" actId="34135"/>
          <ac:picMkLst>
            <pc:docMk/>
            <pc:sldMk cId="2147423136" sldId="508"/>
            <ac:picMk id="8" creationId="{4C7A9309-732A-40FC-BCEA-1B3A4FAB63B4}"/>
          </ac:picMkLst>
        </pc:picChg>
      </pc:sldChg>
      <pc:sldChg chg="modSp mod">
        <pc:chgData name="Samantha Sykes" userId="90c81e61-1625-4134-9dba-bbafe25093fa" providerId="ADAL" clId="{203DA1B1-3CA4-4D96-82A1-8D8F039010DE}" dt="2024-04-09T09:26:14.879" v="41" actId="34135"/>
        <pc:sldMkLst>
          <pc:docMk/>
          <pc:sldMk cId="924180528" sldId="509"/>
        </pc:sldMkLst>
        <pc:picChg chg="mod">
          <ac:chgData name="Samantha Sykes" userId="90c81e61-1625-4134-9dba-bbafe25093fa" providerId="ADAL" clId="{203DA1B1-3CA4-4D96-82A1-8D8F039010DE}" dt="2024-04-09T09:26:14.879" v="41" actId="34135"/>
          <ac:picMkLst>
            <pc:docMk/>
            <pc:sldMk cId="924180528" sldId="509"/>
            <ac:picMk id="6" creationId="{D05601BE-8513-4E7C-95DD-B88B8671401E}"/>
          </ac:picMkLst>
        </pc:picChg>
      </pc:sldChg>
      <pc:sldChg chg="delCm">
        <pc:chgData name="Samantha Sykes" userId="90c81e61-1625-4134-9dba-bbafe25093fa" providerId="ADAL" clId="{203DA1B1-3CA4-4D96-82A1-8D8F039010DE}" dt="2024-04-09T09:22:43.674" v="15"/>
        <pc:sldMkLst>
          <pc:docMk/>
          <pc:sldMk cId="3399302846" sldId="511"/>
        </pc:sldMkLst>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2:43.674" v="15"/>
              <pc2:cmMkLst xmlns:pc2="http://schemas.microsoft.com/office/powerpoint/2019/9/main/command">
                <pc:docMk/>
                <pc:sldMk cId="3399302846" sldId="511"/>
                <pc2:cmMk id="{654267CC-29AD-4DDA-834F-72D098DAEEF6}"/>
              </pc2:cmMkLst>
            </pc226:cmChg>
          </p:ext>
        </pc:extLst>
      </pc:sldChg>
      <pc:sldChg chg="modSp mod delCm">
        <pc:chgData name="Samantha Sykes" userId="90c81e61-1625-4134-9dba-bbafe25093fa" providerId="ADAL" clId="{203DA1B1-3CA4-4D96-82A1-8D8F039010DE}" dt="2024-04-09T09:25:26.701" v="35" actId="34135"/>
        <pc:sldMkLst>
          <pc:docMk/>
          <pc:sldMk cId="2901007338" sldId="512"/>
        </pc:sldMkLst>
        <pc:picChg chg="mod">
          <ac:chgData name="Samantha Sykes" userId="90c81e61-1625-4134-9dba-bbafe25093fa" providerId="ADAL" clId="{203DA1B1-3CA4-4D96-82A1-8D8F039010DE}" dt="2024-04-09T09:25:26.701" v="35" actId="34135"/>
          <ac:picMkLst>
            <pc:docMk/>
            <pc:sldMk cId="2901007338" sldId="512"/>
            <ac:picMk id="6" creationId="{78E9D641-BC3A-09F2-950E-1670C44F7E1A}"/>
          </ac:picMkLst>
        </pc:picChg>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2:47.022" v="16"/>
              <pc2:cmMkLst xmlns:pc2="http://schemas.microsoft.com/office/powerpoint/2019/9/main/command">
                <pc:docMk/>
                <pc:sldMk cId="2901007338" sldId="512"/>
                <pc2:cmMk id="{088057CA-F3B8-43B9-8F3C-EFD502041F71}"/>
              </pc2:cmMkLst>
            </pc226:cmChg>
          </p:ext>
        </pc:extLst>
      </pc:sldChg>
      <pc:sldChg chg="modSp mod">
        <pc:chgData name="Samantha Sykes" userId="90c81e61-1625-4134-9dba-bbafe25093fa" providerId="ADAL" clId="{203DA1B1-3CA4-4D96-82A1-8D8F039010DE}" dt="2024-04-09T09:25:18.139" v="34" actId="34135"/>
        <pc:sldMkLst>
          <pc:docMk/>
          <pc:sldMk cId="4136236979" sldId="513"/>
        </pc:sldMkLst>
        <pc:picChg chg="mod">
          <ac:chgData name="Samantha Sykes" userId="90c81e61-1625-4134-9dba-bbafe25093fa" providerId="ADAL" clId="{203DA1B1-3CA4-4D96-82A1-8D8F039010DE}" dt="2024-04-09T09:25:18.139" v="34" actId="34135"/>
          <ac:picMkLst>
            <pc:docMk/>
            <pc:sldMk cId="4136236979" sldId="513"/>
            <ac:picMk id="8" creationId="{B0C32AB1-D4FA-4D28-A4EC-8B2C482FF3F0}"/>
          </ac:picMkLst>
        </pc:picChg>
      </pc:sldChg>
      <pc:sldChg chg="modSp mod">
        <pc:chgData name="Samantha Sykes" userId="90c81e61-1625-4134-9dba-bbafe25093fa" providerId="ADAL" clId="{203DA1B1-3CA4-4D96-82A1-8D8F039010DE}" dt="2024-04-09T09:25:14.644" v="33" actId="34135"/>
        <pc:sldMkLst>
          <pc:docMk/>
          <pc:sldMk cId="3654652049" sldId="514"/>
        </pc:sldMkLst>
        <pc:picChg chg="mod">
          <ac:chgData name="Samantha Sykes" userId="90c81e61-1625-4134-9dba-bbafe25093fa" providerId="ADAL" clId="{203DA1B1-3CA4-4D96-82A1-8D8F039010DE}" dt="2024-04-09T09:25:14.644" v="33" actId="34135"/>
          <ac:picMkLst>
            <pc:docMk/>
            <pc:sldMk cId="3654652049" sldId="514"/>
            <ac:picMk id="3" creationId="{7B462CBF-18B6-4FCF-BE13-9332AA340E3E}"/>
          </ac:picMkLst>
        </pc:picChg>
      </pc:sldChg>
      <pc:sldChg chg="modSp mod">
        <pc:chgData name="Samantha Sykes" userId="90c81e61-1625-4134-9dba-bbafe25093fa" providerId="ADAL" clId="{203DA1B1-3CA4-4D96-82A1-8D8F039010DE}" dt="2024-04-09T09:25:10.561" v="32" actId="34135"/>
        <pc:sldMkLst>
          <pc:docMk/>
          <pc:sldMk cId="3952520120" sldId="516"/>
        </pc:sldMkLst>
        <pc:spChg chg="mod">
          <ac:chgData name="Samantha Sykes" userId="90c81e61-1625-4134-9dba-bbafe25093fa" providerId="ADAL" clId="{203DA1B1-3CA4-4D96-82A1-8D8F039010DE}" dt="2024-04-09T09:25:10.561" v="32" actId="34135"/>
          <ac:spMkLst>
            <pc:docMk/>
            <pc:sldMk cId="3952520120" sldId="516"/>
            <ac:spMk id="2" creationId="{C4D457A1-1BAE-4D6C-A154-44EC8FA51312}"/>
          </ac:spMkLst>
        </pc:spChg>
        <pc:grpChg chg="mod">
          <ac:chgData name="Samantha Sykes" userId="90c81e61-1625-4134-9dba-bbafe25093fa" providerId="ADAL" clId="{203DA1B1-3CA4-4D96-82A1-8D8F039010DE}" dt="2024-04-09T09:25:10.561" v="32" actId="34135"/>
          <ac:grpSpMkLst>
            <pc:docMk/>
            <pc:sldMk cId="3952520120" sldId="516"/>
            <ac:grpSpMk id="5" creationId="{A15A8CBF-0767-4E0A-B6A4-EA85AAE9ACF9}"/>
          </ac:grpSpMkLst>
        </pc:grpChg>
        <pc:picChg chg="mod">
          <ac:chgData name="Samantha Sykes" userId="90c81e61-1625-4134-9dba-bbafe25093fa" providerId="ADAL" clId="{203DA1B1-3CA4-4D96-82A1-8D8F039010DE}" dt="2024-04-09T09:25:10.561" v="32" actId="34135"/>
          <ac:picMkLst>
            <pc:docMk/>
            <pc:sldMk cId="3952520120" sldId="516"/>
            <ac:picMk id="3" creationId="{9BEBFA3D-692A-4CE3-B22E-490AD79204A8}"/>
          </ac:picMkLst>
        </pc:picChg>
      </pc:sldChg>
      <pc:sldChg chg="modSp mod">
        <pc:chgData name="Samantha Sykes" userId="90c81e61-1625-4134-9dba-bbafe25093fa" providerId="ADAL" clId="{203DA1B1-3CA4-4D96-82A1-8D8F039010DE}" dt="2024-04-09T09:25:03.624" v="31" actId="34135"/>
        <pc:sldMkLst>
          <pc:docMk/>
          <pc:sldMk cId="3407696906" sldId="518"/>
        </pc:sldMkLst>
        <pc:picChg chg="mod">
          <ac:chgData name="Samantha Sykes" userId="90c81e61-1625-4134-9dba-bbafe25093fa" providerId="ADAL" clId="{203DA1B1-3CA4-4D96-82A1-8D8F039010DE}" dt="2024-04-09T09:25:03.624" v="31" actId="34135"/>
          <ac:picMkLst>
            <pc:docMk/>
            <pc:sldMk cId="3407696906" sldId="518"/>
            <ac:picMk id="4" creationId="{6919CCFE-D572-4A1A-957A-24F4180BDEED}"/>
          </ac:picMkLst>
        </pc:picChg>
      </pc:sldChg>
      <pc:sldChg chg="modSp mod delCm">
        <pc:chgData name="Samantha Sykes" userId="90c81e61-1625-4134-9dba-bbafe25093fa" providerId="ADAL" clId="{203DA1B1-3CA4-4D96-82A1-8D8F039010DE}" dt="2024-04-09T09:24:33.905" v="29" actId="34135"/>
        <pc:sldMkLst>
          <pc:docMk/>
          <pc:sldMk cId="2176041411" sldId="524"/>
        </pc:sldMkLst>
        <pc:picChg chg="mod">
          <ac:chgData name="Samantha Sykes" userId="90c81e61-1625-4134-9dba-bbafe25093fa" providerId="ADAL" clId="{203DA1B1-3CA4-4D96-82A1-8D8F039010DE}" dt="2024-04-09T09:24:33.905" v="29" actId="34135"/>
          <ac:picMkLst>
            <pc:docMk/>
            <pc:sldMk cId="2176041411" sldId="524"/>
            <ac:picMk id="5" creationId="{C99B6D11-676D-1F49-EA8D-02AC3A7DD6A0}"/>
          </ac:picMkLst>
        </pc:picChg>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3:04.871" v="18"/>
              <pc2:cmMkLst xmlns:pc2="http://schemas.microsoft.com/office/powerpoint/2019/9/main/command">
                <pc:docMk/>
                <pc:sldMk cId="2176041411" sldId="524"/>
                <pc2:cmMk id="{1E309041-57D2-41EA-8897-5ACB57D85990}"/>
              </pc2:cmMkLst>
            </pc226:cmChg>
          </p:ext>
        </pc:extLst>
      </pc:sldChg>
      <pc:sldChg chg="modSp mod">
        <pc:chgData name="Samantha Sykes" userId="90c81e61-1625-4134-9dba-bbafe25093fa" providerId="ADAL" clId="{203DA1B1-3CA4-4D96-82A1-8D8F039010DE}" dt="2024-04-09T09:24:20.845" v="26" actId="34135"/>
        <pc:sldMkLst>
          <pc:docMk/>
          <pc:sldMk cId="3301473718" sldId="525"/>
        </pc:sldMkLst>
        <pc:picChg chg="mod">
          <ac:chgData name="Samantha Sykes" userId="90c81e61-1625-4134-9dba-bbafe25093fa" providerId="ADAL" clId="{203DA1B1-3CA4-4D96-82A1-8D8F039010DE}" dt="2024-04-09T09:24:20.845" v="26" actId="34135"/>
          <ac:picMkLst>
            <pc:docMk/>
            <pc:sldMk cId="3301473718" sldId="525"/>
            <ac:picMk id="7" creationId="{30A71070-F3D2-424E-8034-8C0A70F12905}"/>
          </ac:picMkLst>
        </pc:picChg>
      </pc:sldChg>
      <pc:sldChg chg="modSp mod">
        <pc:chgData name="Samantha Sykes" userId="90c81e61-1625-4134-9dba-bbafe25093fa" providerId="ADAL" clId="{203DA1B1-3CA4-4D96-82A1-8D8F039010DE}" dt="2024-04-09T09:24:01.469" v="25" actId="34135"/>
        <pc:sldMkLst>
          <pc:docMk/>
          <pc:sldMk cId="2818905640" sldId="527"/>
        </pc:sldMkLst>
        <pc:spChg chg="mod">
          <ac:chgData name="Samantha Sykes" userId="90c81e61-1625-4134-9dba-bbafe25093fa" providerId="ADAL" clId="{203DA1B1-3CA4-4D96-82A1-8D8F039010DE}" dt="2024-04-09T09:24:01.469" v="25" actId="34135"/>
          <ac:spMkLst>
            <pc:docMk/>
            <pc:sldMk cId="2818905640" sldId="527"/>
            <ac:spMk id="18" creationId="{0421E1BC-CC72-4856-970B-A920CCE93D77}"/>
          </ac:spMkLst>
        </pc:spChg>
        <pc:picChg chg="mod">
          <ac:chgData name="Samantha Sykes" userId="90c81e61-1625-4134-9dba-bbafe25093fa" providerId="ADAL" clId="{203DA1B1-3CA4-4D96-82A1-8D8F039010DE}" dt="2024-04-09T09:24:01.469" v="25" actId="34135"/>
          <ac:picMkLst>
            <pc:docMk/>
            <pc:sldMk cId="2818905640" sldId="527"/>
            <ac:picMk id="3" creationId="{126F97DE-DF33-78C0-D8E1-1614001528D4}"/>
          </ac:picMkLst>
        </pc:picChg>
      </pc:sldChg>
      <pc:sldChg chg="modSp mod delCm">
        <pc:chgData name="Samantha Sykes" userId="90c81e61-1625-4134-9dba-bbafe25093fa" providerId="ADAL" clId="{203DA1B1-3CA4-4D96-82A1-8D8F039010DE}" dt="2024-04-09T09:23:52.851" v="24" actId="34135"/>
        <pc:sldMkLst>
          <pc:docMk/>
          <pc:sldMk cId="2175138188" sldId="528"/>
        </pc:sldMkLst>
        <pc:picChg chg="mod">
          <ac:chgData name="Samantha Sykes" userId="90c81e61-1625-4134-9dba-bbafe25093fa" providerId="ADAL" clId="{203DA1B1-3CA4-4D96-82A1-8D8F039010DE}" dt="2024-04-09T09:23:52.851" v="24" actId="34135"/>
          <ac:picMkLst>
            <pc:docMk/>
            <pc:sldMk cId="2175138188" sldId="528"/>
            <ac:picMk id="7" creationId="{333B8904-8C35-4096-BE85-7C58395CCE73}"/>
          </ac:picMkLst>
        </pc:picChg>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3:13.951" v="19"/>
              <pc2:cmMkLst xmlns:pc2="http://schemas.microsoft.com/office/powerpoint/2019/9/main/command">
                <pc:docMk/>
                <pc:sldMk cId="2175138188" sldId="528"/>
                <pc2:cmMk id="{55FBCD2E-A0F3-4D01-BA06-4DF47785ACA5}"/>
              </pc2:cmMkLst>
            </pc226:cmChg>
          </p:ext>
        </pc:extLst>
      </pc:sldChg>
      <pc:sldChg chg="modSp mod delCm">
        <pc:chgData name="Samantha Sykes" userId="90c81e61-1625-4134-9dba-bbafe25093fa" providerId="ADAL" clId="{203DA1B1-3CA4-4D96-82A1-8D8F039010DE}" dt="2024-04-09T09:28:10.726" v="62" actId="34135"/>
        <pc:sldMkLst>
          <pc:docMk/>
          <pc:sldMk cId="2337077772" sldId="539"/>
        </pc:sldMkLst>
        <pc:picChg chg="mod">
          <ac:chgData name="Samantha Sykes" userId="90c81e61-1625-4134-9dba-bbafe25093fa" providerId="ADAL" clId="{203DA1B1-3CA4-4D96-82A1-8D8F039010DE}" dt="2024-04-09T09:28:10.726" v="62" actId="34135"/>
          <ac:picMkLst>
            <pc:docMk/>
            <pc:sldMk cId="2337077772" sldId="539"/>
            <ac:picMk id="2" creationId="{515F42BA-DB0F-5B78-A74D-298E8D5DB6EE}"/>
          </ac:picMkLst>
        </pc:picChg>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1:23.468" v="9"/>
              <pc2:cmMkLst xmlns:pc2="http://schemas.microsoft.com/office/powerpoint/2019/9/main/command">
                <pc:docMk/>
                <pc:sldMk cId="2337077772" sldId="539"/>
                <pc2:cmMk id="{0553665F-21BA-4E7D-86BF-F6420BBD7AD4}"/>
              </pc2:cmMkLst>
            </pc226:cmChg>
          </p:ext>
        </pc:extLst>
      </pc:sldChg>
      <pc:sldChg chg="modSp mod delCm">
        <pc:chgData name="Samantha Sykes" userId="90c81e61-1625-4134-9dba-bbafe25093fa" providerId="ADAL" clId="{203DA1B1-3CA4-4D96-82A1-8D8F039010DE}" dt="2024-04-09T09:30:18.491" v="95" actId="34135"/>
        <pc:sldMkLst>
          <pc:docMk/>
          <pc:sldMk cId="3953556667" sldId="547"/>
        </pc:sldMkLst>
        <pc:picChg chg="mod">
          <ac:chgData name="Samantha Sykes" userId="90c81e61-1625-4134-9dba-bbafe25093fa" providerId="ADAL" clId="{203DA1B1-3CA4-4D96-82A1-8D8F039010DE}" dt="2024-04-09T09:30:18.491" v="95" actId="34135"/>
          <ac:picMkLst>
            <pc:docMk/>
            <pc:sldMk cId="3953556667" sldId="547"/>
            <ac:picMk id="2" creationId="{960C54D5-57B8-AA44-D8E8-BE111D2288D4}"/>
          </ac:picMkLst>
        </pc:picChg>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0:22.721" v="2"/>
              <pc2:cmMkLst xmlns:pc2="http://schemas.microsoft.com/office/powerpoint/2019/9/main/command">
                <pc:docMk/>
                <pc:sldMk cId="3953556667" sldId="547"/>
                <pc2:cmMk id="{CCD53A55-B40F-4A31-B88D-447E75BAD3B3}"/>
              </pc2:cmMkLst>
            </pc226:cmChg>
          </p:ext>
        </pc:extLst>
      </pc:sldChg>
      <pc:sldChg chg="modSp mod">
        <pc:chgData name="Samantha Sykes" userId="90c81e61-1625-4134-9dba-bbafe25093fa" providerId="ADAL" clId="{203DA1B1-3CA4-4D96-82A1-8D8F039010DE}" dt="2024-04-09T09:30:15.141" v="94" actId="34135"/>
        <pc:sldMkLst>
          <pc:docMk/>
          <pc:sldMk cId="3659597611" sldId="548"/>
        </pc:sldMkLst>
        <pc:picChg chg="mod">
          <ac:chgData name="Samantha Sykes" userId="90c81e61-1625-4134-9dba-bbafe25093fa" providerId="ADAL" clId="{203DA1B1-3CA4-4D96-82A1-8D8F039010DE}" dt="2024-04-09T09:30:10.635" v="92" actId="34135"/>
          <ac:picMkLst>
            <pc:docMk/>
            <pc:sldMk cId="3659597611" sldId="548"/>
            <ac:picMk id="7" creationId="{075F1131-251E-A574-E878-4C91E4B5F23E}"/>
          </ac:picMkLst>
        </pc:picChg>
        <pc:picChg chg="mod">
          <ac:chgData name="Samantha Sykes" userId="90c81e61-1625-4134-9dba-bbafe25093fa" providerId="ADAL" clId="{203DA1B1-3CA4-4D96-82A1-8D8F039010DE}" dt="2024-04-09T09:30:15.141" v="94" actId="34135"/>
          <ac:picMkLst>
            <pc:docMk/>
            <pc:sldMk cId="3659597611" sldId="548"/>
            <ac:picMk id="8" creationId="{8BD00D8A-6652-BCF4-FE47-5AA5EE5A42E0}"/>
          </ac:picMkLst>
        </pc:picChg>
      </pc:sldChg>
      <pc:sldChg chg="modSp mod">
        <pc:chgData name="Samantha Sykes" userId="90c81e61-1625-4134-9dba-bbafe25093fa" providerId="ADAL" clId="{203DA1B1-3CA4-4D96-82A1-8D8F039010DE}" dt="2024-04-09T09:30:07.151" v="91" actId="34135"/>
        <pc:sldMkLst>
          <pc:docMk/>
          <pc:sldMk cId="480947821" sldId="549"/>
        </pc:sldMkLst>
        <pc:picChg chg="mod">
          <ac:chgData name="Samantha Sykes" userId="90c81e61-1625-4134-9dba-bbafe25093fa" providerId="ADAL" clId="{203DA1B1-3CA4-4D96-82A1-8D8F039010DE}" dt="2024-04-09T09:30:07.151" v="91" actId="34135"/>
          <ac:picMkLst>
            <pc:docMk/>
            <pc:sldMk cId="480947821" sldId="549"/>
            <ac:picMk id="3" creationId="{8207D13F-D302-3F59-E583-144C763324A0}"/>
          </ac:picMkLst>
        </pc:picChg>
      </pc:sldChg>
      <pc:sldChg chg="modSp mod">
        <pc:chgData name="Samantha Sykes" userId="90c81e61-1625-4134-9dba-bbafe25093fa" providerId="ADAL" clId="{203DA1B1-3CA4-4D96-82A1-8D8F039010DE}" dt="2024-04-09T09:30:03.916" v="90" actId="34135"/>
        <pc:sldMkLst>
          <pc:docMk/>
          <pc:sldMk cId="531229119" sldId="550"/>
        </pc:sldMkLst>
        <pc:picChg chg="mod">
          <ac:chgData name="Samantha Sykes" userId="90c81e61-1625-4134-9dba-bbafe25093fa" providerId="ADAL" clId="{203DA1B1-3CA4-4D96-82A1-8D8F039010DE}" dt="2024-04-09T09:30:02.082" v="89" actId="34135"/>
          <ac:picMkLst>
            <pc:docMk/>
            <pc:sldMk cId="531229119" sldId="550"/>
            <ac:picMk id="8" creationId="{31576AED-D6BB-84B0-448E-8945DAF5D7BA}"/>
          </ac:picMkLst>
        </pc:picChg>
        <pc:picChg chg="mod">
          <ac:chgData name="Samantha Sykes" userId="90c81e61-1625-4134-9dba-bbafe25093fa" providerId="ADAL" clId="{203DA1B1-3CA4-4D96-82A1-8D8F039010DE}" dt="2024-04-09T09:30:03.916" v="90" actId="34135"/>
          <ac:picMkLst>
            <pc:docMk/>
            <pc:sldMk cId="531229119" sldId="550"/>
            <ac:picMk id="9" creationId="{79D8BFF9-9C02-DF21-BF44-3231C0101172}"/>
          </ac:picMkLst>
        </pc:picChg>
      </pc:sldChg>
      <pc:sldChg chg="modSp mod">
        <pc:chgData name="Samantha Sykes" userId="90c81e61-1625-4134-9dba-bbafe25093fa" providerId="ADAL" clId="{203DA1B1-3CA4-4D96-82A1-8D8F039010DE}" dt="2024-04-09T09:29:51.762" v="88" actId="34135"/>
        <pc:sldMkLst>
          <pc:docMk/>
          <pc:sldMk cId="3483093074" sldId="551"/>
        </pc:sldMkLst>
        <pc:picChg chg="mod">
          <ac:chgData name="Samantha Sykes" userId="90c81e61-1625-4134-9dba-bbafe25093fa" providerId="ADAL" clId="{203DA1B1-3CA4-4D96-82A1-8D8F039010DE}" dt="2024-04-09T09:29:51.762" v="88" actId="34135"/>
          <ac:picMkLst>
            <pc:docMk/>
            <pc:sldMk cId="3483093074" sldId="551"/>
            <ac:picMk id="11" creationId="{9BE87069-EE37-9D8E-DEE3-47C6FC2F7069}"/>
          </ac:picMkLst>
        </pc:picChg>
      </pc:sldChg>
      <pc:sldChg chg="modSp mod">
        <pc:chgData name="Samantha Sykes" userId="90c81e61-1625-4134-9dba-bbafe25093fa" providerId="ADAL" clId="{203DA1B1-3CA4-4D96-82A1-8D8F039010DE}" dt="2024-04-09T09:29:48.250" v="87" actId="34135"/>
        <pc:sldMkLst>
          <pc:docMk/>
          <pc:sldMk cId="840570827" sldId="552"/>
        </pc:sldMkLst>
        <pc:picChg chg="mod">
          <ac:chgData name="Samantha Sykes" userId="90c81e61-1625-4134-9dba-bbafe25093fa" providerId="ADAL" clId="{203DA1B1-3CA4-4D96-82A1-8D8F039010DE}" dt="2024-04-09T09:29:46.331" v="86" actId="34135"/>
          <ac:picMkLst>
            <pc:docMk/>
            <pc:sldMk cId="840570827" sldId="552"/>
            <ac:picMk id="10" creationId="{7733323F-8B5A-830B-0E0B-46094361C6BD}"/>
          </ac:picMkLst>
        </pc:picChg>
        <pc:picChg chg="mod">
          <ac:chgData name="Samantha Sykes" userId="90c81e61-1625-4134-9dba-bbafe25093fa" providerId="ADAL" clId="{203DA1B1-3CA4-4D96-82A1-8D8F039010DE}" dt="2024-04-09T09:29:48.250" v="87" actId="34135"/>
          <ac:picMkLst>
            <pc:docMk/>
            <pc:sldMk cId="840570827" sldId="552"/>
            <ac:picMk id="1026" creationId="{E801469A-8ECF-DFD8-01D9-1AC423385CBC}"/>
          </ac:picMkLst>
        </pc:picChg>
      </pc:sldChg>
      <pc:sldChg chg="addSp modSp mod">
        <pc:chgData name="Samantha Sykes" userId="90c81e61-1625-4134-9dba-bbafe25093fa" providerId="ADAL" clId="{203DA1B1-3CA4-4D96-82A1-8D8F039010DE}" dt="2024-04-09T09:29:42.796" v="85" actId="34135"/>
        <pc:sldMkLst>
          <pc:docMk/>
          <pc:sldMk cId="4075416705" sldId="553"/>
        </pc:sldMkLst>
        <pc:spChg chg="mod">
          <ac:chgData name="Samantha Sykes" userId="90c81e61-1625-4134-9dba-bbafe25093fa" providerId="ADAL" clId="{203DA1B1-3CA4-4D96-82A1-8D8F039010DE}" dt="2024-04-09T09:29:40.392" v="84" actId="34135"/>
          <ac:spMkLst>
            <pc:docMk/>
            <pc:sldMk cId="4075416705" sldId="553"/>
            <ac:spMk id="12" creationId="{2923FA7A-1EDC-3EBF-E746-5348B7D0D482}"/>
          </ac:spMkLst>
        </pc:spChg>
        <pc:grpChg chg="add mod">
          <ac:chgData name="Samantha Sykes" userId="90c81e61-1625-4134-9dba-bbafe25093fa" providerId="ADAL" clId="{203DA1B1-3CA4-4D96-82A1-8D8F039010DE}" dt="2024-04-09T09:29:40.392" v="84" actId="34135"/>
          <ac:grpSpMkLst>
            <pc:docMk/>
            <pc:sldMk cId="4075416705" sldId="553"/>
            <ac:grpSpMk id="7" creationId="{BC018C82-353B-2EDC-8A10-F80370FF77D4}"/>
          </ac:grpSpMkLst>
        </pc:grpChg>
        <pc:picChg chg="mod">
          <ac:chgData name="Samantha Sykes" userId="90c81e61-1625-4134-9dba-bbafe25093fa" providerId="ADAL" clId="{203DA1B1-3CA4-4D96-82A1-8D8F039010DE}" dt="2024-04-09T09:29:40.392" v="84" actId="34135"/>
          <ac:picMkLst>
            <pc:docMk/>
            <pc:sldMk cId="4075416705" sldId="553"/>
            <ac:picMk id="8" creationId="{CF494E25-1ED0-641E-23D3-85C9E69D9FCB}"/>
          </ac:picMkLst>
        </pc:picChg>
        <pc:picChg chg="mod">
          <ac:chgData name="Samantha Sykes" userId="90c81e61-1625-4134-9dba-bbafe25093fa" providerId="ADAL" clId="{203DA1B1-3CA4-4D96-82A1-8D8F039010DE}" dt="2024-04-09T09:29:42.796" v="85" actId="34135"/>
          <ac:picMkLst>
            <pc:docMk/>
            <pc:sldMk cId="4075416705" sldId="553"/>
            <ac:picMk id="9" creationId="{7739792A-C1EF-7E0D-6357-D2D2E8997D8C}"/>
          </ac:picMkLst>
        </pc:picChg>
        <pc:picChg chg="mod">
          <ac:chgData name="Samantha Sykes" userId="90c81e61-1625-4134-9dba-bbafe25093fa" providerId="ADAL" clId="{203DA1B1-3CA4-4D96-82A1-8D8F039010DE}" dt="2024-04-09T09:29:32.694" v="82" actId="34135"/>
          <ac:picMkLst>
            <pc:docMk/>
            <pc:sldMk cId="4075416705" sldId="553"/>
            <ac:picMk id="11" creationId="{F5D3C88F-BB10-7FE5-1186-591B70383788}"/>
          </ac:picMkLst>
        </pc:picChg>
      </pc:sldChg>
      <pc:sldChg chg="modSp mod">
        <pc:chgData name="Samantha Sykes" userId="90c81e61-1625-4134-9dba-bbafe25093fa" providerId="ADAL" clId="{203DA1B1-3CA4-4D96-82A1-8D8F039010DE}" dt="2024-04-09T09:28:07.797" v="61" actId="34135"/>
        <pc:sldMkLst>
          <pc:docMk/>
          <pc:sldMk cId="333010454" sldId="554"/>
        </pc:sldMkLst>
        <pc:picChg chg="mod">
          <ac:chgData name="Samantha Sykes" userId="90c81e61-1625-4134-9dba-bbafe25093fa" providerId="ADAL" clId="{203DA1B1-3CA4-4D96-82A1-8D8F039010DE}" dt="2024-04-09T09:28:07.797" v="61" actId="34135"/>
          <ac:picMkLst>
            <pc:docMk/>
            <pc:sldMk cId="333010454" sldId="554"/>
            <ac:picMk id="5" creationId="{AD08F571-A289-E599-2042-B4B2F1C71321}"/>
          </ac:picMkLst>
        </pc:picChg>
      </pc:sldChg>
      <pc:sldChg chg="modSp mod">
        <pc:chgData name="Samantha Sykes" userId="90c81e61-1625-4134-9dba-bbafe25093fa" providerId="ADAL" clId="{203DA1B1-3CA4-4D96-82A1-8D8F039010DE}" dt="2024-04-09T09:28:16.777" v="64" actId="34135"/>
        <pc:sldMkLst>
          <pc:docMk/>
          <pc:sldMk cId="2473508191" sldId="555"/>
        </pc:sldMkLst>
        <pc:picChg chg="mod">
          <ac:chgData name="Samantha Sykes" userId="90c81e61-1625-4134-9dba-bbafe25093fa" providerId="ADAL" clId="{203DA1B1-3CA4-4D96-82A1-8D8F039010DE}" dt="2024-04-09T09:28:14.419" v="63" actId="34135"/>
          <ac:picMkLst>
            <pc:docMk/>
            <pc:sldMk cId="2473508191" sldId="555"/>
            <ac:picMk id="6" creationId="{CD085C4F-CA85-9126-CB23-1A27CE4B26EC}"/>
          </ac:picMkLst>
        </pc:picChg>
        <pc:picChg chg="mod">
          <ac:chgData name="Samantha Sykes" userId="90c81e61-1625-4134-9dba-bbafe25093fa" providerId="ADAL" clId="{203DA1B1-3CA4-4D96-82A1-8D8F039010DE}" dt="2024-04-09T09:28:16.777" v="64" actId="34135"/>
          <ac:picMkLst>
            <pc:docMk/>
            <pc:sldMk cId="2473508191" sldId="555"/>
            <ac:picMk id="7" creationId="{CBD944C1-82C1-F8E9-4C26-5DBC79ACBED7}"/>
          </ac:picMkLst>
        </pc:picChg>
      </pc:sldChg>
      <pc:sldChg chg="modSp mod">
        <pc:chgData name="Samantha Sykes" userId="90c81e61-1625-4134-9dba-bbafe25093fa" providerId="ADAL" clId="{203DA1B1-3CA4-4D96-82A1-8D8F039010DE}" dt="2024-04-09T09:28:04.346" v="60" actId="34135"/>
        <pc:sldMkLst>
          <pc:docMk/>
          <pc:sldMk cId="2285716251" sldId="556"/>
        </pc:sldMkLst>
        <pc:picChg chg="mod">
          <ac:chgData name="Samantha Sykes" userId="90c81e61-1625-4134-9dba-bbafe25093fa" providerId="ADAL" clId="{203DA1B1-3CA4-4D96-82A1-8D8F039010DE}" dt="2024-04-09T09:28:02.349" v="59" actId="34135"/>
          <ac:picMkLst>
            <pc:docMk/>
            <pc:sldMk cId="2285716251" sldId="556"/>
            <ac:picMk id="5" creationId="{36D5206B-D162-A7E0-CF3E-BE4748C83685}"/>
          </ac:picMkLst>
        </pc:picChg>
        <pc:picChg chg="mod">
          <ac:chgData name="Samantha Sykes" userId="90c81e61-1625-4134-9dba-bbafe25093fa" providerId="ADAL" clId="{203DA1B1-3CA4-4D96-82A1-8D8F039010DE}" dt="2024-04-09T09:28:04.346" v="60" actId="34135"/>
          <ac:picMkLst>
            <pc:docMk/>
            <pc:sldMk cId="2285716251" sldId="556"/>
            <ac:picMk id="9" creationId="{9F578CFE-1932-54EC-224E-A098E2DDE540}"/>
          </ac:picMkLst>
        </pc:picChg>
      </pc:sldChg>
      <pc:sldChg chg="modSp mod">
        <pc:chgData name="Samantha Sykes" userId="90c81e61-1625-4134-9dba-bbafe25093fa" providerId="ADAL" clId="{203DA1B1-3CA4-4D96-82A1-8D8F039010DE}" dt="2024-04-09T09:27:04.192" v="49" actId="34135"/>
        <pc:sldMkLst>
          <pc:docMk/>
          <pc:sldMk cId="2480608168" sldId="558"/>
        </pc:sldMkLst>
        <pc:picChg chg="mod">
          <ac:chgData name="Samantha Sykes" userId="90c81e61-1625-4134-9dba-bbafe25093fa" providerId="ADAL" clId="{203DA1B1-3CA4-4D96-82A1-8D8F039010DE}" dt="2024-04-09T09:27:04.192" v="49" actId="34135"/>
          <ac:picMkLst>
            <pc:docMk/>
            <pc:sldMk cId="2480608168" sldId="558"/>
            <ac:picMk id="5" creationId="{82CC97A7-36F6-F6B5-FB8B-3B207D623384}"/>
          </ac:picMkLst>
        </pc:picChg>
      </pc:sldChg>
      <pc:sldChg chg="modSp mod">
        <pc:chgData name="Samantha Sykes" userId="90c81e61-1625-4134-9dba-bbafe25093fa" providerId="ADAL" clId="{203DA1B1-3CA4-4D96-82A1-8D8F039010DE}" dt="2024-04-09T09:26:46.388" v="45" actId="34135"/>
        <pc:sldMkLst>
          <pc:docMk/>
          <pc:sldMk cId="3293791715" sldId="560"/>
        </pc:sldMkLst>
        <pc:picChg chg="mod">
          <ac:chgData name="Samantha Sykes" userId="90c81e61-1625-4134-9dba-bbafe25093fa" providerId="ADAL" clId="{203DA1B1-3CA4-4D96-82A1-8D8F039010DE}" dt="2024-04-09T09:26:46.388" v="45" actId="34135"/>
          <ac:picMkLst>
            <pc:docMk/>
            <pc:sldMk cId="3293791715" sldId="560"/>
            <ac:picMk id="6" creationId="{78CC27F3-4276-CD03-F160-11F64C916854}"/>
          </ac:picMkLst>
        </pc:picChg>
      </pc:sldChg>
      <pc:sldChg chg="modSp mod">
        <pc:chgData name="Samantha Sykes" userId="90c81e61-1625-4134-9dba-bbafe25093fa" providerId="ADAL" clId="{203DA1B1-3CA4-4D96-82A1-8D8F039010DE}" dt="2024-04-09T09:26:54.237" v="47" actId="34135"/>
        <pc:sldMkLst>
          <pc:docMk/>
          <pc:sldMk cId="1073919390" sldId="561"/>
        </pc:sldMkLst>
        <pc:picChg chg="mod">
          <ac:chgData name="Samantha Sykes" userId="90c81e61-1625-4134-9dba-bbafe25093fa" providerId="ADAL" clId="{203DA1B1-3CA4-4D96-82A1-8D8F039010DE}" dt="2024-04-09T09:26:54.237" v="47" actId="34135"/>
          <ac:picMkLst>
            <pc:docMk/>
            <pc:sldMk cId="1073919390" sldId="561"/>
            <ac:picMk id="11" creationId="{16143DFA-3936-240A-5B31-374A753B4D28}"/>
          </ac:picMkLst>
        </pc:picChg>
      </pc:sldChg>
      <pc:sldChg chg="modSp mod">
        <pc:chgData name="Samantha Sykes" userId="90c81e61-1625-4134-9dba-bbafe25093fa" providerId="ADAL" clId="{203DA1B1-3CA4-4D96-82A1-8D8F039010DE}" dt="2024-04-09T09:24:38.766" v="30" actId="34135"/>
        <pc:sldMkLst>
          <pc:docMk/>
          <pc:sldMk cId="2241951743" sldId="562"/>
        </pc:sldMkLst>
        <pc:picChg chg="mod">
          <ac:chgData name="Samantha Sykes" userId="90c81e61-1625-4134-9dba-bbafe25093fa" providerId="ADAL" clId="{203DA1B1-3CA4-4D96-82A1-8D8F039010DE}" dt="2024-04-09T09:24:38.766" v="30" actId="34135"/>
          <ac:picMkLst>
            <pc:docMk/>
            <pc:sldMk cId="2241951743" sldId="562"/>
            <ac:picMk id="6" creationId="{E199EB18-40BF-B4A9-88BE-3204F88CDFEE}"/>
          </ac:picMkLst>
        </pc:picChg>
        <pc:picChg chg="mod">
          <ac:chgData name="Samantha Sykes" userId="90c81e61-1625-4134-9dba-bbafe25093fa" providerId="ADAL" clId="{203DA1B1-3CA4-4D96-82A1-8D8F039010DE}" dt="2024-04-09T09:24:38.766" v="30" actId="34135"/>
          <ac:picMkLst>
            <pc:docMk/>
            <pc:sldMk cId="2241951743" sldId="562"/>
            <ac:picMk id="8" creationId="{ED66E2B8-4552-C005-B34B-2BCF3D9DA353}"/>
          </ac:picMkLst>
        </pc:picChg>
      </pc:sldChg>
      <pc:sldChg chg="modSp mod">
        <pc:chgData name="Samantha Sykes" userId="90c81e61-1625-4134-9dba-bbafe25093fa" providerId="ADAL" clId="{203DA1B1-3CA4-4D96-82A1-8D8F039010DE}" dt="2024-04-09T09:24:29.969" v="28" actId="34135"/>
        <pc:sldMkLst>
          <pc:docMk/>
          <pc:sldMk cId="3554509742" sldId="563"/>
        </pc:sldMkLst>
        <pc:picChg chg="mod">
          <ac:chgData name="Samantha Sykes" userId="90c81e61-1625-4134-9dba-bbafe25093fa" providerId="ADAL" clId="{203DA1B1-3CA4-4D96-82A1-8D8F039010DE}" dt="2024-04-09T09:24:29.969" v="28" actId="34135"/>
          <ac:picMkLst>
            <pc:docMk/>
            <pc:sldMk cId="3554509742" sldId="563"/>
            <ac:picMk id="5" creationId="{69E34C53-3DEC-2FEF-3B22-EDDC9182E46E}"/>
          </ac:picMkLst>
        </pc:picChg>
        <pc:picChg chg="mod">
          <ac:chgData name="Samantha Sykes" userId="90c81e61-1625-4134-9dba-bbafe25093fa" providerId="ADAL" clId="{203DA1B1-3CA4-4D96-82A1-8D8F039010DE}" dt="2024-04-09T09:24:27.909" v="27" actId="34135"/>
          <ac:picMkLst>
            <pc:docMk/>
            <pc:sldMk cId="3554509742" sldId="563"/>
            <ac:picMk id="6" creationId="{312089EE-9A62-3B61-C80A-65CF3D2A5772}"/>
          </ac:picMkLst>
        </pc:picChg>
      </pc:sldChg>
      <pc:sldChg chg="modSp mod">
        <pc:chgData name="Samantha Sykes" userId="90c81e61-1625-4134-9dba-bbafe25093fa" providerId="ADAL" clId="{203DA1B1-3CA4-4D96-82A1-8D8F039010DE}" dt="2024-04-09T09:23:36.582" v="23" actId="34135"/>
        <pc:sldMkLst>
          <pc:docMk/>
          <pc:sldMk cId="2794712488" sldId="566"/>
        </pc:sldMkLst>
        <pc:picChg chg="mod">
          <ac:chgData name="Samantha Sykes" userId="90c81e61-1625-4134-9dba-bbafe25093fa" providerId="ADAL" clId="{203DA1B1-3CA4-4D96-82A1-8D8F039010DE}" dt="2024-04-09T09:23:36.582" v="23" actId="34135"/>
          <ac:picMkLst>
            <pc:docMk/>
            <pc:sldMk cId="2794712488" sldId="566"/>
            <ac:picMk id="3" creationId="{BE124B55-CE20-A125-59EB-47D702011C46}"/>
          </ac:picMkLst>
        </pc:picChg>
      </pc:sldChg>
      <pc:sldChg chg="modSp mod">
        <pc:chgData name="Samantha Sykes" userId="90c81e61-1625-4134-9dba-bbafe25093fa" providerId="ADAL" clId="{203DA1B1-3CA4-4D96-82A1-8D8F039010DE}" dt="2024-04-09T09:23:32.638" v="22" actId="34135"/>
        <pc:sldMkLst>
          <pc:docMk/>
          <pc:sldMk cId="3108089113" sldId="567"/>
        </pc:sldMkLst>
        <pc:picChg chg="mod">
          <ac:chgData name="Samantha Sykes" userId="90c81e61-1625-4134-9dba-bbafe25093fa" providerId="ADAL" clId="{203DA1B1-3CA4-4D96-82A1-8D8F039010DE}" dt="2024-04-09T09:23:32.638" v="22" actId="34135"/>
          <ac:picMkLst>
            <pc:docMk/>
            <pc:sldMk cId="3108089113" sldId="567"/>
            <ac:picMk id="8" creationId="{8C42A1F4-3EBD-82D0-BE93-F943C311EA18}"/>
          </ac:picMkLst>
        </pc:picChg>
      </pc:sldChg>
      <pc:sldChg chg="modSp mod">
        <pc:chgData name="Samantha Sykes" userId="90c81e61-1625-4134-9dba-bbafe25093fa" providerId="ADAL" clId="{203DA1B1-3CA4-4D96-82A1-8D8F039010DE}" dt="2024-04-09T09:23:27.505" v="21" actId="34135"/>
        <pc:sldMkLst>
          <pc:docMk/>
          <pc:sldMk cId="3052870838" sldId="568"/>
        </pc:sldMkLst>
        <pc:picChg chg="mod">
          <ac:chgData name="Samantha Sykes" userId="90c81e61-1625-4134-9dba-bbafe25093fa" providerId="ADAL" clId="{203DA1B1-3CA4-4D96-82A1-8D8F039010DE}" dt="2024-04-09T09:23:27.505" v="21" actId="34135"/>
          <ac:picMkLst>
            <pc:docMk/>
            <pc:sldMk cId="3052870838" sldId="568"/>
            <ac:picMk id="3" creationId="{CB08212C-3DFA-D9CE-111F-DAB2A03B4E25}"/>
          </ac:picMkLst>
        </pc:picChg>
        <pc:picChg chg="mod">
          <ac:chgData name="Samantha Sykes" userId="90c81e61-1625-4134-9dba-bbafe25093fa" providerId="ADAL" clId="{203DA1B1-3CA4-4D96-82A1-8D8F039010DE}" dt="2024-04-09T09:23:25.524" v="20" actId="34135"/>
          <ac:picMkLst>
            <pc:docMk/>
            <pc:sldMk cId="3052870838" sldId="568"/>
            <ac:picMk id="7" creationId="{36A7D447-9159-95C6-8500-F8F9BBC89703}"/>
          </ac:picMkLst>
        </pc:picChg>
      </pc:sldChg>
      <pc:sldChg chg="delCm">
        <pc:chgData name="Samantha Sykes" userId="90c81e61-1625-4134-9dba-bbafe25093fa" providerId="ADAL" clId="{203DA1B1-3CA4-4D96-82A1-8D8F039010DE}" dt="2024-04-09T09:22:57.934" v="17"/>
        <pc:sldMkLst>
          <pc:docMk/>
          <pc:sldMk cId="293103165" sldId="569"/>
        </pc:sldMkLst>
        <pc:extLst>
          <p:ext xmlns:p="http://schemas.openxmlformats.org/presentationml/2006/main" uri="{D6D511B9-2390-475A-947B-AFAB55BFBCF1}">
            <pc226:cmChg xmlns:pc226="http://schemas.microsoft.com/office/powerpoint/2022/06/main/command" chg="del">
              <pc226:chgData name="Samantha Sykes" userId="90c81e61-1625-4134-9dba-bbafe25093fa" providerId="ADAL" clId="{203DA1B1-3CA4-4D96-82A1-8D8F039010DE}" dt="2024-04-09T09:22:57.934" v="17"/>
              <pc2:cmMkLst xmlns:pc2="http://schemas.microsoft.com/office/powerpoint/2019/9/main/command">
                <pc:docMk/>
                <pc:sldMk cId="293103165" sldId="569"/>
                <pc2:cmMk id="{17AAFB2A-FADC-4408-8311-92B8BD318546}"/>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28380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23</a:t>
            </a:fld>
            <a:endParaRPr lang="en-US"/>
          </a:p>
        </p:txBody>
      </p:sp>
    </p:spTree>
    <p:extLst>
      <p:ext uri="{BB962C8B-B14F-4D97-AF65-F5344CB8AC3E}">
        <p14:creationId xmlns:p14="http://schemas.microsoft.com/office/powerpoint/2010/main" val="49174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BFB3F-975C-9AC1-8CA1-18FC55AD6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1FD09-1FBA-B64A-CE2B-0700BB94E6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0E318-8260-338E-C78E-53636AC30D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824520-96E8-E0B9-5A2D-E314BD04D4EA}"/>
              </a:ext>
            </a:extLst>
          </p:cNvPr>
          <p:cNvSpPr>
            <a:spLocks noGrp="1"/>
          </p:cNvSpPr>
          <p:nvPr>
            <p:ph type="sldNum" sz="quarter" idx="5"/>
          </p:nvPr>
        </p:nvSpPr>
        <p:spPr/>
        <p:txBody>
          <a:bodyPr/>
          <a:lstStyle/>
          <a:p>
            <a:fld id="{209B106E-8D4E-4C4B-B3F1-B510A67D8807}" type="slidenum">
              <a:rPr lang="en-US" smtClean="0"/>
              <a:t>36</a:t>
            </a:fld>
            <a:endParaRPr lang="en-US"/>
          </a:p>
        </p:txBody>
      </p:sp>
    </p:spTree>
    <p:extLst>
      <p:ext uri="{BB962C8B-B14F-4D97-AF65-F5344CB8AC3E}">
        <p14:creationId xmlns:p14="http://schemas.microsoft.com/office/powerpoint/2010/main" val="3534734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60</a:t>
            </a:fld>
            <a:endParaRPr lang="en-US"/>
          </a:p>
        </p:txBody>
      </p:sp>
    </p:spTree>
    <p:extLst>
      <p:ext uri="{BB962C8B-B14F-4D97-AF65-F5344CB8AC3E}">
        <p14:creationId xmlns:p14="http://schemas.microsoft.com/office/powerpoint/2010/main" val="366691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85</a:t>
            </a:fld>
            <a:endParaRPr lang="en-US"/>
          </a:p>
        </p:txBody>
      </p:sp>
    </p:spTree>
    <p:extLst>
      <p:ext uri="{BB962C8B-B14F-4D97-AF65-F5344CB8AC3E}">
        <p14:creationId xmlns:p14="http://schemas.microsoft.com/office/powerpoint/2010/main" val="428359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89</a:t>
            </a:fld>
            <a:endParaRPr lang="en-US"/>
          </a:p>
        </p:txBody>
      </p:sp>
    </p:spTree>
    <p:extLst>
      <p:ext uri="{BB962C8B-B14F-4D97-AF65-F5344CB8AC3E}">
        <p14:creationId xmlns:p14="http://schemas.microsoft.com/office/powerpoint/2010/main" val="3298780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95</a:t>
            </a:fld>
            <a:endParaRPr lang="en-US"/>
          </a:p>
        </p:txBody>
      </p:sp>
    </p:spTree>
    <p:extLst>
      <p:ext uri="{BB962C8B-B14F-4D97-AF65-F5344CB8AC3E}">
        <p14:creationId xmlns:p14="http://schemas.microsoft.com/office/powerpoint/2010/main" val="1577671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09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09 April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09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09 April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3.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hyperlink" Target="https://www.ucas.com/undergraduate/results-confirmation-and-clearing/what-clearing" TargetMode="External"/><Relationship Id="rId2" Type="http://schemas.openxmlformats.org/officeDocument/2006/relationships/slideLayout" Target="../slideLayouts/slideLayout66.xml"/><Relationship Id="rId1" Type="http://schemas.openxmlformats.org/officeDocument/2006/relationships/tags" Target="../tags/tag101.xml"/><Relationship Id="rId5" Type="http://schemas.openxmlformats.org/officeDocument/2006/relationships/image" Target="../media/image128.PNG"/><Relationship Id="rId4" Type="http://schemas.openxmlformats.org/officeDocument/2006/relationships/image" Target="../media/image1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3.xml"/><Relationship Id="rId1" Type="http://schemas.openxmlformats.org/officeDocument/2006/relationships/tags" Target="../tags/tag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5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ags" Target="../tags/tag15.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5.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tags" Target="../tags/tag19.xml"/><Relationship Id="rId1" Type="http://schemas.openxmlformats.org/officeDocument/2006/relationships/themeOverride" Target="../theme/themeOverride1.xml"/><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64.xml"/><Relationship Id="rId1" Type="http://schemas.openxmlformats.org/officeDocument/2006/relationships/tags" Target="../tags/tag20.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6.xml"/><Relationship Id="rId1" Type="http://schemas.openxmlformats.org/officeDocument/2006/relationships/tags" Target="../tags/tag3.xml"/><Relationship Id="rId4" Type="http://schemas.openxmlformats.org/officeDocument/2006/relationships/hyperlink" Target="https://www.ucas.com/undergraduate/applying-university/filling-your-ucas-undergraduate-applicati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64.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5.xml"/><Relationship Id="rId1" Type="http://schemas.openxmlformats.org/officeDocument/2006/relationships/tags" Target="../tags/tag23.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5.xml"/><Relationship Id="rId1" Type="http://schemas.openxmlformats.org/officeDocument/2006/relationships/tags" Target="../tags/tag24.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5.xml"/><Relationship Id="rId1" Type="http://schemas.openxmlformats.org/officeDocument/2006/relationships/tags" Target="../tags/tag25.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4.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6.xml"/><Relationship Id="rId1" Type="http://schemas.openxmlformats.org/officeDocument/2006/relationships/tags" Target="../tags/tag29.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1.xml"/><Relationship Id="rId1" Type="http://schemas.openxmlformats.org/officeDocument/2006/relationships/tags" Target="../tags/tag31.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1.xml"/><Relationship Id="rId1" Type="http://schemas.openxmlformats.org/officeDocument/2006/relationships/tags" Target="../tags/tag3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1.xml"/><Relationship Id="rId1" Type="http://schemas.openxmlformats.org/officeDocument/2006/relationships/tags" Target="../tags/tag33.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tags" Target="../tags/tag35.xml"/><Relationship Id="rId1" Type="http://schemas.openxmlformats.org/officeDocument/2006/relationships/themeOverride" Target="../theme/themeOverride2.xml"/><Relationship Id="rId5" Type="http://schemas.openxmlformats.org/officeDocument/2006/relationships/image" Target="../media/image44.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4.xml"/><Relationship Id="rId1" Type="http://schemas.openxmlformats.org/officeDocument/2006/relationships/tags" Target="../tags/tag36.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4.xml"/><Relationship Id="rId1" Type="http://schemas.openxmlformats.org/officeDocument/2006/relationships/tags" Target="../tags/tag37.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64.xml"/><Relationship Id="rId1" Type="http://schemas.openxmlformats.org/officeDocument/2006/relationships/tags" Target="../tags/tag38.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4.xml"/><Relationship Id="rId1" Type="http://schemas.openxmlformats.org/officeDocument/2006/relationships/tags" Target="../tags/tag39.xml"/><Relationship Id="rId5" Type="http://schemas.openxmlformats.org/officeDocument/2006/relationships/image" Target="../media/image44.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0.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hyperlink" Target="http://www.ucas.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6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43.xml"/><Relationship Id="rId1" Type="http://schemas.openxmlformats.org/officeDocument/2006/relationships/themeOverride" Target="../theme/themeOverride3.xml"/><Relationship Id="rId5" Type="http://schemas.openxmlformats.org/officeDocument/2006/relationships/image" Target="../media/image60.png"/><Relationship Id="rId4" Type="http://schemas.openxmlformats.org/officeDocument/2006/relationships/hyperlink" Target="http://ucas.com/finance" TargetMode="Externa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tags" Target="../tags/tag45.xml"/><Relationship Id="rId1" Type="http://schemas.openxmlformats.org/officeDocument/2006/relationships/themeOverride" Target="../theme/themeOverride4.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61.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61.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65.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5.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61.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61.xml"/><Relationship Id="rId1" Type="http://schemas.openxmlformats.org/officeDocument/2006/relationships/tags" Target="../tags/tag53.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61.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61.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61.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hyperlink" Target="https://www.ucas.com/undergraduate/applying-university/filling-your-ucas-undergraduate-application" TargetMode="External"/><Relationship Id="rId2" Type="http://schemas.openxmlformats.org/officeDocument/2006/relationships/slideLayout" Target="../slideLayouts/slideLayout61.xml"/><Relationship Id="rId1" Type="http://schemas.openxmlformats.org/officeDocument/2006/relationships/tags" Target="../tags/tag57.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61.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61.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0.xml"/><Relationship Id="rId1" Type="http://schemas.openxmlformats.org/officeDocument/2006/relationships/tags" Target="../tags/tag7.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6.xml"/><Relationship Id="rId1" Type="http://schemas.openxmlformats.org/officeDocument/2006/relationships/tags" Target="../tags/tag61.xml"/><Relationship Id="rId5" Type="http://schemas.openxmlformats.org/officeDocument/2006/relationships/image" Target="../media/image45.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65.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65.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65.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65.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66.xml"/><Relationship Id="rId1" Type="http://schemas.openxmlformats.org/officeDocument/2006/relationships/tags" Target="../tags/tag68.xml"/><Relationship Id="rId5" Type="http://schemas.openxmlformats.org/officeDocument/2006/relationships/hyperlink" Target="https://www.ucas.com/undergraduate/applying-university/writing-personal-statement/how-write-personal-statement" TargetMode="External"/><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66.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8.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65.xml"/><Relationship Id="rId1" Type="http://schemas.openxmlformats.org/officeDocument/2006/relationships/tags" Target="../tags/tag71.xml"/><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65.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65.xml"/><Relationship Id="rId1" Type="http://schemas.openxmlformats.org/officeDocument/2006/relationships/tags" Target="../tags/tag73.xml"/><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65.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65.xml"/><Relationship Id="rId1" Type="http://schemas.openxmlformats.org/officeDocument/2006/relationships/tags" Target="../tags/tag75.xml"/><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63.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63.xml"/><Relationship Id="rId1" Type="http://schemas.openxmlformats.org/officeDocument/2006/relationships/tags" Target="../tags/tag78.xml"/><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63.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63.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66.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66.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66.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5.xml"/><Relationship Id="rId7" Type="http://schemas.openxmlformats.org/officeDocument/2006/relationships/image" Target="../media/image102.png"/><Relationship Id="rId2" Type="http://schemas.openxmlformats.org/officeDocument/2006/relationships/slideLayout" Target="../slideLayouts/slideLayout67.xml"/><Relationship Id="rId1" Type="http://schemas.openxmlformats.org/officeDocument/2006/relationships/tags" Target="../tags/tag8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62.xml"/><Relationship Id="rId1" Type="http://schemas.openxmlformats.org/officeDocument/2006/relationships/tags" Target="../tags/tag87.xml"/><Relationship Id="rId5" Type="http://schemas.openxmlformats.org/officeDocument/2006/relationships/image" Target="../media/image106.jpeg"/><Relationship Id="rId4" Type="http://schemas.openxmlformats.org/officeDocument/2006/relationships/image" Target="../media/image105.png"/></Relationships>
</file>

<file path=ppt/slides/_rels/slide8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62.xml"/><Relationship Id="rId1" Type="http://schemas.openxmlformats.org/officeDocument/2006/relationships/tags" Target="../tags/tag88.xml"/><Relationship Id="rId5" Type="http://schemas.openxmlformats.org/officeDocument/2006/relationships/image" Target="../media/image108.png"/><Relationship Id="rId4" Type="http://schemas.openxmlformats.org/officeDocument/2006/relationships/image" Target="../media/image107.jpeg"/></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62.xml"/><Relationship Id="rId1" Type="http://schemas.openxmlformats.org/officeDocument/2006/relationships/tags" Target="../tags/tag89.xml"/><Relationship Id="rId4" Type="http://schemas.openxmlformats.org/officeDocument/2006/relationships/image" Target="../media/image110.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1.xml"/><Relationship Id="rId1" Type="http://schemas.openxmlformats.org/officeDocument/2006/relationships/tags" Target="../tags/tag90.xml"/><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64.xml"/><Relationship Id="rId1" Type="http://schemas.openxmlformats.org/officeDocument/2006/relationships/tags" Target="../tags/tag91.xml"/><Relationship Id="rId4" Type="http://schemas.openxmlformats.org/officeDocument/2006/relationships/image" Target="../media/image113.pn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64.xml"/><Relationship Id="rId1" Type="http://schemas.openxmlformats.org/officeDocument/2006/relationships/tags" Target="../tags/tag92.xml"/><Relationship Id="rId4" Type="http://schemas.openxmlformats.org/officeDocument/2006/relationships/image" Target="../media/image115.png"/></Relationships>
</file>

<file path=ppt/slides/_rels/slide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64.xml"/><Relationship Id="rId1" Type="http://schemas.openxmlformats.org/officeDocument/2006/relationships/tags" Target="../tags/tag93.xml"/><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64.xml"/><Relationship Id="rId1" Type="http://schemas.openxmlformats.org/officeDocument/2006/relationships/tags" Target="../tags/tag94.xml"/><Relationship Id="rId4" Type="http://schemas.openxmlformats.org/officeDocument/2006/relationships/image" Target="../media/image119.png"/></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64.xml"/><Relationship Id="rId1" Type="http://schemas.openxmlformats.org/officeDocument/2006/relationships/tags" Target="../tags/tag95.xml"/><Relationship Id="rId4" Type="http://schemas.openxmlformats.org/officeDocument/2006/relationships/image" Target="../media/image100.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4.xml"/><Relationship Id="rId1" Type="http://schemas.openxmlformats.org/officeDocument/2006/relationships/tags" Target="../tags/tag96.xml"/><Relationship Id="rId5" Type="http://schemas.openxmlformats.org/officeDocument/2006/relationships/image" Target="../media/image122.png"/><Relationship Id="rId4" Type="http://schemas.openxmlformats.org/officeDocument/2006/relationships/image" Target="../media/image121.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66.xml"/><Relationship Id="rId1" Type="http://schemas.openxmlformats.org/officeDocument/2006/relationships/tags" Target="../tags/tag98.xml"/><Relationship Id="rId4" Type="http://schemas.openxmlformats.org/officeDocument/2006/relationships/image" Target="../media/image124.PNG"/></Relationships>
</file>

<file path=ppt/slides/_rels/slide9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66.xml"/><Relationship Id="rId1" Type="http://schemas.openxmlformats.org/officeDocument/2006/relationships/tags" Target="../tags/tag99.xml"/></Relationships>
</file>

<file path=ppt/slides/_rels/slide9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66.xml"/><Relationship Id="rId1" Type="http://schemas.openxmlformats.org/officeDocument/2006/relationships/tags" Target="../tags/tag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a:latin typeface="Roboto" panose="02000000000000000000" pitchFamily="2" charset="0"/>
              </a:rPr>
              <a:t>Applying through </a:t>
            </a:r>
            <a:br>
              <a:rPr lang="en-US">
                <a:latin typeface="Roboto" panose="02000000000000000000" pitchFamily="2" charset="0"/>
              </a:rPr>
            </a:br>
            <a:r>
              <a:rPr lang="en-US">
                <a:latin typeface="Roboto" panose="02000000000000000000" pitchFamily="2" charset="0"/>
              </a:rPr>
              <a:t>UCAS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vert="horz" lIns="0" tIns="0" rIns="0" bIns="0" rtlCol="0" anchor="t">
            <a:noAutofit/>
          </a:bodyPr>
          <a:lstStyle/>
          <a:p>
            <a:r>
              <a:rPr lang="en-GB" sz="1300" b="1" dirty="0">
                <a:latin typeface="Roboto Thin"/>
                <a:ea typeface="Roboto Thin"/>
                <a:cs typeface="Roboto Thin"/>
              </a:rPr>
              <a:t>For courses starting in 2025</a:t>
            </a:r>
            <a:endParaRPr lang="en-US" sz="1300" b="1" dirty="0">
              <a:latin typeface="Roboto Thin"/>
              <a:ea typeface="Roboto Thin"/>
              <a:cs typeface="Roboto Thin"/>
            </a:endParaRPr>
          </a:p>
          <a:p>
            <a:r>
              <a:rPr lang="en-GB" sz="1300" b="1" dirty="0">
                <a:latin typeface="Roboto Thin"/>
                <a:ea typeface="Roboto Thin"/>
                <a:cs typeface="Roboto Thin"/>
              </a:rPr>
              <a:t>Updated: 09 April 2024</a:t>
            </a:r>
          </a:p>
        </p:txBody>
      </p:sp>
    </p:spTree>
    <p:custDataLst>
      <p:tags r:id="rId1"/>
    </p:custDataLst>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11"/>
          </p:nvPr>
        </p:nvSpPr>
        <p:spPr/>
        <p:txBody>
          <a:bodyPr/>
          <a:lstStyle/>
          <a:p>
            <a:r>
              <a:rPr lang="en-US"/>
              <a:t>|   </a:t>
            </a:r>
            <a:fld id="{D7A593A7-184A-6D43-8A36-702213271FF9}" type="slidenum">
              <a:rPr lang="en-US" smtClean="0"/>
              <a:pPr/>
              <a:t>10</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12"/>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500248"/>
            <a:ext cx="3285354" cy="2308324"/>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rPr>
              <a:t>Choose if you want to get tailored information about </a:t>
            </a:r>
            <a:r>
              <a:rPr lang="en-GB" sz="1600" dirty="0" err="1">
                <a:solidFill>
                  <a:srgbClr val="313537"/>
                </a:solidFill>
                <a:latin typeface="Roboto Light "/>
              </a:rPr>
              <a:t>uni</a:t>
            </a:r>
            <a:r>
              <a:rPr lang="en-GB" sz="1600" dirty="0">
                <a:solidFill>
                  <a:srgbClr val="313537"/>
                </a:solidFill>
                <a:latin typeface="Roboto Light "/>
              </a:rPr>
              <a:t>, college and apprenticeship options.</a:t>
            </a:r>
          </a:p>
          <a:p>
            <a:endParaRPr lang="en-GB" sz="1600" dirty="0">
              <a:solidFill>
                <a:srgbClr val="313537"/>
              </a:solidFill>
              <a:latin typeface="Roboto Light "/>
            </a:endParaRPr>
          </a:p>
          <a:p>
            <a:r>
              <a:rPr lang="en-GB" sz="1600" b="0" i="0" dirty="0">
                <a:solidFill>
                  <a:srgbClr val="313537"/>
                </a:solidFill>
                <a:effectLst/>
                <a:latin typeface="Roboto Light "/>
              </a:rPr>
              <a:t>Select </a:t>
            </a:r>
            <a:r>
              <a:rPr lang="en-GB" sz="1600" dirty="0">
                <a:solidFill>
                  <a:srgbClr val="313537"/>
                </a:solidFill>
                <a:latin typeface="Roboto Light "/>
              </a:rPr>
              <a:t>the </a:t>
            </a:r>
            <a:r>
              <a:rPr lang="en-GB" sz="1600" b="1" dirty="0">
                <a:solidFill>
                  <a:srgbClr val="313537"/>
                </a:solidFill>
                <a:latin typeface="Roboto Light "/>
              </a:rPr>
              <a:t>subjects, locations or industries </a:t>
            </a:r>
            <a:r>
              <a:rPr lang="en-GB" sz="1600" b="0" i="0" dirty="0">
                <a:solidFill>
                  <a:srgbClr val="313537"/>
                </a:solidFill>
                <a:effectLst/>
                <a:latin typeface="Roboto Light "/>
              </a:rPr>
              <a:t>that you are interested in</a:t>
            </a:r>
            <a:r>
              <a:rPr lang="en-GB" sz="1600" dirty="0">
                <a:solidFill>
                  <a:srgbClr val="313537"/>
                </a:solidFill>
                <a:latin typeface="Roboto Light "/>
              </a:rPr>
              <a:t> – you can change these at any time in your preferences</a:t>
            </a:r>
            <a:r>
              <a:rPr lang="en-GB" sz="1600" b="0" i="0" dirty="0">
                <a:solidFill>
                  <a:srgbClr val="313537"/>
                </a:solidFill>
                <a:effectLst/>
                <a:latin typeface="Roboto Light "/>
              </a:rPr>
              <a:t>.</a:t>
            </a:r>
            <a:r>
              <a:rPr lang="en-GB" sz="1600" dirty="0">
                <a:solidFill>
                  <a:srgbClr val="313537"/>
                </a:solidFill>
                <a:latin typeface="Roboto Light "/>
              </a:rPr>
              <a:t> </a:t>
            </a:r>
            <a:endParaRPr lang="en-GB" sz="1600" dirty="0">
              <a:solidFill>
                <a:srgbClr val="1F2834"/>
              </a:solidFill>
              <a:latin typeface="Roboto Light "/>
              <a:cs typeface="Calibri"/>
            </a:endParaRPr>
          </a:p>
          <a:p>
            <a:endParaRPr lang="en-GB" sz="1600" dirty="0">
              <a:solidFill>
                <a:srgbClr val="313537"/>
              </a:solidFill>
            </a:endParaRPr>
          </a:p>
        </p:txBody>
      </p:sp>
      <p:sp>
        <p:nvSpPr>
          <p:cNvPr id="2" name="TextBox 1">
            <a:extLst>
              <a:ext uri="{FF2B5EF4-FFF2-40B4-BE49-F238E27FC236}">
                <a16:creationId xmlns:a16="http://schemas.microsoft.com/office/drawing/2014/main" id="{3EFDAFB1-757F-4480-8715-A598080C7DF9}"/>
              </a:ext>
            </a:extLst>
          </p:cNvPr>
          <p:cNvSpPr txBox="1"/>
          <p:nvPr/>
        </p:nvSpPr>
        <p:spPr>
          <a:xfrm>
            <a:off x="287338" y="490301"/>
            <a:ext cx="7010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latin typeface="Roboto" panose="02000000000000000000" pitchFamily="2" charset="0"/>
                <a:ea typeface="Roboto" panose="02000000000000000000" pitchFamily="2" charset="0"/>
                <a:cs typeface="Roboto" panose="02000000000000000000" pitchFamily="2" charset="0"/>
              </a:rPr>
              <a:t>Registering for an account</a:t>
            </a:r>
            <a:endParaRPr lang="en-US" sz="3600" b="1">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8207D13F-D302-3F59-E583-144C763324A0}"/>
              </a:ext>
            </a:extLst>
          </p:cNvPr>
          <p:cNvPicPr>
            <a:picLocks noGrp="1" noRot="1" noChangeAspect="1" noMove="1" noResize="1" noEditPoints="1" noAdjustHandles="1" noChangeArrowheads="1" noChangeShapeType="1" noCrop="1"/>
          </p:cNvPicPr>
          <p:nvPr/>
        </p:nvPicPr>
        <p:blipFill rotWithShape="1">
          <a:blip r:embed="rId3"/>
          <a:srcRect l="16560" r="13223"/>
          <a:stretch/>
        </p:blipFill>
        <p:spPr>
          <a:xfrm>
            <a:off x="3918857" y="1256679"/>
            <a:ext cx="4186647" cy="3041682"/>
          </a:xfrm>
          <a:prstGeom prst="roundRect">
            <a:avLst/>
          </a:prstGeom>
        </p:spPr>
      </p:pic>
    </p:spTree>
    <p:custDataLst>
      <p:tags r:id="rId1"/>
    </p:custDataLst>
    <p:extLst>
      <p:ext uri="{BB962C8B-B14F-4D97-AF65-F5344CB8AC3E}">
        <p14:creationId xmlns:p14="http://schemas.microsoft.com/office/powerpoint/2010/main" val="4809478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851D07-A0FB-DB90-4EB8-25E4AA02A5CA}"/>
              </a:ext>
            </a:extLst>
          </p:cNvPr>
          <p:cNvSpPr>
            <a:spLocks noGrp="1"/>
          </p:cNvSpPr>
          <p:nvPr>
            <p:ph type="ftr" sz="quarter" idx="3"/>
          </p:nvPr>
        </p:nvSpPr>
        <p:spPr>
          <a:xfrm>
            <a:off x="972550" y="4842660"/>
            <a:ext cx="4482625" cy="226342"/>
          </a:xfrm>
        </p:spPr>
        <p:txBody>
          <a:bodyPr/>
          <a:lstStyle/>
          <a:p>
            <a:r>
              <a:rPr lang="en-US" dirty="0"/>
              <a:t>Security marking: </a:t>
            </a:r>
            <a:r>
              <a:rPr lang="en-US" b="1" dirty="0"/>
              <a:t>PUBLIC</a:t>
            </a:r>
          </a:p>
        </p:txBody>
      </p:sp>
      <p:sp>
        <p:nvSpPr>
          <p:cNvPr id="5" name="Content Placeholder 2">
            <a:extLst>
              <a:ext uri="{FF2B5EF4-FFF2-40B4-BE49-F238E27FC236}">
                <a16:creationId xmlns:a16="http://schemas.microsoft.com/office/drawing/2014/main" id="{1117A8D0-CE8A-5736-69E6-35EAB9DC55F7}"/>
              </a:ext>
            </a:extLst>
          </p:cNvPr>
          <p:cNvSpPr txBox="1">
            <a:spLocks/>
          </p:cNvSpPr>
          <p:nvPr/>
        </p:nvSpPr>
        <p:spPr>
          <a:xfrm>
            <a:off x="521953" y="1060103"/>
            <a:ext cx="2356978" cy="1768822"/>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dirty="0">
                <a:latin typeface="Roboto Light" panose="02000000000000000000" pitchFamily="2" charset="0"/>
              </a:rPr>
              <a:t>If you don't get the offer you want in Extra, don't worry – you can still use </a:t>
            </a:r>
            <a:r>
              <a:rPr lang="en-GB" sz="1600" b="1" dirty="0">
                <a:latin typeface="Roboto Light" panose="02000000000000000000" pitchFamily="2" charset="0"/>
                <a:hlinkClick r:id="rId3"/>
              </a:rPr>
              <a:t>Clearing</a:t>
            </a:r>
            <a:r>
              <a:rPr lang="en-GB" sz="1600" b="1" dirty="0">
                <a:latin typeface="Roboto Light" panose="02000000000000000000" pitchFamily="2" charset="0"/>
              </a:rPr>
              <a:t> </a:t>
            </a:r>
            <a:r>
              <a:rPr lang="en-GB" sz="1600" dirty="0">
                <a:latin typeface="Roboto Light" panose="02000000000000000000" pitchFamily="2" charset="0"/>
              </a:rPr>
              <a:t>to add another choice, from the beginning of July.</a:t>
            </a:r>
          </a:p>
        </p:txBody>
      </p:sp>
      <p:pic>
        <p:nvPicPr>
          <p:cNvPr id="3" name="Picture 2" descr="A screenshot of a computer&#10;&#10;Description automatically generated">
            <a:extLst>
              <a:ext uri="{FF2B5EF4-FFF2-40B4-BE49-F238E27FC236}">
                <a16:creationId xmlns:a16="http://schemas.microsoft.com/office/drawing/2014/main" id="{CB08212C-3DFA-D9CE-111F-DAB2A03B4E25}"/>
              </a:ext>
            </a:extLst>
          </p:cNvPr>
          <p:cNvPicPr>
            <a:picLocks noGrp="1" noRot="1" noChangeAspect="1" noMove="1" noResize="1" noEditPoints="1" noAdjustHandles="1" noChangeArrowheads="1" noChangeShapeType="1" noCrop="1"/>
          </p:cNvPicPr>
          <p:nvPr/>
        </p:nvPicPr>
        <p:blipFill>
          <a:blip r:embed="rId4"/>
          <a:stretch>
            <a:fillRect/>
          </a:stretch>
        </p:blipFill>
        <p:spPr>
          <a:xfrm>
            <a:off x="4332576" y="2946747"/>
            <a:ext cx="4482625" cy="1881939"/>
          </a:xfrm>
          <a:prstGeom prst="roundRect">
            <a:avLst>
              <a:gd name="adj" fmla="val 7489"/>
            </a:avLst>
          </a:prstGeom>
        </p:spPr>
      </p:pic>
      <p:pic>
        <p:nvPicPr>
          <p:cNvPr id="7" name="Picture 6" descr="A screenshot of a computer&#10;&#10;Description automatically generated">
            <a:extLst>
              <a:ext uri="{FF2B5EF4-FFF2-40B4-BE49-F238E27FC236}">
                <a16:creationId xmlns:a16="http://schemas.microsoft.com/office/drawing/2014/main" id="{36A7D447-9159-95C6-8500-F8F9BBC89703}"/>
              </a:ext>
            </a:extLst>
          </p:cNvPr>
          <p:cNvPicPr>
            <a:picLocks noGrp="1" noRot="1" noChangeAspect="1" noMove="1" noResize="1" noEditPoints="1" noAdjustHandles="1" noChangeArrowheads="1" noChangeShapeType="1" noCrop="1"/>
          </p:cNvPicPr>
          <p:nvPr/>
        </p:nvPicPr>
        <p:blipFill>
          <a:blip r:embed="rId5"/>
          <a:stretch>
            <a:fillRect/>
          </a:stretch>
        </p:blipFill>
        <p:spPr>
          <a:xfrm>
            <a:off x="3160419" y="257609"/>
            <a:ext cx="4220714" cy="2571316"/>
          </a:xfrm>
          <a:prstGeom prst="roundRect">
            <a:avLst>
              <a:gd name="adj" fmla="val 3628"/>
            </a:avLst>
          </a:prstGeom>
        </p:spPr>
      </p:pic>
    </p:spTree>
    <p:custDataLst>
      <p:tags r:id="rId1"/>
    </p:custDataLst>
    <p:extLst>
      <p:ext uri="{BB962C8B-B14F-4D97-AF65-F5344CB8AC3E}">
        <p14:creationId xmlns:p14="http://schemas.microsoft.com/office/powerpoint/2010/main" val="3052870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0521-C3E8-BAA3-58F8-04FC9569A735}"/>
              </a:ext>
            </a:extLst>
          </p:cNvPr>
          <p:cNvSpPr>
            <a:spLocks noGrp="1"/>
          </p:cNvSpPr>
          <p:nvPr>
            <p:ph type="title"/>
          </p:nvPr>
        </p:nvSpPr>
        <p:spPr/>
        <p:txBody>
          <a:bodyPr/>
          <a:lstStyle/>
          <a:p>
            <a:r>
              <a:rPr lang="en-GB" sz="3600" b="1">
                <a:latin typeface="Roboto" panose="02000000000000000000" pitchFamily="2" charset="0"/>
                <a:ea typeface="Roboto" panose="02000000000000000000" pitchFamily="2" charset="0"/>
                <a:cs typeface="Roboto" panose="02000000000000000000" pitchFamily="2" charset="0"/>
              </a:rPr>
              <a:t>Registering for an account</a:t>
            </a:r>
            <a:br>
              <a:rPr lang="en-US" sz="3600" b="1">
                <a:latin typeface="Roboto" panose="02000000000000000000" pitchFamily="2" charset="0"/>
                <a:ea typeface="Roboto" panose="02000000000000000000" pitchFamily="2" charset="0"/>
                <a:cs typeface="Roboto" panose="02000000000000000000" pitchFamily="2" charset="0"/>
              </a:rPr>
            </a:br>
            <a:endParaRPr lang="en-GB"/>
          </a:p>
        </p:txBody>
      </p:sp>
      <p:sp>
        <p:nvSpPr>
          <p:cNvPr id="3" name="Date Placeholder 2">
            <a:extLst>
              <a:ext uri="{FF2B5EF4-FFF2-40B4-BE49-F238E27FC236}">
                <a16:creationId xmlns:a16="http://schemas.microsoft.com/office/drawing/2014/main" id="{FDA91670-5A99-B5BF-3EA8-3059523F10E0}"/>
              </a:ext>
            </a:extLst>
          </p:cNvPr>
          <p:cNvSpPr>
            <a:spLocks noGrp="1"/>
          </p:cNvSpPr>
          <p:nvPr>
            <p:ph type="dt" sz="half" idx="10"/>
          </p:nvPr>
        </p:nvSpPr>
        <p:spPr/>
        <p:txBody>
          <a:bodyPr/>
          <a:lstStyle/>
          <a:p>
            <a:fld id="{E13ED7F5-D386-9F4E-93F6-FF04FAB3DF3D}" type="datetime4">
              <a:rPr lang="en-GB" smtClean="0"/>
              <a:t>09 April 2024</a:t>
            </a:fld>
            <a:endParaRPr lang="en-US"/>
          </a:p>
        </p:txBody>
      </p:sp>
      <p:sp>
        <p:nvSpPr>
          <p:cNvPr id="4" name="Slide Number Placeholder 3">
            <a:extLst>
              <a:ext uri="{FF2B5EF4-FFF2-40B4-BE49-F238E27FC236}">
                <a16:creationId xmlns:a16="http://schemas.microsoft.com/office/drawing/2014/main" id="{AFA61EB1-B830-2EC6-9A36-B002B36649E8}"/>
              </a:ext>
            </a:extLst>
          </p:cNvPr>
          <p:cNvSpPr>
            <a:spLocks noGrp="1"/>
          </p:cNvSpPr>
          <p:nvPr>
            <p:ph type="sldNum" sz="quarter" idx="11"/>
          </p:nvPr>
        </p:nvSpPr>
        <p:spPr/>
        <p:txBody>
          <a:bodyPr/>
          <a:lstStyle/>
          <a:p>
            <a:r>
              <a:rPr lang="en-US"/>
              <a:t>|   </a:t>
            </a:r>
            <a:fld id="{D7A593A7-184A-6D43-8A36-702213271FF9}" type="slidenum">
              <a:rPr lang="en-US" smtClean="0"/>
              <a:pPr/>
              <a:t>11</a:t>
            </a:fld>
            <a:endParaRPr lang="en-US"/>
          </a:p>
        </p:txBody>
      </p:sp>
      <p:sp>
        <p:nvSpPr>
          <p:cNvPr id="5" name="Footer Placeholder 4">
            <a:extLst>
              <a:ext uri="{FF2B5EF4-FFF2-40B4-BE49-F238E27FC236}">
                <a16:creationId xmlns:a16="http://schemas.microsoft.com/office/drawing/2014/main" id="{A9E6B7DD-7EE1-0E24-3CD7-BF08ACBEE009}"/>
              </a:ext>
            </a:extLst>
          </p:cNvPr>
          <p:cNvSpPr>
            <a:spLocks noGrp="1"/>
          </p:cNvSpPr>
          <p:nvPr>
            <p:ph type="ftr" sz="quarter" idx="12"/>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F7E23628-B756-18BA-F4E1-1CB23B472CE2}"/>
              </a:ext>
            </a:extLst>
          </p:cNvPr>
          <p:cNvSpPr txBox="1"/>
          <p:nvPr/>
        </p:nvSpPr>
        <p:spPr>
          <a:xfrm>
            <a:off x="343148" y="1608190"/>
            <a:ext cx="2864395" cy="2800767"/>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rPr>
              <a:t>If you’re interested in apprenticeship opportunities, we can match you to potential employers if you sign up to smart alerts. </a:t>
            </a:r>
          </a:p>
          <a:p>
            <a:endParaRPr lang="en-GB" sz="1600" dirty="0">
              <a:solidFill>
                <a:srgbClr val="313537"/>
              </a:solidFill>
              <a:latin typeface="Roboto Light "/>
            </a:endParaRPr>
          </a:p>
          <a:p>
            <a:r>
              <a:rPr lang="en-GB" sz="1600" dirty="0">
                <a:solidFill>
                  <a:srgbClr val="313537"/>
                </a:solidFill>
                <a:latin typeface="Roboto Light "/>
              </a:rPr>
              <a:t>You’ll get these directly to your inbox. It’s totally optional.</a:t>
            </a:r>
          </a:p>
          <a:p>
            <a:endParaRPr lang="en-GB" sz="1600" dirty="0">
              <a:solidFill>
                <a:srgbClr val="313537"/>
              </a:solidFill>
              <a:latin typeface="Roboto Light "/>
            </a:endParaRPr>
          </a:p>
          <a:p>
            <a:endParaRPr lang="en-GB" sz="1600" dirty="0">
              <a:solidFill>
                <a:srgbClr val="313537"/>
              </a:solidFill>
            </a:endParaRPr>
          </a:p>
        </p:txBody>
      </p:sp>
      <p:pic>
        <p:nvPicPr>
          <p:cNvPr id="8" name="Picture 7">
            <a:extLst>
              <a:ext uri="{FF2B5EF4-FFF2-40B4-BE49-F238E27FC236}">
                <a16:creationId xmlns:a16="http://schemas.microsoft.com/office/drawing/2014/main" id="{31576AED-D6BB-84B0-448E-8945DAF5D7BA}"/>
              </a:ext>
            </a:extLst>
          </p:cNvPr>
          <p:cNvPicPr>
            <a:picLocks noGrp="1" noRot="1" noChangeAspect="1" noMove="1" noResize="1" noEditPoints="1" noAdjustHandles="1" noChangeArrowheads="1" noChangeShapeType="1" noCrop="1"/>
          </p:cNvPicPr>
          <p:nvPr/>
        </p:nvPicPr>
        <p:blipFill rotWithShape="1">
          <a:blip r:embed="rId3"/>
          <a:srcRect l="34121" t="16211" r="28645" b="15735"/>
          <a:stretch/>
        </p:blipFill>
        <p:spPr>
          <a:xfrm>
            <a:off x="3362111" y="960642"/>
            <a:ext cx="1975638" cy="2045649"/>
          </a:xfrm>
          <a:prstGeom prst="roundRect">
            <a:avLst/>
          </a:prstGeom>
        </p:spPr>
      </p:pic>
      <p:pic>
        <p:nvPicPr>
          <p:cNvPr id="9" name="Picture 8">
            <a:extLst>
              <a:ext uri="{FF2B5EF4-FFF2-40B4-BE49-F238E27FC236}">
                <a16:creationId xmlns:a16="http://schemas.microsoft.com/office/drawing/2014/main" id="{79D8BFF9-9C02-DF21-BF44-3231C0101172}"/>
              </a:ext>
            </a:extLst>
          </p:cNvPr>
          <p:cNvPicPr>
            <a:picLocks noGrp="1" noRot="1" noChangeAspect="1" noMove="1" noResize="1" noEditPoints="1" noAdjustHandles="1" noChangeArrowheads="1" noChangeShapeType="1" noCrop="1"/>
          </p:cNvPicPr>
          <p:nvPr/>
        </p:nvPicPr>
        <p:blipFill rotWithShape="1">
          <a:blip r:embed="rId4"/>
          <a:srcRect r="18661"/>
          <a:stretch/>
        </p:blipFill>
        <p:spPr>
          <a:xfrm>
            <a:off x="5432217" y="2296012"/>
            <a:ext cx="3424446" cy="2343394"/>
          </a:xfrm>
          <a:prstGeom prst="roundRect">
            <a:avLst>
              <a:gd name="adj" fmla="val 737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531229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0521-C3E8-BAA3-58F8-04FC9569A735}"/>
              </a:ext>
            </a:extLst>
          </p:cNvPr>
          <p:cNvSpPr>
            <a:spLocks noGrp="1"/>
          </p:cNvSpPr>
          <p:nvPr>
            <p:ph type="title"/>
          </p:nvPr>
        </p:nvSpPr>
        <p:spPr/>
        <p:txBody>
          <a:bodyPr/>
          <a:lstStyle/>
          <a:p>
            <a:r>
              <a:rPr lang="en-GB" sz="3600" b="1">
                <a:latin typeface="Roboto" panose="02000000000000000000" pitchFamily="2" charset="0"/>
                <a:ea typeface="Roboto" panose="02000000000000000000" pitchFamily="2" charset="0"/>
                <a:cs typeface="Roboto" panose="02000000000000000000" pitchFamily="2" charset="0"/>
              </a:rPr>
              <a:t>Registering for an account</a:t>
            </a:r>
            <a:br>
              <a:rPr lang="en-US" sz="3600" b="1">
                <a:latin typeface="Roboto" panose="02000000000000000000" pitchFamily="2" charset="0"/>
                <a:ea typeface="Roboto" panose="02000000000000000000" pitchFamily="2" charset="0"/>
                <a:cs typeface="Roboto" panose="02000000000000000000" pitchFamily="2" charset="0"/>
              </a:rPr>
            </a:br>
            <a:endParaRPr lang="en-GB"/>
          </a:p>
        </p:txBody>
      </p:sp>
      <p:sp>
        <p:nvSpPr>
          <p:cNvPr id="3" name="Date Placeholder 2">
            <a:extLst>
              <a:ext uri="{FF2B5EF4-FFF2-40B4-BE49-F238E27FC236}">
                <a16:creationId xmlns:a16="http://schemas.microsoft.com/office/drawing/2014/main" id="{FDA91670-5A99-B5BF-3EA8-3059523F10E0}"/>
              </a:ext>
            </a:extLst>
          </p:cNvPr>
          <p:cNvSpPr>
            <a:spLocks noGrp="1"/>
          </p:cNvSpPr>
          <p:nvPr>
            <p:ph type="dt" sz="half" idx="10"/>
          </p:nvPr>
        </p:nvSpPr>
        <p:spPr/>
        <p:txBody>
          <a:bodyPr/>
          <a:lstStyle/>
          <a:p>
            <a:fld id="{E13ED7F5-D386-9F4E-93F6-FF04FAB3DF3D}" type="datetime4">
              <a:rPr lang="en-GB" smtClean="0"/>
              <a:t>09 April 2024</a:t>
            </a:fld>
            <a:endParaRPr lang="en-US"/>
          </a:p>
        </p:txBody>
      </p:sp>
      <p:sp>
        <p:nvSpPr>
          <p:cNvPr id="4" name="Slide Number Placeholder 3">
            <a:extLst>
              <a:ext uri="{FF2B5EF4-FFF2-40B4-BE49-F238E27FC236}">
                <a16:creationId xmlns:a16="http://schemas.microsoft.com/office/drawing/2014/main" id="{AFA61EB1-B830-2EC6-9A36-B002B36649E8}"/>
              </a:ext>
            </a:extLst>
          </p:cNvPr>
          <p:cNvSpPr>
            <a:spLocks noGrp="1"/>
          </p:cNvSpPr>
          <p:nvPr>
            <p:ph type="sldNum" sz="quarter" idx="11"/>
          </p:nvPr>
        </p:nvSpPr>
        <p:spPr/>
        <p:txBody>
          <a:bodyPr/>
          <a:lstStyle/>
          <a:p>
            <a:r>
              <a:rPr lang="en-US"/>
              <a:t>|   </a:t>
            </a:r>
            <a:fld id="{D7A593A7-184A-6D43-8A36-702213271FF9}" type="slidenum">
              <a:rPr lang="en-US" smtClean="0"/>
              <a:pPr/>
              <a:t>12</a:t>
            </a:fld>
            <a:endParaRPr lang="en-US"/>
          </a:p>
        </p:txBody>
      </p:sp>
      <p:sp>
        <p:nvSpPr>
          <p:cNvPr id="5" name="Footer Placeholder 4">
            <a:extLst>
              <a:ext uri="{FF2B5EF4-FFF2-40B4-BE49-F238E27FC236}">
                <a16:creationId xmlns:a16="http://schemas.microsoft.com/office/drawing/2014/main" id="{A9E6B7DD-7EE1-0E24-3CD7-BF08ACBEE009}"/>
              </a:ext>
            </a:extLst>
          </p:cNvPr>
          <p:cNvSpPr>
            <a:spLocks noGrp="1"/>
          </p:cNvSpPr>
          <p:nvPr>
            <p:ph type="ftr" sz="quarter" idx="12"/>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F7E23628-B756-18BA-F4E1-1CB23B472CE2}"/>
              </a:ext>
            </a:extLst>
          </p:cNvPr>
          <p:cNvSpPr txBox="1"/>
          <p:nvPr/>
        </p:nvSpPr>
        <p:spPr>
          <a:xfrm>
            <a:off x="287336" y="1171366"/>
            <a:ext cx="3628879" cy="2062103"/>
          </a:xfrm>
          <a:prstGeom prst="rect">
            <a:avLst/>
          </a:prstGeom>
          <a:noFill/>
          <a:ln cap="flat">
            <a:noFill/>
          </a:ln>
        </p:spPr>
        <p:txBody>
          <a:bodyPr vert="horz" wrap="square" lIns="91440" tIns="45720" rIns="91440" bIns="45720" anchor="t" anchorCtr="0" compatLnSpc="1">
            <a:spAutoFit/>
          </a:bodyPr>
          <a:lstStyle/>
          <a:p>
            <a:endParaRPr lang="en-GB" sz="1600" dirty="0">
              <a:solidFill>
                <a:srgbClr val="313537"/>
              </a:solidFill>
              <a:latin typeface="Roboto Light "/>
            </a:endParaRPr>
          </a:p>
          <a:p>
            <a:r>
              <a:rPr lang="en-GB" sz="1600" dirty="0">
                <a:solidFill>
                  <a:srgbClr val="313537"/>
                </a:solidFill>
                <a:latin typeface="Roboto Light "/>
              </a:rPr>
              <a:t>If you want to there are a few more questions to answer to make sure the information you’re sent is useful. </a:t>
            </a:r>
          </a:p>
          <a:p>
            <a:endParaRPr lang="en-GB" sz="1600" dirty="0">
              <a:solidFill>
                <a:srgbClr val="313537"/>
              </a:solidFill>
              <a:latin typeface="Roboto Light "/>
            </a:endParaRPr>
          </a:p>
          <a:p>
            <a:r>
              <a:rPr lang="en-GB" sz="1600" dirty="0">
                <a:solidFill>
                  <a:srgbClr val="313537"/>
                </a:solidFill>
                <a:latin typeface="Roboto Light "/>
              </a:rPr>
              <a:t>You can manage this at any time in your ‘Preferences’. </a:t>
            </a:r>
            <a:endParaRPr lang="en-GB" sz="1600" dirty="0">
              <a:solidFill>
                <a:srgbClr val="1F2834"/>
              </a:solidFill>
              <a:latin typeface="Roboto Light "/>
              <a:cs typeface="Calibri"/>
            </a:endParaRPr>
          </a:p>
          <a:p>
            <a:endParaRPr lang="en-GB" sz="1600" dirty="0">
              <a:solidFill>
                <a:srgbClr val="313537"/>
              </a:solidFill>
            </a:endParaRPr>
          </a:p>
        </p:txBody>
      </p:sp>
      <p:pic>
        <p:nvPicPr>
          <p:cNvPr id="11" name="Picture 10">
            <a:extLst>
              <a:ext uri="{FF2B5EF4-FFF2-40B4-BE49-F238E27FC236}">
                <a16:creationId xmlns:a16="http://schemas.microsoft.com/office/drawing/2014/main" id="{9BE87069-EE37-9D8E-DEE3-47C6FC2F7069}"/>
              </a:ext>
            </a:extLst>
          </p:cNvPr>
          <p:cNvPicPr>
            <a:picLocks noGrp="1" noRot="1" noChangeAspect="1" noMove="1" noResize="1" noEditPoints="1" noAdjustHandles="1" noChangeArrowheads="1" noChangeShapeType="1" noCrop="1"/>
          </p:cNvPicPr>
          <p:nvPr/>
        </p:nvPicPr>
        <p:blipFill>
          <a:blip r:embed="rId3"/>
          <a:stretch>
            <a:fillRect/>
          </a:stretch>
        </p:blipFill>
        <p:spPr>
          <a:xfrm>
            <a:off x="4269328" y="903842"/>
            <a:ext cx="3628879" cy="3641264"/>
          </a:xfrm>
          <a:prstGeom prst="roundRect">
            <a:avLst>
              <a:gd name="adj" fmla="val 737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483093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DFDB6F-F258-0093-F9CC-79EF9307B542}"/>
              </a:ext>
            </a:extLst>
          </p:cNvPr>
          <p:cNvSpPr>
            <a:spLocks noGrp="1"/>
          </p:cNvSpPr>
          <p:nvPr>
            <p:ph type="title"/>
          </p:nvPr>
        </p:nvSpPr>
        <p:spPr>
          <a:xfrm>
            <a:off x="432643" y="-20271"/>
            <a:ext cx="7610869" cy="1019027"/>
          </a:xfrm>
        </p:spPr>
        <p:txBody>
          <a:bodyPr/>
          <a:lstStyle/>
          <a:p>
            <a:r>
              <a:rPr lang="en-GB">
                <a:latin typeface="Roboto" panose="02000000000000000000" pitchFamily="2" charset="0"/>
              </a:rPr>
              <a:t>Your email </a:t>
            </a:r>
          </a:p>
        </p:txBody>
      </p:sp>
      <p:sp>
        <p:nvSpPr>
          <p:cNvPr id="2" name="Date Placeholder 1">
            <a:extLst>
              <a:ext uri="{FF2B5EF4-FFF2-40B4-BE49-F238E27FC236}">
                <a16:creationId xmlns:a16="http://schemas.microsoft.com/office/drawing/2014/main" id="{F8D02792-821D-AB11-DDF0-08142CC67E70}"/>
              </a:ext>
            </a:extLst>
          </p:cNvPr>
          <p:cNvSpPr>
            <a:spLocks noGrp="1"/>
          </p:cNvSpPr>
          <p:nvPr>
            <p:ph type="dt" sz="half" idx="2"/>
          </p:nvPr>
        </p:nvSpPr>
        <p:spPr/>
        <p:txBody>
          <a:bodyPr/>
          <a:lstStyle/>
          <a:p>
            <a:fld id="{E13ED7F5-D386-9F4E-93F6-FF04FAB3DF3D}" type="datetime4">
              <a:rPr lang="en-GB" smtClean="0"/>
              <a:t>09 April 2024</a:t>
            </a:fld>
            <a:endParaRPr lang="en-US"/>
          </a:p>
        </p:txBody>
      </p:sp>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3"/>
          </p:nvPr>
        </p:nvSpPr>
        <p:spPr/>
        <p:txBody>
          <a:bodyPr/>
          <a:lstStyle/>
          <a:p>
            <a:r>
              <a:rPr lang="en-US"/>
              <a:t>Security marking: </a:t>
            </a:r>
            <a:r>
              <a:rPr lang="en-US" b="1"/>
              <a:t>PUBLIC</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432643" y="1162362"/>
            <a:ext cx="3488996" cy="3539177"/>
          </a:xfrm>
          <a:prstGeom prst="rect">
            <a:avLst/>
          </a:prstGeom>
          <a:ln>
            <a:noFill/>
          </a:ln>
        </p:spPr>
        <p:txBody>
          <a:bodyPr vert="horz" lIns="0" tIns="0" rIns="0" bIns="0" rtlCol="0">
            <a:normAutofit fontScale="62500" lnSpcReduction="2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It’s important your contact details are kept up to date throughout your application.</a:t>
            </a:r>
          </a:p>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 </a:t>
            </a:r>
          </a:p>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We </a:t>
            </a:r>
            <a:r>
              <a:rPr lang="en-GB" sz="2600" b="1" dirty="0">
                <a:solidFill>
                  <a:srgbClr val="000000"/>
                </a:solidFill>
                <a:latin typeface="Roboto Light "/>
                <a:ea typeface="+mn-ea"/>
                <a:cs typeface="+mn-cs"/>
              </a:rPr>
              <a:t>recommend using a personal email address </a:t>
            </a:r>
            <a:r>
              <a:rPr lang="en-GB" sz="2600" dirty="0">
                <a:solidFill>
                  <a:srgbClr val="000000"/>
                </a:solidFill>
                <a:latin typeface="Roboto Light "/>
                <a:ea typeface="+mn-ea"/>
                <a:cs typeface="+mn-cs"/>
              </a:rPr>
              <a:t>as your primary email, rather than a school/college one, so that you have access to it throughout your application journey. </a:t>
            </a:r>
          </a:p>
          <a:p>
            <a:pPr marL="0" indent="0">
              <a:lnSpc>
                <a:spcPct val="120000"/>
              </a:lnSpc>
              <a:spcBef>
                <a:spcPts val="0"/>
              </a:spcBef>
              <a:buFont typeface="Wingdings" pitchFamily="2" charset="2"/>
              <a:buNone/>
            </a:pPr>
            <a:endParaRPr lang="en-GB" sz="2600" dirty="0">
              <a:solidFill>
                <a:srgbClr val="000000"/>
              </a:solidFill>
              <a:latin typeface="Roboto Light "/>
              <a:ea typeface="+mn-ea"/>
              <a:cs typeface="+mn-cs"/>
            </a:endParaRPr>
          </a:p>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To update your email address, go to ‘Preferences’ and ‘Edit your account’ from drop-down, where you can change your email. </a:t>
            </a:r>
            <a:endParaRPr lang="en-GB" sz="1900" b="1" dirty="0">
              <a:solidFill>
                <a:srgbClr val="313537"/>
              </a:solidFill>
              <a:latin typeface="Roboto Light "/>
            </a:endParaRPr>
          </a:p>
        </p:txBody>
      </p:sp>
      <p:pic>
        <p:nvPicPr>
          <p:cNvPr id="1026" name="Picture 9">
            <a:extLst>
              <a:ext uri="{FF2B5EF4-FFF2-40B4-BE49-F238E27FC236}">
                <a16:creationId xmlns:a16="http://schemas.microsoft.com/office/drawing/2014/main" id="{E801469A-8ECF-DFD8-01D9-1AC423385CB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22362" y="1937025"/>
            <a:ext cx="3729365" cy="2396436"/>
          </a:xfrm>
          <a:prstGeom prst="roundRect">
            <a:avLst>
              <a:gd name="adj" fmla="val 7371"/>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733323F-8B5A-830B-0E0B-46094361C6BD}"/>
              </a:ext>
            </a:extLst>
          </p:cNvPr>
          <p:cNvPicPr>
            <a:picLocks noGrp="1" noRot="1" noChangeAspect="1" noMove="1" noResize="1" noEditPoints="1" noAdjustHandles="1" noChangeArrowheads="1" noChangeShapeType="1" noCrop="1"/>
          </p:cNvPicPr>
          <p:nvPr/>
        </p:nvPicPr>
        <p:blipFill>
          <a:blip r:embed="rId4"/>
          <a:stretch>
            <a:fillRect/>
          </a:stretch>
        </p:blipFill>
        <p:spPr>
          <a:xfrm>
            <a:off x="4119190" y="518534"/>
            <a:ext cx="1951444" cy="2616709"/>
          </a:xfrm>
          <a:prstGeom prst="roundRect">
            <a:avLst>
              <a:gd name="adj" fmla="val 737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840570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DFDB6F-F258-0093-F9CC-79EF9307B542}"/>
              </a:ext>
            </a:extLst>
          </p:cNvPr>
          <p:cNvSpPr>
            <a:spLocks noGrp="1"/>
          </p:cNvSpPr>
          <p:nvPr>
            <p:ph type="title"/>
          </p:nvPr>
        </p:nvSpPr>
        <p:spPr>
          <a:xfrm>
            <a:off x="432643" y="-20271"/>
            <a:ext cx="7610869" cy="1019027"/>
          </a:xfrm>
        </p:spPr>
        <p:txBody>
          <a:bodyPr/>
          <a:lstStyle/>
          <a:p>
            <a:r>
              <a:rPr lang="en-GB">
                <a:latin typeface="Roboto" panose="02000000000000000000" pitchFamily="2" charset="0"/>
              </a:rPr>
              <a:t>Welsh language preferences</a:t>
            </a:r>
          </a:p>
        </p:txBody>
      </p:sp>
      <p:sp>
        <p:nvSpPr>
          <p:cNvPr id="2" name="Date Placeholder 1">
            <a:extLst>
              <a:ext uri="{FF2B5EF4-FFF2-40B4-BE49-F238E27FC236}">
                <a16:creationId xmlns:a16="http://schemas.microsoft.com/office/drawing/2014/main" id="{F8D02792-821D-AB11-DDF0-08142CC67E70}"/>
              </a:ext>
            </a:extLst>
          </p:cNvPr>
          <p:cNvSpPr>
            <a:spLocks noGrp="1"/>
          </p:cNvSpPr>
          <p:nvPr>
            <p:ph type="dt" sz="half" idx="2"/>
          </p:nvPr>
        </p:nvSpPr>
        <p:spPr/>
        <p:txBody>
          <a:bodyPr/>
          <a:lstStyle/>
          <a:p>
            <a:fld id="{E13ED7F5-D386-9F4E-93F6-FF04FAB3DF3D}" type="datetime4">
              <a:rPr lang="en-GB" smtClean="0"/>
              <a:t>09 April 2024</a:t>
            </a:fld>
            <a:endParaRPr lang="en-US"/>
          </a:p>
        </p:txBody>
      </p:sp>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3"/>
          </p:nvPr>
        </p:nvSpPr>
        <p:spPr/>
        <p:txBody>
          <a:bodyPr/>
          <a:lstStyle/>
          <a:p>
            <a:r>
              <a:rPr lang="en-US"/>
              <a:t>Security marking: </a:t>
            </a:r>
            <a:r>
              <a:rPr lang="en-US" b="1"/>
              <a:t>PUBLIC</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432643" y="1264598"/>
            <a:ext cx="4071901" cy="3539177"/>
          </a:xfrm>
          <a:prstGeom prst="rect">
            <a:avLst/>
          </a:prstGeom>
          <a:ln>
            <a:noFill/>
          </a:ln>
        </p:spPr>
        <p:txBody>
          <a:bodyPr vert="horz" lIns="0" tIns="0" rIns="0" bIns="0" rtlCol="0">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Font typeface="Wingdings" pitchFamily="2" charset="2"/>
              <a:buNone/>
            </a:pPr>
            <a:r>
              <a:rPr lang="en-GB" sz="1400">
                <a:solidFill>
                  <a:srgbClr val="000000"/>
                </a:solidFill>
                <a:latin typeface="Roboto Light "/>
                <a:ea typeface="+mn-ea"/>
                <a:cs typeface="+mn-cs"/>
              </a:rPr>
              <a:t>If you would prefer to view your application, along with the help text and receive communications from us in Welsh, you can update your language preferences.</a:t>
            </a:r>
          </a:p>
        </p:txBody>
      </p:sp>
      <p:pic>
        <p:nvPicPr>
          <p:cNvPr id="11" name="Picture 10">
            <a:extLst>
              <a:ext uri="{FF2B5EF4-FFF2-40B4-BE49-F238E27FC236}">
                <a16:creationId xmlns:a16="http://schemas.microsoft.com/office/drawing/2014/main" id="{F5D3C88F-BB10-7FE5-1186-591B70383788}"/>
              </a:ext>
            </a:extLst>
          </p:cNvPr>
          <p:cNvPicPr>
            <a:picLocks noGrp="1" noRot="1" noChangeAspect="1" noMove="1" noResize="1" noEditPoints="1" noAdjustHandles="1" noChangeArrowheads="1" noChangeShapeType="1" noCrop="1"/>
          </p:cNvPicPr>
          <p:nvPr/>
        </p:nvPicPr>
        <p:blipFill rotWithShape="1">
          <a:blip r:embed="rId3"/>
          <a:srcRect l="75492" t="13091" r="6885" b="50000"/>
          <a:stretch/>
        </p:blipFill>
        <p:spPr>
          <a:xfrm>
            <a:off x="352099" y="2501153"/>
            <a:ext cx="1611443" cy="1898456"/>
          </a:xfrm>
          <a:prstGeom prst="roundRect">
            <a:avLst>
              <a:gd name="adj" fmla="val 7371"/>
            </a:avLst>
          </a:prstGeom>
          <a:ln w="6350">
            <a:solidFill>
              <a:schemeClr val="tx2">
                <a:lumMod val="40000"/>
                <a:lumOff val="60000"/>
              </a:schemeClr>
            </a:solidFill>
          </a:ln>
          <a:effectLst/>
        </p:spPr>
      </p:pic>
      <p:grpSp>
        <p:nvGrpSpPr>
          <p:cNvPr id="7" name="Group 6">
            <a:extLst>
              <a:ext uri="{FF2B5EF4-FFF2-40B4-BE49-F238E27FC236}">
                <a16:creationId xmlns:a16="http://schemas.microsoft.com/office/drawing/2014/main" id="{BC018C82-353B-2EDC-8A10-F80370FF77D4}"/>
              </a:ext>
            </a:extLst>
          </p:cNvPr>
          <p:cNvGrpSpPr>
            <a:grpSpLocks noGrp="1" noUngrp="1" noRot="1" noMove="1" noResize="1"/>
          </p:cNvGrpSpPr>
          <p:nvPr/>
        </p:nvGrpSpPr>
        <p:grpSpPr>
          <a:xfrm>
            <a:off x="2228960" y="2385307"/>
            <a:ext cx="2342597" cy="2046159"/>
            <a:chOff x="2228960" y="2385307"/>
            <a:chExt cx="2342597" cy="2046159"/>
          </a:xfrm>
        </p:grpSpPr>
        <p:pic>
          <p:nvPicPr>
            <p:cNvPr id="8" name="Picture 7">
              <a:extLst>
                <a:ext uri="{FF2B5EF4-FFF2-40B4-BE49-F238E27FC236}">
                  <a16:creationId xmlns:a16="http://schemas.microsoft.com/office/drawing/2014/main" id="{CF494E25-1ED0-641E-23D3-85C9E69D9FCB}"/>
                </a:ext>
              </a:extLst>
            </p:cNvPr>
            <p:cNvPicPr>
              <a:picLocks noGrp="1" noRot="1" noChangeAspect="1" noMove="1" noResize="1" noEditPoints="1" noAdjustHandles="1" noChangeArrowheads="1" noChangeShapeType="1" noCrop="1"/>
            </p:cNvPicPr>
            <p:nvPr/>
          </p:nvPicPr>
          <p:blipFill rotWithShape="1">
            <a:blip r:embed="rId4"/>
            <a:srcRect l="3808" t="21567" r="70573" b="38653"/>
            <a:stretch/>
          </p:blipFill>
          <p:spPr>
            <a:xfrm>
              <a:off x="2228960" y="2385307"/>
              <a:ext cx="2342597" cy="2046159"/>
            </a:xfrm>
            <a:prstGeom prst="roundRect">
              <a:avLst>
                <a:gd name="adj" fmla="val 7371"/>
              </a:avLst>
            </a:prstGeom>
            <a:ln w="6350">
              <a:solidFill>
                <a:schemeClr val="tx2">
                  <a:lumMod val="40000"/>
                  <a:lumOff val="60000"/>
                </a:schemeClr>
              </a:solidFill>
            </a:ln>
            <a:effectLst/>
          </p:spPr>
        </p:pic>
        <p:sp>
          <p:nvSpPr>
            <p:cNvPr id="12" name="Rectangle: Rounded Corners 11">
              <a:extLst>
                <a:ext uri="{FF2B5EF4-FFF2-40B4-BE49-F238E27FC236}">
                  <a16:creationId xmlns:a16="http://schemas.microsoft.com/office/drawing/2014/main" id="{2923FA7A-1EDC-3EBF-E746-5348B7D0D482}"/>
                </a:ext>
              </a:extLst>
            </p:cNvPr>
            <p:cNvSpPr>
              <a:spLocks noGrp="1" noRot="1" noMove="1" noResize="1" noEditPoints="1" noAdjustHandles="1" noChangeArrowheads="1" noChangeShapeType="1"/>
            </p:cNvSpPr>
            <p:nvPr/>
          </p:nvSpPr>
          <p:spPr>
            <a:xfrm>
              <a:off x="2383436" y="3878902"/>
              <a:ext cx="1146748" cy="32978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7739792A-C1EF-7E0D-6357-D2D2E8997D8C}"/>
              </a:ext>
            </a:extLst>
          </p:cNvPr>
          <p:cNvPicPr>
            <a:picLocks noGrp="1" noRot="1" noChangeAspect="1" noMove="1" noResize="1" noEditPoints="1" noAdjustHandles="1" noChangeArrowheads="1" noChangeShapeType="1" noCrop="1"/>
          </p:cNvPicPr>
          <p:nvPr/>
        </p:nvPicPr>
        <p:blipFill>
          <a:blip r:embed="rId5"/>
          <a:stretch>
            <a:fillRect/>
          </a:stretch>
        </p:blipFill>
        <p:spPr>
          <a:xfrm>
            <a:off x="4894142" y="1264598"/>
            <a:ext cx="3962521" cy="3359529"/>
          </a:xfrm>
          <a:prstGeom prst="roundRect">
            <a:avLst>
              <a:gd name="adj" fmla="val 737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075416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title"/>
          </p:nvPr>
        </p:nvSpPr>
        <p:spPr/>
        <p:txBody>
          <a:bodyPr/>
          <a:lstStyle/>
          <a:p>
            <a:r>
              <a:rPr lang="en-US">
                <a:latin typeface="Roboto" panose="02000000000000000000" pitchFamily="2" charset="0"/>
              </a:rPr>
              <a:t>Starting your application. </a:t>
            </a:r>
          </a:p>
        </p:txBody>
      </p:sp>
    </p:spTree>
    <p:custDataLst>
      <p:tags r:id="rId1"/>
    </p:custDataLst>
    <p:extLst>
      <p:ext uri="{BB962C8B-B14F-4D97-AF65-F5344CB8AC3E}">
        <p14:creationId xmlns:p14="http://schemas.microsoft.com/office/powerpoint/2010/main" val="2685336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8B7A40-3661-4336-8F76-AF8228F85044}"/>
              </a:ext>
            </a:extLst>
          </p:cNvPr>
          <p:cNvSpPr>
            <a:spLocks noGrp="1"/>
          </p:cNvSpPr>
          <p:nvPr>
            <p:ph type="sldNum" sz="quarter" idx="4"/>
          </p:nvPr>
        </p:nvSpPr>
        <p:spPr/>
        <p:txBody>
          <a:bodyPr/>
          <a:lstStyle/>
          <a:p>
            <a:r>
              <a:rPr lang="en-US"/>
              <a:t>|   </a:t>
            </a:r>
            <a:fld id="{D7A593A7-184A-6D43-8A36-702213271FF9}" type="slidenum">
              <a:rPr lang="en-US" smtClean="0"/>
              <a:pPr/>
              <a:t>16</a:t>
            </a:fld>
            <a:endParaRPr lang="en-US"/>
          </a:p>
        </p:txBody>
      </p:sp>
      <p:sp>
        <p:nvSpPr>
          <p:cNvPr id="5" name="Footer Placeholder 4">
            <a:extLst>
              <a:ext uri="{FF2B5EF4-FFF2-40B4-BE49-F238E27FC236}">
                <a16:creationId xmlns:a16="http://schemas.microsoft.com/office/drawing/2014/main" id="{FEE68A6A-3CFA-4125-B052-881F866796A6}"/>
              </a:ext>
            </a:extLst>
          </p:cNvPr>
          <p:cNvSpPr>
            <a:spLocks noGrp="1"/>
          </p:cNvSpPr>
          <p:nvPr>
            <p:ph type="ftr" sz="quarter" idx="3"/>
          </p:nvPr>
        </p:nvSpPr>
        <p:spPr/>
        <p:txBody>
          <a:bodyPr/>
          <a:lstStyle/>
          <a:p>
            <a:r>
              <a:rPr lang="en-US"/>
              <a:t>Security marking: </a:t>
            </a:r>
            <a:r>
              <a:rPr lang="en-US" b="1"/>
              <a:t>PUBLIC</a:t>
            </a:r>
          </a:p>
        </p:txBody>
      </p:sp>
      <p:sp>
        <p:nvSpPr>
          <p:cNvPr id="2" name="Title 1">
            <a:extLst>
              <a:ext uri="{FF2B5EF4-FFF2-40B4-BE49-F238E27FC236}">
                <a16:creationId xmlns:a16="http://schemas.microsoft.com/office/drawing/2014/main" id="{6A560F69-1AC7-4435-8F38-6E59A61CFE03}"/>
              </a:ext>
            </a:extLst>
          </p:cNvPr>
          <p:cNvSpPr>
            <a:spLocks noGrp="1"/>
          </p:cNvSpPr>
          <p:nvPr>
            <p:ph type="title" idx="4294967295"/>
          </p:nvPr>
        </p:nvSpPr>
        <p:spPr>
          <a:xfrm>
            <a:off x="214313" y="33264"/>
            <a:ext cx="7610475" cy="1019175"/>
          </a:xfrm>
        </p:spPr>
        <p:txBody>
          <a:bodyPr/>
          <a:lstStyle/>
          <a:p>
            <a:r>
              <a:rPr lang="en-GB" dirty="0">
                <a:latin typeface="Roboto" panose="02000000000000000000" pitchFamily="2" charset="0"/>
              </a:rPr>
              <a:t>Starting your application </a:t>
            </a:r>
          </a:p>
        </p:txBody>
      </p:sp>
      <p:sp>
        <p:nvSpPr>
          <p:cNvPr id="15" name="TextBox 14">
            <a:extLst>
              <a:ext uri="{FF2B5EF4-FFF2-40B4-BE49-F238E27FC236}">
                <a16:creationId xmlns:a16="http://schemas.microsoft.com/office/drawing/2014/main" id="{7EF699A2-8A96-4F19-AD3A-476E199B1609}"/>
              </a:ext>
            </a:extLst>
          </p:cNvPr>
          <p:cNvSpPr txBox="1"/>
          <p:nvPr/>
        </p:nvSpPr>
        <p:spPr>
          <a:xfrm>
            <a:off x="287338" y="1468789"/>
            <a:ext cx="2923074" cy="2800767"/>
          </a:xfrm>
          <a:prstGeom prst="rect">
            <a:avLst/>
          </a:prstGeom>
          <a:noFill/>
        </p:spPr>
        <p:txBody>
          <a:bodyPr wrap="square">
            <a:spAutoFit/>
          </a:bodyPr>
          <a:lstStyle/>
          <a:p>
            <a:r>
              <a:rPr lang="en-GB" sz="1600">
                <a:solidFill>
                  <a:srgbClr val="313537"/>
                </a:solidFill>
                <a:latin typeface="Roboto Light "/>
                <a:ea typeface="+mn-lt"/>
                <a:cs typeface="+mn-lt"/>
              </a:rPr>
              <a:t>Choose the year you want to start your studies, level of study (it's </a:t>
            </a:r>
            <a:r>
              <a:rPr lang="en-GB" sz="1600" b="1">
                <a:solidFill>
                  <a:srgbClr val="313537"/>
                </a:solidFill>
                <a:latin typeface="Roboto Light "/>
                <a:ea typeface="+mn-lt"/>
                <a:cs typeface="+mn-lt"/>
              </a:rPr>
              <a:t>Undergraduate </a:t>
            </a:r>
            <a:r>
              <a:rPr lang="en-GB" sz="1600">
                <a:solidFill>
                  <a:srgbClr val="313537"/>
                </a:solidFill>
                <a:latin typeface="Roboto Light "/>
                <a:ea typeface="+mn-lt"/>
                <a:cs typeface="+mn-lt"/>
              </a:rPr>
              <a:t>if you are still at school/college) and type of application you wish to make. </a:t>
            </a:r>
            <a:endParaRPr lang="en-GB" sz="1600">
              <a:solidFill>
                <a:srgbClr val="1F2834"/>
              </a:solidFill>
              <a:latin typeface="Roboto Light "/>
              <a:ea typeface="+mn-lt"/>
              <a:cs typeface="+mn-lt"/>
            </a:endParaRPr>
          </a:p>
          <a:p>
            <a:endParaRPr lang="en-GB" sz="1600">
              <a:latin typeface="Roboto Light "/>
              <a:ea typeface="+mn-lt"/>
              <a:cs typeface="+mn-lt"/>
            </a:endParaRPr>
          </a:p>
          <a:p>
            <a:r>
              <a:rPr lang="en-GB" sz="1600">
                <a:latin typeface="Roboto Light "/>
                <a:ea typeface="+mn-lt"/>
                <a:cs typeface="+mn-lt"/>
              </a:rPr>
              <a:t>Make sure you choose </a:t>
            </a:r>
            <a:r>
              <a:rPr lang="en-GB" sz="1600" b="1">
                <a:latin typeface="Roboto Light "/>
                <a:ea typeface="+mn-lt"/>
                <a:cs typeface="+mn-lt"/>
              </a:rPr>
              <a:t>2025</a:t>
            </a:r>
            <a:r>
              <a:rPr lang="en-GB" sz="1600">
                <a:latin typeface="Roboto Light "/>
                <a:ea typeface="+mn-lt"/>
                <a:cs typeface="+mn-lt"/>
              </a:rPr>
              <a:t> if you want to start next year, including if you want to defer entry.  </a:t>
            </a:r>
          </a:p>
        </p:txBody>
      </p:sp>
      <p:pic>
        <p:nvPicPr>
          <p:cNvPr id="7" name="Picture 6" descr="A screenshot of a computer&#10;&#10;Description automatically generated">
            <a:extLst>
              <a:ext uri="{FF2B5EF4-FFF2-40B4-BE49-F238E27FC236}">
                <a16:creationId xmlns:a16="http://schemas.microsoft.com/office/drawing/2014/main" id="{DD35457D-27B4-CAEE-20E5-0DBD8AC2B83E}"/>
              </a:ext>
            </a:extLst>
          </p:cNvPr>
          <p:cNvPicPr>
            <a:picLocks noGrp="1" noRot="1" noChangeAspect="1" noMove="1" noResize="1" noEditPoints="1" noAdjustHandles="1" noChangeArrowheads="1" noChangeShapeType="1" noCrop="1"/>
          </p:cNvPicPr>
          <p:nvPr/>
        </p:nvPicPr>
        <p:blipFill rotWithShape="1">
          <a:blip r:embed="rId3"/>
          <a:srcRect t="17265" r="-198"/>
          <a:stretch/>
        </p:blipFill>
        <p:spPr>
          <a:xfrm>
            <a:off x="3317007" y="1180528"/>
            <a:ext cx="5441230" cy="3556528"/>
          </a:xfrm>
          <a:prstGeom prst="roundRect">
            <a:avLst>
              <a:gd name="adj" fmla="val 737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67909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0D9DCE-AF2F-40D9-BA6F-AE962B43DC1B}"/>
              </a:ext>
            </a:extLst>
          </p:cNvPr>
          <p:cNvSpPr>
            <a:spLocks noGrp="1"/>
          </p:cNvSpPr>
          <p:nvPr>
            <p:ph type="sldNum" sz="quarter" idx="4"/>
          </p:nvPr>
        </p:nvSpPr>
        <p:spPr/>
        <p:txBody>
          <a:bodyPr/>
          <a:lstStyle/>
          <a:p>
            <a:r>
              <a:rPr lang="en-US"/>
              <a:t>|   </a:t>
            </a:r>
            <a:fld id="{D7A593A7-184A-6D43-8A36-702213271FF9}" type="slidenum">
              <a:rPr lang="en-US" smtClean="0"/>
              <a:pPr/>
              <a:t>17</a:t>
            </a:fld>
            <a:endParaRPr lang="en-US"/>
          </a:p>
        </p:txBody>
      </p:sp>
      <p:sp>
        <p:nvSpPr>
          <p:cNvPr id="4" name="Footer Placeholder 3">
            <a:extLst>
              <a:ext uri="{FF2B5EF4-FFF2-40B4-BE49-F238E27FC236}">
                <a16:creationId xmlns:a16="http://schemas.microsoft.com/office/drawing/2014/main" id="{5A43258D-5026-4C42-90FB-AA9AF7417AEE}"/>
              </a:ext>
            </a:extLst>
          </p:cNvPr>
          <p:cNvSpPr>
            <a:spLocks noGrp="1"/>
          </p:cNvSpPr>
          <p:nvPr>
            <p:ph type="ftr" sz="quarter" idx="3"/>
          </p:nvPr>
        </p:nvSpPr>
        <p:spPr/>
        <p:txBody>
          <a:bodyPr/>
          <a:lstStyle/>
          <a:p>
            <a:r>
              <a:rPr lang="en-US"/>
              <a:t>Security marking: </a:t>
            </a:r>
            <a:r>
              <a:rPr lang="en-US" b="1"/>
              <a:t>PUBLIC</a:t>
            </a:r>
          </a:p>
        </p:txBody>
      </p:sp>
      <p:sp>
        <p:nvSpPr>
          <p:cNvPr id="5" name="Title 2">
            <a:extLst>
              <a:ext uri="{FF2B5EF4-FFF2-40B4-BE49-F238E27FC236}">
                <a16:creationId xmlns:a16="http://schemas.microsoft.com/office/drawing/2014/main" id="{9CC7C7BE-3181-441C-851E-F33D14A326B2}"/>
              </a:ext>
            </a:extLst>
          </p:cNvPr>
          <p:cNvSpPr txBox="1">
            <a:spLocks/>
          </p:cNvSpPr>
          <p:nvPr/>
        </p:nvSpPr>
        <p:spPr>
          <a:xfrm>
            <a:off x="376777" y="273004"/>
            <a:ext cx="7610475" cy="101758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latin typeface="Roboto" panose="02000000000000000000" pitchFamily="2" charset="0"/>
              </a:rPr>
              <a:t>Starting your application </a:t>
            </a:r>
            <a:br>
              <a:rPr lang="en-US" dirty="0"/>
            </a:br>
            <a:endParaRPr lang="en-GB" dirty="0"/>
          </a:p>
        </p:txBody>
      </p:sp>
      <p:sp>
        <p:nvSpPr>
          <p:cNvPr id="7" name="TextBox 5">
            <a:extLst>
              <a:ext uri="{FF2B5EF4-FFF2-40B4-BE49-F238E27FC236}">
                <a16:creationId xmlns:a16="http://schemas.microsoft.com/office/drawing/2014/main" id="{D9E3A417-24CC-4633-946C-DC68249804A0}"/>
              </a:ext>
            </a:extLst>
          </p:cNvPr>
          <p:cNvSpPr txBox="1"/>
          <p:nvPr/>
        </p:nvSpPr>
        <p:spPr>
          <a:xfrm>
            <a:off x="305162" y="967426"/>
            <a:ext cx="7995269" cy="646331"/>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latin typeface="Roboto Light "/>
              </a:rPr>
              <a:t>To start your UCAS application click on </a:t>
            </a:r>
            <a:r>
              <a:rPr lang="en-GB" b="1" i="0" dirty="0">
                <a:solidFill>
                  <a:srgbClr val="000000"/>
                </a:solidFill>
                <a:effectLst/>
                <a:latin typeface="Roboto Light "/>
              </a:rPr>
              <a:t>the red cross </a:t>
            </a:r>
            <a:r>
              <a:rPr lang="en-GB" i="0" dirty="0">
                <a:solidFill>
                  <a:srgbClr val="000000"/>
                </a:solidFill>
                <a:effectLst/>
                <a:latin typeface="Roboto Light "/>
              </a:rPr>
              <a:t>to get started</a:t>
            </a:r>
            <a:r>
              <a:rPr lang="en-GB" dirty="0">
                <a:solidFill>
                  <a:srgbClr val="000000"/>
                </a:solidFill>
                <a:latin typeface="Roboto Light "/>
              </a:rPr>
              <a:t>.</a:t>
            </a:r>
            <a:endParaRPr lang="en-GB" dirty="0">
              <a:solidFill>
                <a:srgbClr val="1F2834"/>
              </a:solidFill>
              <a:latin typeface="Roboto Light "/>
            </a:endParaRPr>
          </a:p>
          <a:p>
            <a:endParaRPr lang="en-GB" dirty="0">
              <a:solidFill>
                <a:srgbClr val="000000"/>
              </a:solidFill>
            </a:endParaRPr>
          </a:p>
        </p:txBody>
      </p:sp>
      <p:sp>
        <p:nvSpPr>
          <p:cNvPr id="11" name="Rectangle 10">
            <a:extLst>
              <a:ext uri="{FF2B5EF4-FFF2-40B4-BE49-F238E27FC236}">
                <a16:creationId xmlns:a16="http://schemas.microsoft.com/office/drawing/2014/main" id="{2E78C45D-7681-0687-6F9C-6CB15572B2FF}"/>
              </a:ext>
            </a:extLst>
          </p:cNvPr>
          <p:cNvSpPr/>
          <p:nvPr/>
        </p:nvSpPr>
        <p:spPr>
          <a:xfrm>
            <a:off x="5543851" y="1849791"/>
            <a:ext cx="1303835" cy="343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screenshot of a computer&#10;&#10;Description automatically generated">
            <a:extLst>
              <a:ext uri="{FF2B5EF4-FFF2-40B4-BE49-F238E27FC236}">
                <a16:creationId xmlns:a16="http://schemas.microsoft.com/office/drawing/2014/main" id="{848176C2-B097-13D4-4326-6070543D692C}"/>
              </a:ext>
            </a:extLst>
          </p:cNvPr>
          <p:cNvPicPr>
            <a:picLocks noGrp="1" noRot="1" noChangeAspect="1" noMove="1" noResize="1" noEditPoints="1" noAdjustHandles="1" noChangeArrowheads="1" noChangeShapeType="1" noCrop="1"/>
          </p:cNvPicPr>
          <p:nvPr/>
        </p:nvPicPr>
        <p:blipFill rotWithShape="1">
          <a:blip r:embed="rId3"/>
          <a:srcRect b="39116"/>
          <a:stretch/>
        </p:blipFill>
        <p:spPr>
          <a:xfrm>
            <a:off x="977459" y="1699335"/>
            <a:ext cx="7009793" cy="2433902"/>
          </a:xfrm>
          <a:prstGeom prst="roundRect">
            <a:avLst>
              <a:gd name="adj" fmla="val 3862"/>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592792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4FF2F-3F7B-463D-978F-E0E4837EB2A3}"/>
              </a:ext>
            </a:extLst>
          </p:cNvPr>
          <p:cNvSpPr>
            <a:spLocks noGrp="1"/>
          </p:cNvSpPr>
          <p:nvPr>
            <p:ph type="sldNum" sz="quarter" idx="4"/>
          </p:nvPr>
        </p:nvSpPr>
        <p:spPr/>
        <p:txBody>
          <a:bodyPr/>
          <a:lstStyle/>
          <a:p>
            <a:r>
              <a:rPr lang="en-US"/>
              <a:t>|   </a:t>
            </a:r>
            <a:fld id="{D7A593A7-184A-6D43-8A36-702213271FF9}" type="slidenum">
              <a:rPr lang="en-US" smtClean="0"/>
              <a:pPr/>
              <a:t>18</a:t>
            </a:fld>
            <a:endParaRPr lang="en-US"/>
          </a:p>
        </p:txBody>
      </p:sp>
      <p:sp>
        <p:nvSpPr>
          <p:cNvPr id="4" name="Footer Placeholder 3">
            <a:extLst>
              <a:ext uri="{FF2B5EF4-FFF2-40B4-BE49-F238E27FC236}">
                <a16:creationId xmlns:a16="http://schemas.microsoft.com/office/drawing/2014/main" id="{8A930483-3200-493F-B886-3FF9C40FB022}"/>
              </a:ext>
            </a:extLst>
          </p:cNvPr>
          <p:cNvSpPr>
            <a:spLocks noGrp="1"/>
          </p:cNvSpPr>
          <p:nvPr>
            <p:ph type="ftr" sz="quarter" idx="3"/>
          </p:nvPr>
        </p:nvSpPr>
        <p:spPr/>
        <p:txBody>
          <a:bodyPr/>
          <a:lstStyle/>
          <a:p>
            <a:r>
              <a:rPr lang="en-US"/>
              <a:t>Security marking: </a:t>
            </a:r>
            <a:r>
              <a:rPr lang="en-US" b="1"/>
              <a:t>PUBLIC</a:t>
            </a:r>
          </a:p>
        </p:txBody>
      </p:sp>
      <p:sp>
        <p:nvSpPr>
          <p:cNvPr id="5" name="TextBox 5">
            <a:extLst>
              <a:ext uri="{FF2B5EF4-FFF2-40B4-BE49-F238E27FC236}">
                <a16:creationId xmlns:a16="http://schemas.microsoft.com/office/drawing/2014/main" id="{6EBCA3C1-9F1F-4E58-A811-F606AD70EF86}"/>
              </a:ext>
            </a:extLst>
          </p:cNvPr>
          <p:cNvSpPr txBox="1"/>
          <p:nvPr/>
        </p:nvSpPr>
        <p:spPr>
          <a:xfrm>
            <a:off x="635394" y="1675306"/>
            <a:ext cx="2602947" cy="2554545"/>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latin typeface="Roboto Light "/>
              </a:rPr>
              <a:t>I</a:t>
            </a:r>
            <a:r>
              <a:rPr lang="en-GB" sz="1600" b="0" i="0">
                <a:solidFill>
                  <a:srgbClr val="000000"/>
                </a:solidFill>
                <a:effectLst/>
                <a:latin typeface="Roboto Light "/>
              </a:rPr>
              <a:t>f </a:t>
            </a:r>
            <a:r>
              <a:rPr lang="en-GB" sz="1600">
                <a:solidFill>
                  <a:srgbClr val="000000"/>
                </a:solidFill>
                <a:latin typeface="Roboto Light "/>
              </a:rPr>
              <a:t>you're applying</a:t>
            </a:r>
            <a:r>
              <a:rPr lang="en-GB" sz="1600" b="0" i="0">
                <a:solidFill>
                  <a:srgbClr val="000000"/>
                </a:solidFill>
                <a:effectLst/>
                <a:latin typeface="Roboto Light "/>
              </a:rPr>
              <a:t> </a:t>
            </a:r>
            <a:r>
              <a:rPr lang="en-GB" sz="1600">
                <a:solidFill>
                  <a:srgbClr val="000000"/>
                </a:solidFill>
                <a:latin typeface="Roboto Light "/>
              </a:rPr>
              <a:t>with the help of your school, college</a:t>
            </a:r>
            <a:r>
              <a:rPr lang="en-GB" sz="1600" b="0" i="0">
                <a:solidFill>
                  <a:srgbClr val="000000"/>
                </a:solidFill>
                <a:effectLst/>
                <a:latin typeface="Roboto Light "/>
              </a:rPr>
              <a:t> </a:t>
            </a:r>
            <a:r>
              <a:rPr lang="en-GB" sz="1600">
                <a:solidFill>
                  <a:srgbClr val="000000"/>
                </a:solidFill>
                <a:latin typeface="Roboto Light "/>
              </a:rPr>
              <a:t>or centre then </a:t>
            </a:r>
            <a:r>
              <a:rPr lang="en-GB" sz="1600" b="0" i="0">
                <a:solidFill>
                  <a:srgbClr val="000000"/>
                </a:solidFill>
                <a:effectLst/>
                <a:latin typeface="Roboto Light "/>
              </a:rPr>
              <a:t>select ‘</a:t>
            </a:r>
            <a:r>
              <a:rPr lang="en-GB" sz="1600" b="1" i="0">
                <a:solidFill>
                  <a:srgbClr val="000000"/>
                </a:solidFill>
                <a:effectLst/>
                <a:latin typeface="Roboto Light "/>
              </a:rPr>
              <a:t>Yes’.</a:t>
            </a:r>
          </a:p>
          <a:p>
            <a:endParaRPr lang="en-GB" sz="1600" b="1">
              <a:solidFill>
                <a:srgbClr val="000000"/>
              </a:solidFill>
              <a:latin typeface="Roboto Light "/>
            </a:endParaRPr>
          </a:p>
          <a:p>
            <a:r>
              <a:rPr lang="en-GB" sz="1600" i="0">
                <a:solidFill>
                  <a:srgbClr val="000000"/>
                </a:solidFill>
                <a:effectLst/>
                <a:latin typeface="Roboto Light "/>
              </a:rPr>
              <a:t>You will then need to enter the </a:t>
            </a:r>
            <a:r>
              <a:rPr lang="en-GB" sz="1600" b="1" i="0">
                <a:solidFill>
                  <a:srgbClr val="000000"/>
                </a:solidFill>
                <a:effectLst/>
                <a:latin typeface="Roboto Light "/>
              </a:rPr>
              <a:t>Buzzword.</a:t>
            </a:r>
          </a:p>
          <a:p>
            <a:endParaRPr lang="en-GB" sz="1600" b="1">
              <a:solidFill>
                <a:srgbClr val="000000"/>
              </a:solidFill>
              <a:latin typeface="Roboto Light "/>
              <a:cs typeface="Calibri"/>
            </a:endParaRPr>
          </a:p>
          <a:p>
            <a:r>
              <a:rPr lang="en-GB" sz="1600" i="0">
                <a:solidFill>
                  <a:srgbClr val="000000"/>
                </a:solidFill>
                <a:effectLst/>
                <a:latin typeface="Roboto Light "/>
                <a:cs typeface="Calibri"/>
              </a:rPr>
              <a:t>The Buzzword is given to you by your school, college or centre.</a:t>
            </a:r>
            <a:endParaRPr lang="en-GB" sz="1600" i="0">
              <a:solidFill>
                <a:srgbClr val="1F2834"/>
              </a:solidFill>
              <a:effectLst/>
              <a:latin typeface="Roboto Light "/>
              <a:cs typeface="Calibri"/>
            </a:endParaRPr>
          </a:p>
        </p:txBody>
      </p:sp>
      <p:pic>
        <p:nvPicPr>
          <p:cNvPr id="6" name="Picture 5">
            <a:extLst>
              <a:ext uri="{FF2B5EF4-FFF2-40B4-BE49-F238E27FC236}">
                <a16:creationId xmlns:a16="http://schemas.microsoft.com/office/drawing/2014/main" id="{A402DC02-0E15-4CDB-AA53-A4A2A6DA7A67}"/>
              </a:ext>
            </a:extLst>
          </p:cNvPr>
          <p:cNvPicPr>
            <a:picLocks noGrp="1" noRot="1" noChangeAspect="1" noMove="1" noResize="1" noEditPoints="1" noAdjustHandles="1" noChangeArrowheads="1" noChangeShapeType="1" noCrop="1"/>
          </p:cNvPicPr>
          <p:nvPr/>
        </p:nvPicPr>
        <p:blipFill rotWithShape="1">
          <a:blip r:embed="rId4"/>
          <a:srcRect b="28686"/>
          <a:stretch/>
        </p:blipFill>
        <p:spPr>
          <a:xfrm>
            <a:off x="3831271" y="1298423"/>
            <a:ext cx="4242881" cy="1705215"/>
          </a:xfrm>
          <a:prstGeom prst="roundRect">
            <a:avLst>
              <a:gd name="adj" fmla="val 4779"/>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ADD7B80F-6B08-44AF-B000-14DFF765D406}"/>
              </a:ext>
            </a:extLst>
          </p:cNvPr>
          <p:cNvSpPr txBox="1"/>
          <p:nvPr/>
        </p:nvSpPr>
        <p:spPr>
          <a:xfrm>
            <a:off x="239569" y="481156"/>
            <a:ext cx="849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latin typeface="Roboto" panose="02000000000000000000" pitchFamily="2" charset="0"/>
                <a:ea typeface="Roboto" panose="02000000000000000000" pitchFamily="2" charset="0"/>
                <a:cs typeface="Roboto" panose="02000000000000000000" pitchFamily="2" charset="0"/>
              </a:rPr>
              <a:t>Linking to your school, college or centre</a:t>
            </a:r>
            <a:endParaRPr lang="en-US" sz="3600" b="1">
              <a:latin typeface="Roboto" panose="02000000000000000000" pitchFamily="2" charset="0"/>
              <a:ea typeface="Roboto" panose="02000000000000000000" pitchFamily="2" charset="0"/>
              <a:cs typeface="Roboto" panose="02000000000000000000" pitchFamily="2" charset="0"/>
            </a:endParaRPr>
          </a:p>
        </p:txBody>
      </p:sp>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a:picLocks noGrp="1" noRot="1" noChangeAspect="1" noMove="1" noResize="1" noEditPoints="1" noAdjustHandles="1" noChangeArrowheads="1" noChangeShapeType="1" noCrop="1"/>
          </p:cNvPicPr>
          <p:nvPr/>
        </p:nvPicPr>
        <p:blipFill>
          <a:blip r:embed="rId5"/>
          <a:stretch>
            <a:fillRect/>
          </a:stretch>
        </p:blipFill>
        <p:spPr>
          <a:xfrm>
            <a:off x="3712465" y="3174574"/>
            <a:ext cx="4662434" cy="1661903"/>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372744674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0CA92-C83C-4B31-9325-0B1FC3D3E613}"/>
              </a:ext>
            </a:extLst>
          </p:cNvPr>
          <p:cNvSpPr>
            <a:spLocks noGrp="1"/>
          </p:cNvSpPr>
          <p:nvPr>
            <p:ph type="sldNum" sz="quarter" idx="4"/>
          </p:nvPr>
        </p:nvSpPr>
        <p:spPr/>
        <p:txBody>
          <a:bodyPr/>
          <a:lstStyle/>
          <a:p>
            <a:r>
              <a:rPr lang="en-US"/>
              <a:t>|   </a:t>
            </a:r>
            <a:fld id="{D7A593A7-184A-6D43-8A36-702213271FF9}" type="slidenum">
              <a:rPr lang="en-US" smtClean="0"/>
              <a:pPr/>
              <a:t>19</a:t>
            </a:fld>
            <a:endParaRPr lang="en-US"/>
          </a:p>
        </p:txBody>
      </p:sp>
      <p:sp>
        <p:nvSpPr>
          <p:cNvPr id="4" name="Footer Placeholder 3">
            <a:extLst>
              <a:ext uri="{FF2B5EF4-FFF2-40B4-BE49-F238E27FC236}">
                <a16:creationId xmlns:a16="http://schemas.microsoft.com/office/drawing/2014/main" id="{E0E86648-C8D4-4D58-989C-75573D456175}"/>
              </a:ext>
            </a:extLst>
          </p:cNvPr>
          <p:cNvSpPr>
            <a:spLocks noGrp="1"/>
          </p:cNvSpPr>
          <p:nvPr>
            <p:ph type="ftr" sz="quarter" idx="3"/>
          </p:nvPr>
        </p:nvSpPr>
        <p:spPr/>
        <p:txBody>
          <a:bodyPr/>
          <a:lstStyle/>
          <a:p>
            <a:r>
              <a:rPr lang="en-US"/>
              <a:t>Security marking: </a:t>
            </a:r>
            <a:r>
              <a:rPr lang="en-US" b="1"/>
              <a:t>PUBLIC</a:t>
            </a:r>
          </a:p>
        </p:txBody>
      </p:sp>
      <p:pic>
        <p:nvPicPr>
          <p:cNvPr id="5" name="Picture 7" descr="Graphical user interface, text, application, chat or text message&#10;&#10;Description automatically generated">
            <a:extLst>
              <a:ext uri="{FF2B5EF4-FFF2-40B4-BE49-F238E27FC236}">
                <a16:creationId xmlns:a16="http://schemas.microsoft.com/office/drawing/2014/main" id="{D24F7BF1-BAF8-4821-9D2D-AA17D37AF98F}"/>
              </a:ext>
            </a:extLst>
          </p:cNvPr>
          <p:cNvPicPr>
            <a:picLocks noGrp="1" noRot="1" noChangeAspect="1" noMove="1" noResize="1" noEditPoints="1" noAdjustHandles="1" noChangeArrowheads="1" noChangeShapeType="1" noCrop="1"/>
          </p:cNvPicPr>
          <p:nvPr/>
        </p:nvPicPr>
        <p:blipFill>
          <a:blip r:embed="rId3"/>
          <a:stretch>
            <a:fillRect/>
          </a:stretch>
        </p:blipFill>
        <p:spPr>
          <a:xfrm>
            <a:off x="2596708" y="1203425"/>
            <a:ext cx="4156813" cy="1665634"/>
          </a:xfrm>
          <a:prstGeom prst="roundRect">
            <a:avLst>
              <a:gd name="adj" fmla="val 4779"/>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74C3CA2-D200-471A-856A-99F18B3588F9}"/>
              </a:ext>
            </a:extLst>
          </p:cNvPr>
          <p:cNvSpPr txBox="1"/>
          <p:nvPr/>
        </p:nvSpPr>
        <p:spPr>
          <a:xfrm>
            <a:off x="287339" y="1530045"/>
            <a:ext cx="2215582" cy="2800767"/>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latin typeface="Roboto Light "/>
                <a:ea typeface="+mn-lt"/>
                <a:cs typeface="+mn-lt"/>
              </a:rPr>
              <a:t>Enter the </a:t>
            </a:r>
            <a:r>
              <a:rPr lang="en-GB" sz="1600" b="1">
                <a:solidFill>
                  <a:srgbClr val="000000"/>
                </a:solidFill>
                <a:latin typeface="Roboto Light "/>
                <a:ea typeface="+mn-lt"/>
                <a:cs typeface="+mn-lt"/>
              </a:rPr>
              <a:t>buzzword</a:t>
            </a:r>
            <a:r>
              <a:rPr lang="en-GB" sz="1600">
                <a:solidFill>
                  <a:srgbClr val="000000"/>
                </a:solidFill>
                <a:latin typeface="Roboto Light "/>
                <a:ea typeface="+mn-lt"/>
                <a:cs typeface="+mn-lt"/>
              </a:rPr>
              <a:t>, and </a:t>
            </a:r>
            <a:r>
              <a:rPr lang="en-GB" sz="1600" b="1">
                <a:solidFill>
                  <a:srgbClr val="000000"/>
                </a:solidFill>
                <a:latin typeface="Roboto Light "/>
                <a:ea typeface="+mn-lt"/>
                <a:cs typeface="+mn-lt"/>
              </a:rPr>
              <a:t>confirm </a:t>
            </a:r>
            <a:r>
              <a:rPr lang="en-GB" sz="1600">
                <a:solidFill>
                  <a:srgbClr val="000000"/>
                </a:solidFill>
                <a:latin typeface="Roboto Light "/>
                <a:ea typeface="+mn-lt"/>
                <a:cs typeface="+mn-lt"/>
              </a:rPr>
              <a:t>the details are correct. </a:t>
            </a:r>
            <a:endParaRPr lang="en-GB" sz="1600">
              <a:solidFill>
                <a:srgbClr val="1F2834"/>
              </a:solidFill>
              <a:latin typeface="Roboto Light "/>
              <a:ea typeface="+mn-lt"/>
              <a:cs typeface="+mn-lt"/>
            </a:endParaRPr>
          </a:p>
          <a:p>
            <a:endParaRPr lang="en-GB" sz="1600">
              <a:solidFill>
                <a:srgbClr val="000000"/>
              </a:solidFill>
              <a:latin typeface="Roboto Light "/>
              <a:ea typeface="+mn-lt"/>
              <a:cs typeface="+mn-lt"/>
            </a:endParaRPr>
          </a:p>
          <a:p>
            <a:r>
              <a:rPr lang="en-GB" sz="1600">
                <a:solidFill>
                  <a:srgbClr val="000000"/>
                </a:solidFill>
                <a:latin typeface="Roboto Light "/>
                <a:ea typeface="+mn-lt"/>
                <a:cs typeface="+mn-lt"/>
              </a:rPr>
              <a:t>This will </a:t>
            </a:r>
            <a:r>
              <a:rPr lang="en-GB" sz="1600" b="1">
                <a:solidFill>
                  <a:srgbClr val="000000"/>
                </a:solidFill>
                <a:latin typeface="Roboto Light "/>
                <a:ea typeface="+mn-lt"/>
                <a:cs typeface="+mn-lt"/>
              </a:rPr>
              <a:t>link your application </a:t>
            </a:r>
            <a:r>
              <a:rPr lang="en-GB" sz="1600">
                <a:solidFill>
                  <a:srgbClr val="000000"/>
                </a:solidFill>
                <a:latin typeface="Roboto Light "/>
                <a:ea typeface="+mn-lt"/>
                <a:cs typeface="+mn-lt"/>
              </a:rPr>
              <a:t>to your school or college, so they can track your progress and provide support, including adding your reference.</a:t>
            </a:r>
            <a:endParaRPr lang="en-GB" sz="1600">
              <a:solidFill>
                <a:srgbClr val="000000"/>
              </a:solidFill>
              <a:latin typeface="Roboto Light "/>
              <a:cs typeface="Calibri"/>
            </a:endParaRPr>
          </a:p>
        </p:txBody>
      </p:sp>
      <p:sp>
        <p:nvSpPr>
          <p:cNvPr id="7" name="TextBox 1">
            <a:extLst>
              <a:ext uri="{FF2B5EF4-FFF2-40B4-BE49-F238E27FC236}">
                <a16:creationId xmlns:a16="http://schemas.microsoft.com/office/drawing/2014/main" id="{01138541-F8CB-4AE4-ACE5-23D12C781925}"/>
              </a:ext>
            </a:extLst>
          </p:cNvPr>
          <p:cNvSpPr txBox="1"/>
          <p:nvPr/>
        </p:nvSpPr>
        <p:spPr>
          <a:xfrm>
            <a:off x="232895" y="457545"/>
            <a:ext cx="857533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a:latin typeface="Roboto" panose="02000000000000000000" pitchFamily="2" charset="0"/>
                <a:ea typeface="Roboto" panose="02000000000000000000" pitchFamily="2" charset="0"/>
                <a:cs typeface="Roboto" panose="02000000000000000000" pitchFamily="2" charset="0"/>
              </a:rPr>
              <a:t>Linking to your school, college or centre</a:t>
            </a:r>
            <a:endParaRPr lang="en-US" sz="3600" b="1">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Graphical user interface, application&#10;&#10;Description automatically generated">
            <a:extLst>
              <a:ext uri="{FF2B5EF4-FFF2-40B4-BE49-F238E27FC236}">
                <a16:creationId xmlns:a16="http://schemas.microsoft.com/office/drawing/2014/main" id="{26FDF44B-DE98-4423-8BC2-600A26091D2B}"/>
              </a:ext>
            </a:extLst>
          </p:cNvPr>
          <p:cNvPicPr>
            <a:picLocks noGrp="1" noRot="1" noChangeAspect="1" noMove="1" noResize="1" noEditPoints="1" noAdjustHandles="1" noChangeArrowheads="1" noChangeShapeType="1" noCrop="1"/>
          </p:cNvPicPr>
          <p:nvPr/>
        </p:nvPicPr>
        <p:blipFill rotWithShape="1">
          <a:blip r:embed="rId4"/>
          <a:srcRect t="1" b="1"/>
          <a:stretch/>
        </p:blipFill>
        <p:spPr>
          <a:xfrm>
            <a:off x="4572000" y="2505496"/>
            <a:ext cx="4363042" cy="2298279"/>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164503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a:xfrm>
            <a:off x="287338" y="522053"/>
            <a:ext cx="3832176" cy="987425"/>
          </a:xfrm>
        </p:spPr>
        <p:txBody>
          <a:bodyPr>
            <a:normAutofit/>
          </a:bodyPr>
          <a:lstStyle/>
          <a:p>
            <a:r>
              <a:rPr lang="en-US">
                <a:latin typeface="Roboto" panose="02000000000000000000" pitchFamily="2" charset="0"/>
              </a:rPr>
              <a:t>Using this slide deck</a:t>
            </a:r>
            <a:br>
              <a:rPr lang="en-US"/>
            </a:br>
            <a:endParaRPr lang="en-US"/>
          </a:p>
        </p:txBody>
      </p:sp>
      <p:pic>
        <p:nvPicPr>
          <p:cNvPr id="7" name="Picture Placeholder 6" descr="A person typing on a keyboard&#10;&#10;Description automatically generated with medium confidence">
            <a:extLst>
              <a:ext uri="{FF2B5EF4-FFF2-40B4-BE49-F238E27FC236}">
                <a16:creationId xmlns:a16="http://schemas.microsoft.com/office/drawing/2014/main" id="{B9780291-094C-45CA-BF5E-E6EDAB7A47A3}"/>
              </a:ext>
            </a:extLst>
          </p:cNvPr>
          <p:cNvPicPr>
            <a:picLocks noGrp="1" noChangeAspect="1"/>
          </p:cNvPicPr>
          <p:nvPr>
            <p:ph type="pic" idx="1"/>
          </p:nvPr>
        </p:nvPicPr>
        <p:blipFill rotWithShape="1">
          <a:blip r:embed="rId3"/>
          <a:srcRect l="8679" r="8679"/>
          <a:stretch/>
        </p:blipFill>
        <p:spPr/>
      </p:pic>
      <p:sp>
        <p:nvSpPr>
          <p:cNvPr id="11" name="Content Placeholder 2">
            <a:extLst>
              <a:ext uri="{FF2B5EF4-FFF2-40B4-BE49-F238E27FC236}">
                <a16:creationId xmlns:a16="http://schemas.microsoft.com/office/drawing/2014/main" id="{591BA300-CCF3-41A2-A585-28B6EE071E47}"/>
              </a:ext>
            </a:extLst>
          </p:cNvPr>
          <p:cNvSpPr>
            <a:spLocks noGrp="1"/>
          </p:cNvSpPr>
          <p:nvPr>
            <p:ph type="body" sz="half" idx="2"/>
          </p:nvPr>
        </p:nvSpPr>
        <p:spPr>
          <a:xfrm>
            <a:off x="386866" y="1168923"/>
            <a:ext cx="4042894" cy="2858691"/>
          </a:xfrm>
        </p:spPr>
        <p:txBody>
          <a:bodyPr vert="horz" lIns="91440" tIns="45720" rIns="91440" bIns="45720" rtlCol="0" anchor="t">
            <a:noAutofit/>
          </a:bodyPr>
          <a:lstStyle/>
          <a:p>
            <a:r>
              <a:rPr lang="en-US">
                <a:latin typeface="Roboto Light "/>
              </a:rPr>
              <a:t>This deck has been designed so you can support those on the application journey. </a:t>
            </a:r>
          </a:p>
          <a:p>
            <a:r>
              <a:rPr lang="en-US" b="1">
                <a:latin typeface="Roboto Light "/>
                <a:ea typeface="Roboto Light"/>
              </a:rPr>
              <a:t>Information relates to the 2025 application cycle. </a:t>
            </a:r>
            <a:endParaRPr lang="en-US" b="1">
              <a:latin typeface="Roboto Light "/>
            </a:endParaRPr>
          </a:p>
          <a:p>
            <a:r>
              <a:rPr lang="en-US">
                <a:latin typeface="Roboto Light "/>
                <a:ea typeface="Roboto Light"/>
              </a:rPr>
              <a:t>You can copy and paste the screenshots included into your own materials and guides to support applicants. </a:t>
            </a:r>
          </a:p>
          <a:p>
            <a:r>
              <a:rPr lang="en-US">
                <a:latin typeface="Roboto Light "/>
                <a:ea typeface="Roboto Light"/>
              </a:rPr>
              <a:t>Please note changes to the design of the UCAS Hub and application can take place during a cycle, along with updates to help text and guidance. This is based on feedback and is to improve accessibility and navigation. Screenshots will change, and we will update this deck periodically. Please see date stamp on the title slide. </a:t>
            </a:r>
            <a:endParaRPr lang="en-US">
              <a:latin typeface="Roboto Light "/>
            </a:endParaRPr>
          </a:p>
          <a:p>
            <a:r>
              <a:rPr lang="en-GB">
                <a:latin typeface="Roboto Light "/>
                <a:ea typeface="+mn-lt"/>
                <a:cs typeface="+mn-lt"/>
              </a:rPr>
              <a:t>Find more help and advice on </a:t>
            </a:r>
            <a:r>
              <a:rPr lang="en-GB">
                <a:latin typeface="Roboto Light "/>
                <a:ea typeface="+mn-lt"/>
                <a:cs typeface="+mn-lt"/>
                <a:hlinkClick r:id="rId4"/>
              </a:rPr>
              <a:t>filling in the undergraduate applicatio</a:t>
            </a:r>
            <a:r>
              <a:rPr lang="en-GB">
                <a:latin typeface="Roboto Light "/>
                <a:ea typeface="+mn-lt"/>
                <a:cs typeface="+mn-lt"/>
              </a:rPr>
              <a:t>n on ucas.com. </a:t>
            </a:r>
          </a:p>
          <a:p>
            <a:r>
              <a:rPr lang="en-GB" b="1">
                <a:latin typeface="Roboto Light "/>
                <a:ea typeface="+mn-lt"/>
                <a:cs typeface="+mn-lt"/>
              </a:rPr>
              <a:t>NOTE</a:t>
            </a:r>
            <a:r>
              <a:rPr lang="en-GB">
                <a:latin typeface="Roboto Light "/>
                <a:ea typeface="+mn-lt"/>
                <a:cs typeface="+mn-lt"/>
              </a:rPr>
              <a:t>: images shown are for desktop/laptop users. Mobile users may see a different layout for some sections.</a:t>
            </a:r>
          </a:p>
        </p:txBody>
      </p:sp>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3"/>
          </p:nvPr>
        </p:nvSpPr>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a:t>
            </a:fld>
            <a:endParaRPr lang="en-US"/>
          </a:p>
        </p:txBody>
      </p:sp>
    </p:spTree>
    <p:custDataLst>
      <p:tags r:id="rId1"/>
    </p:custDataLst>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C63F34-FCCB-4398-8247-9DA3B035BF05}"/>
              </a:ext>
            </a:extLst>
          </p:cNvPr>
          <p:cNvSpPr>
            <a:spLocks noGrp="1"/>
          </p:cNvSpPr>
          <p:nvPr>
            <p:ph type="sldNum" sz="quarter" idx="4"/>
          </p:nvPr>
        </p:nvSpPr>
        <p:spPr/>
        <p:txBody>
          <a:bodyPr/>
          <a:lstStyle/>
          <a:p>
            <a:r>
              <a:rPr lang="en-US"/>
              <a:t>|   </a:t>
            </a:r>
            <a:fld id="{D7A593A7-184A-6D43-8A36-702213271FF9}" type="slidenum">
              <a:rPr lang="en-US" smtClean="0"/>
              <a:pPr/>
              <a:t>20</a:t>
            </a:fld>
            <a:endParaRPr lang="en-US"/>
          </a:p>
        </p:txBody>
      </p:sp>
      <p:sp>
        <p:nvSpPr>
          <p:cNvPr id="4" name="Footer Placeholder 3">
            <a:extLst>
              <a:ext uri="{FF2B5EF4-FFF2-40B4-BE49-F238E27FC236}">
                <a16:creationId xmlns:a16="http://schemas.microsoft.com/office/drawing/2014/main" id="{DFB21C75-FE2B-4C1E-958C-907EE1BAE2EB}"/>
              </a:ext>
            </a:extLst>
          </p:cNvPr>
          <p:cNvSpPr>
            <a:spLocks noGrp="1"/>
          </p:cNvSpPr>
          <p:nvPr>
            <p:ph type="ftr" sz="quarter" idx="3"/>
          </p:nvPr>
        </p:nvSpPr>
        <p:spPr/>
        <p:txBody>
          <a:bodyPr/>
          <a:lstStyle/>
          <a:p>
            <a:r>
              <a:rPr lang="en-US"/>
              <a:t>Security marking: </a:t>
            </a:r>
            <a:r>
              <a:rPr lang="en-US" b="1"/>
              <a:t>PUBLIC</a:t>
            </a:r>
          </a:p>
        </p:txBody>
      </p:sp>
      <p:sp>
        <p:nvSpPr>
          <p:cNvPr id="5" name="TextBox 5">
            <a:extLst>
              <a:ext uri="{FF2B5EF4-FFF2-40B4-BE49-F238E27FC236}">
                <a16:creationId xmlns:a16="http://schemas.microsoft.com/office/drawing/2014/main" id="{341EA298-C1E8-4042-811A-3B881F84CA1F}"/>
              </a:ext>
            </a:extLst>
          </p:cNvPr>
          <p:cNvSpPr txBox="1"/>
          <p:nvPr/>
        </p:nvSpPr>
        <p:spPr>
          <a:xfrm>
            <a:off x="359709" y="1994831"/>
            <a:ext cx="2797307" cy="2062103"/>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Once your application has been linked, you can then select a </a:t>
            </a:r>
            <a:r>
              <a:rPr lang="en-GB" sz="1600" b="1" dirty="0">
                <a:solidFill>
                  <a:srgbClr val="000000"/>
                </a:solidFill>
                <a:latin typeface="Roboto Light "/>
              </a:rPr>
              <a:t>group</a:t>
            </a:r>
            <a:r>
              <a:rPr lang="en-GB" sz="1600" dirty="0">
                <a:solidFill>
                  <a:srgbClr val="000000"/>
                </a:solidFill>
                <a:latin typeface="Roboto Light "/>
              </a:rPr>
              <a:t> (if this has been set up by your school or college) for your application. </a:t>
            </a:r>
          </a:p>
          <a:p>
            <a:endParaRPr lang="en-GB" sz="1600" dirty="0">
              <a:solidFill>
                <a:srgbClr val="000000"/>
              </a:solidFill>
              <a:latin typeface="Roboto Light "/>
              <a:cs typeface="Calibri"/>
            </a:endParaRPr>
          </a:p>
          <a:p>
            <a:r>
              <a:rPr lang="en-GB" sz="1600" dirty="0">
                <a:solidFill>
                  <a:srgbClr val="000000"/>
                </a:solidFill>
                <a:latin typeface="Roboto Light "/>
                <a:cs typeface="Calibri"/>
              </a:rPr>
              <a:t>Every school/college has a ‘Default Group’..</a:t>
            </a:r>
          </a:p>
        </p:txBody>
      </p:sp>
      <p:sp>
        <p:nvSpPr>
          <p:cNvPr id="6" name="TextBox 5">
            <a:extLst>
              <a:ext uri="{FF2B5EF4-FFF2-40B4-BE49-F238E27FC236}">
                <a16:creationId xmlns:a16="http://schemas.microsoft.com/office/drawing/2014/main" id="{06A0F969-F83C-485D-81F0-6C63BD51CEF2}"/>
              </a:ext>
            </a:extLst>
          </p:cNvPr>
          <p:cNvSpPr txBox="1"/>
          <p:nvPr/>
        </p:nvSpPr>
        <p:spPr>
          <a:xfrm>
            <a:off x="287338" y="575062"/>
            <a:ext cx="849695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a:latin typeface="Roboto" panose="02000000000000000000" pitchFamily="2" charset="0"/>
                <a:ea typeface="Roboto" panose="02000000000000000000" pitchFamily="2" charset="0"/>
                <a:cs typeface="Roboto" panose="02000000000000000000" pitchFamily="2" charset="0"/>
              </a:rPr>
              <a:t>Linking to your school, college or centre</a:t>
            </a:r>
            <a:endParaRPr lang="en-US" sz="3600" b="1">
              <a:latin typeface="Roboto" panose="02000000000000000000" pitchFamily="2" charset="0"/>
              <a:ea typeface="Roboto" panose="02000000000000000000" pitchFamily="2" charset="0"/>
              <a:cs typeface="Roboto" panose="02000000000000000000" pitchFamily="2" charset="0"/>
            </a:endParaRPr>
          </a:p>
        </p:txBody>
      </p:sp>
      <p:pic>
        <p:nvPicPr>
          <p:cNvPr id="7" name="Picture 9" descr="Graphical user interface, application&#10;&#10;Description automatically generated">
            <a:extLst>
              <a:ext uri="{FF2B5EF4-FFF2-40B4-BE49-F238E27FC236}">
                <a16:creationId xmlns:a16="http://schemas.microsoft.com/office/drawing/2014/main" id="{E90CC42F-671B-434E-A4F2-FF5E0C29F00B}"/>
              </a:ext>
            </a:extLst>
          </p:cNvPr>
          <p:cNvPicPr>
            <a:picLocks noGrp="1" noRot="1" noChangeAspect="1" noMove="1" noResize="1" noEditPoints="1" noAdjustHandles="1" noChangeArrowheads="1" noChangeShapeType="1" noCrop="1"/>
          </p:cNvPicPr>
          <p:nvPr/>
        </p:nvPicPr>
        <p:blipFill>
          <a:blip r:embed="rId3"/>
          <a:stretch>
            <a:fillRect/>
          </a:stretch>
        </p:blipFill>
        <p:spPr>
          <a:xfrm>
            <a:off x="3347476" y="1530112"/>
            <a:ext cx="5234076" cy="2638540"/>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27776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73C0D-506C-4E43-98A4-47DACA4A0AAC}"/>
              </a:ext>
            </a:extLst>
          </p:cNvPr>
          <p:cNvSpPr>
            <a:spLocks noGrp="1"/>
          </p:cNvSpPr>
          <p:nvPr>
            <p:ph type="title"/>
          </p:nvPr>
        </p:nvSpPr>
        <p:spPr/>
        <p:txBody>
          <a:bodyPr/>
          <a:lstStyle/>
          <a:p>
            <a:r>
              <a:rPr lang="en-GB">
                <a:latin typeface="Roboto "/>
              </a:rPr>
              <a:t>Application overview. </a:t>
            </a:r>
          </a:p>
        </p:txBody>
      </p:sp>
      <p:sp>
        <p:nvSpPr>
          <p:cNvPr id="3" name="Slide Number Placeholder 2">
            <a:extLst>
              <a:ext uri="{FF2B5EF4-FFF2-40B4-BE49-F238E27FC236}">
                <a16:creationId xmlns:a16="http://schemas.microsoft.com/office/drawing/2014/main" id="{C5179B68-D842-49F7-BBF4-CB8B1A1211BB}"/>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21</a:t>
            </a:fld>
            <a:endParaRPr lang="en-US"/>
          </a:p>
        </p:txBody>
      </p:sp>
      <p:sp>
        <p:nvSpPr>
          <p:cNvPr id="4" name="Footer Placeholder 3">
            <a:extLst>
              <a:ext uri="{FF2B5EF4-FFF2-40B4-BE49-F238E27FC236}">
                <a16:creationId xmlns:a16="http://schemas.microsoft.com/office/drawing/2014/main" id="{893AB99C-AF7B-4536-9C4D-E473CD41347D}"/>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14148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21855" y="1514197"/>
            <a:ext cx="2922912" cy="309315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
                <a:ea typeface="+mn-lt"/>
                <a:cs typeface="+mn-lt"/>
              </a:rPr>
              <a:t>Your ‘</a:t>
            </a:r>
            <a:r>
              <a:rPr lang="en-GB" sz="1500" b="1" dirty="0">
                <a:latin typeface="Roboto Light "/>
                <a:ea typeface="+mn-lt"/>
                <a:cs typeface="+mn-lt"/>
              </a:rPr>
              <a:t>Application status</a:t>
            </a:r>
            <a:r>
              <a:rPr lang="en-GB" sz="1500" dirty="0">
                <a:latin typeface="Roboto Light "/>
                <a:ea typeface="+mn-lt"/>
                <a:cs typeface="+mn-lt"/>
              </a:rPr>
              <a:t>’ helps you keep track of your progress.</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b="0" i="0" dirty="0">
                <a:solidFill>
                  <a:srgbClr val="313537"/>
                </a:solidFill>
                <a:effectLst/>
                <a:latin typeface="Roboto Light "/>
              </a:rPr>
              <a:t>As you add information to each tile, the </a:t>
            </a:r>
            <a:r>
              <a:rPr lang="en-GB" sz="1500" b="1" dirty="0">
                <a:solidFill>
                  <a:srgbClr val="313537"/>
                </a:solidFill>
                <a:latin typeface="Roboto Light "/>
              </a:rPr>
              <a:t>percentage </a:t>
            </a:r>
            <a:r>
              <a:rPr lang="en-GB" sz="1500" b="1" i="0" dirty="0">
                <a:solidFill>
                  <a:srgbClr val="313537"/>
                </a:solidFill>
                <a:effectLst/>
                <a:latin typeface="Roboto Light "/>
              </a:rPr>
              <a:t>complete </a:t>
            </a:r>
            <a:r>
              <a:rPr lang="en-GB" sz="1500" b="0" i="0" dirty="0">
                <a:solidFill>
                  <a:srgbClr val="313537"/>
                </a:solidFill>
                <a:effectLst/>
                <a:latin typeface="Roboto Light "/>
              </a:rPr>
              <a:t>updates each time you mark a section as complete.</a:t>
            </a:r>
            <a:r>
              <a:rPr lang="en-GB" sz="1500" dirty="0">
                <a:solidFill>
                  <a:srgbClr val="313537"/>
                </a:solidFill>
                <a:latin typeface="Roboto Light "/>
              </a:rPr>
              <a:t> </a:t>
            </a:r>
            <a:endParaRPr lang="en-GB" sz="1500" b="0" i="0" dirty="0">
              <a:solidFill>
                <a:srgbClr val="313537"/>
              </a:solidFill>
              <a:effectLst/>
              <a:latin typeface="Roboto Light "/>
              <a:cs typeface="Calibri"/>
            </a:endParaRP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ea typeface="+mn-lt"/>
                <a:cs typeface="+mn-lt"/>
              </a:rPr>
              <a:t>You don’t need to complete the application straight away; you can log in and out at any time until you're finished. </a:t>
            </a:r>
          </a:p>
          <a:p>
            <a:pPr defTabSz="914400">
              <a:defRPr sz="1800" b="0" i="0" u="none" strike="noStrike" kern="0" cap="none" spc="0" baseline="0">
                <a:solidFill>
                  <a:srgbClr val="000000"/>
                </a:solidFill>
                <a:uFillTx/>
              </a:defRPr>
            </a:pPr>
            <a:endParaRPr lang="en-GB" sz="1500" dirty="0">
              <a:latin typeface="+mj-lt"/>
              <a:ea typeface="+mn-lt"/>
              <a:cs typeface="+mn-lt"/>
            </a:endParaRPr>
          </a:p>
        </p:txBody>
      </p:sp>
      <p:sp>
        <p:nvSpPr>
          <p:cNvPr id="3" name="TextBox 2">
            <a:extLst>
              <a:ext uri="{FF2B5EF4-FFF2-40B4-BE49-F238E27FC236}">
                <a16:creationId xmlns:a16="http://schemas.microsoft.com/office/drawing/2014/main" id="{3E3E4343-5749-4E7A-8608-4D3ADAC9A38F}"/>
              </a:ext>
            </a:extLst>
          </p:cNvPr>
          <p:cNvSpPr txBox="1"/>
          <p:nvPr/>
        </p:nvSpPr>
        <p:spPr>
          <a:xfrm>
            <a:off x="287338" y="429610"/>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a:latin typeface="Roboto" panose="02000000000000000000" pitchFamily="2" charset="0"/>
                <a:ea typeface="Roboto" panose="02000000000000000000" pitchFamily="2" charset="0"/>
                <a:cs typeface="Roboto" panose="02000000000000000000" pitchFamily="2" charset="0"/>
              </a:rPr>
              <a:t>Application overview </a:t>
            </a:r>
            <a:endParaRPr lang="en-US" sz="3600" b="1">
              <a:latin typeface="Roboto" panose="02000000000000000000" pitchFamily="2" charset="0"/>
              <a:ea typeface="Roboto" panose="02000000000000000000" pitchFamily="2" charset="0"/>
              <a:cs typeface="Roboto" panose="02000000000000000000" pitchFamily="2" charset="0"/>
            </a:endParaRPr>
          </a:p>
        </p:txBody>
      </p:sp>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a:picLocks noGrp="1" noRot="1" noChangeAspect="1" noMove="1" noResize="1" noEditPoints="1" noAdjustHandles="1" noChangeArrowheads="1" noChangeShapeType="1" noCrop="1"/>
          </p:cNvPicPr>
          <p:nvPr/>
        </p:nvPicPr>
        <p:blipFill rotWithShape="1">
          <a:blip r:embed="rId3"/>
          <a:srcRect l="1183" t="6661" r="1950" b="8546"/>
          <a:stretch/>
        </p:blipFill>
        <p:spPr>
          <a:xfrm>
            <a:off x="3444767" y="3310759"/>
            <a:ext cx="5305096" cy="1403131"/>
          </a:xfrm>
          <a:prstGeom prst="roundRect">
            <a:avLst>
              <a:gd name="adj" fmla="val 4779"/>
            </a:avLst>
          </a:prstGeom>
          <a:ln w="6350">
            <a:solidFill>
              <a:schemeClr val="tx2">
                <a:lumMod val="40000"/>
                <a:lumOff val="60000"/>
              </a:schemeClr>
            </a:solidFill>
          </a:ln>
          <a:effectLst/>
        </p:spPr>
      </p:pic>
      <p:grpSp>
        <p:nvGrpSpPr>
          <p:cNvPr id="17" name="Group 16">
            <a:extLst>
              <a:ext uri="{FF2B5EF4-FFF2-40B4-BE49-F238E27FC236}">
                <a16:creationId xmlns:a16="http://schemas.microsoft.com/office/drawing/2014/main" id="{41786848-11B0-43BE-95F5-A07192C6A4B4}"/>
              </a:ext>
            </a:extLst>
          </p:cNvPr>
          <p:cNvGrpSpPr>
            <a:grpSpLocks noGrp="1" noUngrp="1" noRot="1" noMove="1" noResize="1"/>
          </p:cNvGrpSpPr>
          <p:nvPr/>
        </p:nvGrpSpPr>
        <p:grpSpPr>
          <a:xfrm>
            <a:off x="3742206" y="1240410"/>
            <a:ext cx="4737655" cy="1919094"/>
            <a:chOff x="239571" y="1012190"/>
            <a:chExt cx="8384218" cy="3262067"/>
          </a:xfrm>
        </p:grpSpPr>
        <p:pic>
          <p:nvPicPr>
            <p:cNvPr id="12" name="Picture 12" descr="Graphical user interface, application&#10;&#10;Description automatically generated">
              <a:extLst>
                <a:ext uri="{FF2B5EF4-FFF2-40B4-BE49-F238E27FC236}">
                  <a16:creationId xmlns:a16="http://schemas.microsoft.com/office/drawing/2014/main" id="{7FB2684E-B011-488B-A85C-B68A7C8D5931}"/>
                </a:ext>
              </a:extLst>
            </p:cNvPr>
            <p:cNvPicPr>
              <a:picLocks noGrp="1" noRot="1" noChangeAspect="1" noMove="1" noResize="1" noEditPoints="1" noAdjustHandles="1" noChangeArrowheads="1" noChangeShapeType="1" noCrop="1"/>
            </p:cNvPicPr>
            <p:nvPr/>
          </p:nvPicPr>
          <p:blipFill rotWithShape="1">
            <a:blip r:embed="rId4"/>
            <a:srcRect l="2220" t="9530" r="4562" b="6751"/>
            <a:stretch/>
          </p:blipFill>
          <p:spPr>
            <a:xfrm>
              <a:off x="239571" y="1012190"/>
              <a:ext cx="8384218" cy="3262067"/>
            </a:xfrm>
            <a:prstGeom prst="roundRect">
              <a:avLst>
                <a:gd name="adj" fmla="val 4779"/>
              </a:avLst>
            </a:prstGeom>
            <a:ln w="6350">
              <a:solidFill>
                <a:schemeClr val="tx2">
                  <a:lumMod val="40000"/>
                  <a:lumOff val="60000"/>
                </a:schemeClr>
              </a:solidFill>
            </a:ln>
            <a:effectLst/>
          </p:spPr>
        </p:pic>
        <p:sp>
          <p:nvSpPr>
            <p:cNvPr id="16" name="Rectangle 15">
              <a:extLst>
                <a:ext uri="{FF2B5EF4-FFF2-40B4-BE49-F238E27FC236}">
                  <a16:creationId xmlns:a16="http://schemas.microsoft.com/office/drawing/2014/main" id="{D18F2A89-AB84-4465-9DBD-FF78D0E35738}"/>
                </a:ext>
              </a:extLst>
            </p:cNvPr>
            <p:cNvSpPr>
              <a:spLocks noGrp="1" noRot="1" noMove="1" noResize="1" noEditPoints="1" noAdjustHandles="1" noChangeArrowheads="1" noChangeShapeType="1"/>
            </p:cNvSpPr>
            <p:nvPr/>
          </p:nvSpPr>
          <p:spPr>
            <a:xfrm>
              <a:off x="359709" y="1755648"/>
              <a:ext cx="1587963" cy="128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060736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462177" y="1233567"/>
            <a:ext cx="3719271" cy="3339376"/>
          </a:xfrm>
          <a:prstGeom prst="rect">
            <a:avLst/>
          </a:prstGeom>
          <a:noFill/>
          <a:ln cap="flat">
            <a:noFill/>
          </a:ln>
        </p:spPr>
        <p:txBody>
          <a:bodyPr vert="horz" wrap="square" lIns="91440" tIns="45720" rIns="91440" bIns="45720" anchor="t" anchorCtr="0" compatLnSpc="1">
            <a:spAutoFit/>
          </a:bodyPr>
          <a:lstStyle/>
          <a:p>
            <a:r>
              <a:rPr lang="en-GB" sz="1500">
                <a:solidFill>
                  <a:srgbClr val="000000"/>
                </a:solidFill>
                <a:latin typeface="Roboto Light "/>
                <a:ea typeface="+mn-lt"/>
                <a:cs typeface="+mn-lt"/>
              </a:rPr>
              <a:t>The application form is responsive to make it easier to complete. </a:t>
            </a:r>
          </a:p>
          <a:p>
            <a:endParaRPr lang="en-GB" sz="1500">
              <a:solidFill>
                <a:srgbClr val="000000"/>
              </a:solidFill>
              <a:latin typeface="Roboto Light "/>
              <a:ea typeface="+mn-lt"/>
              <a:cs typeface="+mn-lt"/>
            </a:endParaRPr>
          </a:p>
          <a:p>
            <a:r>
              <a:rPr lang="en-GB" sz="1500">
                <a:solidFill>
                  <a:srgbClr val="000000"/>
                </a:solidFill>
                <a:latin typeface="Roboto Light "/>
                <a:ea typeface="+mn-lt"/>
                <a:cs typeface="+mn-lt"/>
              </a:rPr>
              <a:t>Once you’ve completed ‘Where you live’ if your permanent residence is in the UK, you’ll also see the ‘Diversity and inclusion’ and ‘Extra activities’ sections to complete. </a:t>
            </a:r>
          </a:p>
          <a:p>
            <a:endParaRPr lang="en-GB" sz="1500">
              <a:solidFill>
                <a:srgbClr val="000000"/>
              </a:solidFill>
              <a:latin typeface="Roboto Light "/>
              <a:ea typeface="+mn-lt"/>
              <a:cs typeface="+mn-lt"/>
            </a:endParaRPr>
          </a:p>
          <a:p>
            <a:r>
              <a:rPr lang="en-GB" sz="1500">
                <a:latin typeface="Roboto Light "/>
                <a:ea typeface="+mn-lt"/>
                <a:cs typeface="+mn-lt"/>
              </a:rPr>
              <a:t>All sections must be marked as ‘</a:t>
            </a:r>
            <a:r>
              <a:rPr lang="en-GB" sz="1500" b="1">
                <a:latin typeface="Roboto Light "/>
                <a:ea typeface="+mn-lt"/>
                <a:cs typeface="+mn-lt"/>
              </a:rPr>
              <a:t>Complete</a:t>
            </a:r>
            <a:r>
              <a:rPr lang="en-GB" sz="1500">
                <a:latin typeface="Roboto Light "/>
                <a:ea typeface="+mn-lt"/>
                <a:cs typeface="+mn-lt"/>
              </a:rPr>
              <a:t>’ to send to your school or college that you may be linked to for review. You must complete all mandatory questions to mark a section as complete (they have a </a:t>
            </a:r>
            <a:r>
              <a:rPr lang="en-GB" sz="1500">
                <a:solidFill>
                  <a:srgbClr val="C00000"/>
                </a:solidFill>
                <a:latin typeface="Roboto Light "/>
                <a:ea typeface="+mn-lt"/>
                <a:cs typeface="+mn-lt"/>
              </a:rPr>
              <a:t>*</a:t>
            </a:r>
            <a:r>
              <a:rPr lang="en-GB" sz="1500">
                <a:latin typeface="Roboto Light "/>
                <a:ea typeface="+mn-lt"/>
                <a:cs typeface="+mn-lt"/>
              </a:rPr>
              <a:t>). </a:t>
            </a:r>
          </a:p>
          <a:p>
            <a:endParaRPr lang="en-GB" sz="1600">
              <a:solidFill>
                <a:srgbClr val="000000"/>
              </a:solidFill>
              <a:latin typeface="+mj-lt"/>
              <a:ea typeface="+mn-lt"/>
              <a:cs typeface="+mn-lt"/>
            </a:endParaRPr>
          </a:p>
        </p:txBody>
      </p:sp>
      <p:sp>
        <p:nvSpPr>
          <p:cNvPr id="2" name="TextBox 1">
            <a:extLst>
              <a:ext uri="{FF2B5EF4-FFF2-40B4-BE49-F238E27FC236}">
                <a16:creationId xmlns:a16="http://schemas.microsoft.com/office/drawing/2014/main" id="{58D9FA45-69C5-4B01-A574-7FE52628CE69}"/>
              </a:ext>
            </a:extLst>
          </p:cNvPr>
          <p:cNvSpPr txBox="1"/>
          <p:nvPr/>
        </p:nvSpPr>
        <p:spPr>
          <a:xfrm>
            <a:off x="222594" y="326842"/>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a:latin typeface="Roboto" panose="02000000000000000000" pitchFamily="2" charset="0"/>
                <a:ea typeface="Roboto" panose="02000000000000000000" pitchFamily="2" charset="0"/>
                <a:cs typeface="Roboto" panose="02000000000000000000" pitchFamily="2" charset="0"/>
              </a:rPr>
              <a:t>Application overview </a:t>
            </a:r>
            <a:endParaRPr lang="en-US" sz="3600" b="1">
              <a:latin typeface="Roboto" panose="02000000000000000000" pitchFamily="2" charset="0"/>
              <a:ea typeface="Roboto" panose="02000000000000000000" pitchFamily="2" charset="0"/>
              <a:cs typeface="Roboto" panose="02000000000000000000" pitchFamily="2" charset="0"/>
            </a:endParaRPr>
          </a:p>
        </p:txBody>
      </p:sp>
      <p:grpSp>
        <p:nvGrpSpPr>
          <p:cNvPr id="7" name="Group 6">
            <a:extLst>
              <a:ext uri="{FF2B5EF4-FFF2-40B4-BE49-F238E27FC236}">
                <a16:creationId xmlns:a16="http://schemas.microsoft.com/office/drawing/2014/main" id="{F08EFE95-8867-465E-B7EE-FC86BDF24FAB}"/>
              </a:ext>
            </a:extLst>
          </p:cNvPr>
          <p:cNvGrpSpPr/>
          <p:nvPr/>
        </p:nvGrpSpPr>
        <p:grpSpPr>
          <a:xfrm>
            <a:off x="6174581" y="1776413"/>
            <a:ext cx="935832" cy="225028"/>
            <a:chOff x="6174581" y="1776413"/>
            <a:chExt cx="935832" cy="225028"/>
          </a:xfrm>
        </p:grpSpPr>
        <p:sp>
          <p:nvSpPr>
            <p:cNvPr id="4" name="Rectangle 3">
              <a:extLst>
                <a:ext uri="{FF2B5EF4-FFF2-40B4-BE49-F238E27FC236}">
                  <a16:creationId xmlns:a16="http://schemas.microsoft.com/office/drawing/2014/main" id="{6214DED6-E140-48E1-A273-8C9178265922}"/>
                </a:ext>
              </a:extLst>
            </p:cNvPr>
            <p:cNvSpPr/>
            <p:nvPr/>
          </p:nvSpPr>
          <p:spPr>
            <a:xfrm>
              <a:off x="6615113" y="1776413"/>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BB6B0F-A521-4C85-BA9F-1A2E6E36C3D8}"/>
                </a:ext>
              </a:extLst>
            </p:cNvPr>
            <p:cNvSpPr/>
            <p:nvPr/>
          </p:nvSpPr>
          <p:spPr>
            <a:xfrm>
              <a:off x="6174581" y="1856185"/>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A screenshot of a computer&#10;&#10;Description automatically generated">
            <a:extLst>
              <a:ext uri="{FF2B5EF4-FFF2-40B4-BE49-F238E27FC236}">
                <a16:creationId xmlns:a16="http://schemas.microsoft.com/office/drawing/2014/main" id="{2DE602D3-8005-50ED-4578-B92E6B4F2705}"/>
              </a:ext>
            </a:extLst>
          </p:cNvPr>
          <p:cNvPicPr>
            <a:picLocks noGrp="1" noRot="1" noChangeAspect="1" noMove="1" noResize="1" noEditPoints="1" noAdjustHandles="1" noChangeArrowheads="1" noChangeShapeType="1" noCrop="1"/>
          </p:cNvPicPr>
          <p:nvPr/>
        </p:nvPicPr>
        <p:blipFill>
          <a:blip r:embed="rId4"/>
          <a:stretch>
            <a:fillRect/>
          </a:stretch>
        </p:blipFill>
        <p:spPr>
          <a:xfrm>
            <a:off x="5061722" y="108942"/>
            <a:ext cx="3172859" cy="4925615"/>
          </a:xfrm>
          <a:prstGeom prst="roundRect">
            <a:avLst>
              <a:gd name="adj" fmla="val 4179"/>
            </a:avLst>
          </a:prstGeom>
        </p:spPr>
      </p:pic>
    </p:spTree>
    <p:custDataLst>
      <p:tags r:id="rId1"/>
    </p:custDataLst>
    <p:extLst>
      <p:ext uri="{BB962C8B-B14F-4D97-AF65-F5344CB8AC3E}">
        <p14:creationId xmlns:p14="http://schemas.microsoft.com/office/powerpoint/2010/main" val="1880166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55AB4-43D9-4142-A512-2A7D5878A6B4}"/>
              </a:ext>
            </a:extLst>
          </p:cNvPr>
          <p:cNvSpPr>
            <a:spLocks noGrp="1"/>
          </p:cNvSpPr>
          <p:nvPr>
            <p:ph type="sldNum" sz="quarter" idx="4"/>
          </p:nvPr>
        </p:nvSpPr>
        <p:spPr/>
        <p:txBody>
          <a:bodyPr/>
          <a:lstStyle/>
          <a:p>
            <a:r>
              <a:rPr lang="en-US"/>
              <a:t>|   </a:t>
            </a:r>
            <a:fld id="{D7A593A7-184A-6D43-8A36-702213271FF9}" type="slidenum">
              <a:rPr lang="en-US" smtClean="0"/>
              <a:pPr/>
              <a:t>24</a:t>
            </a:fld>
            <a:endParaRPr lang="en-US"/>
          </a:p>
        </p:txBody>
      </p:sp>
      <p:sp>
        <p:nvSpPr>
          <p:cNvPr id="4" name="Footer Placeholder 3">
            <a:extLst>
              <a:ext uri="{FF2B5EF4-FFF2-40B4-BE49-F238E27FC236}">
                <a16:creationId xmlns:a16="http://schemas.microsoft.com/office/drawing/2014/main" id="{23A52794-7D37-44F8-BFFD-58D048A23B5B}"/>
              </a:ext>
            </a:extLst>
          </p:cNvPr>
          <p:cNvSpPr>
            <a:spLocks noGrp="1"/>
          </p:cNvSpPr>
          <p:nvPr>
            <p:ph type="ftr" sz="quarter" idx="3"/>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210DFE38-2762-4056-A688-253BE165293D}"/>
              </a:ext>
            </a:extLst>
          </p:cNvPr>
          <p:cNvSpPr txBox="1"/>
          <p:nvPr/>
        </p:nvSpPr>
        <p:spPr>
          <a:xfrm>
            <a:off x="23863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a:latin typeface="Roboto" panose="02000000000000000000" pitchFamily="2" charset="0"/>
                <a:ea typeface="Roboto" panose="02000000000000000000" pitchFamily="2" charset="0"/>
                <a:cs typeface="Roboto" panose="02000000000000000000" pitchFamily="2" charset="0"/>
              </a:rPr>
              <a:t>Application overview </a:t>
            </a:r>
            <a:endParaRPr lang="en-US" sz="3600" b="1">
              <a:latin typeface="Roboto" panose="02000000000000000000" pitchFamily="2" charset="0"/>
              <a:ea typeface="Roboto" panose="02000000000000000000" pitchFamily="2" charset="0"/>
              <a:cs typeface="Roboto" panose="02000000000000000000" pitchFamily="2" charset="0"/>
            </a:endParaRPr>
          </a:p>
        </p:txBody>
      </p:sp>
      <p:grpSp>
        <p:nvGrpSpPr>
          <p:cNvPr id="2" name="Group 1">
            <a:extLst>
              <a:ext uri="{FF2B5EF4-FFF2-40B4-BE49-F238E27FC236}">
                <a16:creationId xmlns:a16="http://schemas.microsoft.com/office/drawing/2014/main" id="{E0B92166-F136-F2A5-582E-2FC32100015D}"/>
              </a:ext>
            </a:extLst>
          </p:cNvPr>
          <p:cNvGrpSpPr/>
          <p:nvPr/>
        </p:nvGrpSpPr>
        <p:grpSpPr>
          <a:xfrm>
            <a:off x="511236" y="1249064"/>
            <a:ext cx="2939456" cy="3323987"/>
            <a:chOff x="511236" y="1249064"/>
            <a:chExt cx="2939456" cy="3323987"/>
          </a:xfrm>
        </p:grpSpPr>
        <p:sp>
          <p:nvSpPr>
            <p:cNvPr id="12" name="TextBox 11">
              <a:extLst>
                <a:ext uri="{FF2B5EF4-FFF2-40B4-BE49-F238E27FC236}">
                  <a16:creationId xmlns:a16="http://schemas.microsoft.com/office/drawing/2014/main" id="{1AD69728-D07B-46EA-B97C-1BE8277F7FCE}"/>
                </a:ext>
              </a:extLst>
            </p:cNvPr>
            <p:cNvSpPr txBox="1"/>
            <p:nvPr/>
          </p:nvSpPr>
          <p:spPr>
            <a:xfrm>
              <a:off x="511236" y="1249064"/>
              <a:ext cx="2939456" cy="3323987"/>
            </a:xfrm>
            <a:prstGeom prst="rect">
              <a:avLst/>
            </a:prstGeom>
            <a:noFill/>
          </p:spPr>
          <p:txBody>
            <a:bodyPr wrap="square" lIns="91440" tIns="45720" rIns="91440" bIns="45720" anchor="t">
              <a:spAutoFit/>
            </a:bodyPr>
            <a:lstStyle/>
            <a:p>
              <a:endParaRPr lang="en-GB" dirty="0">
                <a:solidFill>
                  <a:srgbClr val="313537"/>
                </a:solidFill>
                <a:latin typeface="Roboto Light "/>
              </a:endParaRPr>
            </a:p>
            <a:p>
              <a:r>
                <a:rPr lang="en-GB" sz="1600" b="0" i="0" dirty="0">
                  <a:solidFill>
                    <a:srgbClr val="313537"/>
                  </a:solidFill>
                  <a:effectLst/>
                  <a:latin typeface="Roboto Light "/>
                </a:rPr>
                <a:t>The list on the left of each section will show which sections are completed (with a tick), which are in progress (with a </a:t>
              </a:r>
              <a:r>
                <a:rPr lang="en-GB" sz="1600" dirty="0">
                  <a:solidFill>
                    <a:srgbClr val="313537"/>
                  </a:solidFill>
                  <a:latin typeface="Roboto Light "/>
                </a:rPr>
                <a:t>half-moon</a:t>
              </a:r>
              <a:r>
                <a:rPr lang="en-GB" sz="1600" b="0" i="0" dirty="0">
                  <a:solidFill>
                    <a:srgbClr val="313537"/>
                  </a:solidFill>
                  <a:effectLst/>
                  <a:latin typeface="Roboto Light "/>
                </a:rPr>
                <a:t>), and which have yet to be started (no icon).</a:t>
              </a:r>
              <a:endParaRPr lang="en-GB" sz="1600" b="0" i="0" dirty="0">
                <a:solidFill>
                  <a:srgbClr val="313537"/>
                </a:solidFill>
                <a:effectLst/>
                <a:latin typeface="Roboto Light "/>
                <a:cs typeface="Calibri"/>
              </a:endParaRPr>
            </a:p>
            <a:p>
              <a:endParaRPr lang="en-GB" sz="1600" dirty="0">
                <a:solidFill>
                  <a:srgbClr val="313537"/>
                </a:solidFill>
                <a:latin typeface="Roboto Light "/>
              </a:endParaRPr>
            </a:p>
            <a:p>
              <a:r>
                <a:rPr lang="en-GB" sz="1600" dirty="0">
                  <a:latin typeface="Roboto Light "/>
                  <a:ea typeface="+mn-lt"/>
                  <a:cs typeface="+mn-lt"/>
                </a:rPr>
                <a:t>Click on the      throughout for help text to provide advice about what to put. </a:t>
              </a:r>
            </a:p>
            <a:p>
              <a:endParaRPr lang="en-GB" sz="1600" dirty="0">
                <a:solidFill>
                  <a:srgbClr val="313537"/>
                </a:solidFill>
              </a:endParaRPr>
            </a:p>
          </p:txBody>
        </p:sp>
        <p:pic>
          <p:nvPicPr>
            <p:cNvPr id="13" name="Picture 12">
              <a:extLst>
                <a:ext uri="{FF2B5EF4-FFF2-40B4-BE49-F238E27FC236}">
                  <a16:creationId xmlns:a16="http://schemas.microsoft.com/office/drawing/2014/main" id="{02AC4AF7-2D92-451D-AB0C-E8BA6B1C3322}"/>
                </a:ext>
              </a:extLst>
            </p:cNvPr>
            <p:cNvPicPr>
              <a:picLocks noChangeAspect="1"/>
            </p:cNvPicPr>
            <p:nvPr/>
          </p:nvPicPr>
          <p:blipFill rotWithShape="1">
            <a:blip r:embed="rId3"/>
            <a:srcRect l="89398" t="93542" r="6569" b="-208"/>
            <a:stretch/>
          </p:blipFill>
          <p:spPr>
            <a:xfrm>
              <a:off x="1668568" y="3510149"/>
              <a:ext cx="236950" cy="267619"/>
            </a:xfrm>
            <a:prstGeom prst="rect">
              <a:avLst/>
            </a:prstGeom>
          </p:spPr>
        </p:pic>
      </p:grpSp>
      <p:pic>
        <p:nvPicPr>
          <p:cNvPr id="9" name="Picture 8" descr="A screenshot of a computer screen&#10;&#10;Description automatically generated">
            <a:extLst>
              <a:ext uri="{FF2B5EF4-FFF2-40B4-BE49-F238E27FC236}">
                <a16:creationId xmlns:a16="http://schemas.microsoft.com/office/drawing/2014/main" id="{D5F9DB4F-82EA-AB66-713A-84FC173E8824}"/>
              </a:ext>
            </a:extLst>
          </p:cNvPr>
          <p:cNvPicPr>
            <a:picLocks noGrp="1" noRot="1" noChangeAspect="1" noMove="1" noResize="1" noEditPoints="1" noAdjustHandles="1" noChangeArrowheads="1" noChangeShapeType="1" noCrop="1"/>
          </p:cNvPicPr>
          <p:nvPr/>
        </p:nvPicPr>
        <p:blipFill>
          <a:blip r:embed="rId4"/>
          <a:stretch>
            <a:fillRect/>
          </a:stretch>
        </p:blipFill>
        <p:spPr>
          <a:xfrm>
            <a:off x="3588185" y="1001911"/>
            <a:ext cx="5082302" cy="3571140"/>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834065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24AEC9-29DD-4574-90DC-A5A2687D264B}"/>
              </a:ext>
            </a:extLst>
          </p:cNvPr>
          <p:cNvSpPr>
            <a:spLocks noGrp="1"/>
          </p:cNvSpPr>
          <p:nvPr>
            <p:ph type="title"/>
          </p:nvPr>
        </p:nvSpPr>
        <p:spPr/>
        <p:txBody>
          <a:bodyPr/>
          <a:lstStyle/>
          <a:p>
            <a:r>
              <a:rPr lang="en-GB">
                <a:latin typeface="Roboto "/>
              </a:rPr>
              <a:t>Personal details. </a:t>
            </a:r>
          </a:p>
        </p:txBody>
      </p:sp>
      <p:sp>
        <p:nvSpPr>
          <p:cNvPr id="2" name="Date Placeholder 1">
            <a:extLst>
              <a:ext uri="{FF2B5EF4-FFF2-40B4-BE49-F238E27FC236}">
                <a16:creationId xmlns:a16="http://schemas.microsoft.com/office/drawing/2014/main" id="{5AEE6DF4-2B74-4D66-93AD-4C63926A090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09 April 2024</a:t>
            </a:fld>
            <a:endParaRPr lang="en-US"/>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25</a:t>
            </a:fld>
            <a:endParaRPr lang="en-US"/>
          </a:p>
        </p:txBody>
      </p:sp>
      <p:sp>
        <p:nvSpPr>
          <p:cNvPr id="4" name="Footer Placeholder 3">
            <a:extLst>
              <a:ext uri="{FF2B5EF4-FFF2-40B4-BE49-F238E27FC236}">
                <a16:creationId xmlns:a16="http://schemas.microsoft.com/office/drawing/2014/main" id="{308A5EA1-7421-44A2-9EDE-CE53C5E8E24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786426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612A4-E1FF-4C36-B2C3-23DA2960884C}"/>
              </a:ext>
            </a:extLst>
          </p:cNvPr>
          <p:cNvSpPr>
            <a:spLocks noGrp="1"/>
          </p:cNvSpPr>
          <p:nvPr>
            <p:ph type="sldNum" sz="quarter" idx="4"/>
          </p:nvPr>
        </p:nvSpPr>
        <p:spPr/>
        <p:txBody>
          <a:bodyPr/>
          <a:lstStyle/>
          <a:p>
            <a:r>
              <a:rPr lang="en-US"/>
              <a:t>|   </a:t>
            </a:r>
            <a:fld id="{D7A593A7-184A-6D43-8A36-702213271FF9}" type="slidenum">
              <a:rPr lang="en-US" smtClean="0"/>
              <a:pPr/>
              <a:t>26</a:t>
            </a:fld>
            <a:endParaRPr lang="en-US"/>
          </a:p>
        </p:txBody>
      </p:sp>
      <p:sp>
        <p:nvSpPr>
          <p:cNvPr id="4" name="Footer Placeholder 3">
            <a:extLst>
              <a:ext uri="{FF2B5EF4-FFF2-40B4-BE49-F238E27FC236}">
                <a16:creationId xmlns:a16="http://schemas.microsoft.com/office/drawing/2014/main" id="{B938B7F0-1703-4BFB-93D1-3CFFE7E8629C}"/>
              </a:ext>
            </a:extLst>
          </p:cNvPr>
          <p:cNvSpPr>
            <a:spLocks noGrp="1"/>
          </p:cNvSpPr>
          <p:nvPr>
            <p:ph type="ftr" sz="quarter" idx="3"/>
          </p:nvPr>
        </p:nvSpPr>
        <p:spPr/>
        <p:txBody>
          <a:bodyPr/>
          <a:lstStyle/>
          <a:p>
            <a:r>
              <a:rPr lang="en-US"/>
              <a:t>Security marking: </a:t>
            </a:r>
            <a:r>
              <a:rPr lang="en-US" b="1"/>
              <a:t>PUBLIC</a:t>
            </a:r>
          </a:p>
        </p:txBody>
      </p:sp>
      <p:sp>
        <p:nvSpPr>
          <p:cNvPr id="5" name="TextBox 4">
            <a:extLst>
              <a:ext uri="{FF2B5EF4-FFF2-40B4-BE49-F238E27FC236}">
                <a16:creationId xmlns:a16="http://schemas.microsoft.com/office/drawing/2014/main" id="{7EAB6AFC-F563-46E3-A647-CBE3C9786A23}"/>
              </a:ext>
            </a:extLst>
          </p:cNvPr>
          <p:cNvSpPr txBox="1"/>
          <p:nvPr/>
        </p:nvSpPr>
        <p:spPr>
          <a:xfrm>
            <a:off x="466126" y="1010656"/>
            <a:ext cx="2954134"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latin typeface="Roboto Light "/>
                <a:cs typeface="Calibri"/>
              </a:rPr>
              <a:t>Personal details: </a:t>
            </a:r>
            <a:r>
              <a:rPr lang="en-GB" sz="1600">
                <a:latin typeface="Roboto Light "/>
                <a:cs typeface="Calibri"/>
              </a:rPr>
              <a:t>your</a:t>
            </a:r>
            <a:r>
              <a:rPr lang="en-GB" sz="1600">
                <a:latin typeface="Roboto Light "/>
                <a:ea typeface="+mn-lt"/>
                <a:cs typeface="+mn-lt"/>
              </a:rPr>
              <a:t> name should already be visible, but you'll need to add your title and complete the other mandatory fields (marked with a </a:t>
            </a:r>
            <a:r>
              <a:rPr lang="en-GB" sz="1600">
                <a:solidFill>
                  <a:srgbClr val="C00000"/>
                </a:solidFill>
                <a:latin typeface="Roboto Light "/>
                <a:ea typeface="+mn-lt"/>
                <a:cs typeface="+mn-lt"/>
              </a:rPr>
              <a:t>*</a:t>
            </a:r>
            <a:r>
              <a:rPr lang="en-GB" sz="1600">
                <a:latin typeface="Roboto Light "/>
                <a:ea typeface="+mn-lt"/>
                <a:cs typeface="+mn-lt"/>
              </a:rPr>
              <a:t>).</a:t>
            </a:r>
          </a:p>
          <a:p>
            <a:endParaRPr lang="en-GB" sz="1600">
              <a:latin typeface="Roboto Light "/>
              <a:ea typeface="+mn-lt"/>
              <a:cs typeface="+mn-lt"/>
            </a:endParaRPr>
          </a:p>
          <a:p>
            <a:r>
              <a:rPr lang="en-GB" sz="1600">
                <a:latin typeface="Roboto Light "/>
                <a:ea typeface="+mn-lt"/>
                <a:cs typeface="+mn-lt"/>
              </a:rPr>
              <a:t>Once you have completed a section you must remember </a:t>
            </a:r>
            <a:r>
              <a:rPr lang="en-GB" sz="1600" b="1">
                <a:latin typeface="Roboto Light "/>
                <a:ea typeface="+mn-lt"/>
                <a:cs typeface="+mn-lt"/>
              </a:rPr>
              <a:t>to mark the section as complete and save it </a:t>
            </a:r>
            <a:r>
              <a:rPr lang="en-GB" sz="1600">
                <a:latin typeface="Roboto Light "/>
                <a:ea typeface="+mn-lt"/>
                <a:cs typeface="+mn-lt"/>
              </a:rPr>
              <a:t>at the bottom of each page. </a:t>
            </a:r>
            <a:endParaRPr lang="en-GB" sz="1600">
              <a:latin typeface="Roboto Light "/>
              <a:cs typeface="Calibri"/>
            </a:endParaRPr>
          </a:p>
          <a:p>
            <a:endParaRPr lang="en-GB" sz="1600">
              <a:cs typeface="Calibri"/>
            </a:endParaRPr>
          </a:p>
          <a:p>
            <a:endParaRPr lang="en-GB" sz="1600">
              <a:ea typeface="+mn-lt"/>
              <a:cs typeface="+mn-lt"/>
            </a:endParaRPr>
          </a:p>
        </p:txBody>
      </p:sp>
      <p:pic>
        <p:nvPicPr>
          <p:cNvPr id="6" name="Picture 5" descr="Graphical user interface, text, application, email&#10;&#10;Description automatically generated">
            <a:extLst>
              <a:ext uri="{FF2B5EF4-FFF2-40B4-BE49-F238E27FC236}">
                <a16:creationId xmlns:a16="http://schemas.microsoft.com/office/drawing/2014/main" id="{5DC3E7DE-F51A-2E5C-3F55-D439EB3E5304}"/>
              </a:ext>
            </a:extLst>
          </p:cNvPr>
          <p:cNvPicPr>
            <a:picLocks noGrp="1" noRot="1" noChangeAspect="1" noMove="1" noResize="1" noEditPoints="1" noAdjustHandles="1" noChangeArrowheads="1" noChangeShapeType="1" noCrop="1"/>
          </p:cNvPicPr>
          <p:nvPr/>
        </p:nvPicPr>
        <p:blipFill>
          <a:blip r:embed="rId3"/>
          <a:stretch>
            <a:fillRect/>
          </a:stretch>
        </p:blipFill>
        <p:spPr>
          <a:xfrm>
            <a:off x="3543300" y="288602"/>
            <a:ext cx="4640101" cy="4737318"/>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931203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39626-E933-4731-B084-1D8D58175D12}"/>
              </a:ext>
            </a:extLst>
          </p:cNvPr>
          <p:cNvSpPr>
            <a:spLocks noGrp="1"/>
          </p:cNvSpPr>
          <p:nvPr>
            <p:ph type="title"/>
          </p:nvPr>
        </p:nvSpPr>
        <p:spPr/>
        <p:txBody>
          <a:bodyPr/>
          <a:lstStyle/>
          <a:p>
            <a:r>
              <a:rPr lang="en-GB">
                <a:latin typeface="Roboto "/>
              </a:rPr>
              <a:t>Contact details.</a:t>
            </a:r>
          </a:p>
        </p:txBody>
      </p:sp>
      <p:sp>
        <p:nvSpPr>
          <p:cNvPr id="2" name="Date Placeholder 1">
            <a:extLst>
              <a:ext uri="{FF2B5EF4-FFF2-40B4-BE49-F238E27FC236}">
                <a16:creationId xmlns:a16="http://schemas.microsoft.com/office/drawing/2014/main" id="{429EFC65-C60D-493E-B9CE-57C0A334591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09 April 2024</a:t>
            </a:fld>
            <a:endParaRPr lang="en-US"/>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27</a:t>
            </a:fld>
            <a:endParaRPr lang="en-US"/>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1259083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25509" y="232785"/>
            <a:ext cx="2636020" cy="4616648"/>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400" dirty="0">
                <a:latin typeface="Roboto Light "/>
                <a:cs typeface="Calibri"/>
              </a:rPr>
              <a:t>Your email will be used by both UCAS and your choices to update you. If you're using a school/college email address, make sure you can access it at all times so you don’t miss anything important. </a:t>
            </a:r>
          </a:p>
          <a:p>
            <a:pPr defTabSz="914400">
              <a:defRPr sz="1800" b="0" i="0" u="none" strike="noStrike" kern="0" cap="none" spc="0" baseline="0">
                <a:solidFill>
                  <a:srgbClr val="000000"/>
                </a:solidFill>
                <a:uFillTx/>
              </a:defRPr>
            </a:pPr>
            <a:endParaRPr lang="en-GB" sz="1400" b="1" dirty="0">
              <a:latin typeface="Roboto Light "/>
              <a:cs typeface="Calibri"/>
            </a:endParaRPr>
          </a:p>
          <a:p>
            <a:pPr defTabSz="914400">
              <a:defRPr sz="1800" b="0" i="0" u="none" strike="noStrike" kern="0" cap="none" spc="0" baseline="0">
                <a:solidFill>
                  <a:srgbClr val="000000"/>
                </a:solidFill>
                <a:uFillTx/>
              </a:defRPr>
            </a:pPr>
            <a:r>
              <a:rPr lang="en-GB" sz="1400" b="1" dirty="0">
                <a:latin typeface="Roboto Light "/>
                <a:cs typeface="Calibri"/>
              </a:rPr>
              <a:t>We would advise using a personal email address, which can be updated in the Hub preferences.</a:t>
            </a:r>
          </a:p>
          <a:p>
            <a:pPr defTabSz="914400">
              <a:defRPr sz="1800" b="0" i="0" u="none" strike="noStrike" kern="0" cap="none" spc="0" baseline="0">
                <a:solidFill>
                  <a:srgbClr val="000000"/>
                </a:solidFill>
                <a:uFillTx/>
              </a:defRPr>
            </a:pPr>
            <a:endParaRPr lang="en-GB" sz="1400" dirty="0">
              <a:latin typeface="Roboto Light "/>
              <a:cs typeface="Calibri"/>
            </a:endParaRPr>
          </a:p>
          <a:p>
            <a:pPr defTabSz="914400">
              <a:defRPr sz="1800" b="0" i="0" u="none" strike="noStrike" kern="0" cap="none" spc="0" baseline="0">
                <a:solidFill>
                  <a:srgbClr val="000000"/>
                </a:solidFill>
                <a:uFillTx/>
              </a:defRPr>
            </a:pPr>
            <a:r>
              <a:rPr lang="en-GB" sz="1400" dirty="0">
                <a:latin typeface="Roboto Light "/>
                <a:ea typeface="+mn-lt"/>
                <a:cs typeface="+mn-lt"/>
              </a:rPr>
              <a:t>You'll only see the fields to add the nominated contact details if you answer </a:t>
            </a:r>
            <a:r>
              <a:rPr lang="en-GB" sz="1400" b="1" dirty="0">
                <a:latin typeface="Roboto Light "/>
                <a:ea typeface="+mn-lt"/>
                <a:cs typeface="+mn-lt"/>
              </a:rPr>
              <a:t>Yes</a:t>
            </a:r>
            <a:r>
              <a:rPr lang="en-GB" sz="1400" dirty="0">
                <a:latin typeface="Roboto Light "/>
                <a:ea typeface="+mn-lt"/>
                <a:cs typeface="+mn-lt"/>
              </a:rPr>
              <a:t> to the question. </a:t>
            </a:r>
          </a:p>
          <a:p>
            <a:pPr defTabSz="914400">
              <a:defRPr sz="1800" b="0" i="0" u="none" strike="noStrike" kern="0" cap="none" spc="0" baseline="0">
                <a:solidFill>
                  <a:srgbClr val="000000"/>
                </a:solidFill>
                <a:uFillTx/>
              </a:defRPr>
            </a:pPr>
            <a:endParaRPr lang="en-GB" sz="1400" dirty="0">
              <a:latin typeface="Roboto Light "/>
              <a:cs typeface="Calibri"/>
            </a:endParaRPr>
          </a:p>
          <a:p>
            <a:pPr defTabSz="914400">
              <a:defRPr sz="1800" b="0" i="0" u="none" strike="noStrike" kern="0" cap="none" spc="0" baseline="0">
                <a:solidFill>
                  <a:srgbClr val="000000"/>
                </a:solidFill>
                <a:uFillTx/>
              </a:defRPr>
            </a:pPr>
            <a:r>
              <a:rPr lang="en-GB" sz="1400" dirty="0">
                <a:latin typeface="Roboto Light "/>
                <a:cs typeface="Calibri"/>
              </a:rPr>
              <a:t>This means someone else can speak to us about your application. </a:t>
            </a:r>
          </a:p>
        </p:txBody>
      </p:sp>
      <p:sp>
        <p:nvSpPr>
          <p:cNvPr id="10" name="Slide Number Placeholder 2">
            <a:extLst>
              <a:ext uri="{FF2B5EF4-FFF2-40B4-BE49-F238E27FC236}">
                <a16:creationId xmlns:a16="http://schemas.microsoft.com/office/drawing/2014/main" id="{C1E1A533-C444-48B6-A773-750953B562AD}"/>
              </a:ext>
            </a:extLst>
          </p:cNvPr>
          <p:cNvSpPr txBox="1">
            <a:spLocks/>
          </p:cNvSpPr>
          <p:nvPr/>
        </p:nvSpPr>
        <p:spPr>
          <a:xfrm>
            <a:off x="8031330" y="4855515"/>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28</a:t>
            </a:fld>
            <a:endParaRPr lang="en-US"/>
          </a:p>
        </p:txBody>
      </p:sp>
      <p:sp>
        <p:nvSpPr>
          <p:cNvPr id="11" name="Footer Placeholder 3">
            <a:extLst>
              <a:ext uri="{FF2B5EF4-FFF2-40B4-BE49-F238E27FC236}">
                <a16:creationId xmlns:a16="http://schemas.microsoft.com/office/drawing/2014/main" id="{165C8113-CE96-4A2F-9F79-4D9A46B5887E}"/>
              </a:ext>
            </a:extLst>
          </p:cNvPr>
          <p:cNvSpPr txBox="1">
            <a:spLocks/>
          </p:cNvSpPr>
          <p:nvPr/>
        </p:nvSpPr>
        <p:spPr>
          <a:xfrm>
            <a:off x="1072193" y="485551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4" name="Picture 3" descr="A screenshot of a computer&#10;&#10;Description automatically generated">
            <a:extLst>
              <a:ext uri="{FF2B5EF4-FFF2-40B4-BE49-F238E27FC236}">
                <a16:creationId xmlns:a16="http://schemas.microsoft.com/office/drawing/2014/main" id="{8C267ED9-AAD5-A329-F5C8-CA1B89A97DBF}"/>
              </a:ext>
            </a:extLst>
          </p:cNvPr>
          <p:cNvPicPr>
            <a:picLocks noGrp="1" noRot="1" noChangeAspect="1" noMove="1" noResize="1" noEditPoints="1" noAdjustHandles="1" noChangeArrowheads="1" noChangeShapeType="1" noCrop="1"/>
          </p:cNvPicPr>
          <p:nvPr/>
        </p:nvPicPr>
        <p:blipFill>
          <a:blip r:embed="rId3"/>
          <a:stretch>
            <a:fillRect/>
          </a:stretch>
        </p:blipFill>
        <p:spPr>
          <a:xfrm>
            <a:off x="2861529" y="239272"/>
            <a:ext cx="3321914" cy="4723848"/>
          </a:xfrm>
          <a:prstGeom prst="roundRect">
            <a:avLst>
              <a:gd name="adj" fmla="val 4779"/>
            </a:avLst>
          </a:prstGeom>
          <a:ln w="6350">
            <a:solidFill>
              <a:schemeClr val="tx2">
                <a:lumMod val="40000"/>
                <a:lumOff val="60000"/>
              </a:schemeClr>
            </a:solidFill>
          </a:ln>
          <a:effectLst/>
        </p:spPr>
      </p:pic>
      <p:pic>
        <p:nvPicPr>
          <p:cNvPr id="8" name="Picture 7">
            <a:extLst>
              <a:ext uri="{FF2B5EF4-FFF2-40B4-BE49-F238E27FC236}">
                <a16:creationId xmlns:a16="http://schemas.microsoft.com/office/drawing/2014/main" id="{F303860D-38E7-4473-9CA6-4918E939EAA4}"/>
              </a:ext>
            </a:extLst>
          </p:cNvPr>
          <p:cNvPicPr>
            <a:picLocks noGrp="1" noRot="1" noChangeAspect="1" noMove="1" noResize="1" noEditPoints="1" noAdjustHandles="1" noChangeArrowheads="1" noChangeShapeType="1" noCrop="1"/>
          </p:cNvPicPr>
          <p:nvPr/>
        </p:nvPicPr>
        <p:blipFill rotWithShape="1">
          <a:blip r:embed="rId4"/>
          <a:srcRect r="5694"/>
          <a:stretch/>
        </p:blipFill>
        <p:spPr>
          <a:xfrm>
            <a:off x="4805644" y="592544"/>
            <a:ext cx="3961041" cy="2479428"/>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450940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8E52-B7E1-4CF0-89C4-19F525008DF9}"/>
              </a:ext>
            </a:extLst>
          </p:cNvPr>
          <p:cNvSpPr>
            <a:spLocks noGrp="1"/>
          </p:cNvSpPr>
          <p:nvPr>
            <p:ph type="title"/>
          </p:nvPr>
        </p:nvSpPr>
        <p:spPr/>
        <p:txBody>
          <a:bodyPr/>
          <a:lstStyle/>
          <a:p>
            <a:r>
              <a:rPr lang="en-GB">
                <a:latin typeface="Roboto "/>
              </a:rPr>
              <a:t>Nationality details.</a:t>
            </a:r>
          </a:p>
        </p:txBody>
      </p:sp>
    </p:spTree>
    <p:custDataLst>
      <p:tags r:id="rId1"/>
    </p:custDataLst>
    <p:extLst>
      <p:ext uri="{BB962C8B-B14F-4D97-AF65-F5344CB8AC3E}">
        <p14:creationId xmlns:p14="http://schemas.microsoft.com/office/powerpoint/2010/main" val="1497573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a:latin typeface="Roboto" panose="02000000000000000000" pitchFamily="2" charset="0"/>
              </a:rPr>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16871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9813" y="609363"/>
            <a:ext cx="4182187" cy="4570482"/>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panose="02000000000000000000" pitchFamily="2" charset="0"/>
              </a:rPr>
              <a:t>In the Nationality section, depending on the information you provide, you may see more questions. </a:t>
            </a:r>
          </a:p>
          <a:p>
            <a:pPr defTabSz="914400">
              <a:defRPr sz="1800" b="0" i="0" u="none" strike="noStrike" kern="0" cap="none" spc="0" baseline="0">
                <a:solidFill>
                  <a:srgbClr val="000000"/>
                </a:solidFill>
                <a:uFillTx/>
              </a:defRPr>
            </a:pPr>
            <a:endParaRPr lang="en-GB" sz="1500" dirty="0">
              <a:latin typeface="Roboto Light" panose="02000000000000000000" pitchFamily="2" charset="0"/>
            </a:endParaRPr>
          </a:p>
          <a:p>
            <a:r>
              <a:rPr lang="en-GB" sz="1500" dirty="0">
                <a:latin typeface="Roboto Light" panose="02000000000000000000" pitchFamily="2" charset="0"/>
              </a:rPr>
              <a:t>Your nationality is associated with the country that would issue you a passport for international travel. If you don't have a passport, it is usually the country in which you were born.</a:t>
            </a:r>
          </a:p>
          <a:p>
            <a:endParaRPr lang="en-GB" sz="1500" dirty="0">
              <a:latin typeface="Roboto Light" panose="02000000000000000000" pitchFamily="2" charset="0"/>
            </a:endParaRPr>
          </a:p>
          <a:p>
            <a:r>
              <a:rPr lang="en-GB" sz="1500" dirty="0">
                <a:latin typeface="Roboto Light" panose="02000000000000000000" pitchFamily="2" charset="0"/>
              </a:rPr>
              <a:t>This is not your ethnicity. Ethnicity refers to your cultural identity and ancestry. UK resident applicants are asked about ethnicity in the diversity and inclusion section.</a:t>
            </a:r>
          </a:p>
          <a:p>
            <a:pPr defTabSz="914400">
              <a:defRPr sz="1800" b="0" i="0" u="none" strike="noStrike" kern="0" cap="none" spc="0" baseline="0">
                <a:solidFill>
                  <a:srgbClr val="000000"/>
                </a:solidFill>
                <a:uFillTx/>
              </a:defRPr>
            </a:pPr>
            <a:endParaRPr lang="en-GB" sz="1600" dirty="0"/>
          </a:p>
          <a:p>
            <a:pPr defTabSz="914400">
              <a:defRPr sz="1800" b="0" i="0" u="none" strike="noStrike" kern="0" cap="none" spc="0" baseline="0">
                <a:solidFill>
                  <a:srgbClr val="000000"/>
                </a:solidFill>
                <a:uFillTx/>
              </a:defRPr>
            </a:pPr>
            <a:r>
              <a:rPr lang="en-GB" sz="1600" dirty="0">
                <a:latin typeface="Roboto Light" panose="02000000000000000000" pitchFamily="2" charset="0"/>
              </a:rPr>
              <a:t>Remember, everything with a red asterisk must be answered. </a:t>
            </a:r>
            <a:r>
              <a:rPr lang="en-GB" sz="1600" dirty="0">
                <a:latin typeface="Roboto Light "/>
                <a:ea typeface="+mn-lt"/>
                <a:cs typeface="+mn-lt"/>
              </a:rPr>
              <a:t>Select       to see our help text with advice about this. </a:t>
            </a:r>
          </a:p>
          <a:p>
            <a:pPr defTabSz="914400">
              <a:defRPr sz="1800" b="0" i="0" u="none" strike="noStrike" kern="0" cap="none" spc="0" baseline="0">
                <a:solidFill>
                  <a:srgbClr val="000000"/>
                </a:solidFill>
                <a:uFillTx/>
              </a:defRPr>
            </a:pPr>
            <a:endParaRPr lang="en-GB" sz="1600" dirty="0">
              <a:latin typeface="Roboto Light" panose="02000000000000000000" pitchFamily="2" charset="0"/>
            </a:endParaRPr>
          </a:p>
          <a:p>
            <a:pPr defTabSz="914400">
              <a:defRPr sz="1800" b="0" i="0" u="none" strike="noStrike" kern="0" cap="none" spc="0" baseline="0">
                <a:solidFill>
                  <a:srgbClr val="000000"/>
                </a:solidFill>
                <a:uFillTx/>
              </a:defRPr>
            </a:pPr>
            <a:endParaRPr lang="en-GB" sz="1600" dirty="0"/>
          </a:p>
        </p:txBody>
      </p:sp>
      <p:pic>
        <p:nvPicPr>
          <p:cNvPr id="3" name="Picture 2">
            <a:extLst>
              <a:ext uri="{FF2B5EF4-FFF2-40B4-BE49-F238E27FC236}">
                <a16:creationId xmlns:a16="http://schemas.microsoft.com/office/drawing/2014/main" id="{31B21E8F-24C9-42C9-BC2E-B08A47507ACA}"/>
              </a:ext>
            </a:extLst>
          </p:cNvPr>
          <p:cNvPicPr>
            <a:picLocks noGrp="1" noRot="1" noChangeAspect="1" noMove="1" noResize="1" noEditPoints="1" noAdjustHandles="1" noChangeArrowheads="1" noChangeShapeType="1" noCrop="1"/>
          </p:cNvPicPr>
          <p:nvPr/>
        </p:nvPicPr>
        <p:blipFill rotWithShape="1">
          <a:blip r:embed="rId3"/>
          <a:srcRect l="16933" t="20289" r="22843" b="230"/>
          <a:stretch/>
        </p:blipFill>
        <p:spPr>
          <a:xfrm>
            <a:off x="4717944" y="752667"/>
            <a:ext cx="4036243" cy="3638166"/>
          </a:xfrm>
          <a:prstGeom prst="roundRect">
            <a:avLst>
              <a:gd name="adj" fmla="val 4779"/>
            </a:avLst>
          </a:prstGeom>
          <a:ln w="6350">
            <a:solidFill>
              <a:schemeClr val="tx2">
                <a:lumMod val="40000"/>
                <a:lumOff val="60000"/>
              </a:schemeClr>
            </a:solidFill>
          </a:ln>
          <a:effectLst/>
        </p:spPr>
      </p:pic>
      <p:pic>
        <p:nvPicPr>
          <p:cNvPr id="2" name="Picture 1">
            <a:extLst>
              <a:ext uri="{FF2B5EF4-FFF2-40B4-BE49-F238E27FC236}">
                <a16:creationId xmlns:a16="http://schemas.microsoft.com/office/drawing/2014/main" id="{858300B7-7A19-EF66-F3B6-BB07A011C323}"/>
              </a:ext>
            </a:extLst>
          </p:cNvPr>
          <p:cNvPicPr>
            <a:picLocks noChangeAspect="1"/>
          </p:cNvPicPr>
          <p:nvPr/>
        </p:nvPicPr>
        <p:blipFill rotWithShape="1">
          <a:blip r:embed="rId4"/>
          <a:srcRect l="89398" t="93542" r="6569" b="-208"/>
          <a:stretch/>
        </p:blipFill>
        <p:spPr>
          <a:xfrm>
            <a:off x="2828986" y="4115449"/>
            <a:ext cx="239334" cy="287153"/>
          </a:xfrm>
          <a:prstGeom prst="rect">
            <a:avLst/>
          </a:prstGeom>
        </p:spPr>
      </p:pic>
    </p:spTree>
    <p:custDataLst>
      <p:tags r:id="rId1"/>
    </p:custDataLst>
    <p:extLst>
      <p:ext uri="{BB962C8B-B14F-4D97-AF65-F5344CB8AC3E}">
        <p14:creationId xmlns:p14="http://schemas.microsoft.com/office/powerpoint/2010/main" val="250528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775352"/>
            <a:ext cx="3732886" cy="2858691"/>
          </a:xfrm>
          <a:prstGeom prst="rect">
            <a:avLst/>
          </a:prstGeom>
          <a:ln>
            <a:noFill/>
          </a:ln>
        </p:spPr>
        <p:txBody>
          <a:bodyPr vert="horz" lIns="91440" tIns="45720" rIns="91440" bIns="45720" rtlCol="0" anchor="t" anchorCtr="0" compatLnSpc="1">
            <a:noAutofit/>
          </a:bodyPr>
          <a:lstStyle/>
          <a:p>
            <a:pPr marL="0" indent="0" defTabSz="914400">
              <a:buNone/>
              <a:defRPr sz="1800" b="0" i="0" u="none" strike="noStrike" kern="0" cap="none" spc="0" baseline="0">
                <a:solidFill>
                  <a:srgbClr val="000000"/>
                </a:solidFill>
                <a:uFillTx/>
              </a:defRPr>
            </a:pPr>
            <a:r>
              <a:rPr lang="en-GB" sz="1500" dirty="0">
                <a:latin typeface="Roboto Light" panose="02000000000000000000" pitchFamily="2" charset="0"/>
              </a:rPr>
              <a:t>If you have </a:t>
            </a:r>
            <a:r>
              <a:rPr lang="en-GB" sz="1500" b="1" dirty="0">
                <a:latin typeface="Roboto Light" panose="02000000000000000000" pitchFamily="2" charset="0"/>
              </a:rPr>
              <a:t>dual nationality</a:t>
            </a:r>
            <a:r>
              <a:rPr lang="en-GB" sz="1500" dirty="0">
                <a:latin typeface="Roboto Light" panose="02000000000000000000" pitchFamily="2" charset="0"/>
              </a:rPr>
              <a:t>, please list both nationalities.</a:t>
            </a: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500" dirty="0">
              <a:latin typeface="Roboto Light" panose="02000000000000000000" pitchFamily="2" charset="0"/>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500" dirty="0">
                <a:latin typeface="Roboto Light" panose="02000000000000000000" pitchFamily="2" charset="0"/>
              </a:rPr>
              <a:t>The information you provide will help universities and colleges in determining your fee status and allow them to assist you with the visa application process, if required. </a:t>
            </a: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500" dirty="0">
              <a:latin typeface="Roboto Light" panose="02000000000000000000" pitchFamily="2" charset="0"/>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500" dirty="0">
                <a:latin typeface="Roboto Light" panose="02000000000000000000" pitchFamily="2" charset="0"/>
              </a:rPr>
              <a:t>There's some possible combinations but we'll only show relevant fields depending on your answers. </a:t>
            </a: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500" dirty="0">
              <a:latin typeface="Roboto Light" panose="02000000000000000000" pitchFamily="2" charset="0"/>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GB" sz="1400" dirty="0">
                <a:latin typeface="Roboto Light "/>
                <a:ea typeface="+mn-lt"/>
                <a:cs typeface="+mn-lt"/>
              </a:rPr>
              <a:t>Select       to see our help text with advice about this. </a:t>
            </a:r>
            <a:endParaRPr lang="en-US" sz="1500" dirty="0">
              <a:latin typeface="Roboto Light" panose="02000000000000000000" pitchFamily="2" charset="0"/>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31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vert="horz" lIns="91440" tIns="45720" rIns="91440" bIns="45720" rtlCol="0" anchor="ctr">
            <a:normAutofit/>
          </a:bodyPr>
          <a:lstStyle/>
          <a:p>
            <a:pPr>
              <a:lnSpc>
                <a:spcPct val="90000"/>
              </a:lnSpc>
              <a:spcAft>
                <a:spcPts val="600"/>
              </a:spcAft>
            </a:pPr>
            <a:r>
              <a:rPr lang="en-US"/>
              <a:t>Security marking: </a:t>
            </a:r>
            <a:r>
              <a:rPr lang="en-US" b="1"/>
              <a:t>PUBLIC</a:t>
            </a:r>
          </a:p>
        </p:txBody>
      </p:sp>
      <p:pic>
        <p:nvPicPr>
          <p:cNvPr id="3" name="Picture 2" descr="A screenshot of a computer screen&#10;&#10;Description automatically generated">
            <a:extLst>
              <a:ext uri="{FF2B5EF4-FFF2-40B4-BE49-F238E27FC236}">
                <a16:creationId xmlns:a16="http://schemas.microsoft.com/office/drawing/2014/main" id="{58A761B4-F541-495E-CE2D-99D54CFE5331}"/>
              </a:ext>
            </a:extLst>
          </p:cNvPr>
          <p:cNvPicPr>
            <a:picLocks noGrp="1" noRot="1" noChangeAspect="1" noMove="1" noResize="1" noEditPoints="1" noAdjustHandles="1" noChangeArrowheads="1" noChangeShapeType="1" noCrop="1"/>
          </p:cNvPicPr>
          <p:nvPr/>
        </p:nvPicPr>
        <p:blipFill>
          <a:blip r:embed="rId3"/>
          <a:stretch>
            <a:fillRect/>
          </a:stretch>
        </p:blipFill>
        <p:spPr>
          <a:xfrm>
            <a:off x="4399280" y="52013"/>
            <a:ext cx="3732886" cy="5009555"/>
          </a:xfrm>
          <a:prstGeom prst="roundRect">
            <a:avLst>
              <a:gd name="adj" fmla="val 4779"/>
            </a:avLst>
          </a:prstGeom>
          <a:ln w="6350">
            <a:solidFill>
              <a:schemeClr val="tx2">
                <a:lumMod val="40000"/>
                <a:lumOff val="60000"/>
              </a:schemeClr>
            </a:solidFill>
          </a:ln>
          <a:effectLst/>
        </p:spPr>
      </p:pic>
      <p:pic>
        <p:nvPicPr>
          <p:cNvPr id="2" name="Picture 1">
            <a:extLst>
              <a:ext uri="{FF2B5EF4-FFF2-40B4-BE49-F238E27FC236}">
                <a16:creationId xmlns:a16="http://schemas.microsoft.com/office/drawing/2014/main" id="{C4B49C05-63B2-DE8D-5736-5CED34FF2E8E}"/>
              </a:ext>
            </a:extLst>
          </p:cNvPr>
          <p:cNvPicPr>
            <a:picLocks noChangeAspect="1"/>
          </p:cNvPicPr>
          <p:nvPr/>
        </p:nvPicPr>
        <p:blipFill rotWithShape="1">
          <a:blip r:embed="rId4"/>
          <a:srcRect l="89398" t="93542" r="6569" b="-208"/>
          <a:stretch/>
        </p:blipFill>
        <p:spPr>
          <a:xfrm>
            <a:off x="892167" y="4080995"/>
            <a:ext cx="239334" cy="287153"/>
          </a:xfrm>
          <a:prstGeom prst="rect">
            <a:avLst/>
          </a:prstGeom>
        </p:spPr>
      </p:pic>
    </p:spTree>
    <p:custDataLst>
      <p:tags r:id="rId1"/>
    </p:custDataLst>
    <p:extLst>
      <p:ext uri="{BB962C8B-B14F-4D97-AF65-F5344CB8AC3E}">
        <p14:creationId xmlns:p14="http://schemas.microsoft.com/office/powerpoint/2010/main" val="855940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54006" y="694313"/>
            <a:ext cx="3440227" cy="3539430"/>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400" dirty="0">
                <a:latin typeface="Roboto Light "/>
                <a:cs typeface="Calibri"/>
              </a:rPr>
              <a:t>If you select that you have </a:t>
            </a:r>
            <a:r>
              <a:rPr lang="en-GB" sz="1400" b="1" dirty="0">
                <a:latin typeface="Roboto Light "/>
                <a:cs typeface="Calibri"/>
              </a:rPr>
              <a:t>pre settled status </a:t>
            </a:r>
            <a:r>
              <a:rPr lang="en-GB" sz="1400" dirty="0">
                <a:latin typeface="Roboto Light "/>
                <a:cs typeface="Calibri"/>
              </a:rPr>
              <a:t>you will be asked for an expiry date. </a:t>
            </a:r>
          </a:p>
          <a:p>
            <a:pPr defTabSz="914400">
              <a:defRPr sz="1800" b="0" i="0" u="none" strike="noStrike" kern="0" cap="none" spc="0" baseline="0">
                <a:solidFill>
                  <a:srgbClr val="000000"/>
                </a:solidFill>
                <a:uFillTx/>
              </a:defRPr>
            </a:pPr>
            <a:endParaRPr lang="en-GB" sz="1400" dirty="0">
              <a:latin typeface="Roboto Light "/>
              <a:cs typeface="Calibri"/>
            </a:endParaRPr>
          </a:p>
          <a:p>
            <a:pPr defTabSz="914400">
              <a:defRPr sz="1800" b="0" i="0" u="none" strike="noStrike" kern="0" cap="none" spc="0" baseline="0">
                <a:solidFill>
                  <a:srgbClr val="000000"/>
                </a:solidFill>
                <a:uFillTx/>
              </a:defRPr>
            </a:pPr>
            <a:r>
              <a:rPr lang="en-GB" sz="1400" dirty="0">
                <a:latin typeface="Roboto Light "/>
                <a:cs typeface="Calibri"/>
              </a:rPr>
              <a:t>If you select that you will need a </a:t>
            </a:r>
            <a:r>
              <a:rPr lang="en-GB" sz="1400" b="1" dirty="0">
                <a:latin typeface="Roboto Light "/>
                <a:cs typeface="Calibri"/>
              </a:rPr>
              <a:t>visa</a:t>
            </a:r>
            <a:r>
              <a:rPr lang="en-GB" sz="1400" dirty="0">
                <a:latin typeface="Roboto Light "/>
                <a:cs typeface="Calibri"/>
              </a:rPr>
              <a:t>, you’ll also be asked for your passport details.</a:t>
            </a:r>
          </a:p>
          <a:p>
            <a:pPr defTabSz="914400">
              <a:defRPr sz="1800" b="0" i="0" u="none" strike="noStrike" kern="0" cap="none" spc="0" baseline="0">
                <a:solidFill>
                  <a:srgbClr val="000000"/>
                </a:solidFill>
                <a:uFillTx/>
              </a:defRPr>
            </a:pPr>
            <a:endParaRPr lang="en-GB" sz="1400" dirty="0">
              <a:latin typeface="Roboto Light "/>
              <a:cs typeface="Calibri"/>
            </a:endParaRPr>
          </a:p>
          <a:p>
            <a:pPr defTabSz="914400">
              <a:defRPr sz="1800" b="0" i="0" u="none" strike="noStrike" kern="0" cap="none" spc="0" baseline="0">
                <a:solidFill>
                  <a:srgbClr val="000000"/>
                </a:solidFill>
                <a:uFillTx/>
              </a:defRPr>
            </a:pPr>
            <a:r>
              <a:rPr lang="en-GB" sz="1400" b="0" i="0" dirty="0">
                <a:solidFill>
                  <a:srgbClr val="313537"/>
                </a:solidFill>
                <a:effectLst/>
                <a:latin typeface="Roboto Light "/>
                <a:cs typeface="Calibri"/>
              </a:rPr>
              <a:t>If </a:t>
            </a:r>
            <a:r>
              <a:rPr lang="en-GB" sz="1400" dirty="0">
                <a:solidFill>
                  <a:srgbClr val="313537"/>
                </a:solidFill>
                <a:latin typeface="Roboto Light "/>
                <a:cs typeface="Calibri"/>
              </a:rPr>
              <a:t>you </a:t>
            </a:r>
            <a:r>
              <a:rPr lang="en-GB" sz="1400" b="0" i="0" dirty="0">
                <a:solidFill>
                  <a:srgbClr val="313537"/>
                </a:solidFill>
                <a:effectLst/>
                <a:latin typeface="Roboto Light "/>
                <a:cs typeface="Calibri"/>
              </a:rPr>
              <a:t>have a </a:t>
            </a:r>
            <a:r>
              <a:rPr lang="en-GB" sz="1400" b="1" i="0" dirty="0">
                <a:solidFill>
                  <a:srgbClr val="313537"/>
                </a:solidFill>
                <a:effectLst/>
                <a:latin typeface="Roboto Light "/>
                <a:cs typeface="Calibri"/>
              </a:rPr>
              <a:t>passport</a:t>
            </a:r>
            <a:r>
              <a:rPr lang="en-GB" sz="1400" b="0" i="0" dirty="0">
                <a:solidFill>
                  <a:srgbClr val="313537"/>
                </a:solidFill>
                <a:effectLst/>
                <a:latin typeface="Roboto Light "/>
                <a:cs typeface="Calibri"/>
              </a:rPr>
              <a:t>, we ask </a:t>
            </a:r>
            <a:r>
              <a:rPr lang="en-GB" sz="1400" dirty="0">
                <a:solidFill>
                  <a:srgbClr val="313537"/>
                </a:solidFill>
                <a:latin typeface="Roboto Light "/>
                <a:cs typeface="Calibri"/>
              </a:rPr>
              <a:t>you for your passport number, valid from and expiry dates; and place of issue.</a:t>
            </a:r>
            <a:r>
              <a:rPr lang="en-GB" sz="1400" dirty="0">
                <a:solidFill>
                  <a:srgbClr val="313537"/>
                </a:solidFill>
                <a:latin typeface="Roboto Light "/>
              </a:rPr>
              <a:t> </a:t>
            </a:r>
            <a:endParaRPr lang="en-GB" sz="1400" dirty="0">
              <a:latin typeface="Roboto Light "/>
              <a:cs typeface="Calibri"/>
            </a:endParaRPr>
          </a:p>
          <a:p>
            <a:pPr defTabSz="914400">
              <a:defRPr sz="1800" b="0" i="0" u="none" strike="noStrike" kern="0" cap="none" spc="0" baseline="0">
                <a:solidFill>
                  <a:srgbClr val="000000"/>
                </a:solidFill>
                <a:uFillTx/>
              </a:defRPr>
            </a:pPr>
            <a:endParaRPr lang="en-GB" sz="1400" dirty="0">
              <a:solidFill>
                <a:srgbClr val="313537"/>
              </a:solidFill>
              <a:latin typeface="Roboto Light "/>
            </a:endParaRPr>
          </a:p>
          <a:p>
            <a:pPr defTabSz="914400">
              <a:defRPr sz="1800" b="0" i="0" u="none" strike="noStrike" kern="0" cap="none" spc="0" baseline="0">
                <a:solidFill>
                  <a:srgbClr val="000000"/>
                </a:solidFill>
                <a:uFillTx/>
              </a:defRPr>
            </a:pPr>
            <a:r>
              <a:rPr lang="en-GB" sz="1400" dirty="0">
                <a:latin typeface="Roboto Light "/>
                <a:ea typeface="+mn-lt"/>
                <a:cs typeface="+mn-lt"/>
              </a:rPr>
              <a:t>Select       to see our help text with advice about this. </a:t>
            </a:r>
          </a:p>
          <a:p>
            <a:pPr defTabSz="914400">
              <a:defRPr sz="1800" b="0" i="0" u="none" strike="noStrike" kern="0" cap="none" spc="0" baseline="0">
                <a:solidFill>
                  <a:srgbClr val="000000"/>
                </a:solidFill>
                <a:uFillTx/>
              </a:defRPr>
            </a:pPr>
            <a:endParaRPr lang="en-GB" sz="1400" dirty="0">
              <a:solidFill>
                <a:srgbClr val="313537"/>
              </a:solidFill>
              <a:latin typeface="Merriweather"/>
            </a:endParaRPr>
          </a:p>
          <a:p>
            <a:pPr defTabSz="914400">
              <a:defRPr sz="1800" b="0" i="0" u="none" strike="noStrike" kern="0" cap="none" spc="0" baseline="0">
                <a:solidFill>
                  <a:srgbClr val="000000"/>
                </a:solidFill>
                <a:uFillTx/>
              </a:defRPr>
            </a:pPr>
            <a:endParaRPr lang="en-GB" sz="1400" dirty="0">
              <a:solidFill>
                <a:srgbClr val="313537"/>
              </a:solidFill>
              <a:latin typeface="Merriweather"/>
            </a:endParaRPr>
          </a:p>
        </p:txBody>
      </p:sp>
      <p:pic>
        <p:nvPicPr>
          <p:cNvPr id="10" name="Picture 9" descr="A screenshot of a computer screen&#10;&#10;Description automatically generated">
            <a:extLst>
              <a:ext uri="{FF2B5EF4-FFF2-40B4-BE49-F238E27FC236}">
                <a16:creationId xmlns:a16="http://schemas.microsoft.com/office/drawing/2014/main" id="{004DBDA5-2582-1C7D-AAB2-971F72977CC9}"/>
              </a:ext>
            </a:extLst>
          </p:cNvPr>
          <p:cNvPicPr>
            <a:picLocks noGrp="1" noRot="1" noChangeAspect="1" noMove="1" noResize="1" noEditPoints="1" noAdjustHandles="1" noChangeArrowheads="1" noChangeShapeType="1" noCrop="1"/>
          </p:cNvPicPr>
          <p:nvPr/>
        </p:nvPicPr>
        <p:blipFill>
          <a:blip r:embed="rId3"/>
          <a:stretch>
            <a:fillRect/>
          </a:stretch>
        </p:blipFill>
        <p:spPr>
          <a:xfrm>
            <a:off x="4256695" y="82039"/>
            <a:ext cx="3758288" cy="4979422"/>
          </a:xfrm>
          <a:prstGeom prst="roundRect">
            <a:avLst>
              <a:gd name="adj" fmla="val 4779"/>
            </a:avLst>
          </a:prstGeom>
          <a:ln w="6350">
            <a:solidFill>
              <a:schemeClr val="tx2">
                <a:lumMod val="40000"/>
                <a:lumOff val="60000"/>
              </a:schemeClr>
            </a:solidFill>
          </a:ln>
          <a:effectLst/>
        </p:spPr>
      </p:pic>
      <p:pic>
        <p:nvPicPr>
          <p:cNvPr id="2" name="Picture 1">
            <a:extLst>
              <a:ext uri="{FF2B5EF4-FFF2-40B4-BE49-F238E27FC236}">
                <a16:creationId xmlns:a16="http://schemas.microsoft.com/office/drawing/2014/main" id="{4DE860F9-1F4F-EEDD-854A-9403F29D8AB6}"/>
              </a:ext>
            </a:extLst>
          </p:cNvPr>
          <p:cNvPicPr>
            <a:picLocks noChangeAspect="1"/>
          </p:cNvPicPr>
          <p:nvPr/>
        </p:nvPicPr>
        <p:blipFill rotWithShape="1">
          <a:blip r:embed="rId4"/>
          <a:srcRect l="89398" t="93542" r="6569" b="-208"/>
          <a:stretch/>
        </p:blipFill>
        <p:spPr>
          <a:xfrm>
            <a:off x="958550" y="3262009"/>
            <a:ext cx="239334" cy="287153"/>
          </a:xfrm>
          <a:prstGeom prst="rect">
            <a:avLst/>
          </a:prstGeom>
        </p:spPr>
      </p:pic>
    </p:spTree>
    <p:custDataLst>
      <p:tags r:id="rId1"/>
    </p:custDataLst>
    <p:extLst>
      <p:ext uri="{BB962C8B-B14F-4D97-AF65-F5344CB8AC3E}">
        <p14:creationId xmlns:p14="http://schemas.microsoft.com/office/powerpoint/2010/main" val="318194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60F8-0102-45C7-944E-D8A78D30AD11}"/>
              </a:ext>
            </a:extLst>
          </p:cNvPr>
          <p:cNvSpPr>
            <a:spLocks noGrp="1"/>
          </p:cNvSpPr>
          <p:nvPr>
            <p:ph type="title"/>
          </p:nvPr>
        </p:nvSpPr>
        <p:spPr/>
        <p:txBody>
          <a:bodyPr/>
          <a:lstStyle/>
          <a:p>
            <a:r>
              <a:rPr lang="en-GB">
                <a:latin typeface="Roboto "/>
                <a:ea typeface="Roboto"/>
                <a:cs typeface="Roboto"/>
              </a:rPr>
              <a:t>Where you live. </a:t>
            </a:r>
          </a:p>
        </p:txBody>
      </p:sp>
      <p:sp>
        <p:nvSpPr>
          <p:cNvPr id="2" name="Date Placeholder 1">
            <a:extLst>
              <a:ext uri="{FF2B5EF4-FFF2-40B4-BE49-F238E27FC236}">
                <a16:creationId xmlns:a16="http://schemas.microsoft.com/office/drawing/2014/main" id="{94196424-4871-4CAF-8BD4-5BC144F378C9}"/>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09 April 2024</a:t>
            </a:fld>
            <a:endParaRPr lang="en-US"/>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33</a:t>
            </a:fld>
            <a:endParaRPr lang="en-US"/>
          </a:p>
        </p:txBody>
      </p:sp>
      <p:sp>
        <p:nvSpPr>
          <p:cNvPr id="4" name="Footer Placeholder 3">
            <a:extLst>
              <a:ext uri="{FF2B5EF4-FFF2-40B4-BE49-F238E27FC236}">
                <a16:creationId xmlns:a16="http://schemas.microsoft.com/office/drawing/2014/main" id="{E2CB2EC9-F3CD-4D35-9F2E-F99D16017143}"/>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866902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416561" y="1525309"/>
            <a:ext cx="3464560" cy="2708434"/>
          </a:xfrm>
          <a:prstGeom prst="rect">
            <a:avLst/>
          </a:prstGeom>
          <a:noFill/>
          <a:ln cap="flat">
            <a:noFill/>
          </a:ln>
        </p:spPr>
        <p:txBody>
          <a:bodyPr vert="horz" wrap="square" lIns="91440" tIns="45720" rIns="91440" bIns="45720" anchor="t" anchorCtr="0" compatLnSpc="1">
            <a:spAutoFit/>
          </a:bodyPr>
          <a:lstStyle/>
          <a:p>
            <a:r>
              <a:rPr lang="en-GB" sz="1400" dirty="0">
                <a:solidFill>
                  <a:srgbClr val="313537"/>
                </a:solidFill>
                <a:latin typeface="Roboto Light "/>
              </a:rPr>
              <a:t>You must add three years of residency history between 1st September 2022 and 1st September 2025.</a:t>
            </a:r>
          </a:p>
          <a:p>
            <a:endParaRPr lang="en-GB" sz="1400" dirty="0">
              <a:solidFill>
                <a:srgbClr val="313537"/>
              </a:solidFill>
              <a:latin typeface="Roboto Light "/>
            </a:endParaRPr>
          </a:p>
          <a:p>
            <a:r>
              <a:rPr lang="en-GB" sz="1400" dirty="0">
                <a:solidFill>
                  <a:srgbClr val="313537"/>
                </a:solidFill>
                <a:latin typeface="Roboto Light "/>
              </a:rPr>
              <a:t>Your current address should be added first, followed by your previous addresses until September 2022.</a:t>
            </a:r>
          </a:p>
          <a:p>
            <a:endParaRPr lang="en-GB" sz="1400" dirty="0">
              <a:solidFill>
                <a:srgbClr val="313537"/>
              </a:solidFill>
              <a:latin typeface="Roboto Light "/>
            </a:endParaRPr>
          </a:p>
          <a:p>
            <a:r>
              <a:rPr lang="en-GB" sz="1400" dirty="0">
                <a:latin typeface="Roboto Light "/>
                <a:ea typeface="+mn-lt"/>
                <a:cs typeface="+mn-lt"/>
              </a:rPr>
              <a:t>Select       to see our help text with advice about to help with this section. </a:t>
            </a:r>
          </a:p>
          <a:p>
            <a:endParaRPr lang="en-GB" sz="1400" dirty="0">
              <a:solidFill>
                <a:srgbClr val="313537"/>
              </a:solidFill>
              <a:latin typeface="Roboto Light "/>
            </a:endParaRPr>
          </a:p>
          <a:p>
            <a:endParaRPr lang="en-GB" sz="1600" dirty="0">
              <a:ea typeface="Calibri"/>
              <a:cs typeface="Calibri"/>
            </a:endParaRPr>
          </a:p>
        </p:txBody>
      </p:sp>
      <p:pic>
        <p:nvPicPr>
          <p:cNvPr id="3" name="Picture 2" descr="A screenshot of a computer&#10;&#10;Description automatically generated">
            <a:extLst>
              <a:ext uri="{FF2B5EF4-FFF2-40B4-BE49-F238E27FC236}">
                <a16:creationId xmlns:a16="http://schemas.microsoft.com/office/drawing/2014/main" id="{24ED6ED2-DEA0-B43C-B7E6-AACB7384A983}"/>
              </a:ext>
            </a:extLst>
          </p:cNvPr>
          <p:cNvPicPr>
            <a:picLocks noChangeAspect="1"/>
          </p:cNvPicPr>
          <p:nvPr/>
        </p:nvPicPr>
        <p:blipFill>
          <a:blip r:embed="rId4"/>
          <a:stretch>
            <a:fillRect/>
          </a:stretch>
        </p:blipFill>
        <p:spPr>
          <a:xfrm>
            <a:off x="4015424" y="193738"/>
            <a:ext cx="4609941" cy="4671407"/>
          </a:xfrm>
          <a:prstGeom prst="roundRect">
            <a:avLst>
              <a:gd name="adj" fmla="val 4779"/>
            </a:avLst>
          </a:prstGeom>
          <a:ln w="6350">
            <a:solidFill>
              <a:schemeClr val="tx2">
                <a:lumMod val="40000"/>
                <a:lumOff val="60000"/>
              </a:schemeClr>
            </a:solidFill>
          </a:ln>
          <a:effectLst/>
        </p:spPr>
      </p:pic>
      <p:pic>
        <p:nvPicPr>
          <p:cNvPr id="2" name="Picture 1">
            <a:extLst>
              <a:ext uri="{FF2B5EF4-FFF2-40B4-BE49-F238E27FC236}">
                <a16:creationId xmlns:a16="http://schemas.microsoft.com/office/drawing/2014/main" id="{33E786D6-3B3B-1545-66B7-4FCEA580B71B}"/>
              </a:ext>
            </a:extLst>
          </p:cNvPr>
          <p:cNvPicPr>
            <a:picLocks noChangeAspect="1"/>
          </p:cNvPicPr>
          <p:nvPr/>
        </p:nvPicPr>
        <p:blipFill rotWithShape="1">
          <a:blip r:embed="rId5"/>
          <a:srcRect l="89398" t="93542" r="6569" b="-208"/>
          <a:stretch/>
        </p:blipFill>
        <p:spPr>
          <a:xfrm>
            <a:off x="1019510" y="3251849"/>
            <a:ext cx="239334" cy="287153"/>
          </a:xfrm>
          <a:prstGeom prst="rect">
            <a:avLst/>
          </a:prstGeom>
        </p:spPr>
      </p:pic>
    </p:spTree>
    <p:custDataLst>
      <p:tags r:id="rId2"/>
    </p:custDataLst>
    <p:extLst>
      <p:ext uri="{BB962C8B-B14F-4D97-AF65-F5344CB8AC3E}">
        <p14:creationId xmlns:p14="http://schemas.microsoft.com/office/powerpoint/2010/main" val="4060582027"/>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69DDF5-2265-4121-216B-9DD0252F2CA1}"/>
              </a:ext>
            </a:extLst>
          </p:cNvPr>
          <p:cNvSpPr>
            <a:spLocks noGrp="1"/>
          </p:cNvSpPr>
          <p:nvPr>
            <p:ph type="sldNum" sz="quarter" idx="4"/>
          </p:nvPr>
        </p:nvSpPr>
        <p:spPr/>
        <p:txBody>
          <a:bodyPr/>
          <a:lstStyle/>
          <a:p>
            <a:r>
              <a:rPr lang="en-US"/>
              <a:t>|   </a:t>
            </a:r>
            <a:fld id="{D7A593A7-184A-6D43-8A36-702213271FF9}" type="slidenum">
              <a:rPr lang="en-US" smtClean="0"/>
              <a:pPr/>
              <a:t>35</a:t>
            </a:fld>
            <a:endParaRPr lang="en-US"/>
          </a:p>
        </p:txBody>
      </p:sp>
      <p:sp>
        <p:nvSpPr>
          <p:cNvPr id="4" name="Footer Placeholder 3">
            <a:extLst>
              <a:ext uri="{FF2B5EF4-FFF2-40B4-BE49-F238E27FC236}">
                <a16:creationId xmlns:a16="http://schemas.microsoft.com/office/drawing/2014/main" id="{8FE8F6A8-F5D8-8F31-8E64-BC411A6BC68C}"/>
              </a:ext>
            </a:extLst>
          </p:cNvPr>
          <p:cNvSpPr>
            <a:spLocks noGrp="1"/>
          </p:cNvSpPr>
          <p:nvPr>
            <p:ph type="ftr" sz="quarter" idx="3"/>
          </p:nvPr>
        </p:nvSpPr>
        <p:spPr/>
        <p:txBody>
          <a:bodyPr/>
          <a:lstStyle/>
          <a:p>
            <a:r>
              <a:rPr lang="en-US" dirty="0"/>
              <a:t>Security marking: </a:t>
            </a:r>
            <a:r>
              <a:rPr lang="en-US" b="1" dirty="0"/>
              <a:t>PUBLIC</a:t>
            </a:r>
          </a:p>
        </p:txBody>
      </p:sp>
      <p:pic>
        <p:nvPicPr>
          <p:cNvPr id="6" name="Picture 5" descr="A screenshot of a computer&#10;&#10;Description automatically generated">
            <a:extLst>
              <a:ext uri="{FF2B5EF4-FFF2-40B4-BE49-F238E27FC236}">
                <a16:creationId xmlns:a16="http://schemas.microsoft.com/office/drawing/2014/main" id="{CD085C4F-CA85-9126-CB23-1A27CE4B26EC}"/>
              </a:ext>
            </a:extLst>
          </p:cNvPr>
          <p:cNvPicPr>
            <a:picLocks noGrp="1" noRot="1" noChangeAspect="1" noMove="1" noResize="1" noEditPoints="1" noAdjustHandles="1" noChangeArrowheads="1" noChangeShapeType="1" noCrop="1"/>
          </p:cNvPicPr>
          <p:nvPr/>
        </p:nvPicPr>
        <p:blipFill>
          <a:blip r:embed="rId3"/>
          <a:stretch>
            <a:fillRect/>
          </a:stretch>
        </p:blipFill>
        <p:spPr>
          <a:xfrm>
            <a:off x="4742854" y="228600"/>
            <a:ext cx="3276600" cy="2343150"/>
          </a:xfrm>
          <a:prstGeom prst="roundRect">
            <a:avLst>
              <a:gd name="adj" fmla="val 4779"/>
            </a:avLst>
          </a:prstGeom>
          <a:ln w="6350">
            <a:solidFill>
              <a:schemeClr val="tx2">
                <a:lumMod val="40000"/>
                <a:lumOff val="60000"/>
              </a:schemeClr>
            </a:solidFill>
          </a:ln>
          <a:effectLst/>
        </p:spPr>
      </p:pic>
      <p:pic>
        <p:nvPicPr>
          <p:cNvPr id="7" name="Picture 6" descr="A screenshot of a computer&#10;&#10;Description automatically generated">
            <a:extLst>
              <a:ext uri="{FF2B5EF4-FFF2-40B4-BE49-F238E27FC236}">
                <a16:creationId xmlns:a16="http://schemas.microsoft.com/office/drawing/2014/main" id="{CBD944C1-82C1-F8E9-4C26-5DBC79ACBED7}"/>
              </a:ext>
            </a:extLst>
          </p:cNvPr>
          <p:cNvPicPr>
            <a:picLocks noGrp="1" noRot="1" noChangeAspect="1" noMove="1" noResize="1" noEditPoints="1" noAdjustHandles="1" noChangeArrowheads="1" noChangeShapeType="1" noCrop="1"/>
          </p:cNvPicPr>
          <p:nvPr/>
        </p:nvPicPr>
        <p:blipFill>
          <a:blip r:embed="rId4"/>
          <a:stretch>
            <a:fillRect/>
          </a:stretch>
        </p:blipFill>
        <p:spPr>
          <a:xfrm>
            <a:off x="3848608" y="2693914"/>
            <a:ext cx="5008055" cy="2049067"/>
          </a:xfrm>
          <a:prstGeom prst="roundRect">
            <a:avLst>
              <a:gd name="adj" fmla="val 477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2AF39457-87AE-2978-A44B-0FEE6F169AD0}"/>
              </a:ext>
            </a:extLst>
          </p:cNvPr>
          <p:cNvSpPr txBox="1"/>
          <p:nvPr/>
        </p:nvSpPr>
        <p:spPr>
          <a:xfrm>
            <a:off x="426837" y="615206"/>
            <a:ext cx="414516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UK addresses can be added using the address look up tool.</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BFPO addresses can also be added by using the address type drop down.</a:t>
            </a:r>
          </a:p>
        </p:txBody>
      </p:sp>
      <p:sp>
        <p:nvSpPr>
          <p:cNvPr id="9" name="TextBox 8">
            <a:extLst>
              <a:ext uri="{FF2B5EF4-FFF2-40B4-BE49-F238E27FC236}">
                <a16:creationId xmlns:a16="http://schemas.microsoft.com/office/drawing/2014/main" id="{821D8921-FD21-039A-1E08-D64136C68BC6}"/>
              </a:ext>
            </a:extLst>
          </p:cNvPr>
          <p:cNvSpPr txBox="1"/>
          <p:nvPr/>
        </p:nvSpPr>
        <p:spPr>
          <a:xfrm>
            <a:off x="374613" y="3179838"/>
            <a:ext cx="331346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For each address tell us why you are living there; any reason can be selected, for example you may have two permanent homes.</a:t>
            </a:r>
            <a:endParaRPr lang="en-US" sz="1600" dirty="0">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2473508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97FD1-8DA6-99CA-4F96-E88AFFB842D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E79A8F2-91AD-7692-A427-1E23A83FD3DF}"/>
              </a:ext>
            </a:extLst>
          </p:cNvPr>
          <p:cNvSpPr>
            <a:spLocks noGrp="1"/>
          </p:cNvSpPr>
          <p:nvPr>
            <p:ph type="sldNum" sz="quarter" idx="4"/>
          </p:nvPr>
        </p:nvSpPr>
        <p:spPr/>
        <p:txBody>
          <a:bodyPr/>
          <a:lstStyle/>
          <a:p>
            <a:r>
              <a:rPr lang="en-US"/>
              <a:t>|  </a:t>
            </a:r>
            <a:fld id="{D7A593A7-184A-6D43-8A36-702213271FF9}" type="slidenum">
              <a:rPr lang="en-US" dirty="0" smtClean="0"/>
              <a:pPr/>
              <a:t>36</a:t>
            </a:fld>
            <a:endParaRPr lang="en-US"/>
          </a:p>
        </p:txBody>
      </p:sp>
      <p:sp>
        <p:nvSpPr>
          <p:cNvPr id="5" name="Footer Placeholder 4">
            <a:extLst>
              <a:ext uri="{FF2B5EF4-FFF2-40B4-BE49-F238E27FC236}">
                <a16:creationId xmlns:a16="http://schemas.microsoft.com/office/drawing/2014/main" id="{61D08E38-98FC-3FD9-5136-90ECDA611B4B}"/>
              </a:ext>
            </a:extLst>
          </p:cNvPr>
          <p:cNvSpPr>
            <a:spLocks noGrp="1"/>
          </p:cNvSpPr>
          <p:nvPr>
            <p:ph type="ftr" sz="quarter" idx="3"/>
          </p:nvPr>
        </p:nvSpPr>
        <p:spPr/>
        <p:txBody>
          <a:bodyPr/>
          <a:lstStyle/>
          <a:p>
            <a:r>
              <a:rPr lang="en-US"/>
              <a:t>Security marking: </a:t>
            </a:r>
            <a:r>
              <a:rPr lang="en-US" b="1"/>
              <a:t>PUBLIC</a:t>
            </a:r>
          </a:p>
        </p:txBody>
      </p:sp>
      <p:sp>
        <p:nvSpPr>
          <p:cNvPr id="13" name="Content Placeholder 12">
            <a:extLst>
              <a:ext uri="{FF2B5EF4-FFF2-40B4-BE49-F238E27FC236}">
                <a16:creationId xmlns:a16="http://schemas.microsoft.com/office/drawing/2014/main" id="{35D409BA-DD85-133A-F3FE-463782241109}"/>
              </a:ext>
            </a:extLst>
          </p:cNvPr>
          <p:cNvSpPr>
            <a:spLocks noGrp="1"/>
          </p:cNvSpPr>
          <p:nvPr>
            <p:ph type="body" sz="quarter" idx="4294967295"/>
          </p:nvPr>
        </p:nvSpPr>
        <p:spPr>
          <a:xfrm>
            <a:off x="0" y="969963"/>
            <a:ext cx="4481513" cy="625475"/>
          </a:xfrm>
        </p:spPr>
        <p:txBody>
          <a:bodyPr/>
          <a:lstStyle/>
          <a:p>
            <a:pPr defTabSz="914400">
              <a:defRPr sz="1800" b="0" i="0" u="none" strike="noStrike" kern="0" cap="none" spc="0" baseline="0">
                <a:solidFill>
                  <a:srgbClr val="000000"/>
                </a:solidFill>
                <a:uFillTx/>
              </a:defRPr>
            </a:pPr>
            <a:endParaRPr lang="en-GB" sz="1800" b="1">
              <a:cs typeface="Calibri"/>
            </a:endParaRPr>
          </a:p>
          <a:p>
            <a:pPr marL="0" indent="0" defTabSz="914400">
              <a:buNone/>
              <a:defRPr sz="1800" b="0" i="0" u="none" strike="noStrike" kern="0" cap="none" spc="0" baseline="0">
                <a:solidFill>
                  <a:srgbClr val="000000"/>
                </a:solidFill>
                <a:uFillTx/>
              </a:defRPr>
            </a:pPr>
            <a:endParaRPr lang="en-GB" sz="1600">
              <a:latin typeface="Roboto Light "/>
            </a:endParaRPr>
          </a:p>
        </p:txBody>
      </p:sp>
      <p:pic>
        <p:nvPicPr>
          <p:cNvPr id="2" name="Picture 1" descr="A screenshot of a computer&#10;&#10;Description automatically generated">
            <a:extLst>
              <a:ext uri="{FF2B5EF4-FFF2-40B4-BE49-F238E27FC236}">
                <a16:creationId xmlns:a16="http://schemas.microsoft.com/office/drawing/2014/main" id="{515F42BA-DB0F-5B78-A74D-298E8D5DB6EE}"/>
              </a:ext>
            </a:extLst>
          </p:cNvPr>
          <p:cNvPicPr>
            <a:picLocks noGrp="1" noRot="1" noChangeAspect="1" noMove="1" noResize="1" noEditPoints="1" noAdjustHandles="1" noChangeArrowheads="1" noChangeShapeType="1" noCrop="1"/>
          </p:cNvPicPr>
          <p:nvPr/>
        </p:nvPicPr>
        <p:blipFill>
          <a:blip r:embed="rId4"/>
          <a:stretch>
            <a:fillRect/>
          </a:stretch>
        </p:blipFill>
        <p:spPr>
          <a:xfrm>
            <a:off x="642175" y="594043"/>
            <a:ext cx="3127185" cy="3968684"/>
          </a:xfrm>
          <a:prstGeom prst="roundRect">
            <a:avLst>
              <a:gd name="adj" fmla="val 2654"/>
            </a:avLst>
          </a:prstGeom>
          <a:ln w="6350">
            <a:solidFill>
              <a:schemeClr val="tx2">
                <a:lumMod val="40000"/>
                <a:lumOff val="60000"/>
              </a:schemeClr>
            </a:solidFill>
          </a:ln>
          <a:effectLst/>
        </p:spPr>
      </p:pic>
      <p:sp>
        <p:nvSpPr>
          <p:cNvPr id="3" name="TextBox 2">
            <a:extLst>
              <a:ext uri="{FF2B5EF4-FFF2-40B4-BE49-F238E27FC236}">
                <a16:creationId xmlns:a16="http://schemas.microsoft.com/office/drawing/2014/main" id="{2FD3AC6D-4193-EC18-321B-C517AA75CFEB}"/>
              </a:ext>
            </a:extLst>
          </p:cNvPr>
          <p:cNvSpPr txBox="1"/>
          <p:nvPr/>
        </p:nvSpPr>
        <p:spPr>
          <a:xfrm>
            <a:off x="4572000" y="1389733"/>
            <a:ext cx="353943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International applicants can add a non-UK address by using the address type drop down.</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All addresses must be written using the English alphabet.</a:t>
            </a:r>
          </a:p>
        </p:txBody>
      </p:sp>
    </p:spTree>
    <p:custDataLst>
      <p:tags r:id="rId1"/>
    </p:custDataLst>
    <p:extLst>
      <p:ext uri="{BB962C8B-B14F-4D97-AF65-F5344CB8AC3E}">
        <p14:creationId xmlns:p14="http://schemas.microsoft.com/office/powerpoint/2010/main" val="2337077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20FC2-F8F2-DCCE-13DA-68A3F1885378}"/>
              </a:ext>
            </a:extLst>
          </p:cNvPr>
          <p:cNvSpPr>
            <a:spLocks noGrp="1"/>
          </p:cNvSpPr>
          <p:nvPr>
            <p:ph type="sldNum" sz="quarter" idx="4"/>
          </p:nvPr>
        </p:nvSpPr>
        <p:spPr/>
        <p:txBody>
          <a:bodyPr/>
          <a:lstStyle/>
          <a:p>
            <a:r>
              <a:rPr lang="en-US"/>
              <a:t>|   </a:t>
            </a:r>
            <a:fld id="{D7A593A7-184A-6D43-8A36-702213271FF9}" type="slidenum">
              <a:rPr lang="en-US" smtClean="0"/>
              <a:pPr/>
              <a:t>37</a:t>
            </a:fld>
            <a:endParaRPr lang="en-US"/>
          </a:p>
        </p:txBody>
      </p:sp>
      <p:sp>
        <p:nvSpPr>
          <p:cNvPr id="4" name="Footer Placeholder 3">
            <a:extLst>
              <a:ext uri="{FF2B5EF4-FFF2-40B4-BE49-F238E27FC236}">
                <a16:creationId xmlns:a16="http://schemas.microsoft.com/office/drawing/2014/main" id="{AE2DF6A3-4743-2C59-270E-EBFCD0606DC9}"/>
              </a:ext>
            </a:extLst>
          </p:cNvPr>
          <p:cNvSpPr>
            <a:spLocks noGrp="1"/>
          </p:cNvSpPr>
          <p:nvPr>
            <p:ph type="ftr" sz="quarter" idx="3"/>
          </p:nvPr>
        </p:nvSpPr>
        <p:spPr/>
        <p:txBody>
          <a:bodyPr/>
          <a:lstStyle/>
          <a:p>
            <a:r>
              <a:rPr lang="en-US" dirty="0"/>
              <a:t>Security marking: </a:t>
            </a:r>
            <a:r>
              <a:rPr lang="en-US" b="1" dirty="0"/>
              <a:t>PUBLIC</a:t>
            </a:r>
          </a:p>
        </p:txBody>
      </p:sp>
      <p:pic>
        <p:nvPicPr>
          <p:cNvPr id="5" name="Picture 4" descr="A screenshot of a email&#10;&#10;Description automatically generated">
            <a:extLst>
              <a:ext uri="{FF2B5EF4-FFF2-40B4-BE49-F238E27FC236}">
                <a16:creationId xmlns:a16="http://schemas.microsoft.com/office/drawing/2014/main" id="{AD08F571-A289-E599-2042-B4B2F1C71321}"/>
              </a:ext>
            </a:extLst>
          </p:cNvPr>
          <p:cNvPicPr>
            <a:picLocks noGrp="1" noRot="1" noChangeAspect="1" noMove="1" noResize="1" noEditPoints="1" noAdjustHandles="1" noChangeArrowheads="1" noChangeShapeType="1" noCrop="1"/>
          </p:cNvPicPr>
          <p:nvPr/>
        </p:nvPicPr>
        <p:blipFill>
          <a:blip r:embed="rId3"/>
          <a:stretch>
            <a:fillRect/>
          </a:stretch>
        </p:blipFill>
        <p:spPr>
          <a:xfrm>
            <a:off x="216828" y="351357"/>
            <a:ext cx="4923197" cy="4180856"/>
          </a:xfrm>
          <a:prstGeom prst="roundRect">
            <a:avLst>
              <a:gd name="adj" fmla="val 4779"/>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61A3A75A-BA1B-BD62-EB4B-E0BD85773849}"/>
              </a:ext>
            </a:extLst>
          </p:cNvPr>
          <p:cNvSpPr txBox="1"/>
          <p:nvPr/>
        </p:nvSpPr>
        <p:spPr>
          <a:xfrm>
            <a:off x="5371733" y="925145"/>
            <a:ext cx="3484930"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Until the required duration of address history is reached, you’ll see the ‘Add previous address’ option.</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Gaps in the address history will be flagged for you to fill in so that a full history is provided.</a:t>
            </a:r>
            <a:r>
              <a:rPr lang="en-US" sz="1600" dirty="0">
                <a:latin typeface="Roboto Light" panose="02000000000000000000" pitchFamily="2" charset="0"/>
                <a:ea typeface="Roboto Light" panose="02000000000000000000" pitchFamily="2" charset="0"/>
                <a:cs typeface="Roboto Light" panose="02000000000000000000" pitchFamily="2" charset="0"/>
              </a:rPr>
              <a:t>​</a:t>
            </a:r>
          </a:p>
          <a:p>
            <a:r>
              <a:rPr lang="en-GB" sz="1600" dirty="0">
                <a:latin typeface="Roboto Light" panose="02000000000000000000" pitchFamily="2" charset="0"/>
                <a:ea typeface="Roboto Light" panose="02000000000000000000" pitchFamily="2" charset="0"/>
                <a:cs typeface="Roboto Light" panose="02000000000000000000" pitchFamily="2" charset="0"/>
              </a:rPr>
              <a:t>​</a:t>
            </a:r>
          </a:p>
          <a:p>
            <a:r>
              <a:rPr lang="en-GB" sz="1600" dirty="0">
                <a:latin typeface="Roboto Light" panose="02000000000000000000" pitchFamily="2" charset="0"/>
                <a:ea typeface="Roboto Light" panose="02000000000000000000" pitchFamily="2" charset="0"/>
                <a:cs typeface="Roboto Light" panose="02000000000000000000" pitchFamily="2" charset="0"/>
              </a:rPr>
              <a:t>Overlapping addresses are allowed.</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
                <a:ea typeface="+mn-lt"/>
                <a:cs typeface="+mn-lt"/>
              </a:rPr>
              <a:t>Select       to see our help text with advice about this. </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2" name="Picture 1">
            <a:extLst>
              <a:ext uri="{FF2B5EF4-FFF2-40B4-BE49-F238E27FC236}">
                <a16:creationId xmlns:a16="http://schemas.microsoft.com/office/drawing/2014/main" id="{E7034F1D-027D-72A3-592A-3CBFAE8CEB54}"/>
              </a:ext>
            </a:extLst>
          </p:cNvPr>
          <p:cNvPicPr>
            <a:picLocks noChangeAspect="1"/>
          </p:cNvPicPr>
          <p:nvPr/>
        </p:nvPicPr>
        <p:blipFill rotWithShape="1">
          <a:blip r:embed="rId4"/>
          <a:srcRect l="89398" t="93542" r="6569" b="-208"/>
          <a:stretch/>
        </p:blipFill>
        <p:spPr>
          <a:xfrm>
            <a:off x="6051575" y="3400518"/>
            <a:ext cx="239334" cy="287153"/>
          </a:xfrm>
          <a:prstGeom prst="rect">
            <a:avLst/>
          </a:prstGeom>
        </p:spPr>
      </p:pic>
    </p:spTree>
    <p:custDataLst>
      <p:tags r:id="rId1"/>
    </p:custDataLst>
    <p:extLst>
      <p:ext uri="{BB962C8B-B14F-4D97-AF65-F5344CB8AC3E}">
        <p14:creationId xmlns:p14="http://schemas.microsoft.com/office/powerpoint/2010/main" val="333010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EDF116-D686-721C-F84C-30134379C00B}"/>
              </a:ext>
            </a:extLst>
          </p:cNvPr>
          <p:cNvSpPr>
            <a:spLocks noGrp="1"/>
          </p:cNvSpPr>
          <p:nvPr>
            <p:ph type="sldNum" sz="quarter" idx="4"/>
          </p:nvPr>
        </p:nvSpPr>
        <p:spPr/>
        <p:txBody>
          <a:bodyPr/>
          <a:lstStyle/>
          <a:p>
            <a:r>
              <a:rPr lang="en-US"/>
              <a:t>|   </a:t>
            </a:r>
            <a:fld id="{D7A593A7-184A-6D43-8A36-702213271FF9}" type="slidenum">
              <a:rPr lang="en-US" smtClean="0"/>
              <a:pPr/>
              <a:t>38</a:t>
            </a:fld>
            <a:endParaRPr lang="en-US"/>
          </a:p>
        </p:txBody>
      </p:sp>
      <p:sp>
        <p:nvSpPr>
          <p:cNvPr id="4" name="Footer Placeholder 3">
            <a:extLst>
              <a:ext uri="{FF2B5EF4-FFF2-40B4-BE49-F238E27FC236}">
                <a16:creationId xmlns:a16="http://schemas.microsoft.com/office/drawing/2014/main" id="{B9877600-7630-4D6F-06A2-9538672CABA3}"/>
              </a:ext>
            </a:extLst>
          </p:cNvPr>
          <p:cNvSpPr>
            <a:spLocks noGrp="1"/>
          </p:cNvSpPr>
          <p:nvPr>
            <p:ph type="ftr" sz="quarter" idx="3"/>
          </p:nvPr>
        </p:nvSpPr>
        <p:spPr/>
        <p:txBody>
          <a:bodyPr/>
          <a:lstStyle/>
          <a:p>
            <a:r>
              <a:rPr lang="en-US" dirty="0"/>
              <a:t>Security marking: </a:t>
            </a:r>
            <a:r>
              <a:rPr lang="en-US" b="1" dirty="0"/>
              <a:t>PUBLIC</a:t>
            </a:r>
          </a:p>
        </p:txBody>
      </p:sp>
      <p:pic>
        <p:nvPicPr>
          <p:cNvPr id="5" name="Picture 4" descr="A white rectangular sign with black text&#10;&#10;Description automatically generated">
            <a:extLst>
              <a:ext uri="{FF2B5EF4-FFF2-40B4-BE49-F238E27FC236}">
                <a16:creationId xmlns:a16="http://schemas.microsoft.com/office/drawing/2014/main" id="{36D5206B-D162-A7E0-CF3E-BE4748C83685}"/>
              </a:ext>
            </a:extLst>
          </p:cNvPr>
          <p:cNvPicPr>
            <a:picLocks noGrp="1" noRot="1" noChangeAspect="1" noMove="1" noResize="1" noEditPoints="1" noAdjustHandles="1" noChangeArrowheads="1" noChangeShapeType="1" noCrop="1"/>
          </p:cNvPicPr>
          <p:nvPr/>
        </p:nvPicPr>
        <p:blipFill rotWithShape="1">
          <a:blip r:embed="rId3"/>
          <a:srcRect l="2495" t="13043" r="2287" b="10869"/>
          <a:stretch/>
        </p:blipFill>
        <p:spPr>
          <a:xfrm>
            <a:off x="585408" y="169664"/>
            <a:ext cx="4088767" cy="631255"/>
          </a:xfrm>
          <a:prstGeom prst="roundRect">
            <a:avLst>
              <a:gd name="adj" fmla="val 2654"/>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29AA43B0-D50D-372A-14C9-63400CBCE161}"/>
              </a:ext>
            </a:extLst>
          </p:cNvPr>
          <p:cNvSpPr txBox="1"/>
          <p:nvPr/>
        </p:nvSpPr>
        <p:spPr>
          <a:xfrm>
            <a:off x="4943887" y="736010"/>
            <a:ext cx="3753073"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When you’ve added enough addresses to cover the required duration, you’ll see a success message. You’ll then need to confirm your home address.</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This can be selected from the list of addresses you entered, or a new one can be added.</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You then need to select your area of permanent residence and residential category. </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US" sz="1600" dirty="0">
                <a:latin typeface="Roboto Light "/>
                <a:ea typeface="+mn-lt"/>
                <a:cs typeface="+mn-lt"/>
              </a:rPr>
              <a:t>Remember to </a:t>
            </a:r>
            <a:r>
              <a:rPr lang="en-GB" sz="1600" dirty="0">
                <a:latin typeface="Roboto Light "/>
                <a:ea typeface="+mn-lt"/>
                <a:cs typeface="+mn-lt"/>
              </a:rPr>
              <a:t>use our help text      for advice about this question if you are unsure what to enter. </a:t>
            </a:r>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9" name="Picture 8" descr="A screenshot of a computer screen&#10;&#10;Description automatically generated">
            <a:extLst>
              <a:ext uri="{FF2B5EF4-FFF2-40B4-BE49-F238E27FC236}">
                <a16:creationId xmlns:a16="http://schemas.microsoft.com/office/drawing/2014/main" id="{9F578CFE-1932-54EC-224E-A098E2DDE540}"/>
              </a:ext>
            </a:extLst>
          </p:cNvPr>
          <p:cNvPicPr>
            <a:picLocks noGrp="1" noRot="1" noChangeAspect="1" noMove="1" noResize="1" noEditPoints="1" noAdjustHandles="1" noChangeArrowheads="1" noChangeShapeType="1" noCrop="1"/>
          </p:cNvPicPr>
          <p:nvPr/>
        </p:nvPicPr>
        <p:blipFill>
          <a:blip r:embed="rId4"/>
          <a:stretch>
            <a:fillRect/>
          </a:stretch>
        </p:blipFill>
        <p:spPr>
          <a:xfrm>
            <a:off x="683246" y="926543"/>
            <a:ext cx="3893089" cy="3812977"/>
          </a:xfrm>
          <a:prstGeom prst="roundRect">
            <a:avLst>
              <a:gd name="adj" fmla="val 2654"/>
            </a:avLst>
          </a:prstGeom>
          <a:ln w="6350">
            <a:solidFill>
              <a:schemeClr val="tx2">
                <a:lumMod val="40000"/>
                <a:lumOff val="60000"/>
              </a:schemeClr>
            </a:solidFill>
          </a:ln>
          <a:effectLst/>
        </p:spPr>
      </p:pic>
      <p:pic>
        <p:nvPicPr>
          <p:cNvPr id="2" name="Picture 1">
            <a:extLst>
              <a:ext uri="{FF2B5EF4-FFF2-40B4-BE49-F238E27FC236}">
                <a16:creationId xmlns:a16="http://schemas.microsoft.com/office/drawing/2014/main" id="{F73034AB-87F4-214F-C1BA-C26E84E53ABA}"/>
              </a:ext>
            </a:extLst>
          </p:cNvPr>
          <p:cNvPicPr>
            <a:picLocks noChangeAspect="1"/>
          </p:cNvPicPr>
          <p:nvPr/>
        </p:nvPicPr>
        <p:blipFill rotWithShape="1">
          <a:blip r:embed="rId5"/>
          <a:srcRect l="89398" t="93542" r="6569" b="-208"/>
          <a:stretch/>
        </p:blipFill>
        <p:spPr>
          <a:xfrm>
            <a:off x="7802083" y="3962348"/>
            <a:ext cx="236950" cy="267619"/>
          </a:xfrm>
          <a:prstGeom prst="rect">
            <a:avLst/>
          </a:prstGeom>
        </p:spPr>
      </p:pic>
    </p:spTree>
    <p:custDataLst>
      <p:tags r:id="rId1"/>
    </p:custDataLst>
    <p:extLst>
      <p:ext uri="{BB962C8B-B14F-4D97-AF65-F5344CB8AC3E}">
        <p14:creationId xmlns:p14="http://schemas.microsoft.com/office/powerpoint/2010/main" val="2285716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58A1A-C109-4393-AD98-896066D427D1}"/>
              </a:ext>
            </a:extLst>
          </p:cNvPr>
          <p:cNvSpPr>
            <a:spLocks noGrp="1"/>
          </p:cNvSpPr>
          <p:nvPr>
            <p:ph type="title"/>
          </p:nvPr>
        </p:nvSpPr>
        <p:spPr/>
        <p:txBody>
          <a:bodyPr/>
          <a:lstStyle/>
          <a:p>
            <a:r>
              <a:rPr lang="en-GB">
                <a:latin typeface="Roboto "/>
              </a:rPr>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39</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2415395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27492C-E042-7D4C-B75A-0403D2DE6C2B}"/>
              </a:ext>
            </a:extLst>
          </p:cNvPr>
          <p:cNvSpPr>
            <a:spLocks noGrp="1"/>
          </p:cNvSpPr>
          <p:nvPr>
            <p:ph type="sldNum" sz="quarter" idx="4"/>
          </p:nvPr>
        </p:nvSpPr>
        <p:spPr/>
        <p:txBody>
          <a:bodyPr/>
          <a:lstStyle/>
          <a:p>
            <a:r>
              <a:rPr lang="en-US"/>
              <a:t>|  </a:t>
            </a:r>
            <a:fld id="{D7A593A7-184A-6D43-8A36-702213271FF9}" type="slidenum">
              <a:rPr lang="en-US" dirty="0" smtClean="0"/>
              <a:pPr/>
              <a:t>4</a:t>
            </a:fld>
            <a:endParaRPr lang="en-US"/>
          </a:p>
        </p:txBody>
      </p:sp>
      <p:sp>
        <p:nvSpPr>
          <p:cNvPr id="5" name="Footer Placeholder 4">
            <a:extLst>
              <a:ext uri="{FF2B5EF4-FFF2-40B4-BE49-F238E27FC236}">
                <a16:creationId xmlns:a16="http://schemas.microsoft.com/office/drawing/2014/main" id="{8EEEE0DB-6D9A-4F4A-ABFD-54DE060D9DC3}"/>
              </a:ext>
            </a:extLst>
          </p:cNvPr>
          <p:cNvSpPr>
            <a:spLocks noGrp="1"/>
          </p:cNvSpPr>
          <p:nvPr>
            <p:ph type="ftr" sz="quarter" idx="3"/>
          </p:nvPr>
        </p:nvSpPr>
        <p:spPr/>
        <p:txBody>
          <a:bodyPr/>
          <a:lstStyle/>
          <a:p>
            <a:r>
              <a:rPr lang="en-US"/>
              <a:t>Security marking: </a:t>
            </a:r>
            <a:r>
              <a:rPr lang="en-US" b="1"/>
              <a:t>PUBLIC</a:t>
            </a:r>
          </a:p>
        </p:txBody>
      </p:sp>
      <p:sp>
        <p:nvSpPr>
          <p:cNvPr id="12" name="Title 11">
            <a:extLst>
              <a:ext uri="{FF2B5EF4-FFF2-40B4-BE49-F238E27FC236}">
                <a16:creationId xmlns:a16="http://schemas.microsoft.com/office/drawing/2014/main" id="{9F758F43-F0C0-4947-8499-8258830C3744}"/>
              </a:ext>
            </a:extLst>
          </p:cNvPr>
          <p:cNvSpPr>
            <a:spLocks noGrp="1"/>
          </p:cNvSpPr>
          <p:nvPr>
            <p:ph type="title" idx="4294967295"/>
          </p:nvPr>
        </p:nvSpPr>
        <p:spPr>
          <a:xfrm>
            <a:off x="315067" y="564157"/>
            <a:ext cx="7610475" cy="1019175"/>
          </a:xfrm>
        </p:spPr>
        <p:txBody>
          <a:bodyPr/>
          <a:lstStyle/>
          <a:p>
            <a:r>
              <a:rPr lang="en-GB" sz="3600" b="1">
                <a:latin typeface="Roboto" panose="02000000000000000000" pitchFamily="2" charset="0"/>
              </a:rPr>
              <a:t>Registering for an account</a:t>
            </a:r>
            <a:br>
              <a:rPr lang="en-US" sz="3600"/>
            </a:br>
            <a:endParaRPr lang="en-GB"/>
          </a:p>
        </p:txBody>
      </p:sp>
      <p:sp>
        <p:nvSpPr>
          <p:cNvPr id="13" name="Content Placeholder 12">
            <a:extLst>
              <a:ext uri="{FF2B5EF4-FFF2-40B4-BE49-F238E27FC236}">
                <a16:creationId xmlns:a16="http://schemas.microsoft.com/office/drawing/2014/main" id="{B0652117-CBD3-414E-A725-44BBC7EFEA46}"/>
              </a:ext>
            </a:extLst>
          </p:cNvPr>
          <p:cNvSpPr>
            <a:spLocks noGrp="1"/>
          </p:cNvSpPr>
          <p:nvPr>
            <p:ph type="body" sz="quarter" idx="4294967295"/>
          </p:nvPr>
        </p:nvSpPr>
        <p:spPr>
          <a:xfrm>
            <a:off x="414118" y="865351"/>
            <a:ext cx="9068842" cy="1051570"/>
          </a:xfrm>
        </p:spPr>
        <p:txBody>
          <a:bodyPr/>
          <a:lstStyle/>
          <a:p>
            <a:pPr defTabSz="914400">
              <a:defRPr sz="1800" b="0" i="0" u="none" strike="noStrike" kern="0" cap="none" spc="0" baseline="0">
                <a:solidFill>
                  <a:srgbClr val="000000"/>
                </a:solidFill>
                <a:uFillTx/>
              </a:defRPr>
            </a:pPr>
            <a:endParaRPr lang="en-GB" sz="1800" b="1">
              <a:cs typeface="Calibri"/>
            </a:endParaRPr>
          </a:p>
          <a:p>
            <a:pPr marL="0" indent="0" defTabSz="914400">
              <a:buNone/>
              <a:defRPr sz="1800" b="0" i="0" u="none" strike="noStrike" kern="0" cap="none" spc="0" baseline="0">
                <a:solidFill>
                  <a:srgbClr val="000000"/>
                </a:solidFill>
                <a:uFillTx/>
              </a:defRPr>
            </a:pPr>
            <a:r>
              <a:rPr lang="en-GB" sz="1600">
                <a:latin typeface="Roboto Light "/>
              </a:rPr>
              <a:t>Head to </a:t>
            </a:r>
            <a:r>
              <a:rPr lang="en-GB" sz="1600">
                <a:latin typeface="Roboto Light "/>
                <a:hlinkClick r:id="rId4"/>
              </a:rPr>
              <a:t>ucas.com </a:t>
            </a:r>
            <a:r>
              <a:rPr lang="en-GB" sz="1600">
                <a:latin typeface="Roboto Light "/>
              </a:rPr>
              <a:t>and s</a:t>
            </a:r>
            <a:r>
              <a:rPr lang="en-GB" sz="1600" b="0" i="0" u="none" strike="noStrike" kern="1200" cap="none" spc="0" baseline="0">
                <a:uFillTx/>
                <a:latin typeface="Roboto Light "/>
              </a:rPr>
              <a:t>elect </a:t>
            </a:r>
            <a:r>
              <a:rPr lang="en-GB" sz="1600" b="1">
                <a:solidFill>
                  <a:srgbClr val="FF0000"/>
                </a:solidFill>
                <a:latin typeface="Roboto Light "/>
              </a:rPr>
              <a:t>Sign in. </a:t>
            </a:r>
            <a:endParaRPr lang="en-GB" sz="1600" b="0" i="0" u="none" strike="noStrike" kern="1200" cap="none" spc="0" baseline="0">
              <a:solidFill>
                <a:srgbClr val="FF0000"/>
              </a:solidFill>
              <a:uFillTx/>
              <a:latin typeface="Roboto Light "/>
            </a:endParaRPr>
          </a:p>
          <a:p>
            <a:endParaRPr lang="en-GB"/>
          </a:p>
        </p:txBody>
      </p:sp>
      <p:grpSp>
        <p:nvGrpSpPr>
          <p:cNvPr id="2" name="Group 1">
            <a:extLst>
              <a:ext uri="{FF2B5EF4-FFF2-40B4-BE49-F238E27FC236}">
                <a16:creationId xmlns:a16="http://schemas.microsoft.com/office/drawing/2014/main" id="{AF6E12D5-5A8D-C30C-3F8F-32A0F7DE4CC6}"/>
              </a:ext>
            </a:extLst>
          </p:cNvPr>
          <p:cNvGrpSpPr>
            <a:grpSpLocks noGrp="1" noUngrp="1" noRot="1" noMove="1" noResize="1"/>
          </p:cNvGrpSpPr>
          <p:nvPr/>
        </p:nvGrpSpPr>
        <p:grpSpPr>
          <a:xfrm>
            <a:off x="691696" y="1780102"/>
            <a:ext cx="7614745" cy="2831399"/>
            <a:chOff x="691696" y="1780102"/>
            <a:chExt cx="7614745" cy="2831399"/>
          </a:xfrm>
        </p:grpSpPr>
        <p:pic>
          <p:nvPicPr>
            <p:cNvPr id="7" name="Picture 6">
              <a:extLst>
                <a:ext uri="{FF2B5EF4-FFF2-40B4-BE49-F238E27FC236}">
                  <a16:creationId xmlns:a16="http://schemas.microsoft.com/office/drawing/2014/main" id="{92739E97-4522-471D-94C9-2C3F3B6BE31A}"/>
                </a:ext>
              </a:extLst>
            </p:cNvPr>
            <p:cNvPicPr>
              <a:picLocks noGrp="1" noRot="1" noChangeAspect="1" noMove="1" noResize="1" noEditPoints="1" noAdjustHandles="1" noChangeArrowheads="1" noChangeShapeType="1" noCrop="1"/>
            </p:cNvPicPr>
            <p:nvPr/>
          </p:nvPicPr>
          <p:blipFill>
            <a:blip r:embed="rId5"/>
            <a:stretch>
              <a:fillRect/>
            </a:stretch>
          </p:blipFill>
          <p:spPr>
            <a:xfrm>
              <a:off x="691696" y="1780102"/>
              <a:ext cx="7614745" cy="2831399"/>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28D2F02D-8971-43C2-BC75-28437FE9D472}"/>
                </a:ext>
              </a:extLst>
            </p:cNvPr>
            <p:cNvSpPr>
              <a:spLocks noGrp="1" noRot="1" noMove="1" noResize="1" noEditPoints="1" noAdjustHandles="1" noChangeArrowheads="1" noChangeShapeType="1"/>
            </p:cNvSpPr>
            <p:nvPr/>
          </p:nvSpPr>
          <p:spPr>
            <a:xfrm>
              <a:off x="7399495" y="1863140"/>
              <a:ext cx="883297" cy="4127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Tree>
    <p:custDataLst>
      <p:tags r:id="rId1"/>
    </p:custDataLst>
    <p:extLst>
      <p:ext uri="{BB962C8B-B14F-4D97-AF65-F5344CB8AC3E}">
        <p14:creationId xmlns:p14="http://schemas.microsoft.com/office/powerpoint/2010/main" val="2042770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94131" y="1891760"/>
            <a:ext cx="2120470" cy="1938992"/>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
                <a:ea typeface="+mn-lt"/>
                <a:cs typeface="+mn-lt"/>
              </a:rPr>
              <a:t>All questions are mandatory (</a:t>
            </a:r>
            <a:r>
              <a:rPr lang="en-GB" sz="1500" dirty="0">
                <a:solidFill>
                  <a:srgbClr val="C00000"/>
                </a:solidFill>
                <a:latin typeface="Roboto Light "/>
                <a:ea typeface="+mn-lt"/>
                <a:cs typeface="+mn-lt"/>
              </a:rPr>
              <a:t>*</a:t>
            </a:r>
            <a:r>
              <a:rPr lang="en-GB" sz="1500" dirty="0">
                <a:latin typeface="Roboto Light "/>
                <a:ea typeface="+mn-lt"/>
                <a:cs typeface="+mn-lt"/>
              </a:rPr>
              <a:t>), but you have the option of </a:t>
            </a:r>
          </a:p>
          <a:p>
            <a:pPr defTabSz="914400">
              <a:defRPr sz="1800" b="0" i="0" u="none" strike="noStrike" kern="0" cap="none" spc="0" baseline="0">
                <a:solidFill>
                  <a:srgbClr val="000000"/>
                </a:solidFill>
                <a:uFillTx/>
              </a:defRPr>
            </a:pPr>
            <a:endParaRPr lang="en-GB" sz="1500" i="1" dirty="0">
              <a:latin typeface="Roboto Light "/>
              <a:ea typeface="+mn-lt"/>
              <a:cs typeface="+mn-lt"/>
            </a:endParaRPr>
          </a:p>
          <a:p>
            <a:pPr marL="285750" indent="-285750" defTabSz="914400">
              <a:buClr>
                <a:srgbClr val="FFC000"/>
              </a:buClr>
              <a:buFont typeface="Wingdings" panose="05000000000000000000" pitchFamily="2" charset="2"/>
              <a:buChar char="§"/>
              <a:defRPr sz="1800" b="0" i="0" u="none" strike="noStrike" kern="0" cap="none" spc="0" baseline="0">
                <a:solidFill>
                  <a:srgbClr val="000000"/>
                </a:solidFill>
                <a:uFillTx/>
              </a:defRPr>
            </a:pPr>
            <a:r>
              <a:rPr lang="en-GB" sz="1500" i="1" dirty="0">
                <a:latin typeface="Roboto Light "/>
                <a:ea typeface="+mn-lt"/>
                <a:cs typeface="+mn-lt"/>
              </a:rPr>
              <a:t>I</a:t>
            </a:r>
            <a:r>
              <a:rPr lang="en-GB" sz="1500" dirty="0">
                <a:latin typeface="Roboto Light "/>
                <a:ea typeface="+mn-lt"/>
                <a:cs typeface="+mn-lt"/>
              </a:rPr>
              <a:t> </a:t>
            </a:r>
            <a:r>
              <a:rPr lang="en-GB" sz="1500" i="1" dirty="0">
                <a:latin typeface="Roboto Light "/>
                <a:ea typeface="+mn-lt"/>
                <a:cs typeface="+mn-lt"/>
              </a:rPr>
              <a:t>don't know</a:t>
            </a:r>
            <a:r>
              <a:rPr lang="en-GB" sz="1500" dirty="0">
                <a:latin typeface="Roboto Light "/>
                <a:ea typeface="+mn-lt"/>
                <a:cs typeface="+mn-lt"/>
              </a:rPr>
              <a:t> </a:t>
            </a:r>
          </a:p>
          <a:p>
            <a:pPr marL="285750" indent="-285750" defTabSz="914400">
              <a:buClr>
                <a:srgbClr val="FFC000"/>
              </a:buClr>
              <a:buFont typeface="Wingdings" panose="05000000000000000000" pitchFamily="2" charset="2"/>
              <a:buChar char="§"/>
              <a:defRPr sz="1800" b="0" i="0" u="none" strike="noStrike" kern="0" cap="none" spc="0" baseline="0">
                <a:solidFill>
                  <a:srgbClr val="000000"/>
                </a:solidFill>
                <a:uFillTx/>
              </a:defRPr>
            </a:pPr>
            <a:r>
              <a:rPr lang="en-GB" sz="1500" i="1" dirty="0">
                <a:latin typeface="Roboto Light "/>
                <a:ea typeface="+mn-lt"/>
                <a:cs typeface="+mn-lt"/>
              </a:rPr>
              <a:t>Prefer not to say</a:t>
            </a:r>
            <a:r>
              <a:rPr lang="en-GB" sz="1500" dirty="0">
                <a:latin typeface="Roboto Light "/>
                <a:ea typeface="+mn-lt"/>
                <a:cs typeface="+mn-lt"/>
              </a:rPr>
              <a:t>.</a:t>
            </a:r>
            <a:endParaRPr lang="en-GB" sz="1500" dirty="0">
              <a:latin typeface="Roboto Light "/>
              <a:cs typeface="Calibri"/>
            </a:endParaRPr>
          </a:p>
          <a:p>
            <a:pPr defTabSz="914400">
              <a:defRPr sz="1800" b="0" i="0" u="none" strike="noStrike" kern="0" cap="none" spc="0" baseline="0">
                <a:solidFill>
                  <a:srgbClr val="000000"/>
                </a:solidFill>
                <a:uFillTx/>
              </a:defRPr>
            </a:pPr>
            <a:endParaRPr lang="en-GB" sz="1500" dirty="0">
              <a:latin typeface="+mj-lt"/>
              <a:ea typeface="+mn-lt"/>
              <a:cs typeface="+mn-lt"/>
            </a:endParaRPr>
          </a:p>
          <a:p>
            <a:pPr defTabSz="914400">
              <a:defRPr sz="1800" b="0" i="0" u="none" strike="noStrike" kern="0" cap="none" spc="0" baseline="0">
                <a:solidFill>
                  <a:srgbClr val="000000"/>
                </a:solidFill>
                <a:uFillTx/>
              </a:defRPr>
            </a:pPr>
            <a:endParaRPr lang="en-GB" sz="1500" i="1" dirty="0">
              <a:latin typeface="+mj-lt"/>
              <a:ea typeface="+mn-lt"/>
              <a:cs typeface="+mn-lt"/>
            </a:endParaRPr>
          </a:p>
        </p:txBody>
      </p:sp>
      <p:pic>
        <p:nvPicPr>
          <p:cNvPr id="4" name="Picture 3" descr="A screenshot of a computer&#10;&#10;Description automatically generated">
            <a:extLst>
              <a:ext uri="{FF2B5EF4-FFF2-40B4-BE49-F238E27FC236}">
                <a16:creationId xmlns:a16="http://schemas.microsoft.com/office/drawing/2014/main" id="{E4BF0B7A-282F-EC59-D02D-7B6A1E83A94C}"/>
              </a:ext>
            </a:extLst>
          </p:cNvPr>
          <p:cNvPicPr>
            <a:picLocks noGrp="1" noRot="1" noChangeAspect="1" noMove="1" noResize="1" noEditPoints="1" noAdjustHandles="1" noChangeArrowheads="1" noChangeShapeType="1" noCrop="1"/>
          </p:cNvPicPr>
          <p:nvPr/>
        </p:nvPicPr>
        <p:blipFill>
          <a:blip r:embed="rId3"/>
          <a:stretch>
            <a:fillRect/>
          </a:stretch>
        </p:blipFill>
        <p:spPr>
          <a:xfrm>
            <a:off x="2724712" y="832544"/>
            <a:ext cx="6025158" cy="3478411"/>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046616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1E01DF-B5C9-4196-8665-7BCB462092BF}"/>
              </a:ext>
            </a:extLst>
          </p:cNvPr>
          <p:cNvSpPr>
            <a:spLocks noGrp="1"/>
          </p:cNvSpPr>
          <p:nvPr>
            <p:ph type="title"/>
          </p:nvPr>
        </p:nvSpPr>
        <p:spPr/>
        <p:txBody>
          <a:bodyPr/>
          <a:lstStyle/>
          <a:p>
            <a:r>
              <a:rPr lang="en-GB">
                <a:latin typeface="Roboto "/>
              </a:rPr>
              <a:t>Finance and funding. </a:t>
            </a:r>
          </a:p>
        </p:txBody>
      </p:sp>
      <p:sp>
        <p:nvSpPr>
          <p:cNvPr id="2" name="Date Placeholder 1">
            <a:extLst>
              <a:ext uri="{FF2B5EF4-FFF2-40B4-BE49-F238E27FC236}">
                <a16:creationId xmlns:a16="http://schemas.microsoft.com/office/drawing/2014/main" id="{47C3F6D7-ED34-4ED1-B3F5-98FEFC105A0E}"/>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09 April 2024</a:t>
            </a:fld>
            <a:endParaRPr lang="en-US"/>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41</a:t>
            </a:fld>
            <a:endParaRPr lang="en-US"/>
          </a:p>
        </p:txBody>
      </p:sp>
      <p:sp>
        <p:nvSpPr>
          <p:cNvPr id="4" name="Footer Placeholder 3">
            <a:extLst>
              <a:ext uri="{FF2B5EF4-FFF2-40B4-BE49-F238E27FC236}">
                <a16:creationId xmlns:a16="http://schemas.microsoft.com/office/drawing/2014/main" id="{5392DCA8-F715-4E61-83A7-83D7FFE6E5AD}"/>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005345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1008368"/>
            <a:ext cx="3159949"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Roboto Light "/>
              </a:rPr>
              <a:t>You will only be asked further questions in finance and funding if you select UK, </a:t>
            </a:r>
            <a:r>
              <a:rPr lang="en-GB" sz="1600" b="0" i="0" dirty="0" err="1">
                <a:solidFill>
                  <a:srgbClr val="313537"/>
                </a:solidFill>
                <a:effectLst/>
                <a:latin typeface="Roboto Light "/>
              </a:rPr>
              <a:t>ChI</a:t>
            </a:r>
            <a:r>
              <a:rPr lang="en-GB" sz="1600" b="0" i="0" dirty="0">
                <a:solidFill>
                  <a:srgbClr val="313537"/>
                </a:solidFill>
                <a:effectLst/>
                <a:latin typeface="Roboto Light "/>
              </a:rPr>
              <a:t>, IoM or EU Student Finance Services.  </a:t>
            </a:r>
          </a:p>
          <a:p>
            <a:endParaRPr lang="en-GB" sz="1600" dirty="0">
              <a:solidFill>
                <a:srgbClr val="313537"/>
              </a:solidFill>
              <a:latin typeface="Roboto Light "/>
            </a:endParaRPr>
          </a:p>
          <a:p>
            <a:r>
              <a:rPr lang="en-GB" sz="1600" dirty="0">
                <a:solidFill>
                  <a:srgbClr val="313537"/>
                </a:solidFill>
                <a:latin typeface="Roboto Light "/>
              </a:rPr>
              <a:t>W</a:t>
            </a:r>
            <a:r>
              <a:rPr lang="en-GB" sz="1600" b="0" i="0" dirty="0">
                <a:solidFill>
                  <a:srgbClr val="313537"/>
                </a:solidFill>
                <a:effectLst/>
                <a:latin typeface="Roboto Light "/>
              </a:rPr>
              <a:t>e'll ask you for your local authority under ‘Student support arrangements’.</a:t>
            </a:r>
          </a:p>
          <a:p>
            <a:endParaRPr lang="en-GB" sz="1600" dirty="0">
              <a:solidFill>
                <a:srgbClr val="313537"/>
              </a:solidFill>
              <a:latin typeface="Roboto Light "/>
            </a:endParaRPr>
          </a:p>
          <a:p>
            <a:r>
              <a:rPr lang="en-GB" sz="1600" b="0" i="0" dirty="0">
                <a:solidFill>
                  <a:srgbClr val="313537"/>
                </a:solidFill>
                <a:effectLst/>
                <a:latin typeface="Roboto Light "/>
              </a:rPr>
              <a:t>For more information head to: </a:t>
            </a:r>
            <a:r>
              <a:rPr lang="en-GB" sz="1600" b="1" i="0" dirty="0">
                <a:solidFill>
                  <a:srgbClr val="313537"/>
                </a:solidFill>
                <a:effectLst/>
                <a:latin typeface="Roboto Light "/>
                <a:hlinkClick r:id="rId4"/>
              </a:rPr>
              <a:t>ucas.com/finance</a:t>
            </a:r>
            <a:r>
              <a:rPr lang="en-GB" sz="1600" b="1" i="0" dirty="0">
                <a:solidFill>
                  <a:srgbClr val="313537"/>
                </a:solidFill>
                <a:effectLst/>
                <a:latin typeface="Roboto Light "/>
              </a:rPr>
              <a:t> </a:t>
            </a:r>
          </a:p>
          <a:p>
            <a:endParaRPr lang="en-GB" sz="1600" dirty="0">
              <a:solidFill>
                <a:srgbClr val="313537"/>
              </a:solidFill>
            </a:endParaRPr>
          </a:p>
        </p:txBody>
      </p:sp>
      <p:pic>
        <p:nvPicPr>
          <p:cNvPr id="4" name="Picture 3">
            <a:extLst>
              <a:ext uri="{FF2B5EF4-FFF2-40B4-BE49-F238E27FC236}">
                <a16:creationId xmlns:a16="http://schemas.microsoft.com/office/drawing/2014/main" id="{B5FEFD9B-6555-4A5C-97BF-DD2F551EBC12}"/>
              </a:ext>
            </a:extLst>
          </p:cNvPr>
          <p:cNvPicPr>
            <a:picLocks noGrp="1" noRot="1" noChangeAspect="1" noMove="1" noResize="1" noEditPoints="1" noAdjustHandles="1" noChangeArrowheads="1" noChangeShapeType="1" noCrop="1"/>
          </p:cNvPicPr>
          <p:nvPr/>
        </p:nvPicPr>
        <p:blipFill rotWithShape="1">
          <a:blip r:embed="rId5"/>
          <a:srcRect l="17184" r="24857"/>
          <a:stretch/>
        </p:blipFill>
        <p:spPr>
          <a:xfrm>
            <a:off x="3737428" y="363634"/>
            <a:ext cx="5022523" cy="4501511"/>
          </a:xfrm>
          <a:prstGeom prst="roundRect">
            <a:avLst>
              <a:gd name="adj" fmla="val 2654"/>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F3F53A72-8BD8-4CD2-B04F-8F02CA5EB5BE}"/>
              </a:ext>
            </a:extLst>
          </p:cNvPr>
          <p:cNvSpPr txBox="1">
            <a:spLocks/>
          </p:cNvSpPr>
          <p:nvPr/>
        </p:nvSpPr>
        <p:spPr>
          <a:xfrm>
            <a:off x="1144980"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2"/>
    </p:custDataLst>
    <p:extLst>
      <p:ext uri="{BB962C8B-B14F-4D97-AF65-F5344CB8AC3E}">
        <p14:creationId xmlns:p14="http://schemas.microsoft.com/office/powerpoint/2010/main" val="2134915558"/>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218B9-B248-478C-A03C-ABD89C03C038}"/>
              </a:ext>
            </a:extLst>
          </p:cNvPr>
          <p:cNvSpPr>
            <a:spLocks noGrp="1"/>
          </p:cNvSpPr>
          <p:nvPr>
            <p:ph type="title"/>
          </p:nvPr>
        </p:nvSpPr>
        <p:spPr>
          <a:xfrm>
            <a:off x="369888" y="1756777"/>
            <a:ext cx="8223250" cy="1629945"/>
          </a:xfrm>
        </p:spPr>
        <p:txBody>
          <a:bodyPr/>
          <a:lstStyle/>
          <a:p>
            <a:r>
              <a:rPr lang="en-GB" dirty="0">
                <a:latin typeface="Roboto "/>
              </a:rPr>
              <a:t>Diversity and inclusion.</a:t>
            </a:r>
            <a:br>
              <a:rPr lang="en-GB" dirty="0">
                <a:latin typeface="Roboto "/>
              </a:rPr>
            </a:br>
            <a:r>
              <a:rPr lang="en-GB" sz="1000" b="1" i="0" u="none" strike="noStrike" kern="1200" cap="none" spc="0" baseline="0" dirty="0">
                <a:uFillTx/>
                <a:latin typeface="Roboto Light "/>
              </a:rPr>
              <a:t>You’ll only see these questions if you have a UK home address.</a:t>
            </a:r>
            <a:br>
              <a:rPr lang="en-GB" sz="1000" b="1" i="0" u="none" strike="noStrike" kern="1200" cap="none" spc="0" baseline="0" dirty="0">
                <a:solidFill>
                  <a:srgbClr val="000000"/>
                </a:solidFill>
                <a:uFillTx/>
                <a:latin typeface="Roboto Light "/>
              </a:rPr>
            </a:br>
            <a:r>
              <a:rPr lang="en-GB" dirty="0">
                <a:latin typeface="Roboto "/>
              </a:rPr>
              <a:t> </a:t>
            </a:r>
          </a:p>
        </p:txBody>
      </p:sp>
      <p:sp>
        <p:nvSpPr>
          <p:cNvPr id="2" name="Date Placeholder 1">
            <a:extLst>
              <a:ext uri="{FF2B5EF4-FFF2-40B4-BE49-F238E27FC236}">
                <a16:creationId xmlns:a16="http://schemas.microsoft.com/office/drawing/2014/main" id="{FD9068DC-5B47-435C-AFCC-11F871307EFC}"/>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09 April 2024</a:t>
            </a:fld>
            <a:endParaRPr lang="en-US"/>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43</a:t>
            </a:fld>
            <a:endParaRPr lang="en-US"/>
          </a:p>
        </p:txBody>
      </p:sp>
      <p:sp>
        <p:nvSpPr>
          <p:cNvPr id="4" name="Footer Placeholder 3">
            <a:extLst>
              <a:ext uri="{FF2B5EF4-FFF2-40B4-BE49-F238E27FC236}">
                <a16:creationId xmlns:a16="http://schemas.microsoft.com/office/drawing/2014/main" id="{3400C0DB-11DF-457F-A50E-FBF23CA1D3D8}"/>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579100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50706" y="733703"/>
            <a:ext cx="3436678" cy="329320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Roboto Light "/>
              </a:rPr>
              <a:t>You’ll only see these questions if you have a UK home address.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effectLst/>
              <a:latin typeface="Roboto Light "/>
            </a:endParaRPr>
          </a:p>
          <a:p>
            <a:pPr defTabSz="914400">
              <a:defRPr sz="1800" b="0" i="0" u="none" strike="noStrike" kern="0" cap="none" spc="0" baseline="0">
                <a:solidFill>
                  <a:srgbClr val="000000"/>
                </a:solidFill>
                <a:uFillTx/>
              </a:defRPr>
            </a:pPr>
            <a:r>
              <a:rPr lang="en-GB" sz="1600" b="0" i="0" dirty="0">
                <a:solidFill>
                  <a:srgbClr val="000000"/>
                </a:solidFill>
                <a:effectLst/>
                <a:latin typeface="Roboto Light "/>
              </a:rPr>
              <a:t>There are two mandatory fields(</a:t>
            </a:r>
            <a:r>
              <a:rPr lang="en-GB" sz="1600" b="0" i="0" dirty="0">
                <a:solidFill>
                  <a:srgbClr val="C00000"/>
                </a:solidFill>
                <a:effectLst/>
                <a:latin typeface="Roboto Light "/>
              </a:rPr>
              <a:t>*</a:t>
            </a:r>
            <a:r>
              <a:rPr lang="en-GB" sz="1600" b="0" i="0" dirty="0">
                <a:solidFill>
                  <a:srgbClr val="000000"/>
                </a:solidFill>
                <a:effectLst/>
                <a:latin typeface="Roboto Light "/>
              </a:rPr>
              <a:t>), but you </a:t>
            </a:r>
            <a:r>
              <a:rPr lang="en-GB" sz="1600" dirty="0">
                <a:solidFill>
                  <a:srgbClr val="000000"/>
                </a:solidFill>
                <a:latin typeface="Roboto Light "/>
              </a:rPr>
              <a:t>have the</a:t>
            </a:r>
            <a:r>
              <a:rPr lang="en-GB" sz="1600" b="0" i="0" dirty="0">
                <a:solidFill>
                  <a:srgbClr val="000000"/>
                </a:solidFill>
                <a:effectLst/>
                <a:latin typeface="Roboto Light "/>
              </a:rPr>
              <a:t> option to respond with </a:t>
            </a:r>
            <a:r>
              <a:rPr lang="en-GB" sz="1600" b="1" i="0" dirty="0">
                <a:solidFill>
                  <a:srgbClr val="000000"/>
                </a:solidFill>
                <a:effectLst/>
                <a:latin typeface="Roboto Light "/>
              </a:rPr>
              <a:t>I prefer not to say.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latin typeface="Roboto Light "/>
            </a:endParaRPr>
          </a:p>
          <a:p>
            <a:pPr defTabSz="914400">
              <a:defRPr sz="1800" b="0" i="0" u="none" strike="noStrike" kern="0" cap="none" spc="0" baseline="0">
                <a:solidFill>
                  <a:srgbClr val="000000"/>
                </a:solidFill>
                <a:uFillTx/>
              </a:defRPr>
            </a:pPr>
            <a:r>
              <a:rPr lang="en-GB" sz="1600" b="0" i="0" dirty="0">
                <a:solidFill>
                  <a:srgbClr val="313537"/>
                </a:solidFill>
                <a:effectLst/>
                <a:latin typeface="Roboto Light "/>
              </a:rPr>
              <a:t>This information is only shared with universities or colleges once you have secured a place, it does not influence any decision making. It’s used to ensure applications are treated fairly.</a:t>
            </a:r>
            <a:r>
              <a:rPr lang="en-GB" sz="1600" dirty="0">
                <a:solidFill>
                  <a:srgbClr val="313537"/>
                </a:solidFill>
                <a:latin typeface="Roboto Light "/>
              </a:rPr>
              <a:t> </a:t>
            </a:r>
            <a:endParaRPr lang="en-GB" sz="1600" b="1" dirty="0">
              <a:latin typeface="Roboto Light "/>
            </a:endParaRPr>
          </a:p>
        </p:txBody>
      </p:sp>
      <p:pic>
        <p:nvPicPr>
          <p:cNvPr id="4" name="Picture 3">
            <a:extLst>
              <a:ext uri="{FF2B5EF4-FFF2-40B4-BE49-F238E27FC236}">
                <a16:creationId xmlns:a16="http://schemas.microsoft.com/office/drawing/2014/main" id="{F7B7BDAA-6AC8-B558-8827-6E0881FD7537}"/>
              </a:ext>
            </a:extLst>
          </p:cNvPr>
          <p:cNvPicPr>
            <a:picLocks noGrp="1" noRot="1" noChangeAspect="1" noMove="1" noResize="1" noEditPoints="1" noAdjustHandles="1" noChangeArrowheads="1" noChangeShapeType="1" noCrop="1"/>
          </p:cNvPicPr>
          <p:nvPr/>
        </p:nvPicPr>
        <p:blipFill>
          <a:blip r:embed="rId4"/>
          <a:stretch>
            <a:fillRect/>
          </a:stretch>
        </p:blipFill>
        <p:spPr>
          <a:xfrm>
            <a:off x="4078212" y="733703"/>
            <a:ext cx="4515082" cy="3111660"/>
          </a:xfrm>
          <a:prstGeom prst="roundRect">
            <a:avLst>
              <a:gd name="adj" fmla="val 2654"/>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721716368"/>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4C3AAB-C629-40B7-81CD-B3A9DC9B6CF4}"/>
              </a:ext>
            </a:extLst>
          </p:cNvPr>
          <p:cNvSpPr>
            <a:spLocks noGrp="1"/>
          </p:cNvSpPr>
          <p:nvPr>
            <p:ph type="sldNum" sz="quarter" idx="4"/>
          </p:nvPr>
        </p:nvSpPr>
        <p:spPr/>
        <p:txBody>
          <a:bodyPr/>
          <a:lstStyle/>
          <a:p>
            <a:r>
              <a:rPr lang="en-US"/>
              <a:t>|   </a:t>
            </a:r>
            <a:fld id="{D7A593A7-184A-6D43-8A36-702213271FF9}" type="slidenum">
              <a:rPr lang="en-US" smtClean="0"/>
              <a:pPr/>
              <a:t>45</a:t>
            </a:fld>
            <a:endParaRPr lang="en-US"/>
          </a:p>
        </p:txBody>
      </p:sp>
      <p:sp>
        <p:nvSpPr>
          <p:cNvPr id="4" name="Footer Placeholder 3">
            <a:extLst>
              <a:ext uri="{FF2B5EF4-FFF2-40B4-BE49-F238E27FC236}">
                <a16:creationId xmlns:a16="http://schemas.microsoft.com/office/drawing/2014/main" id="{1F80AB79-FEC5-462E-94D6-0FF044C1ACE3}"/>
              </a:ext>
            </a:extLst>
          </p:cNvPr>
          <p:cNvSpPr>
            <a:spLocks noGrp="1"/>
          </p:cNvSpPr>
          <p:nvPr>
            <p:ph type="ftr" sz="quarter" idx="3"/>
          </p:nvPr>
        </p:nvSpPr>
        <p:spPr/>
        <p:txBody>
          <a:bodyPr/>
          <a:lstStyle/>
          <a:p>
            <a:r>
              <a:rPr lang="en-US"/>
              <a:t>Security marking: </a:t>
            </a:r>
            <a:r>
              <a:rPr lang="en-US" b="1"/>
              <a:t>PUBLIC</a:t>
            </a:r>
          </a:p>
        </p:txBody>
      </p:sp>
      <p:pic>
        <p:nvPicPr>
          <p:cNvPr id="6" name="Picture 5">
            <a:extLst>
              <a:ext uri="{FF2B5EF4-FFF2-40B4-BE49-F238E27FC236}">
                <a16:creationId xmlns:a16="http://schemas.microsoft.com/office/drawing/2014/main" id="{BEB516F8-DCEF-4F9D-8BAC-E751670C159A}"/>
              </a:ext>
            </a:extLst>
          </p:cNvPr>
          <p:cNvPicPr>
            <a:picLocks noGrp="1" noRot="1" noChangeAspect="1" noMove="1" noResize="1" noEditPoints="1" noAdjustHandles="1" noChangeArrowheads="1" noChangeShapeType="1" noCrop="1"/>
          </p:cNvPicPr>
          <p:nvPr/>
        </p:nvPicPr>
        <p:blipFill rotWithShape="1">
          <a:blip r:embed="rId3"/>
          <a:srcRect r="21549"/>
          <a:stretch/>
        </p:blipFill>
        <p:spPr>
          <a:xfrm>
            <a:off x="4002159" y="692164"/>
            <a:ext cx="4731472" cy="3138156"/>
          </a:xfrm>
          <a:prstGeom prst="roundRect">
            <a:avLst>
              <a:gd name="adj" fmla="val 2654"/>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BCFC33FC-6B08-47E1-B46F-271698311969}"/>
              </a:ext>
            </a:extLst>
          </p:cNvPr>
          <p:cNvSpPr txBox="1"/>
          <p:nvPr/>
        </p:nvSpPr>
        <p:spPr>
          <a:xfrm>
            <a:off x="278064" y="678924"/>
            <a:ext cx="3399856" cy="3785652"/>
          </a:xfrm>
          <a:prstGeom prst="rect">
            <a:avLst/>
          </a:prstGeom>
          <a:noFill/>
        </p:spPr>
        <p:txBody>
          <a:bodyPr wrap="square">
            <a:spAutoFit/>
          </a:bodyPr>
          <a:lstStyle/>
          <a:p>
            <a:pPr algn="l"/>
            <a:r>
              <a:rPr lang="en-GB" sz="1600" b="0" i="0" dirty="0">
                <a:solidFill>
                  <a:srgbClr val="333333"/>
                </a:solidFill>
                <a:effectLst/>
                <a:latin typeface="Roboto Light "/>
              </a:rPr>
              <a:t>Growing up in care means you are entitled to a range of practical support</a:t>
            </a:r>
            <a:r>
              <a:rPr lang="en-GB" sz="1600" dirty="0">
                <a:solidFill>
                  <a:srgbClr val="333333"/>
                </a:solidFill>
                <a:latin typeface="Roboto Light "/>
              </a:rPr>
              <a:t>; for example, </a:t>
            </a:r>
            <a:r>
              <a:rPr lang="en-GB" sz="1600" b="0" i="0" dirty="0">
                <a:solidFill>
                  <a:srgbClr val="333333"/>
                </a:solidFill>
                <a:effectLst/>
                <a:latin typeface="Roboto Light "/>
              </a:rPr>
              <a:t>during your application, financial assistance, year-round accommodation, or help with managing your health and wellbeing.</a:t>
            </a:r>
          </a:p>
          <a:p>
            <a:pPr algn="l"/>
            <a:endParaRPr lang="en-GB" sz="1600" b="0" i="0" dirty="0">
              <a:solidFill>
                <a:srgbClr val="333333"/>
              </a:solidFill>
              <a:effectLst/>
              <a:latin typeface="Roboto Light "/>
            </a:endParaRPr>
          </a:p>
          <a:p>
            <a:pPr algn="l"/>
            <a:r>
              <a:rPr lang="en-GB" sz="1600" b="0" i="0" dirty="0">
                <a:solidFill>
                  <a:srgbClr val="333333"/>
                </a:solidFill>
                <a:effectLst/>
                <a:latin typeface="Roboto Light "/>
              </a:rPr>
              <a:t>When you give this information, you are letting the university or college know that you may need additional support during your studies. They may get in touch to tell you more about the benefits and options available, if you want it.</a:t>
            </a:r>
          </a:p>
        </p:txBody>
      </p:sp>
    </p:spTree>
    <p:custDataLst>
      <p:tags r:id="rId1"/>
    </p:custDataLst>
    <p:extLst>
      <p:ext uri="{BB962C8B-B14F-4D97-AF65-F5344CB8AC3E}">
        <p14:creationId xmlns:p14="http://schemas.microsoft.com/office/powerpoint/2010/main" val="3073881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0275" y="777123"/>
            <a:ext cx="3082685" cy="3539430"/>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b="0" i="0" dirty="0">
                <a:solidFill>
                  <a:srgbClr val="000000"/>
                </a:solidFill>
                <a:effectLst/>
                <a:latin typeface="Roboto Light "/>
              </a:rPr>
              <a:t>You can select </a:t>
            </a:r>
            <a:r>
              <a:rPr lang="en-GB" sz="1600" b="0" i="1" dirty="0">
                <a:solidFill>
                  <a:srgbClr val="000000"/>
                </a:solidFill>
                <a:effectLst/>
                <a:latin typeface="Roboto Light "/>
              </a:rPr>
              <a:t>I prefer not to say</a:t>
            </a:r>
            <a:r>
              <a:rPr lang="en-GB" sz="1600" b="0" i="0" dirty="0">
                <a:solidFill>
                  <a:srgbClr val="000000"/>
                </a:solidFill>
                <a:effectLst/>
                <a:latin typeface="Roboto Light "/>
              </a:rPr>
              <a:t> for the </a:t>
            </a:r>
            <a:r>
              <a:rPr lang="en-GB" sz="1600" dirty="0">
                <a:solidFill>
                  <a:srgbClr val="000000"/>
                </a:solidFill>
                <a:latin typeface="Roboto Light "/>
              </a:rPr>
              <a:t>parental </a:t>
            </a:r>
            <a:r>
              <a:rPr lang="en-GB" sz="1600" b="0" i="0" dirty="0">
                <a:solidFill>
                  <a:srgbClr val="000000"/>
                </a:solidFill>
                <a:effectLst/>
                <a:latin typeface="Roboto Light "/>
              </a:rPr>
              <a:t>education question.</a:t>
            </a:r>
            <a:r>
              <a:rPr lang="en-GB" sz="1600" dirty="0">
                <a:solidFill>
                  <a:srgbClr val="000000"/>
                </a:solidFill>
                <a:latin typeface="Roboto Light "/>
              </a:rPr>
              <a:t> </a:t>
            </a:r>
            <a:endParaRPr lang="en-GB" sz="1600" b="0" i="0" dirty="0">
              <a:solidFill>
                <a:srgbClr val="000000"/>
              </a:solidFill>
              <a:effectLst/>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dirty="0">
              <a:solidFill>
                <a:srgbClr val="000000"/>
              </a:solidFill>
              <a:effectLst/>
              <a:latin typeface="Roboto Light "/>
            </a:endParaRPr>
          </a:p>
          <a:p>
            <a:r>
              <a:rPr lang="en-GB" sz="1600" b="0" i="0" dirty="0">
                <a:solidFill>
                  <a:srgbClr val="000000"/>
                </a:solidFill>
                <a:effectLst/>
                <a:latin typeface="Roboto Light "/>
              </a:rPr>
              <a:t>For the </a:t>
            </a:r>
            <a:r>
              <a:rPr lang="en-GB" sz="1600" dirty="0">
                <a:solidFill>
                  <a:srgbClr val="000000"/>
                </a:solidFill>
                <a:latin typeface="Roboto Light "/>
              </a:rPr>
              <a:t>occupational </a:t>
            </a:r>
            <a:r>
              <a:rPr lang="en-GB" sz="1600" b="0" i="0" dirty="0">
                <a:solidFill>
                  <a:srgbClr val="000000"/>
                </a:solidFill>
                <a:effectLst/>
                <a:latin typeface="Roboto Light "/>
              </a:rPr>
              <a:t>background, you must type at least 3 letters into the response field, and then select an option from the menu that appears below it.</a:t>
            </a:r>
            <a:r>
              <a:rPr lang="en-GB" sz="1600" dirty="0">
                <a:solidFill>
                  <a:srgbClr val="000000"/>
                </a:solidFill>
                <a:latin typeface="Roboto Light "/>
              </a:rPr>
              <a:t> </a:t>
            </a:r>
          </a:p>
          <a:p>
            <a:endParaRPr lang="en-GB" sz="1600" dirty="0">
              <a:solidFill>
                <a:srgbClr val="000000"/>
              </a:solidFill>
              <a:latin typeface="Roboto Light "/>
            </a:endParaRPr>
          </a:p>
          <a:p>
            <a:r>
              <a:rPr lang="en-GB" sz="1600" dirty="0">
                <a:solidFill>
                  <a:srgbClr val="000000"/>
                </a:solidFill>
                <a:latin typeface="Roboto Light "/>
              </a:rPr>
              <a:t>If you prefer not to give this information, please enter </a:t>
            </a:r>
            <a:r>
              <a:rPr lang="en-GB" sz="1600" i="1" dirty="0">
                <a:solidFill>
                  <a:srgbClr val="000000"/>
                </a:solidFill>
                <a:latin typeface="Roboto Light "/>
              </a:rPr>
              <a:t>‘I prefer not to say’</a:t>
            </a:r>
            <a:r>
              <a:rPr lang="en-GB" sz="1600" dirty="0">
                <a:solidFill>
                  <a:srgbClr val="000000"/>
                </a:solidFill>
                <a:latin typeface="Roboto Light "/>
              </a:rPr>
              <a:t>. </a:t>
            </a:r>
          </a:p>
        </p:txBody>
      </p:sp>
      <p:pic>
        <p:nvPicPr>
          <p:cNvPr id="3" name="Picture 2">
            <a:extLst>
              <a:ext uri="{FF2B5EF4-FFF2-40B4-BE49-F238E27FC236}">
                <a16:creationId xmlns:a16="http://schemas.microsoft.com/office/drawing/2014/main" id="{A763A6A0-B39C-4D5C-9E53-19094D3CA99F}"/>
              </a:ext>
            </a:extLst>
          </p:cNvPr>
          <p:cNvPicPr>
            <a:picLocks noGrp="1" noRot="1" noChangeAspect="1" noMove="1" noResize="1" noEditPoints="1" noAdjustHandles="1" noChangeArrowheads="1" noChangeShapeType="1" noCrop="1"/>
          </p:cNvPicPr>
          <p:nvPr/>
        </p:nvPicPr>
        <p:blipFill>
          <a:blip r:embed="rId3"/>
          <a:stretch>
            <a:fillRect/>
          </a:stretch>
        </p:blipFill>
        <p:spPr>
          <a:xfrm>
            <a:off x="3593676" y="1105844"/>
            <a:ext cx="5205756" cy="2541596"/>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005330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0775D-71A1-414D-B447-53487D2E777A}"/>
              </a:ext>
            </a:extLst>
          </p:cNvPr>
          <p:cNvSpPr>
            <a:spLocks noGrp="1"/>
          </p:cNvSpPr>
          <p:nvPr>
            <p:ph type="title"/>
          </p:nvPr>
        </p:nvSpPr>
        <p:spPr/>
        <p:txBody>
          <a:bodyPr/>
          <a:lstStyle/>
          <a:p>
            <a:r>
              <a:rPr lang="en-GB">
                <a:latin typeface="Roboto "/>
              </a:rPr>
              <a:t>More about you. </a:t>
            </a:r>
          </a:p>
        </p:txBody>
      </p:sp>
      <p:sp>
        <p:nvSpPr>
          <p:cNvPr id="2" name="Date Placeholder 1">
            <a:extLst>
              <a:ext uri="{FF2B5EF4-FFF2-40B4-BE49-F238E27FC236}">
                <a16:creationId xmlns:a16="http://schemas.microsoft.com/office/drawing/2014/main" id="{7DDE7B31-BF5E-45FB-906B-831FC348FABF}"/>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09 April 2024</a:t>
            </a:fld>
            <a:endParaRPr lang="en-US"/>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47</a:t>
            </a:fld>
            <a:endParaRPr lang="en-US"/>
          </a:p>
        </p:txBody>
      </p:sp>
      <p:sp>
        <p:nvSpPr>
          <p:cNvPr id="4" name="Footer Placeholder 3">
            <a:extLst>
              <a:ext uri="{FF2B5EF4-FFF2-40B4-BE49-F238E27FC236}">
                <a16:creationId xmlns:a16="http://schemas.microsoft.com/office/drawing/2014/main" id="{2CD5C7B0-8404-4728-9D3F-33C354A05C8C}"/>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202100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9CB2AD-EF19-4146-8260-7C478C17CD6C}"/>
              </a:ext>
            </a:extLst>
          </p:cNvPr>
          <p:cNvSpPr txBox="1"/>
          <p:nvPr/>
        </p:nvSpPr>
        <p:spPr>
          <a:xfrm>
            <a:off x="287337" y="434210"/>
            <a:ext cx="8449521" cy="1600438"/>
          </a:xfrm>
          <a:prstGeom prst="rect">
            <a:avLst/>
          </a:prstGeom>
          <a:noFill/>
        </p:spPr>
        <p:txBody>
          <a:bodyPr wrap="square">
            <a:spAutoFit/>
          </a:bodyPr>
          <a:lstStyle/>
          <a:p>
            <a:pPr algn="l"/>
            <a:r>
              <a:rPr lang="en-GB" sz="1400" b="0" i="0" dirty="0">
                <a:solidFill>
                  <a:srgbClr val="333333"/>
                </a:solidFill>
                <a:effectLst/>
                <a:latin typeface="Roboto Light "/>
              </a:rPr>
              <a:t>You can tell us about any circumstances that you might need support for during your studies. We don't need you to give details – this information will be shared with those involved in making arrangements to support you at the university or college (e.g. the student support team, admissions staff), and they may get in touch to tell you more.</a:t>
            </a:r>
          </a:p>
          <a:p>
            <a:pPr algn="l"/>
            <a:endParaRPr lang="en-GB" sz="1400" dirty="0">
              <a:solidFill>
                <a:srgbClr val="333333"/>
              </a:solidFill>
              <a:latin typeface="Roboto Light "/>
            </a:endParaRPr>
          </a:p>
          <a:p>
            <a:pPr algn="l"/>
            <a:r>
              <a:rPr lang="en-GB" sz="1400" dirty="0">
                <a:solidFill>
                  <a:srgbClr val="333333"/>
                </a:solidFill>
                <a:latin typeface="Roboto Light "/>
              </a:rPr>
              <a:t>To mark the section as complete you will need to select an answer: either to share information or select 'No disability’. </a:t>
            </a:r>
            <a:r>
              <a:rPr lang="en-GB" sz="1400" b="1" dirty="0">
                <a:solidFill>
                  <a:srgbClr val="333333"/>
                </a:solidFill>
                <a:latin typeface="Roboto Light "/>
              </a:rPr>
              <a:t>You will see this question if you have a UK or non-UK home address</a:t>
            </a:r>
            <a:r>
              <a:rPr lang="en-GB" sz="1400" dirty="0">
                <a:solidFill>
                  <a:srgbClr val="333333"/>
                </a:solidFill>
                <a:latin typeface="Roboto Light "/>
              </a:rPr>
              <a:t>. </a:t>
            </a:r>
          </a:p>
        </p:txBody>
      </p:sp>
      <p:sp>
        <p:nvSpPr>
          <p:cNvPr id="6" name="Footer Placeholder 4">
            <a:extLst>
              <a:ext uri="{FF2B5EF4-FFF2-40B4-BE49-F238E27FC236}">
                <a16:creationId xmlns:a16="http://schemas.microsoft.com/office/drawing/2014/main" id="{24805145-1080-435B-84C7-D6D786434757}"/>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1026" name="Picture 20">
            <a:extLst>
              <a:ext uri="{FF2B5EF4-FFF2-40B4-BE49-F238E27FC236}">
                <a16:creationId xmlns:a16="http://schemas.microsoft.com/office/drawing/2014/main" id="{E7A73AF7-3214-8735-8B18-08F44AB96BC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7504" y="2260620"/>
            <a:ext cx="7688991" cy="2378553"/>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29206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49</a:t>
            </a:fld>
            <a:endParaRPr lang="en-US"/>
          </a:p>
        </p:txBody>
      </p:sp>
      <p:sp>
        <p:nvSpPr>
          <p:cNvPr id="4" name="Footer Placeholder 3">
            <a:extLst>
              <a:ext uri="{FF2B5EF4-FFF2-40B4-BE49-F238E27FC236}">
                <a16:creationId xmlns:a16="http://schemas.microsoft.com/office/drawing/2014/main" id="{5F6008CC-50D6-490F-B962-9EB492F25DD5}"/>
              </a:ext>
            </a:extLst>
          </p:cNvPr>
          <p:cNvSpPr>
            <a:spLocks noGrp="1"/>
          </p:cNvSpPr>
          <p:nvPr>
            <p:ph type="ftr" sz="quarter" idx="3"/>
          </p:nvPr>
        </p:nvSpPr>
        <p:spPr/>
        <p:txBody>
          <a:bodyPr/>
          <a:lstStyle/>
          <a:p>
            <a:r>
              <a:rPr lang="en-US"/>
              <a:t>Security marking: </a:t>
            </a:r>
            <a:r>
              <a:rPr lang="en-US" b="1"/>
              <a:t>PUBLIC</a:t>
            </a:r>
          </a:p>
        </p:txBody>
      </p:sp>
      <p:sp>
        <p:nvSpPr>
          <p:cNvPr id="7" name="TextBox 6">
            <a:extLst>
              <a:ext uri="{FF2B5EF4-FFF2-40B4-BE49-F238E27FC236}">
                <a16:creationId xmlns:a16="http://schemas.microsoft.com/office/drawing/2014/main" id="{EFC80A93-A7BA-4A79-AF77-5A892F38953E}"/>
              </a:ext>
            </a:extLst>
          </p:cNvPr>
          <p:cNvSpPr txBox="1"/>
          <p:nvPr/>
        </p:nvSpPr>
        <p:spPr>
          <a:xfrm>
            <a:off x="263926" y="998266"/>
            <a:ext cx="3234295" cy="3293209"/>
          </a:xfrm>
          <a:prstGeom prst="rect">
            <a:avLst/>
          </a:prstGeom>
          <a:noFill/>
        </p:spPr>
        <p:txBody>
          <a:bodyPr wrap="square">
            <a:spAutoFit/>
          </a:bodyPr>
          <a:lstStyle/>
          <a:p>
            <a:pPr algn="l"/>
            <a:r>
              <a:rPr lang="en-GB" sz="1600" b="0" i="0" dirty="0">
                <a:solidFill>
                  <a:srgbClr val="333333"/>
                </a:solidFill>
                <a:effectLst/>
                <a:latin typeface="Roboto Light "/>
              </a:rPr>
              <a:t>You might feel uncertain about sharing personal circumstances, please feel reassured this information is confidential and will not negatively impact your application.</a:t>
            </a:r>
          </a:p>
          <a:p>
            <a:pPr algn="l"/>
            <a:endParaRPr lang="en-GB" sz="1600" b="0" i="0" dirty="0">
              <a:solidFill>
                <a:srgbClr val="333333"/>
              </a:solidFill>
              <a:effectLst/>
              <a:latin typeface="Roboto Light "/>
            </a:endParaRPr>
          </a:p>
          <a:p>
            <a:r>
              <a:rPr lang="en-GB" sz="1600" dirty="0">
                <a:solidFill>
                  <a:srgbClr val="333333"/>
                </a:solidFill>
                <a:latin typeface="Roboto Light "/>
              </a:rPr>
              <a:t>These questions are intended to connect you  to the right support for your needs. </a:t>
            </a:r>
          </a:p>
          <a:p>
            <a:endParaRPr lang="en-GB" sz="1600" dirty="0">
              <a:solidFill>
                <a:srgbClr val="333333"/>
              </a:solidFill>
              <a:latin typeface="Roboto Light "/>
            </a:endParaRPr>
          </a:p>
          <a:p>
            <a:r>
              <a:rPr lang="en-GB" sz="1600" b="1" dirty="0">
                <a:solidFill>
                  <a:srgbClr val="333333"/>
                </a:solidFill>
                <a:latin typeface="Roboto Light "/>
              </a:rPr>
              <a:t>You will only see these questions if you have a UK home address. </a:t>
            </a:r>
          </a:p>
        </p:txBody>
      </p:sp>
      <p:pic>
        <p:nvPicPr>
          <p:cNvPr id="8" name="Picture 7">
            <a:extLst>
              <a:ext uri="{FF2B5EF4-FFF2-40B4-BE49-F238E27FC236}">
                <a16:creationId xmlns:a16="http://schemas.microsoft.com/office/drawing/2014/main" id="{2A8BCFFB-D02E-4E29-AB03-EE930490C640}"/>
              </a:ext>
            </a:extLst>
          </p:cNvPr>
          <p:cNvPicPr>
            <a:picLocks noGrp="1" noRot="1" noChangeAspect="1" noMove="1" noResize="1" noEditPoints="1" noAdjustHandles="1" noChangeArrowheads="1" noChangeShapeType="1" noCrop="1"/>
          </p:cNvPicPr>
          <p:nvPr/>
        </p:nvPicPr>
        <p:blipFill rotWithShape="1">
          <a:blip r:embed="rId3"/>
          <a:srcRect t="19726" r="11555"/>
          <a:stretch/>
        </p:blipFill>
        <p:spPr>
          <a:xfrm>
            <a:off x="3679003" y="348593"/>
            <a:ext cx="4753806" cy="4446314"/>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690699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71C6133-CA17-4828-8481-9EF0C1D2160B}"/>
              </a:ext>
            </a:extLst>
          </p:cNvPr>
          <p:cNvSpPr>
            <a:spLocks noGrp="1"/>
          </p:cNvSpPr>
          <p:nvPr>
            <p:ph idx="1"/>
          </p:nvPr>
        </p:nvSpPr>
        <p:spPr>
          <a:xfrm>
            <a:off x="353837" y="1779151"/>
            <a:ext cx="2290324" cy="2251899"/>
          </a:xfrm>
        </p:spPr>
        <p:txBody>
          <a:bodyPr/>
          <a:lstStyle/>
          <a:p>
            <a:pPr marL="0" indent="0">
              <a:buNone/>
            </a:pPr>
            <a:r>
              <a:rPr lang="en-GB" sz="1600" b="0" i="0" dirty="0">
                <a:solidFill>
                  <a:srgbClr val="000000"/>
                </a:solidFill>
                <a:effectLst/>
                <a:latin typeface="Roboto Light "/>
              </a:rPr>
              <a:t>Complete the short form</a:t>
            </a:r>
            <a:r>
              <a:rPr lang="en-GB" sz="1600" dirty="0">
                <a:solidFill>
                  <a:srgbClr val="000000"/>
                </a:solidFill>
                <a:latin typeface="Roboto Light "/>
              </a:rPr>
              <a:t>. Make</a:t>
            </a:r>
            <a:r>
              <a:rPr lang="en-GB" sz="1600" b="0" i="0" dirty="0">
                <a:solidFill>
                  <a:srgbClr val="000000"/>
                </a:solidFill>
                <a:effectLst/>
                <a:latin typeface="Roboto Light "/>
              </a:rPr>
              <a:t> sure the </a:t>
            </a:r>
            <a:r>
              <a:rPr lang="en-GB" sz="1600" b="1" i="0" dirty="0">
                <a:solidFill>
                  <a:srgbClr val="000000"/>
                </a:solidFill>
                <a:effectLst/>
                <a:latin typeface="Roboto Light "/>
              </a:rPr>
              <a:t>password </a:t>
            </a:r>
            <a:r>
              <a:rPr lang="en-GB" sz="1600" b="0" i="0" dirty="0">
                <a:solidFill>
                  <a:srgbClr val="000000"/>
                </a:solidFill>
                <a:effectLst/>
                <a:latin typeface="Roboto Light "/>
              </a:rPr>
              <a:t>is </a:t>
            </a:r>
            <a:r>
              <a:rPr lang="en-GB" sz="1600" b="1" i="0" dirty="0">
                <a:solidFill>
                  <a:srgbClr val="000000"/>
                </a:solidFill>
                <a:effectLst/>
                <a:latin typeface="Roboto Light "/>
              </a:rPr>
              <a:t>memorable</a:t>
            </a:r>
            <a:r>
              <a:rPr lang="en-GB" sz="1600" b="0" i="0" dirty="0">
                <a:solidFill>
                  <a:srgbClr val="000000"/>
                </a:solidFill>
                <a:effectLst/>
                <a:latin typeface="Roboto Light "/>
              </a:rPr>
              <a:t>.</a:t>
            </a:r>
          </a:p>
          <a:p>
            <a:pPr marL="0" indent="0">
              <a:buNone/>
            </a:pPr>
            <a:r>
              <a:rPr lang="en-GB" sz="1600" b="0" i="0" dirty="0">
                <a:solidFill>
                  <a:srgbClr val="000000"/>
                </a:solidFill>
                <a:effectLst/>
                <a:latin typeface="Roboto Light "/>
              </a:rPr>
              <a:t>We recommend you use a </a:t>
            </a:r>
            <a:r>
              <a:rPr lang="en-GB" sz="1600" b="1" i="0" dirty="0">
                <a:solidFill>
                  <a:srgbClr val="000000"/>
                </a:solidFill>
                <a:effectLst/>
                <a:latin typeface="Roboto Light "/>
              </a:rPr>
              <a:t>personal email address </a:t>
            </a:r>
            <a:r>
              <a:rPr lang="en-GB" sz="1600" b="0" i="0" dirty="0">
                <a:solidFill>
                  <a:srgbClr val="000000"/>
                </a:solidFill>
                <a:effectLst/>
                <a:latin typeface="Roboto Light "/>
              </a:rPr>
              <a:t>so you always have access to updates.</a:t>
            </a:r>
            <a:r>
              <a:rPr lang="en-GB" sz="1600" dirty="0">
                <a:solidFill>
                  <a:srgbClr val="000000"/>
                </a:solidFill>
                <a:latin typeface="Roboto Light "/>
              </a:rPr>
              <a:t> </a:t>
            </a:r>
            <a:endParaRPr lang="en-GB" sz="1600" dirty="0">
              <a:latin typeface="Roboto Light "/>
              <a:cs typeface="Calibri"/>
            </a:endParaRPr>
          </a:p>
          <a:p>
            <a:pPr marL="0" indent="0">
              <a:buNone/>
            </a:pPr>
            <a:endParaRPr lang="en-GB" dirty="0"/>
          </a:p>
        </p:txBody>
      </p:sp>
      <p:sp>
        <p:nvSpPr>
          <p:cNvPr id="4" name="Title 3">
            <a:extLst>
              <a:ext uri="{FF2B5EF4-FFF2-40B4-BE49-F238E27FC236}">
                <a16:creationId xmlns:a16="http://schemas.microsoft.com/office/drawing/2014/main" id="{5826589C-6BA4-40F2-A1C1-537C08242705}"/>
              </a:ext>
            </a:extLst>
          </p:cNvPr>
          <p:cNvSpPr>
            <a:spLocks noGrp="1"/>
          </p:cNvSpPr>
          <p:nvPr>
            <p:ph type="title"/>
          </p:nvPr>
        </p:nvSpPr>
        <p:spPr>
          <a:xfrm>
            <a:off x="287337" y="573345"/>
            <a:ext cx="7610869" cy="1019027"/>
          </a:xfrm>
        </p:spPr>
        <p:txBody>
          <a:bodyPr/>
          <a:lstStyle/>
          <a:p>
            <a:r>
              <a:rPr lang="en-GB">
                <a:latin typeface="Roboto" panose="02000000000000000000" pitchFamily="2" charset="0"/>
              </a:rPr>
              <a:t>Registering for an account</a:t>
            </a:r>
            <a:br>
              <a:rPr lang="en-US" sz="3600"/>
            </a:br>
            <a:endParaRPr lang="en-GB"/>
          </a:p>
        </p:txBody>
      </p:sp>
      <p:sp>
        <p:nvSpPr>
          <p:cNvPr id="6" name="Slide Number Placeholder 5">
            <a:extLst>
              <a:ext uri="{FF2B5EF4-FFF2-40B4-BE49-F238E27FC236}">
                <a16:creationId xmlns:a16="http://schemas.microsoft.com/office/drawing/2014/main" id="{DDC54D13-AD85-4C2C-8F41-17FBF1EF9997}"/>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5" name="Footer Placeholder 4">
            <a:extLst>
              <a:ext uri="{FF2B5EF4-FFF2-40B4-BE49-F238E27FC236}">
                <a16:creationId xmlns:a16="http://schemas.microsoft.com/office/drawing/2014/main" id="{FF1F593B-F02E-4BF9-A66B-183A8B176BAE}"/>
              </a:ext>
            </a:extLst>
          </p:cNvPr>
          <p:cNvSpPr>
            <a:spLocks noGrp="1"/>
          </p:cNvSpPr>
          <p:nvPr>
            <p:ph type="ftr" sz="quarter" idx="3"/>
          </p:nvPr>
        </p:nvSpPr>
        <p:spPr/>
        <p:txBody>
          <a:bodyPr/>
          <a:lstStyle/>
          <a:p>
            <a:r>
              <a:rPr lang="en-US"/>
              <a:t>Security marking: </a:t>
            </a:r>
            <a:r>
              <a:rPr lang="en-US" b="1"/>
              <a:t>PUBLIC</a:t>
            </a:r>
          </a:p>
        </p:txBody>
      </p:sp>
      <p:grpSp>
        <p:nvGrpSpPr>
          <p:cNvPr id="2" name="Group 1">
            <a:extLst>
              <a:ext uri="{FF2B5EF4-FFF2-40B4-BE49-F238E27FC236}">
                <a16:creationId xmlns:a16="http://schemas.microsoft.com/office/drawing/2014/main" id="{12C8B445-98BA-0D5A-055A-F977B63DCF2C}"/>
              </a:ext>
            </a:extLst>
          </p:cNvPr>
          <p:cNvGrpSpPr>
            <a:grpSpLocks noGrp="1" noUngrp="1" noRot="1" noMove="1" noResize="1"/>
          </p:cNvGrpSpPr>
          <p:nvPr/>
        </p:nvGrpSpPr>
        <p:grpSpPr>
          <a:xfrm>
            <a:off x="2988482" y="1427049"/>
            <a:ext cx="5474829" cy="3064538"/>
            <a:chOff x="2988482" y="1427049"/>
            <a:chExt cx="5474829" cy="3064538"/>
          </a:xfrm>
        </p:grpSpPr>
        <p:pic>
          <p:nvPicPr>
            <p:cNvPr id="10" name="Picture 9">
              <a:extLst>
                <a:ext uri="{FF2B5EF4-FFF2-40B4-BE49-F238E27FC236}">
                  <a16:creationId xmlns:a16="http://schemas.microsoft.com/office/drawing/2014/main" id="{52060EC8-816A-4BC5-A143-A7F223DC5596}"/>
                </a:ext>
              </a:extLst>
            </p:cNvPr>
            <p:cNvPicPr>
              <a:picLocks noGrp="1" noRot="1" noChangeAspect="1" noMove="1" noResize="1" noEditPoints="1" noAdjustHandles="1" noChangeArrowheads="1" noChangeShapeType="1" noCrop="1"/>
            </p:cNvPicPr>
            <p:nvPr/>
          </p:nvPicPr>
          <p:blipFill rotWithShape="1">
            <a:blip r:embed="rId3"/>
            <a:srcRect b="6778"/>
            <a:stretch/>
          </p:blipFill>
          <p:spPr>
            <a:xfrm>
              <a:off x="2988482" y="1427049"/>
              <a:ext cx="5474829" cy="3064538"/>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9C7ED941-07EA-427E-BF12-B3B88CAA9C9B}"/>
                </a:ext>
              </a:extLst>
            </p:cNvPr>
            <p:cNvSpPr>
              <a:spLocks noGrp="1" noRot="1" noMove="1" noResize="1" noEditPoints="1" noAdjustHandles="1" noChangeArrowheads="1" noChangeShapeType="1"/>
            </p:cNvSpPr>
            <p:nvPr/>
          </p:nvSpPr>
          <p:spPr>
            <a:xfrm>
              <a:off x="3673974" y="1928788"/>
              <a:ext cx="418798" cy="23661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Tree>
    <p:custDataLst>
      <p:tags r:id="rId1"/>
    </p:custDataLst>
    <p:extLst>
      <p:ext uri="{BB962C8B-B14F-4D97-AF65-F5344CB8AC3E}">
        <p14:creationId xmlns:p14="http://schemas.microsoft.com/office/powerpoint/2010/main" val="3167614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C66-F12E-4D30-BE11-DF0959B61BBD}"/>
              </a:ext>
            </a:extLst>
          </p:cNvPr>
          <p:cNvSpPr>
            <a:spLocks noGrp="1"/>
          </p:cNvSpPr>
          <p:nvPr>
            <p:ph type="title"/>
          </p:nvPr>
        </p:nvSpPr>
        <p:spPr/>
        <p:txBody>
          <a:bodyPr/>
          <a:lstStyle/>
          <a:p>
            <a:r>
              <a:rPr lang="en-GB">
                <a:latin typeface="Roboto "/>
              </a:rPr>
              <a:t>Education. </a:t>
            </a:r>
          </a:p>
        </p:txBody>
      </p:sp>
    </p:spTree>
    <p:custDataLst>
      <p:tags r:id="rId1"/>
    </p:custDataLst>
    <p:extLst>
      <p:ext uri="{BB962C8B-B14F-4D97-AF65-F5344CB8AC3E}">
        <p14:creationId xmlns:p14="http://schemas.microsoft.com/office/powerpoint/2010/main" val="1279445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8512" y="240431"/>
            <a:ext cx="4283488" cy="4524315"/>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kern="0" dirty="0">
                <a:solidFill>
                  <a:srgbClr val="000000"/>
                </a:solidFill>
                <a:latin typeface="Roboto Light "/>
                <a:ea typeface="+mn-lt"/>
                <a:cs typeface="+mn-lt"/>
              </a:rPr>
              <a:t>You must enter all your qualifications from secondary education onwards – whether you have the result (even any that were ungraded) or you’re still awaiting exams and results.</a:t>
            </a:r>
          </a:p>
          <a:p>
            <a:pPr defTabSz="914400">
              <a:defRPr sz="1800" b="0" i="0" u="none" strike="noStrike" kern="0" cap="none" spc="0" baseline="0">
                <a:solidFill>
                  <a:srgbClr val="000000"/>
                </a:solidFill>
                <a:uFillTx/>
              </a:defRPr>
            </a:pPr>
            <a:endParaRPr lang="en-GB" sz="1600" dirty="0">
              <a:latin typeface="Roboto Light "/>
              <a:ea typeface="+mn-lt"/>
              <a:cs typeface="+mn-lt"/>
            </a:endParaRPr>
          </a:p>
          <a:p>
            <a:pPr defTabSz="914400">
              <a:defRPr sz="1800" b="0" i="0" u="none" strike="noStrike" kern="0" cap="none" spc="0" baseline="0">
                <a:solidFill>
                  <a:srgbClr val="000000"/>
                </a:solidFill>
                <a:uFillTx/>
              </a:defRPr>
            </a:pPr>
            <a:r>
              <a:rPr lang="en-GB" sz="1600" dirty="0">
                <a:latin typeface="Roboto Light "/>
                <a:ea typeface="+mn-lt"/>
                <a:cs typeface="+mn-lt"/>
              </a:rPr>
              <a:t>First you need to add details of where you’ve studied, or are studying, then add qualifications. </a:t>
            </a:r>
            <a:endParaRPr lang="en-GB" sz="1600" i="0" u="none" strike="noStrike" kern="0" cap="none" spc="0" baseline="0" dirty="0">
              <a:uFillTx/>
              <a:latin typeface="Roboto Light "/>
              <a:ea typeface="+mn-lt"/>
              <a:cs typeface="+mn-lt"/>
            </a:endParaRPr>
          </a:p>
          <a:p>
            <a:pPr algn="l"/>
            <a:endParaRPr lang="en-GB" sz="1600" kern="0" dirty="0">
              <a:solidFill>
                <a:srgbClr val="000000"/>
              </a:solidFill>
              <a:latin typeface="Roboto Light "/>
              <a:cs typeface="Calibri"/>
            </a:endParaRPr>
          </a:p>
          <a:p>
            <a:r>
              <a:rPr lang="en-GB" sz="1600" kern="0" dirty="0">
                <a:solidFill>
                  <a:srgbClr val="000000"/>
                </a:solidFill>
                <a:latin typeface="Roboto Light "/>
                <a:ea typeface="+mn-lt"/>
                <a:cs typeface="+mn-lt"/>
              </a:rPr>
              <a:t>Start by clicking </a:t>
            </a:r>
            <a:r>
              <a:rPr lang="en-GB" sz="1600" b="1" kern="0" dirty="0">
                <a:solidFill>
                  <a:srgbClr val="000000"/>
                </a:solidFill>
                <a:latin typeface="Roboto Light "/>
                <a:ea typeface="+mn-lt"/>
                <a:cs typeface="+mn-lt"/>
              </a:rPr>
              <a:t>Add place of education</a:t>
            </a:r>
            <a:r>
              <a:rPr lang="en-GB" sz="1600" kern="0" dirty="0">
                <a:solidFill>
                  <a:srgbClr val="000000"/>
                </a:solidFill>
                <a:latin typeface="Roboto Light "/>
                <a:ea typeface="+mn-lt"/>
                <a:cs typeface="+mn-lt"/>
              </a:rPr>
              <a:t>.</a:t>
            </a:r>
            <a:endParaRPr lang="en-GB" sz="1600" dirty="0">
              <a:latin typeface="Roboto Light "/>
            </a:endParaRPr>
          </a:p>
          <a:p>
            <a:endParaRPr lang="en-GB" sz="1600" kern="0" dirty="0">
              <a:solidFill>
                <a:srgbClr val="000000"/>
              </a:solidFill>
              <a:latin typeface="Roboto Light "/>
              <a:cs typeface="Calibri" panose="020F0502020204030204"/>
            </a:endParaRPr>
          </a:p>
          <a:p>
            <a:r>
              <a:rPr lang="en-GB" sz="1600" kern="0" dirty="0">
                <a:latin typeface="Roboto Light "/>
                <a:ea typeface="+mn-lt"/>
                <a:cs typeface="+mn-lt"/>
              </a:rPr>
              <a:t>You’ll be asked for a ‘Unique Learner Number’ – if you don’t have one leave the question blank. </a:t>
            </a:r>
          </a:p>
          <a:p>
            <a:endParaRPr lang="en-GB" sz="1600" kern="0" dirty="0">
              <a:latin typeface="Roboto Light "/>
              <a:ea typeface="Calibri"/>
              <a:cs typeface="Calibri"/>
            </a:endParaRPr>
          </a:p>
          <a:p>
            <a:r>
              <a:rPr lang="en-GB" sz="1600" kern="0" dirty="0">
                <a:latin typeface="Roboto Light "/>
                <a:ea typeface="Calibri"/>
                <a:cs typeface="Calibri"/>
              </a:rPr>
              <a:t>English language tests can be entered here too, if you have any other English language tests they can be added as a qualification.</a:t>
            </a: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Footer Placeholder 4">
            <a:extLst>
              <a:ext uri="{FF2B5EF4-FFF2-40B4-BE49-F238E27FC236}">
                <a16:creationId xmlns:a16="http://schemas.microsoft.com/office/drawing/2014/main" id="{D15DB641-1ED5-46DA-9F4F-8F65D92C2B6A}"/>
              </a:ext>
            </a:extLst>
          </p:cNvPr>
          <p:cNvSpPr txBox="1">
            <a:spLocks/>
          </p:cNvSpPr>
          <p:nvPr/>
        </p:nvSpPr>
        <p:spPr>
          <a:xfrm>
            <a:off x="1089800"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3" name="Picture 2" descr="A screenshot of a computer&#10;&#10;Description automatically generated">
            <a:extLst>
              <a:ext uri="{FF2B5EF4-FFF2-40B4-BE49-F238E27FC236}">
                <a16:creationId xmlns:a16="http://schemas.microsoft.com/office/drawing/2014/main" id="{07E4A684-5110-7E0D-2448-99933BF4C653}"/>
              </a:ext>
            </a:extLst>
          </p:cNvPr>
          <p:cNvPicPr>
            <a:picLocks noGrp="1" noRot="1" noChangeAspect="1" noMove="1" noResize="1" noEditPoints="1" noAdjustHandles="1" noChangeArrowheads="1" noChangeShapeType="1" noCrop="1"/>
          </p:cNvPicPr>
          <p:nvPr/>
        </p:nvPicPr>
        <p:blipFill>
          <a:blip r:embed="rId3"/>
          <a:stretch>
            <a:fillRect/>
          </a:stretch>
        </p:blipFill>
        <p:spPr>
          <a:xfrm>
            <a:off x="4926027" y="407468"/>
            <a:ext cx="3760501" cy="4491633"/>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810212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401828" y="309592"/>
            <a:ext cx="3672451" cy="427809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dirty="0">
                <a:solidFill>
                  <a:srgbClr val="000000"/>
                </a:solidFill>
                <a:latin typeface="Roboto Light "/>
                <a:cs typeface="Calibri"/>
              </a:rPr>
              <a:t>If you are linked to a centre, when you click on ‘Add place of education’, you’ll be asked if you’d like to add it. </a:t>
            </a:r>
            <a:endParaRPr lang="en-GB" sz="1600" i="0" u="none" strike="noStrike" kern="1200" cap="none" spc="0" baseline="0" dirty="0">
              <a:solidFill>
                <a:srgbClr val="000000"/>
              </a:solidFill>
              <a:uFillTx/>
              <a:latin typeface="Roboto Light "/>
              <a:cs typeface="Calibri"/>
            </a:endParaRPr>
          </a:p>
          <a:p>
            <a:endParaRPr lang="en-GB" sz="1600" dirty="0">
              <a:solidFill>
                <a:srgbClr val="000000"/>
              </a:solidFill>
              <a:latin typeface="Roboto Light "/>
            </a:endParaRPr>
          </a:p>
          <a:p>
            <a:r>
              <a:rPr lang="en-GB" sz="1600" dirty="0">
                <a:solidFill>
                  <a:srgbClr val="000000"/>
                </a:solidFill>
                <a:latin typeface="Roboto Light "/>
              </a:rPr>
              <a:t>If you’ve attended another centre, type</a:t>
            </a:r>
            <a:r>
              <a:rPr lang="en-GB" sz="1600" i="0" dirty="0">
                <a:solidFill>
                  <a:srgbClr val="000000"/>
                </a:solidFill>
                <a:effectLst/>
                <a:latin typeface="Roboto Light "/>
              </a:rPr>
              <a:t> the name of </a:t>
            </a:r>
            <a:r>
              <a:rPr lang="en-GB" sz="1600" dirty="0">
                <a:solidFill>
                  <a:srgbClr val="000000"/>
                </a:solidFill>
                <a:latin typeface="Roboto Light "/>
              </a:rPr>
              <a:t>where</a:t>
            </a:r>
            <a:r>
              <a:rPr lang="en-GB" sz="1600" i="0" dirty="0">
                <a:solidFill>
                  <a:srgbClr val="000000"/>
                </a:solidFill>
                <a:effectLst/>
                <a:latin typeface="Roboto Light "/>
              </a:rPr>
              <a:t> you studied.</a:t>
            </a:r>
            <a:r>
              <a:rPr lang="en-GB" sz="1600" dirty="0">
                <a:solidFill>
                  <a:srgbClr val="1F2834"/>
                </a:solidFill>
                <a:latin typeface="Roboto Light "/>
              </a:rPr>
              <a:t> </a:t>
            </a:r>
            <a:r>
              <a:rPr lang="en-GB" sz="1600" i="0" dirty="0">
                <a:solidFill>
                  <a:srgbClr val="000000"/>
                </a:solidFill>
                <a:effectLst/>
                <a:latin typeface="Roboto Light "/>
              </a:rPr>
              <a:t>Once you find your centre, click on the name and the Exam centre number will automatically populate.</a:t>
            </a:r>
            <a:r>
              <a:rPr lang="en-GB" sz="1600" dirty="0">
                <a:solidFill>
                  <a:srgbClr val="000000"/>
                </a:solidFill>
                <a:latin typeface="Roboto Light "/>
              </a:rPr>
              <a:t> </a:t>
            </a:r>
            <a:endParaRPr lang="en-GB" sz="1600" dirty="0">
              <a:solidFill>
                <a:srgbClr val="1F2834"/>
              </a:solidFill>
              <a:latin typeface="Roboto Light "/>
            </a:endParaRPr>
          </a:p>
          <a:p>
            <a:endParaRPr lang="en-GB" sz="1600" dirty="0">
              <a:solidFill>
                <a:srgbClr val="000000"/>
              </a:solidFill>
              <a:latin typeface="Roboto Light "/>
            </a:endParaRPr>
          </a:p>
          <a:p>
            <a:r>
              <a:rPr lang="en-GB" sz="1600" i="0" dirty="0">
                <a:solidFill>
                  <a:srgbClr val="000000"/>
                </a:solidFill>
                <a:effectLst/>
                <a:latin typeface="Roboto Light "/>
              </a:rPr>
              <a:t>If an exam centre number doesn’t appear that’s ok</a:t>
            </a:r>
            <a:r>
              <a:rPr lang="en-GB" sz="1600" dirty="0">
                <a:solidFill>
                  <a:srgbClr val="000000"/>
                </a:solidFill>
                <a:latin typeface="Roboto Light "/>
              </a:rPr>
              <a:t>, </a:t>
            </a:r>
            <a:r>
              <a:rPr lang="en-GB" sz="1600" dirty="0">
                <a:latin typeface="Roboto Light "/>
                <a:ea typeface="+mn-lt"/>
                <a:cs typeface="+mn-lt"/>
              </a:rPr>
              <a:t>it’s because we don’t have it. </a:t>
            </a:r>
          </a:p>
          <a:p>
            <a:endParaRPr lang="en-GB" sz="1600" dirty="0">
              <a:latin typeface="Roboto Light "/>
              <a:cs typeface="Calibri"/>
            </a:endParaRPr>
          </a:p>
          <a:p>
            <a:r>
              <a:rPr lang="en-GB" sz="1600" dirty="0">
                <a:latin typeface="Roboto Light "/>
                <a:ea typeface="+mn-lt"/>
                <a:cs typeface="+mn-lt"/>
              </a:rPr>
              <a:t>Add when you started and finished; if you’re still studying there add the month you’re due to finish. </a:t>
            </a:r>
          </a:p>
        </p:txBody>
      </p:sp>
      <p:sp>
        <p:nvSpPr>
          <p:cNvPr id="7" name="Footer Placeholder 4">
            <a:extLst>
              <a:ext uri="{FF2B5EF4-FFF2-40B4-BE49-F238E27FC236}">
                <a16:creationId xmlns:a16="http://schemas.microsoft.com/office/drawing/2014/main" id="{4D20136B-5AA6-4C01-A577-36D0B2E6E589}"/>
              </a:ext>
            </a:extLst>
          </p:cNvPr>
          <p:cNvSpPr txBox="1">
            <a:spLocks/>
          </p:cNvSpPr>
          <p:nvPr/>
        </p:nvSpPr>
        <p:spPr>
          <a:xfrm>
            <a:off x="1160746" y="485817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8" name="Picture 7" descr="A screenshot of a computer&#10;&#10;Description automatically generated">
            <a:extLst>
              <a:ext uri="{FF2B5EF4-FFF2-40B4-BE49-F238E27FC236}">
                <a16:creationId xmlns:a16="http://schemas.microsoft.com/office/drawing/2014/main" id="{6A6860C8-FC5A-7A16-390F-6E1C85B88012}"/>
              </a:ext>
            </a:extLst>
          </p:cNvPr>
          <p:cNvPicPr>
            <a:picLocks noChangeAspect="1"/>
          </p:cNvPicPr>
          <p:nvPr/>
        </p:nvPicPr>
        <p:blipFill>
          <a:blip r:embed="rId3"/>
          <a:stretch>
            <a:fillRect/>
          </a:stretch>
        </p:blipFill>
        <p:spPr>
          <a:xfrm>
            <a:off x="4572000" y="1335454"/>
            <a:ext cx="3331690" cy="3572027"/>
          </a:xfrm>
          <a:prstGeom prst="roundRect">
            <a:avLst>
              <a:gd name="adj" fmla="val 2654"/>
            </a:avLst>
          </a:prstGeom>
          <a:ln w="6350">
            <a:solidFill>
              <a:schemeClr val="tx2">
                <a:lumMod val="40000"/>
                <a:lumOff val="60000"/>
              </a:schemeClr>
            </a:solidFill>
          </a:ln>
          <a:effectLst/>
        </p:spPr>
      </p:pic>
      <p:grpSp>
        <p:nvGrpSpPr>
          <p:cNvPr id="3" name="Group 2">
            <a:extLst>
              <a:ext uri="{FF2B5EF4-FFF2-40B4-BE49-F238E27FC236}">
                <a16:creationId xmlns:a16="http://schemas.microsoft.com/office/drawing/2014/main" id="{0CCE7F19-9ED5-714F-44A9-165B04C58FC3}"/>
              </a:ext>
            </a:extLst>
          </p:cNvPr>
          <p:cNvGrpSpPr>
            <a:grpSpLocks noGrp="1" noUngrp="1" noRot="1" noMove="1" noResize="1"/>
          </p:cNvGrpSpPr>
          <p:nvPr/>
        </p:nvGrpSpPr>
        <p:grpSpPr>
          <a:xfrm>
            <a:off x="4230297" y="316458"/>
            <a:ext cx="4155440" cy="883920"/>
            <a:chOff x="4230297" y="316458"/>
            <a:chExt cx="4155440" cy="883920"/>
          </a:xfrm>
        </p:grpSpPr>
        <p:pic>
          <p:nvPicPr>
            <p:cNvPr id="4" name="Picture 3" descr="A white rectangular frame with black text&#10;&#10;Description automatically generated">
              <a:extLst>
                <a:ext uri="{FF2B5EF4-FFF2-40B4-BE49-F238E27FC236}">
                  <a16:creationId xmlns:a16="http://schemas.microsoft.com/office/drawing/2014/main" id="{4C9D62CA-4C26-4ED0-531F-08C2EAF17116}"/>
                </a:ext>
              </a:extLst>
            </p:cNvPr>
            <p:cNvPicPr>
              <a:picLocks noGrp="1" noRot="1" noChangeAspect="1" noMove="1" noResize="1" noEditPoints="1" noAdjustHandles="1" noChangeArrowheads="1" noChangeShapeType="1" noCrop="1"/>
            </p:cNvPicPr>
            <p:nvPr/>
          </p:nvPicPr>
          <p:blipFill rotWithShape="1">
            <a:blip r:embed="rId4"/>
            <a:srcRect l="3782" t="11950" r="5489" b="23222"/>
            <a:stretch/>
          </p:blipFill>
          <p:spPr>
            <a:xfrm>
              <a:off x="4230297" y="316458"/>
              <a:ext cx="4155440" cy="883920"/>
            </a:xfrm>
            <a:prstGeom prst="roundRect">
              <a:avLst>
                <a:gd name="adj" fmla="val 17597"/>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CEF766FA-6110-C795-B5B7-7909083AD57F}"/>
                </a:ext>
              </a:extLst>
            </p:cNvPr>
            <p:cNvSpPr txBox="1">
              <a:spLocks noGrp="1" noRot="1" noMove="1" noResize="1" noEditPoints="1" noAdjustHandles="1" noChangeArrowheads="1" noChangeShapeType="1"/>
            </p:cNvSpPr>
            <p:nvPr/>
          </p:nvSpPr>
          <p:spPr>
            <a:xfrm>
              <a:off x="4309593" y="451534"/>
              <a:ext cx="3996848" cy="215444"/>
            </a:xfrm>
            <a:prstGeom prst="rect">
              <a:avLst/>
            </a:prstGeom>
            <a:solidFill>
              <a:schemeClr val="bg1"/>
            </a:solidFill>
          </p:spPr>
          <p:txBody>
            <a:bodyPr wrap="square" rtlCol="0">
              <a:spAutoFit/>
            </a:bodyPr>
            <a:lstStyle/>
            <a:p>
              <a:r>
                <a:rPr lang="en-GB" sz="800" dirty="0">
                  <a:latin typeface="Roboto Light" panose="02000000000000000000" pitchFamily="2" charset="0"/>
                  <a:ea typeface="Roboto Light" panose="02000000000000000000" pitchFamily="2" charset="0"/>
                  <a:cs typeface="Roboto Light" panose="02000000000000000000" pitchFamily="2" charset="0"/>
                </a:rPr>
                <a:t>You are linked to UCAS SCHOOL, CHELTENHAM, would you like to add this centre?</a:t>
              </a:r>
            </a:p>
          </p:txBody>
        </p:sp>
      </p:grpSp>
    </p:spTree>
    <p:custDataLst>
      <p:tags r:id="rId1"/>
    </p:custDataLst>
    <p:extLst>
      <p:ext uri="{BB962C8B-B14F-4D97-AF65-F5344CB8AC3E}">
        <p14:creationId xmlns:p14="http://schemas.microsoft.com/office/powerpoint/2010/main" val="2187573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519FA3-2ACF-750D-1C8E-C601EBE4394F}"/>
              </a:ext>
            </a:extLst>
          </p:cNvPr>
          <p:cNvSpPr>
            <a:spLocks noGrp="1"/>
          </p:cNvSpPr>
          <p:nvPr>
            <p:ph type="sldNum" sz="quarter" idx="4"/>
          </p:nvPr>
        </p:nvSpPr>
        <p:spPr/>
        <p:txBody>
          <a:bodyPr/>
          <a:lstStyle/>
          <a:p>
            <a:r>
              <a:rPr lang="en-US"/>
              <a:t>|   </a:t>
            </a:r>
            <a:fld id="{D7A593A7-184A-6D43-8A36-702213271FF9}" type="slidenum">
              <a:rPr lang="en-US" smtClean="0"/>
              <a:pPr/>
              <a:t>53</a:t>
            </a:fld>
            <a:endParaRPr lang="en-US"/>
          </a:p>
        </p:txBody>
      </p:sp>
      <p:sp>
        <p:nvSpPr>
          <p:cNvPr id="4" name="Footer Placeholder 3">
            <a:extLst>
              <a:ext uri="{FF2B5EF4-FFF2-40B4-BE49-F238E27FC236}">
                <a16:creationId xmlns:a16="http://schemas.microsoft.com/office/drawing/2014/main" id="{0EC52731-C00B-613C-853A-56347983AACA}"/>
              </a:ext>
            </a:extLst>
          </p:cNvPr>
          <p:cNvSpPr>
            <a:spLocks noGrp="1"/>
          </p:cNvSpPr>
          <p:nvPr>
            <p:ph type="ftr" sz="quarter" idx="3"/>
          </p:nvPr>
        </p:nvSpPr>
        <p:spPr/>
        <p:txBody>
          <a:bodyPr/>
          <a:lstStyle/>
          <a:p>
            <a:r>
              <a:rPr lang="en-US" dirty="0"/>
              <a:t>Security marking: </a:t>
            </a:r>
            <a:r>
              <a:rPr lang="en-US" b="1" dirty="0"/>
              <a:t>PUBLIC</a:t>
            </a:r>
          </a:p>
        </p:txBody>
      </p:sp>
      <p:pic>
        <p:nvPicPr>
          <p:cNvPr id="5" name="Picture 4" descr="A screenshot of a chat&#10;&#10;Description automatically generated">
            <a:extLst>
              <a:ext uri="{FF2B5EF4-FFF2-40B4-BE49-F238E27FC236}">
                <a16:creationId xmlns:a16="http://schemas.microsoft.com/office/drawing/2014/main" id="{82CC97A7-36F6-F6B5-FB8B-3B207D623384}"/>
              </a:ext>
            </a:extLst>
          </p:cNvPr>
          <p:cNvPicPr>
            <a:picLocks noGrp="1" noRot="1" noChangeAspect="1" noMove="1" noResize="1" noEditPoints="1" noAdjustHandles="1" noChangeArrowheads="1" noChangeShapeType="1" noCrop="1"/>
          </p:cNvPicPr>
          <p:nvPr/>
        </p:nvPicPr>
        <p:blipFill>
          <a:blip r:embed="rId3"/>
          <a:stretch>
            <a:fillRect/>
          </a:stretch>
        </p:blipFill>
        <p:spPr>
          <a:xfrm>
            <a:off x="3900120" y="1465018"/>
            <a:ext cx="4819973" cy="2213464"/>
          </a:xfrm>
          <a:prstGeom prst="roundRect">
            <a:avLst>
              <a:gd name="adj" fmla="val 2654"/>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0362437D-72FA-72EC-5AFA-66E44FCEDD5A}"/>
              </a:ext>
            </a:extLst>
          </p:cNvPr>
          <p:cNvSpPr txBox="1"/>
          <p:nvPr/>
        </p:nvSpPr>
        <p:spPr>
          <a:xfrm>
            <a:off x="423907" y="1139336"/>
            <a:ext cx="316470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Tell us how you studied at each place of education. </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For type of study did you attend full time, part time or exam only.</a:t>
            </a: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r>
              <a:rPr lang="en-GB" sz="1600" dirty="0">
                <a:latin typeface="Roboto Light" panose="02000000000000000000" pitchFamily="2" charset="0"/>
                <a:ea typeface="Roboto Light" panose="02000000000000000000" pitchFamily="2" charset="0"/>
                <a:cs typeface="Roboto Light" panose="02000000000000000000" pitchFamily="2" charset="0"/>
              </a:rPr>
              <a:t>For study mode did you attend a centre in person or if you studied a course completely remotely, select online.</a:t>
            </a:r>
          </a:p>
        </p:txBody>
      </p:sp>
    </p:spTree>
    <p:custDataLst>
      <p:tags r:id="rId1"/>
    </p:custDataLst>
    <p:extLst>
      <p:ext uri="{BB962C8B-B14F-4D97-AF65-F5344CB8AC3E}">
        <p14:creationId xmlns:p14="http://schemas.microsoft.com/office/powerpoint/2010/main" val="2480608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4FBDD-A42D-4F09-B148-24F3647C5CA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54</a:t>
            </a:fld>
            <a:endParaRPr lang="en-US"/>
          </a:p>
        </p:txBody>
      </p:sp>
      <p:sp>
        <p:nvSpPr>
          <p:cNvPr id="4" name="Footer Placeholder 3">
            <a:extLst>
              <a:ext uri="{FF2B5EF4-FFF2-40B4-BE49-F238E27FC236}">
                <a16:creationId xmlns:a16="http://schemas.microsoft.com/office/drawing/2014/main" id="{4CAD18D0-5277-4A70-8902-93FD441BB6D4}"/>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5" name="TextBox 5">
            <a:extLst>
              <a:ext uri="{FF2B5EF4-FFF2-40B4-BE49-F238E27FC236}">
                <a16:creationId xmlns:a16="http://schemas.microsoft.com/office/drawing/2014/main" id="{62BC1834-ADC5-49FE-A95C-6D31750329FC}"/>
              </a:ext>
            </a:extLst>
          </p:cNvPr>
          <p:cNvSpPr txBox="1"/>
          <p:nvPr/>
        </p:nvSpPr>
        <p:spPr>
          <a:xfrm>
            <a:off x="406535" y="786646"/>
            <a:ext cx="2979757" cy="3323987"/>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rPr>
              <a:t>There are warning messages to help you. </a:t>
            </a:r>
            <a:endParaRPr lang="en-GB" sz="1600" b="1" dirty="0">
              <a:solidFill>
                <a:srgbClr val="000000"/>
              </a:solidFill>
              <a:latin typeface="Roboto Light "/>
              <a:cs typeface="Calibri"/>
            </a:endParaRPr>
          </a:p>
          <a:p>
            <a:endParaRPr lang="en-GB" sz="1600" dirty="0">
              <a:solidFill>
                <a:srgbClr val="313537"/>
              </a:solidFill>
              <a:latin typeface="Roboto Light "/>
            </a:endParaRPr>
          </a:p>
          <a:p>
            <a:r>
              <a:rPr lang="en-GB" sz="1600" dirty="0">
                <a:solidFill>
                  <a:srgbClr val="313537"/>
                </a:solidFill>
                <a:latin typeface="Roboto Light "/>
              </a:rPr>
              <a:t>For example, you</a:t>
            </a:r>
            <a:r>
              <a:rPr lang="en-GB" sz="1600" b="0" i="0" dirty="0">
                <a:solidFill>
                  <a:srgbClr val="313537"/>
                </a:solidFill>
                <a:effectLst/>
                <a:latin typeface="Roboto Light "/>
              </a:rPr>
              <a:t> can't say you attended two or more places for full-time study during the same date range.</a:t>
            </a:r>
            <a:r>
              <a:rPr lang="en-GB" sz="1600" dirty="0">
                <a:solidFill>
                  <a:srgbClr val="313537"/>
                </a:solidFill>
                <a:latin typeface="Roboto Light "/>
              </a:rPr>
              <a:t> </a:t>
            </a:r>
            <a:endParaRPr lang="en-GB" sz="1600" dirty="0">
              <a:solidFill>
                <a:srgbClr val="313537"/>
              </a:solidFill>
              <a:latin typeface="Roboto Light "/>
              <a:cs typeface="Calibri"/>
            </a:endParaRPr>
          </a:p>
          <a:p>
            <a:endParaRPr lang="en-GB" sz="1600" dirty="0">
              <a:solidFill>
                <a:srgbClr val="313537"/>
              </a:solidFill>
              <a:latin typeface="Roboto Light "/>
            </a:endParaRPr>
          </a:p>
          <a:p>
            <a:r>
              <a:rPr lang="en-GB" sz="1600" dirty="0">
                <a:solidFill>
                  <a:srgbClr val="313537"/>
                </a:solidFill>
                <a:latin typeface="Roboto Light "/>
              </a:rPr>
              <a:t>Red text are warnings, it means something is wrong and the section can’t be completed until you change it.</a:t>
            </a:r>
            <a:endParaRPr lang="en-GB" sz="1600" dirty="0">
              <a:solidFill>
                <a:srgbClr val="313537"/>
              </a:solidFill>
              <a:latin typeface="Roboto Light "/>
              <a:cs typeface="Calibri"/>
            </a:endParaRPr>
          </a:p>
          <a:p>
            <a:endParaRPr lang="en-GB" dirty="0">
              <a:solidFill>
                <a:srgbClr val="313537"/>
              </a:solidFill>
              <a:latin typeface="Merriweather"/>
            </a:endParaRPr>
          </a:p>
        </p:txBody>
      </p:sp>
      <p:sp>
        <p:nvSpPr>
          <p:cNvPr id="6" name="Footer Placeholder 4">
            <a:extLst>
              <a:ext uri="{FF2B5EF4-FFF2-40B4-BE49-F238E27FC236}">
                <a16:creationId xmlns:a16="http://schemas.microsoft.com/office/drawing/2014/main" id="{D7BDC699-505C-465C-B5F2-52AF30EB1683}"/>
              </a:ext>
            </a:extLst>
          </p:cNvPr>
          <p:cNvSpPr txBox="1">
            <a:spLocks/>
          </p:cNvSpPr>
          <p:nvPr/>
        </p:nvSpPr>
        <p:spPr>
          <a:xfrm>
            <a:off x="1144980" y="485107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2" name="Picture 1" descr="A screenshot of a chat&#10;&#10;Description automatically generated">
            <a:extLst>
              <a:ext uri="{FF2B5EF4-FFF2-40B4-BE49-F238E27FC236}">
                <a16:creationId xmlns:a16="http://schemas.microsoft.com/office/drawing/2014/main" id="{BB8A9A67-A327-FF72-7819-DDA498838135}"/>
              </a:ext>
            </a:extLst>
          </p:cNvPr>
          <p:cNvPicPr>
            <a:picLocks noGrp="1" noRot="1" noChangeAspect="1" noMove="1" noResize="1" noEditPoints="1" noAdjustHandles="1" noChangeArrowheads="1" noChangeShapeType="1" noCrop="1"/>
          </p:cNvPicPr>
          <p:nvPr/>
        </p:nvPicPr>
        <p:blipFill>
          <a:blip r:embed="rId3"/>
          <a:stretch>
            <a:fillRect/>
          </a:stretch>
        </p:blipFill>
        <p:spPr>
          <a:xfrm>
            <a:off x="3587995" y="721702"/>
            <a:ext cx="5273920" cy="3541835"/>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057351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rectangular object with black border&#10;&#10;Description automatically generated">
            <a:extLst>
              <a:ext uri="{FF2B5EF4-FFF2-40B4-BE49-F238E27FC236}">
                <a16:creationId xmlns:a16="http://schemas.microsoft.com/office/drawing/2014/main" id="{D61B4288-147A-49BF-3595-4ECCF314801C}"/>
              </a:ext>
            </a:extLst>
          </p:cNvPr>
          <p:cNvPicPr>
            <a:picLocks noChangeAspect="1"/>
          </p:cNvPicPr>
          <p:nvPr/>
        </p:nvPicPr>
        <p:blipFill>
          <a:blip r:embed="rId3"/>
          <a:stretch>
            <a:fillRect/>
          </a:stretch>
        </p:blipFill>
        <p:spPr>
          <a:xfrm>
            <a:off x="3364050" y="1351659"/>
            <a:ext cx="5217502" cy="1524000"/>
          </a:xfrm>
          <a:prstGeom prst="roundRect">
            <a:avLst>
              <a:gd name="adj" fmla="val 2654"/>
            </a:avLst>
          </a:prstGeom>
          <a:ln w="6350">
            <a:solidFill>
              <a:schemeClr val="tx2">
                <a:lumMod val="40000"/>
                <a:lumOff val="60000"/>
              </a:schemeClr>
            </a:solidFill>
          </a:ln>
          <a:effectLst/>
        </p:spPr>
      </p:pic>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401637" y="1663809"/>
            <a:ext cx="3091657" cy="1815882"/>
          </a:xfrm>
          <a:prstGeom prst="rect">
            <a:avLst/>
          </a:prstGeom>
          <a:noFill/>
          <a:ln cap="flat">
            <a:noFill/>
          </a:ln>
        </p:spPr>
        <p:txBody>
          <a:bodyPr vert="horz" wrap="square" lIns="91440" tIns="45720" rIns="91440" bIns="45720" anchor="t" anchorCtr="0" compatLnSpc="1">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Once you’ve added where you studied you need to ‘Add qualification’.</a:t>
            </a:r>
            <a:endParaRPr lang="en-GB" sz="1600"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endParaRPr lang="en-GB" sz="1600"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Footer Placeholder 4">
            <a:extLst>
              <a:ext uri="{FF2B5EF4-FFF2-40B4-BE49-F238E27FC236}">
                <a16:creationId xmlns:a16="http://schemas.microsoft.com/office/drawing/2014/main" id="{9FADFCA5-6CA3-43B6-A5F2-950E2D4D359C}"/>
              </a:ext>
            </a:extLst>
          </p:cNvPr>
          <p:cNvSpPr txBox="1">
            <a:spLocks/>
          </p:cNvSpPr>
          <p:nvPr/>
        </p:nvSpPr>
        <p:spPr>
          <a:xfrm>
            <a:off x="1168628" y="484937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638863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21538" y="853978"/>
            <a:ext cx="3862182" cy="3877985"/>
          </a:xfrm>
          <a:prstGeom prst="rect">
            <a:avLst/>
          </a:prstGeom>
          <a:noFill/>
          <a:ln cap="flat">
            <a:noFill/>
          </a:ln>
        </p:spPr>
        <p:txBody>
          <a:bodyPr vert="horz" wrap="square" lIns="91440" tIns="45720" rIns="91440" bIns="45720" anchor="t" anchorCtr="0" compatLnSpc="1">
            <a:spAutoFit/>
          </a:bodyPr>
          <a:lstStyle/>
          <a:p>
            <a:r>
              <a:rPr lang="en-GB" sz="1400" dirty="0">
                <a:latin typeface="Roboto Light "/>
                <a:ea typeface="+mn-lt"/>
                <a:cs typeface="+mn-lt"/>
              </a:rPr>
              <a:t>Select the qualification type you are trying to find. If you are linked to a centre their </a:t>
            </a:r>
            <a:r>
              <a:rPr lang="en-GB" sz="1400" b="1" dirty="0">
                <a:latin typeface="Roboto Light "/>
                <a:ea typeface="+mn-lt"/>
                <a:cs typeface="+mn-lt"/>
              </a:rPr>
              <a:t>shortlisted qualifications </a:t>
            </a:r>
            <a:r>
              <a:rPr lang="en-GB" sz="1400" dirty="0">
                <a:latin typeface="Roboto Light "/>
                <a:ea typeface="+mn-lt"/>
                <a:cs typeface="+mn-lt"/>
              </a:rPr>
              <a:t>will appear, followed by the rest of the category. </a:t>
            </a:r>
          </a:p>
          <a:p>
            <a:endParaRPr lang="en-GB" sz="1400" dirty="0">
              <a:latin typeface="Roboto Light "/>
              <a:ea typeface="+mn-lt"/>
              <a:cs typeface="+mn-lt"/>
            </a:endParaRPr>
          </a:p>
          <a:p>
            <a:r>
              <a:rPr lang="en-GB" sz="1400" dirty="0">
                <a:latin typeface="Roboto Light "/>
                <a:ea typeface="+mn-lt"/>
                <a:cs typeface="+mn-lt"/>
              </a:rPr>
              <a:t>The search can then be used to narrow this down. If you are searching for a qualification, make sure you use the qualification title. For more </a:t>
            </a:r>
            <a:r>
              <a:rPr lang="en-GB" sz="1400" b="1" dirty="0">
                <a:latin typeface="Roboto Light "/>
                <a:ea typeface="+mn-lt"/>
                <a:cs typeface="+mn-lt"/>
                <a:hlinkClick r:id="rId3"/>
              </a:rPr>
              <a:t>help and advice </a:t>
            </a:r>
            <a:r>
              <a:rPr lang="en-GB" sz="1400" dirty="0">
                <a:latin typeface="Roboto Light "/>
                <a:ea typeface="+mn-lt"/>
                <a:cs typeface="+mn-lt"/>
              </a:rPr>
              <a:t>head to ucas.com.</a:t>
            </a:r>
          </a:p>
          <a:p>
            <a:endParaRPr lang="en-GB" sz="1400" dirty="0">
              <a:latin typeface="Roboto Light "/>
              <a:ea typeface="+mn-lt"/>
              <a:cs typeface="+mn-lt"/>
            </a:endParaRPr>
          </a:p>
          <a:p>
            <a:r>
              <a:rPr lang="en-GB" sz="1400" dirty="0">
                <a:latin typeface="Roboto Light "/>
                <a:ea typeface="+mn-lt"/>
                <a:cs typeface="+mn-lt"/>
              </a:rPr>
              <a:t>International qualifications are grouped together and are listed by name and country, but don’t worry if yours isn’t there – type ‘other’ into the search box and select the relevant option.  </a:t>
            </a:r>
          </a:p>
          <a:p>
            <a:endParaRPr lang="en-GB" dirty="0">
              <a:ea typeface="+mn-lt"/>
              <a:cs typeface="+mn-lt"/>
            </a:endParaRPr>
          </a:p>
          <a:p>
            <a:endParaRPr lang="en-GB" dirty="0">
              <a:solidFill>
                <a:srgbClr val="000000"/>
              </a:solidFill>
              <a:cs typeface="Calibri"/>
            </a:endParaRPr>
          </a:p>
        </p:txBody>
      </p:sp>
      <p:sp>
        <p:nvSpPr>
          <p:cNvPr id="7" name="Footer Placeholder 4">
            <a:extLst>
              <a:ext uri="{FF2B5EF4-FFF2-40B4-BE49-F238E27FC236}">
                <a16:creationId xmlns:a16="http://schemas.microsoft.com/office/drawing/2014/main" id="{9FADFCA5-6CA3-43B6-A5F2-950E2D4D359C}"/>
              </a:ext>
            </a:extLst>
          </p:cNvPr>
          <p:cNvSpPr txBox="1">
            <a:spLocks/>
          </p:cNvSpPr>
          <p:nvPr/>
        </p:nvSpPr>
        <p:spPr>
          <a:xfrm>
            <a:off x="1168628" y="484937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11" name="Picture 10" descr="A screenshot of a web page&#10;&#10;Description automatically generated">
            <a:extLst>
              <a:ext uri="{FF2B5EF4-FFF2-40B4-BE49-F238E27FC236}">
                <a16:creationId xmlns:a16="http://schemas.microsoft.com/office/drawing/2014/main" id="{16143DFA-3936-240A-5B31-374A753B4D28}"/>
              </a:ext>
            </a:extLst>
          </p:cNvPr>
          <p:cNvPicPr>
            <a:picLocks noGrp="1" noRot="1" noChangeAspect="1" noMove="1" noResize="1" noEditPoints="1" noAdjustHandles="1" noChangeArrowheads="1" noChangeShapeType="1" noCrop="1"/>
          </p:cNvPicPr>
          <p:nvPr/>
        </p:nvPicPr>
        <p:blipFill rotWithShape="1">
          <a:blip r:embed="rId4"/>
          <a:srcRect t="36" r="12072" b="-186"/>
          <a:stretch/>
        </p:blipFill>
        <p:spPr>
          <a:xfrm>
            <a:off x="4498138" y="89445"/>
            <a:ext cx="4044107" cy="5004525"/>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073919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51517" y="187822"/>
            <a:ext cx="8440966" cy="2123658"/>
          </a:xfrm>
          <a:prstGeom prst="rect">
            <a:avLst/>
          </a:prstGeom>
          <a:noFill/>
          <a:ln cap="flat">
            <a:noFill/>
          </a:ln>
        </p:spPr>
        <p:txBody>
          <a:bodyPr vert="horz" wrap="square" lIns="91440" tIns="45720" rIns="91440" bIns="45720" anchor="t" anchorCtr="0" compatLnSpc="1">
            <a:spAutoFit/>
          </a:bodyPr>
          <a:lstStyle/>
          <a:p>
            <a:r>
              <a:rPr lang="en-GB" sz="1400" dirty="0">
                <a:latin typeface="Roboto Light" panose="02000000000000000000" pitchFamily="2" charset="0"/>
                <a:ea typeface="Roboto Light" panose="02000000000000000000" pitchFamily="2" charset="0"/>
                <a:cs typeface="Roboto Light" panose="02000000000000000000" pitchFamily="2" charset="0"/>
              </a:rPr>
              <a:t>The qualification dates you can select are based on those entered when you added your place of education. You need to enter the awarding organisation – speak to your teacher or adviser if you’re not sure what this is. </a:t>
            </a:r>
          </a:p>
          <a:p>
            <a:endParaRPr lang="en-GB" sz="1400" dirty="0">
              <a:latin typeface="Roboto Light" panose="02000000000000000000" pitchFamily="2" charset="0"/>
              <a:ea typeface="Roboto Light" panose="02000000000000000000" pitchFamily="2" charset="0"/>
              <a:cs typeface="Roboto Light" panose="02000000000000000000" pitchFamily="2" charset="0"/>
            </a:endParaRPr>
          </a:p>
          <a:p>
            <a:r>
              <a:rPr lang="en-GB" sz="1400" dirty="0">
                <a:latin typeface="Roboto Light" panose="02000000000000000000" pitchFamily="2" charset="0"/>
                <a:ea typeface="Roboto Light" panose="02000000000000000000" pitchFamily="2" charset="0"/>
                <a:cs typeface="Roboto Light" panose="02000000000000000000" pitchFamily="2" charset="0"/>
              </a:rPr>
              <a:t>If you haven't finished the qualification or had your result, then choose </a:t>
            </a:r>
            <a:r>
              <a:rPr lang="en-GB" sz="1400" b="1" dirty="0">
                <a:latin typeface="Roboto Light" panose="02000000000000000000" pitchFamily="2" charset="0"/>
                <a:ea typeface="Roboto Light" panose="02000000000000000000" pitchFamily="2" charset="0"/>
                <a:cs typeface="Roboto Light" panose="02000000000000000000" pitchFamily="2" charset="0"/>
              </a:rPr>
              <a:t>Pending*</a:t>
            </a:r>
            <a:r>
              <a:rPr lang="en-GB" sz="1400" dirty="0">
                <a:latin typeface="Roboto Light" panose="02000000000000000000" pitchFamily="2" charset="0"/>
                <a:ea typeface="Roboto Light" panose="02000000000000000000" pitchFamily="2" charset="0"/>
                <a:cs typeface="Roboto Light" panose="02000000000000000000" pitchFamily="2" charset="0"/>
              </a:rPr>
              <a:t> in the Grade field. </a:t>
            </a:r>
          </a:p>
          <a:p>
            <a:endParaRPr lang="en-GB" sz="1400" dirty="0">
              <a:latin typeface="Roboto Light" panose="02000000000000000000" pitchFamily="2" charset="0"/>
              <a:ea typeface="Roboto Light" panose="02000000000000000000" pitchFamily="2" charset="0"/>
              <a:cs typeface="Roboto Light" panose="02000000000000000000" pitchFamily="2" charset="0"/>
            </a:endParaRPr>
          </a:p>
          <a:p>
            <a:r>
              <a:rPr lang="en-GB" sz="1400" dirty="0">
                <a:latin typeface="Roboto Light" panose="02000000000000000000" pitchFamily="2" charset="0"/>
                <a:ea typeface="Roboto Light" panose="02000000000000000000" pitchFamily="2" charset="0"/>
                <a:cs typeface="Roboto Light" panose="02000000000000000000" pitchFamily="2" charset="0"/>
              </a:rPr>
              <a:t>It's entirely up to you whether you include module information. However, some courses may state in their entry requirements that they'd like to see module results – in which case make sure you include them.</a:t>
            </a:r>
          </a:p>
          <a:p>
            <a:endParaRPr lang="en-GB" sz="1000" dirty="0">
              <a:latin typeface="Roboto Light" panose="02000000000000000000" pitchFamily="2" charset="0"/>
              <a:ea typeface="Roboto Light" panose="02000000000000000000" pitchFamily="2" charset="0"/>
              <a:cs typeface="Roboto Light" panose="02000000000000000000" pitchFamily="2" charset="0"/>
            </a:endParaRPr>
          </a:p>
          <a:p>
            <a:r>
              <a:rPr lang="en-GB" sz="1000" dirty="0">
                <a:latin typeface="Roboto Light" panose="02000000000000000000" pitchFamily="2" charset="0"/>
                <a:ea typeface="Roboto Light" panose="02000000000000000000" pitchFamily="2" charset="0"/>
                <a:cs typeface="Roboto Light" panose="02000000000000000000" pitchFamily="2" charset="0"/>
              </a:rPr>
              <a:t>* If presented with a free text box then the result must be left blank.</a:t>
            </a:r>
          </a:p>
        </p:txBody>
      </p:sp>
      <p:sp>
        <p:nvSpPr>
          <p:cNvPr id="7" name="Footer Placeholder 4">
            <a:extLst>
              <a:ext uri="{FF2B5EF4-FFF2-40B4-BE49-F238E27FC236}">
                <a16:creationId xmlns:a16="http://schemas.microsoft.com/office/drawing/2014/main" id="{29FBBA22-0B74-4000-BA98-92A163016E4B}"/>
              </a:ext>
            </a:extLst>
          </p:cNvPr>
          <p:cNvSpPr txBox="1">
            <a:spLocks/>
          </p:cNvSpPr>
          <p:nvPr/>
        </p:nvSpPr>
        <p:spPr>
          <a:xfrm>
            <a:off x="1161274" y="482762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4" name="Picture 3" descr="A screenshot of a computer&#10;&#10;Description automatically generated">
            <a:extLst>
              <a:ext uri="{FF2B5EF4-FFF2-40B4-BE49-F238E27FC236}">
                <a16:creationId xmlns:a16="http://schemas.microsoft.com/office/drawing/2014/main" id="{AB547693-20A9-061E-2793-BB46464F044A}"/>
              </a:ext>
            </a:extLst>
          </p:cNvPr>
          <p:cNvPicPr>
            <a:picLocks noGrp="1" noRot="1" noChangeAspect="1" noMove="1" noResize="1" noEditPoints="1" noAdjustHandles="1" noChangeArrowheads="1" noChangeShapeType="1" noCrop="1"/>
          </p:cNvPicPr>
          <p:nvPr/>
        </p:nvPicPr>
        <p:blipFill>
          <a:blip r:embed="rId3"/>
          <a:stretch>
            <a:fillRect/>
          </a:stretch>
        </p:blipFill>
        <p:spPr>
          <a:xfrm>
            <a:off x="1161274" y="2366984"/>
            <a:ext cx="6812084" cy="2420005"/>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573669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CB82EF-ACBC-17DD-2338-23A8E04D8013}"/>
              </a:ext>
            </a:extLst>
          </p:cNvPr>
          <p:cNvSpPr>
            <a:spLocks noGrp="1"/>
          </p:cNvSpPr>
          <p:nvPr>
            <p:ph type="sldNum" sz="quarter" idx="4"/>
          </p:nvPr>
        </p:nvSpPr>
        <p:spPr/>
        <p:txBody>
          <a:bodyPr/>
          <a:lstStyle/>
          <a:p>
            <a:r>
              <a:rPr lang="en-US"/>
              <a:t>|   </a:t>
            </a:r>
            <a:fld id="{D7A593A7-184A-6D43-8A36-702213271FF9}" type="slidenum">
              <a:rPr lang="en-US" smtClean="0"/>
              <a:pPr/>
              <a:t>58</a:t>
            </a:fld>
            <a:endParaRPr lang="en-US"/>
          </a:p>
        </p:txBody>
      </p:sp>
      <p:sp>
        <p:nvSpPr>
          <p:cNvPr id="4" name="Footer Placeholder 3">
            <a:extLst>
              <a:ext uri="{FF2B5EF4-FFF2-40B4-BE49-F238E27FC236}">
                <a16:creationId xmlns:a16="http://schemas.microsoft.com/office/drawing/2014/main" id="{F435A5DC-4D46-69AB-8AFD-C0457BE81CD3}"/>
              </a:ext>
            </a:extLst>
          </p:cNvPr>
          <p:cNvSpPr>
            <a:spLocks noGrp="1"/>
          </p:cNvSpPr>
          <p:nvPr>
            <p:ph type="ftr" sz="quarter" idx="3"/>
          </p:nvPr>
        </p:nvSpPr>
        <p:spPr/>
        <p:txBody>
          <a:bodyPr/>
          <a:lstStyle/>
          <a:p>
            <a:r>
              <a:rPr lang="en-US" dirty="0"/>
              <a:t>Security marking: </a:t>
            </a:r>
            <a:r>
              <a:rPr lang="en-US" b="1" dirty="0"/>
              <a:t>PUBLIC</a:t>
            </a:r>
          </a:p>
        </p:txBody>
      </p:sp>
      <p:sp>
        <p:nvSpPr>
          <p:cNvPr id="5" name="TextBox 4">
            <a:extLst>
              <a:ext uri="{FF2B5EF4-FFF2-40B4-BE49-F238E27FC236}">
                <a16:creationId xmlns:a16="http://schemas.microsoft.com/office/drawing/2014/main" id="{7FED2B05-A1B4-591D-9C3B-77ACD385D36B}"/>
              </a:ext>
            </a:extLst>
          </p:cNvPr>
          <p:cNvSpPr txBox="1"/>
          <p:nvPr/>
        </p:nvSpPr>
        <p:spPr>
          <a:xfrm>
            <a:off x="364117" y="626289"/>
            <a:ext cx="82960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Roboto Light" panose="02000000000000000000" pitchFamily="2" charset="0"/>
                <a:ea typeface="Roboto Light" panose="02000000000000000000" pitchFamily="2" charset="0"/>
                <a:cs typeface="Roboto Light" panose="02000000000000000000" pitchFamily="2" charset="0"/>
              </a:rPr>
              <a:t>You must enter at least one qualification OR record of employment history before marking the sections as complete. Warnings on the screen will make it clear what the next steps are to complete the sections.</a:t>
            </a:r>
          </a:p>
        </p:txBody>
      </p:sp>
      <p:pic>
        <p:nvPicPr>
          <p:cNvPr id="6" name="Picture 5" descr="A screenshot of a computer&#10;&#10;Description automatically generated">
            <a:extLst>
              <a:ext uri="{FF2B5EF4-FFF2-40B4-BE49-F238E27FC236}">
                <a16:creationId xmlns:a16="http://schemas.microsoft.com/office/drawing/2014/main" id="{78CC27F3-4276-CD03-F160-11F64C916854}"/>
              </a:ext>
            </a:extLst>
          </p:cNvPr>
          <p:cNvPicPr>
            <a:picLocks noGrp="1" noRot="1" noChangeAspect="1" noMove="1" noResize="1" noEditPoints="1" noAdjustHandles="1" noChangeArrowheads="1" noChangeShapeType="1" noCrop="1"/>
          </p:cNvPicPr>
          <p:nvPr/>
        </p:nvPicPr>
        <p:blipFill>
          <a:blip r:embed="rId3"/>
          <a:stretch>
            <a:fillRect/>
          </a:stretch>
        </p:blipFill>
        <p:spPr>
          <a:xfrm>
            <a:off x="1209675" y="1655291"/>
            <a:ext cx="6724650" cy="2667000"/>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293791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3422-7CB6-4A5F-8CA7-1695E8C1E797}"/>
              </a:ext>
            </a:extLst>
          </p:cNvPr>
          <p:cNvSpPr>
            <a:spLocks noGrp="1"/>
          </p:cNvSpPr>
          <p:nvPr>
            <p:ph type="title"/>
          </p:nvPr>
        </p:nvSpPr>
        <p:spPr/>
        <p:txBody>
          <a:bodyPr/>
          <a:lstStyle/>
          <a:p>
            <a:r>
              <a:rPr lang="en-GB">
                <a:latin typeface="Roboto "/>
              </a:rPr>
              <a:t>Employment. </a:t>
            </a:r>
          </a:p>
        </p:txBody>
      </p:sp>
    </p:spTree>
    <p:custDataLst>
      <p:tags r:id="rId1"/>
    </p:custDataLst>
    <p:extLst>
      <p:ext uri="{BB962C8B-B14F-4D97-AF65-F5344CB8AC3E}">
        <p14:creationId xmlns:p14="http://schemas.microsoft.com/office/powerpoint/2010/main" val="2761669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94364" y="1929130"/>
            <a:ext cx="2614750" cy="107721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Roboto Light "/>
              </a:rPr>
              <a:t>We’ll email you </a:t>
            </a:r>
            <a:r>
              <a:rPr lang="en-GB" sz="1600" dirty="0">
                <a:solidFill>
                  <a:srgbClr val="000000"/>
                </a:solidFill>
                <a:latin typeface="Roboto Light "/>
              </a:rPr>
              <a:t>a </a:t>
            </a:r>
            <a:r>
              <a:rPr lang="en-GB" sz="1600" b="1" dirty="0">
                <a:solidFill>
                  <a:srgbClr val="000000"/>
                </a:solidFill>
                <a:latin typeface="Roboto Light "/>
              </a:rPr>
              <a:t>code </a:t>
            </a:r>
            <a:r>
              <a:rPr lang="en-GB" sz="1600" dirty="0">
                <a:solidFill>
                  <a:srgbClr val="000000"/>
                </a:solidFill>
                <a:latin typeface="Roboto Light "/>
              </a:rPr>
              <a:t>to</a:t>
            </a:r>
            <a:r>
              <a:rPr lang="en-GB" sz="1600" b="0" i="0" dirty="0">
                <a:solidFill>
                  <a:srgbClr val="000000"/>
                </a:solidFill>
                <a:effectLst/>
                <a:latin typeface="Roboto Light "/>
              </a:rPr>
              <a:t> </a:t>
            </a:r>
            <a:r>
              <a:rPr lang="en-GB" sz="1600" b="1" i="0" dirty="0">
                <a:solidFill>
                  <a:srgbClr val="000000"/>
                </a:solidFill>
                <a:effectLst/>
                <a:latin typeface="Roboto Light "/>
              </a:rPr>
              <a:t>verify </a:t>
            </a:r>
            <a:r>
              <a:rPr lang="en-GB" sz="1600" b="0" i="0" dirty="0">
                <a:solidFill>
                  <a:srgbClr val="000000"/>
                </a:solidFill>
                <a:effectLst/>
                <a:latin typeface="Roboto Light "/>
              </a:rPr>
              <a:t>your email address,</a:t>
            </a:r>
            <a:r>
              <a:rPr lang="en-GB" sz="1600" dirty="0">
                <a:solidFill>
                  <a:srgbClr val="000000"/>
                </a:solidFill>
                <a:latin typeface="Roboto Light "/>
              </a:rPr>
              <a:t> </a:t>
            </a:r>
            <a:r>
              <a:rPr lang="en-GB" sz="1600" b="0" i="0" dirty="0">
                <a:solidFill>
                  <a:srgbClr val="000000"/>
                </a:solidFill>
                <a:effectLst/>
                <a:latin typeface="Roboto Light "/>
              </a:rPr>
              <a:t>so we know we’ve got the right details.</a:t>
            </a:r>
            <a:endParaRPr lang="en-GB" sz="1600" dirty="0">
              <a:latin typeface="Roboto Light "/>
            </a:endParaRPr>
          </a:p>
        </p:txBody>
      </p:sp>
      <p:grpSp>
        <p:nvGrpSpPr>
          <p:cNvPr id="9" name="Group 8">
            <a:extLst>
              <a:ext uri="{FF2B5EF4-FFF2-40B4-BE49-F238E27FC236}">
                <a16:creationId xmlns:a16="http://schemas.microsoft.com/office/drawing/2014/main" id="{4851BEDD-8F8F-4511-8256-35BE57AB41D4}"/>
              </a:ext>
            </a:extLst>
          </p:cNvPr>
          <p:cNvGrpSpPr/>
          <p:nvPr/>
        </p:nvGrpSpPr>
        <p:grpSpPr>
          <a:xfrm>
            <a:off x="2909114" y="1390826"/>
            <a:ext cx="5868151" cy="2869451"/>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a:picLocks noChangeAspect="1"/>
            </p:cNvPicPr>
            <p:nvPr/>
          </p:nvPicPr>
          <p:blipFill rotWithShape="1">
            <a:blip r:embed="rId3"/>
            <a:srcRect l="11639" t="3033" r="10467" b="19939"/>
            <a:stretch/>
          </p:blipFill>
          <p:spPr>
            <a:xfrm>
              <a:off x="1734743" y="1033390"/>
              <a:ext cx="5349145" cy="3265105"/>
            </a:xfrm>
            <a:prstGeom prst="roundRect">
              <a:avLst>
                <a:gd name="adj" fmla="val 4779"/>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E89C26F8-0BFA-4234-AA10-FD00AAE672FF}"/>
                </a:ext>
              </a:extLst>
            </p:cNvPr>
            <p:cNvPicPr>
              <a:picLocks noChangeAspect="1"/>
            </p:cNvPicPr>
            <p:nvPr/>
          </p:nvPicPr>
          <p:blipFill rotWithShape="1">
            <a:blip r:embed="rId4"/>
            <a:srcRect r="59727"/>
            <a:stretch/>
          </p:blipFill>
          <p:spPr>
            <a:xfrm>
              <a:off x="5694218" y="1526292"/>
              <a:ext cx="3122015" cy="2736323"/>
            </a:xfrm>
            <a:prstGeom prst="roundRect">
              <a:avLst>
                <a:gd name="adj" fmla="val 4779"/>
              </a:avLst>
            </a:prstGeom>
            <a:ln w="6350">
              <a:solidFill>
                <a:schemeClr val="tx2">
                  <a:lumMod val="40000"/>
                  <a:lumOff val="60000"/>
                </a:schemeClr>
              </a:solidFill>
            </a:ln>
            <a:effectLst/>
          </p:spPr>
        </p:pic>
      </p:grpSp>
      <p:sp>
        <p:nvSpPr>
          <p:cNvPr id="12" name="Title 3">
            <a:extLst>
              <a:ext uri="{FF2B5EF4-FFF2-40B4-BE49-F238E27FC236}">
                <a16:creationId xmlns:a16="http://schemas.microsoft.com/office/drawing/2014/main" id="{D06AD584-65FD-408F-AFA5-1D3923AC9315}"/>
              </a:ext>
            </a:extLst>
          </p:cNvPr>
          <p:cNvSpPr txBox="1">
            <a:spLocks/>
          </p:cNvSpPr>
          <p:nvPr/>
        </p:nvSpPr>
        <p:spPr>
          <a:xfrm>
            <a:off x="294364" y="550936"/>
            <a:ext cx="7610869" cy="1019027"/>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latin typeface="Roboto" panose="02000000000000000000" pitchFamily="2" charset="0"/>
              </a:rPr>
              <a:t>Registering for an account</a:t>
            </a:r>
            <a:br>
              <a:rPr lang="en-US"/>
            </a:br>
            <a:endParaRPr lang="en-GB"/>
          </a:p>
        </p:txBody>
      </p:sp>
    </p:spTree>
    <p:custDataLst>
      <p:tags r:id="rId1"/>
    </p:custDataLst>
    <p:extLst>
      <p:ext uri="{BB962C8B-B14F-4D97-AF65-F5344CB8AC3E}">
        <p14:creationId xmlns:p14="http://schemas.microsoft.com/office/powerpoint/2010/main" val="2250739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04892" y="511869"/>
            <a:ext cx="2869383" cy="427809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
                <a:ea typeface="+mn-lt"/>
                <a:cs typeface="+mn-lt"/>
              </a:rPr>
              <a:t>Only enter paid work here, so not everyone will have something to enter. </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cs typeface="Calibri"/>
              </a:rPr>
              <a:t>If you add more than</a:t>
            </a:r>
            <a:r>
              <a:rPr lang="en-GB" sz="1500" dirty="0">
                <a:latin typeface="Roboto Light "/>
                <a:ea typeface="+mn-lt"/>
                <a:cs typeface="+mn-lt"/>
              </a:rPr>
              <a:t> one employer, it will appear in chronological order with the most recent at the top.</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ea typeface="+mn-lt"/>
                <a:cs typeface="+mn-lt"/>
              </a:rPr>
              <a:t>Any work experience or volunteering should be covered in your personal statement. </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b="1" dirty="0">
                <a:latin typeface="Roboto Light "/>
                <a:ea typeface="+mn-lt"/>
                <a:cs typeface="+mn-lt"/>
              </a:rPr>
              <a:t>If you leave this section blank remember to mark it as complete.</a:t>
            </a:r>
            <a:endParaRPr lang="en-GB" sz="1500" b="1" dirty="0">
              <a:latin typeface="Roboto Light "/>
              <a:cs typeface="Calibri" panose="020F050202020403020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cs typeface="Calibri"/>
            </a:endParaRPr>
          </a:p>
          <a:p>
            <a:endParaRPr lang="en-GB" sz="1600" dirty="0">
              <a:latin typeface="+mj-lt"/>
              <a:cs typeface="Calibri"/>
            </a:endParaRPr>
          </a:p>
        </p:txBody>
      </p:sp>
      <p:grpSp>
        <p:nvGrpSpPr>
          <p:cNvPr id="3" name="Group 2">
            <a:extLst>
              <a:ext uri="{FF2B5EF4-FFF2-40B4-BE49-F238E27FC236}">
                <a16:creationId xmlns:a16="http://schemas.microsoft.com/office/drawing/2014/main" id="{6CEDD7A5-A33E-2D42-B215-F3168636DB99}"/>
              </a:ext>
            </a:extLst>
          </p:cNvPr>
          <p:cNvGrpSpPr>
            <a:grpSpLocks noGrp="1" noUngrp="1" noRot="1" noMove="1" noResize="1"/>
          </p:cNvGrpSpPr>
          <p:nvPr/>
        </p:nvGrpSpPr>
        <p:grpSpPr>
          <a:xfrm>
            <a:off x="3534154" y="244350"/>
            <a:ext cx="5047398" cy="4654800"/>
            <a:chOff x="3534154" y="244350"/>
            <a:chExt cx="5047398" cy="4654800"/>
          </a:xfrm>
        </p:grpSpPr>
        <p:pic>
          <p:nvPicPr>
            <p:cNvPr id="4" name="Picture 3" descr="A screenshot of a web page&#10;&#10;Description automatically generated">
              <a:extLst>
                <a:ext uri="{FF2B5EF4-FFF2-40B4-BE49-F238E27FC236}">
                  <a16:creationId xmlns:a16="http://schemas.microsoft.com/office/drawing/2014/main" id="{D354B54E-3CFC-4DA9-57AE-8364B848A1FB}"/>
                </a:ext>
              </a:extLst>
            </p:cNvPr>
            <p:cNvPicPr>
              <a:picLocks noGrp="1" noRot="1" noChangeAspect="1" noMove="1" noResize="1" noEditPoints="1" noAdjustHandles="1" noChangeArrowheads="1" noChangeShapeType="1" noCrop="1"/>
            </p:cNvPicPr>
            <p:nvPr/>
          </p:nvPicPr>
          <p:blipFill rotWithShape="1">
            <a:blip r:embed="rId4"/>
            <a:srcRect t="6481"/>
            <a:stretch/>
          </p:blipFill>
          <p:spPr>
            <a:xfrm>
              <a:off x="3534154" y="244350"/>
              <a:ext cx="5047398" cy="4654800"/>
            </a:xfrm>
            <a:prstGeom prst="roundRect">
              <a:avLst>
                <a:gd name="adj" fmla="val 2654"/>
              </a:avLst>
            </a:prstGeom>
            <a:ln w="6350">
              <a:solidFill>
                <a:schemeClr val="tx2">
                  <a:lumMod val="40000"/>
                  <a:lumOff val="60000"/>
                </a:schemeClr>
              </a:solidFill>
            </a:ln>
            <a:effectLst/>
          </p:spPr>
        </p:pic>
        <p:pic>
          <p:nvPicPr>
            <p:cNvPr id="2" name="Picture 1" descr="A screenshot of a computer screen&#10;&#10;Description automatically generated">
              <a:extLst>
                <a:ext uri="{FF2B5EF4-FFF2-40B4-BE49-F238E27FC236}">
                  <a16:creationId xmlns:a16="http://schemas.microsoft.com/office/drawing/2014/main" id="{3BDC5504-78E6-703F-572D-5FD9937BAB59}"/>
                </a:ext>
              </a:extLst>
            </p:cNvPr>
            <p:cNvPicPr>
              <a:picLocks noGrp="1" noRot="1" noChangeAspect="1" noMove="1" noResize="1" noEditPoints="1" noAdjustHandles="1" noChangeArrowheads="1" noChangeShapeType="1" noCrop="1"/>
            </p:cNvPicPr>
            <p:nvPr/>
          </p:nvPicPr>
          <p:blipFill rotWithShape="1">
            <a:blip r:embed="rId5"/>
            <a:srcRect t="12913" r="76844"/>
            <a:stretch/>
          </p:blipFill>
          <p:spPr>
            <a:xfrm>
              <a:off x="3588616" y="244350"/>
              <a:ext cx="1278024" cy="3377365"/>
            </a:xfrm>
            <a:prstGeom prst="roundRect">
              <a:avLst>
                <a:gd name="adj" fmla="val 4779"/>
              </a:avLst>
            </a:prstGeom>
            <a:ln w="6350">
              <a:solidFill>
                <a:schemeClr val="bg1"/>
              </a:solidFill>
            </a:ln>
            <a:effectLst/>
          </p:spPr>
        </p:pic>
      </p:grpSp>
    </p:spTree>
    <p:custDataLst>
      <p:tags r:id="rId1"/>
    </p:custDataLst>
    <p:extLst>
      <p:ext uri="{BB962C8B-B14F-4D97-AF65-F5344CB8AC3E}">
        <p14:creationId xmlns:p14="http://schemas.microsoft.com/office/powerpoint/2010/main" val="14369670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8723-6058-4988-B719-3CB424D59396}"/>
              </a:ext>
            </a:extLst>
          </p:cNvPr>
          <p:cNvSpPr>
            <a:spLocks noGrp="1"/>
          </p:cNvSpPr>
          <p:nvPr>
            <p:ph type="title"/>
          </p:nvPr>
        </p:nvSpPr>
        <p:spPr>
          <a:xfrm>
            <a:off x="460375" y="1434704"/>
            <a:ext cx="8223250" cy="1629945"/>
          </a:xfrm>
        </p:spPr>
        <p:txBody>
          <a:bodyPr/>
          <a:lstStyle/>
          <a:p>
            <a:r>
              <a:rPr lang="en-GB" dirty="0">
                <a:latin typeface="Roboto "/>
              </a:rPr>
              <a:t>Extra Activities. </a:t>
            </a:r>
            <a:br>
              <a:rPr lang="en-GB" dirty="0">
                <a:latin typeface="Roboto "/>
              </a:rPr>
            </a:br>
            <a:r>
              <a:rPr lang="en-GB" sz="900" b="1" i="0" u="none" strike="noStrike" kern="1200" cap="none" spc="0" baseline="0" dirty="0">
                <a:uFillTx/>
                <a:latin typeface="Roboto Light "/>
              </a:rPr>
              <a:t>You’ll only see these questions if you have a UK home address.</a:t>
            </a:r>
            <a:endParaRPr lang="en-GB" sz="900" dirty="0">
              <a:latin typeface="Roboto "/>
            </a:endParaRPr>
          </a:p>
        </p:txBody>
      </p:sp>
    </p:spTree>
    <p:custDataLst>
      <p:tags r:id="rId1"/>
    </p:custDataLst>
    <p:extLst>
      <p:ext uri="{BB962C8B-B14F-4D97-AF65-F5344CB8AC3E}">
        <p14:creationId xmlns:p14="http://schemas.microsoft.com/office/powerpoint/2010/main" val="437148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A90F60-5F38-4E57-81E2-1FD81154D1EB}"/>
              </a:ext>
            </a:extLst>
          </p:cNvPr>
          <p:cNvPicPr>
            <a:picLocks noGrp="1" noRot="1" noChangeAspect="1" noMove="1" noResize="1" noEditPoints="1" noAdjustHandles="1" noChangeArrowheads="1" noChangeShapeType="1" noCrop="1"/>
          </p:cNvPicPr>
          <p:nvPr/>
        </p:nvPicPr>
        <p:blipFill rotWithShape="1">
          <a:blip r:embed="rId3"/>
          <a:srcRect r="19659"/>
          <a:stretch/>
        </p:blipFill>
        <p:spPr>
          <a:xfrm>
            <a:off x="4184479" y="311494"/>
            <a:ext cx="4256690" cy="4520512"/>
          </a:xfrm>
          <a:prstGeom prst="roundRect">
            <a:avLst>
              <a:gd name="adj" fmla="val 2654"/>
            </a:avLst>
          </a:prstGeom>
          <a:ln w="6350">
            <a:solidFill>
              <a:schemeClr val="tx2">
                <a:lumMod val="40000"/>
                <a:lumOff val="60000"/>
              </a:schemeClr>
            </a:solidFill>
          </a:ln>
          <a:effectLst/>
        </p:spPr>
      </p:pic>
      <p:sp>
        <p:nvSpPr>
          <p:cNvPr id="9" name="TextBox 8">
            <a:extLst>
              <a:ext uri="{FF2B5EF4-FFF2-40B4-BE49-F238E27FC236}">
                <a16:creationId xmlns:a16="http://schemas.microsoft.com/office/drawing/2014/main" id="{6379A713-A94B-42EA-84AA-9F9D3206FFA6}"/>
              </a:ext>
            </a:extLst>
          </p:cNvPr>
          <p:cNvSpPr txBox="1"/>
          <p:nvPr/>
        </p:nvSpPr>
        <p:spPr>
          <a:xfrm>
            <a:off x="435968" y="765523"/>
            <a:ext cx="3610304" cy="3539430"/>
          </a:xfrm>
          <a:prstGeom prst="rect">
            <a:avLst/>
          </a:prstGeom>
          <a:noFill/>
        </p:spPr>
        <p:txBody>
          <a:bodyPr wrap="square">
            <a:spAutoFit/>
          </a:bodyPr>
          <a:lstStyle/>
          <a:p>
            <a:pPr algn="l"/>
            <a:r>
              <a:rPr lang="en-GB" sz="1600" b="0" i="0">
                <a:solidFill>
                  <a:srgbClr val="333333"/>
                </a:solidFill>
                <a:effectLst/>
                <a:latin typeface="Roboto Light "/>
              </a:rPr>
              <a:t>Please </a:t>
            </a:r>
            <a:r>
              <a:rPr lang="en-GB" sz="1600">
                <a:solidFill>
                  <a:srgbClr val="333333"/>
                </a:solidFill>
                <a:latin typeface="Roboto Light "/>
              </a:rPr>
              <a:t>add</a:t>
            </a:r>
            <a:r>
              <a:rPr lang="en-GB" sz="1600" b="0" i="0">
                <a:solidFill>
                  <a:srgbClr val="333333"/>
                </a:solidFill>
                <a:effectLst/>
                <a:latin typeface="Roboto Light "/>
              </a:rPr>
              <a:t> any activity you have taken part in to prepare for higher education. </a:t>
            </a:r>
          </a:p>
          <a:p>
            <a:pPr algn="l"/>
            <a:endParaRPr lang="en-GB" sz="1600">
              <a:solidFill>
                <a:srgbClr val="333333"/>
              </a:solidFill>
              <a:latin typeface="Roboto Light "/>
            </a:endParaRPr>
          </a:p>
          <a:p>
            <a:pPr algn="l"/>
            <a:r>
              <a:rPr lang="en-GB" sz="1600">
                <a:solidFill>
                  <a:srgbClr val="333333"/>
                </a:solidFill>
                <a:latin typeface="Roboto Light "/>
              </a:rPr>
              <a:t>These i</a:t>
            </a:r>
            <a:r>
              <a:rPr lang="en-GB" sz="1600" b="0" i="0">
                <a:solidFill>
                  <a:srgbClr val="333333"/>
                </a:solidFill>
                <a:effectLst/>
                <a:latin typeface="Roboto Light "/>
              </a:rPr>
              <a:t>nclude national or regional schemes, university-run programmes, summer schools, taster courses, and booster courses. </a:t>
            </a:r>
          </a:p>
          <a:p>
            <a:pPr algn="l"/>
            <a:endParaRPr lang="en-GB" sz="1600">
              <a:solidFill>
                <a:srgbClr val="333333"/>
              </a:solidFill>
              <a:latin typeface="Roboto Light "/>
            </a:endParaRPr>
          </a:p>
          <a:p>
            <a:pPr algn="l"/>
            <a:r>
              <a:rPr lang="en-GB" sz="1600" b="0" i="0">
                <a:solidFill>
                  <a:srgbClr val="333333"/>
                </a:solidFill>
                <a:effectLst/>
                <a:latin typeface="Roboto Light "/>
              </a:rPr>
              <a:t>Open days are </a:t>
            </a:r>
            <a:r>
              <a:rPr lang="en-GB" sz="1600" b="1" i="0">
                <a:solidFill>
                  <a:srgbClr val="333333"/>
                </a:solidFill>
                <a:effectLst/>
                <a:latin typeface="Roboto Light "/>
              </a:rPr>
              <a:t>not relevant </a:t>
            </a:r>
            <a:r>
              <a:rPr lang="en-GB" sz="1600" b="0" i="0">
                <a:solidFill>
                  <a:srgbClr val="333333"/>
                </a:solidFill>
                <a:effectLst/>
                <a:latin typeface="Roboto Light "/>
              </a:rPr>
              <a:t>to this question.</a:t>
            </a:r>
          </a:p>
          <a:p>
            <a:pPr algn="l"/>
            <a:endParaRPr lang="en-GB" sz="1600" b="0" i="0">
              <a:solidFill>
                <a:srgbClr val="333333"/>
              </a:solidFill>
              <a:effectLst/>
              <a:latin typeface="Roboto Light "/>
            </a:endParaRPr>
          </a:p>
          <a:p>
            <a:pPr algn="l"/>
            <a:r>
              <a:rPr lang="en-GB" sz="1600" b="0" i="0">
                <a:solidFill>
                  <a:srgbClr val="333333"/>
                </a:solidFill>
                <a:effectLst/>
                <a:latin typeface="Roboto Light "/>
              </a:rPr>
              <a:t>If you haven’t attended any such activity, please leave this sections blank.</a:t>
            </a:r>
          </a:p>
        </p:txBody>
      </p:sp>
      <p:sp>
        <p:nvSpPr>
          <p:cNvPr id="4" name="Footer Placeholder 4">
            <a:extLst>
              <a:ext uri="{FF2B5EF4-FFF2-40B4-BE49-F238E27FC236}">
                <a16:creationId xmlns:a16="http://schemas.microsoft.com/office/drawing/2014/main" id="{0684C240-087A-4021-B16A-C4A5599FC51E}"/>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2450730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C297-E32E-4ECE-B5BD-63E303AD9233}"/>
              </a:ext>
            </a:extLst>
          </p:cNvPr>
          <p:cNvSpPr>
            <a:spLocks noGrp="1"/>
          </p:cNvSpPr>
          <p:nvPr>
            <p:ph type="dt" sz="half" idx="2"/>
          </p:nvPr>
        </p:nvSpPr>
        <p:spPr/>
        <p:txBody>
          <a:bodyPr/>
          <a:lstStyle/>
          <a:p>
            <a:fld id="{E13ED7F5-D386-9F4E-93F6-FF04FAB3DF3D}" type="datetime4">
              <a:rPr lang="en-GB" smtClean="0"/>
              <a:pPr/>
              <a:t>09 April 2024</a:t>
            </a:fld>
            <a:endParaRPr lang="en-US"/>
          </a:p>
        </p:txBody>
      </p:sp>
      <p:sp>
        <p:nvSpPr>
          <p:cNvPr id="3" name="Slide Number Placeholder 2">
            <a:extLst>
              <a:ext uri="{FF2B5EF4-FFF2-40B4-BE49-F238E27FC236}">
                <a16:creationId xmlns:a16="http://schemas.microsoft.com/office/drawing/2014/main" id="{502BB3C6-1D7D-4749-9CA2-42F998D85541}"/>
              </a:ext>
            </a:extLst>
          </p:cNvPr>
          <p:cNvSpPr>
            <a:spLocks noGrp="1"/>
          </p:cNvSpPr>
          <p:nvPr>
            <p:ph type="sldNum" sz="quarter" idx="4"/>
          </p:nvPr>
        </p:nvSpPr>
        <p:spPr/>
        <p:txBody>
          <a:bodyPr/>
          <a:lstStyle/>
          <a:p>
            <a:r>
              <a:rPr lang="en-US"/>
              <a:t>|   </a:t>
            </a:r>
            <a:fld id="{D7A593A7-184A-6D43-8A36-702213271FF9}" type="slidenum">
              <a:rPr lang="en-US" smtClean="0"/>
              <a:pPr/>
              <a:t>63</a:t>
            </a:fld>
            <a:endParaRPr lang="en-US"/>
          </a:p>
        </p:txBody>
      </p:sp>
      <p:sp>
        <p:nvSpPr>
          <p:cNvPr id="4" name="Footer Placeholder 3">
            <a:extLst>
              <a:ext uri="{FF2B5EF4-FFF2-40B4-BE49-F238E27FC236}">
                <a16:creationId xmlns:a16="http://schemas.microsoft.com/office/drawing/2014/main" id="{374A6A9A-89D0-4B88-8EA6-14170BCAFC90}"/>
              </a:ext>
            </a:extLst>
          </p:cNvPr>
          <p:cNvSpPr>
            <a:spLocks noGrp="1"/>
          </p:cNvSpPr>
          <p:nvPr>
            <p:ph type="ftr" sz="quarter" idx="3"/>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8DF56F1C-CD3A-4A3F-8CA0-A4FED2EA157D}"/>
              </a:ext>
            </a:extLst>
          </p:cNvPr>
          <p:cNvSpPr txBox="1"/>
          <p:nvPr/>
        </p:nvSpPr>
        <p:spPr>
          <a:xfrm>
            <a:off x="428143" y="1171366"/>
            <a:ext cx="3760076" cy="2800767"/>
          </a:xfrm>
          <a:prstGeom prst="rect">
            <a:avLst/>
          </a:prstGeom>
          <a:noFill/>
        </p:spPr>
        <p:txBody>
          <a:bodyPr wrap="square">
            <a:spAutoFit/>
          </a:bodyPr>
          <a:lstStyle/>
          <a:p>
            <a:r>
              <a:rPr lang="en-GB" sz="1600" b="0" i="0" dirty="0">
                <a:solidFill>
                  <a:srgbClr val="333333"/>
                </a:solidFill>
                <a:effectLst/>
                <a:latin typeface="Roboto Light "/>
              </a:rPr>
              <a:t>If this section is relevant to you, you need to include:</a:t>
            </a:r>
          </a:p>
          <a:p>
            <a:pPr marL="360363" indent="-179388">
              <a:buFont typeface="Arial" panose="020B0604020202020204" pitchFamily="34" charset="0"/>
              <a:buChar char="•"/>
            </a:pPr>
            <a:r>
              <a:rPr lang="en-GB" sz="1600" b="0" i="0" dirty="0">
                <a:solidFill>
                  <a:srgbClr val="000000"/>
                </a:solidFill>
                <a:latin typeface="Roboto Light "/>
              </a:rPr>
              <a:t>t</a:t>
            </a:r>
            <a:r>
              <a:rPr lang="en-GB" sz="1600" dirty="0">
                <a:solidFill>
                  <a:srgbClr val="000000"/>
                </a:solidFill>
                <a:effectLst/>
                <a:latin typeface="Roboto Light "/>
                <a:ea typeface="Times New Roman" panose="02020603050405020304" pitchFamily="18" charset="0"/>
              </a:rPr>
              <a:t>ype of activity</a:t>
            </a:r>
          </a:p>
          <a:p>
            <a:pPr marL="360363" indent="-179388">
              <a:buFont typeface="Arial" panose="020B0604020202020204" pitchFamily="34" charset="0"/>
              <a:buChar char="•"/>
            </a:pPr>
            <a:r>
              <a:rPr lang="en-GB" sz="1600" dirty="0">
                <a:solidFill>
                  <a:srgbClr val="000000"/>
                </a:solidFill>
                <a:effectLst/>
                <a:latin typeface="Roboto Light "/>
                <a:ea typeface="Times New Roman" panose="02020603050405020304" pitchFamily="18" charset="0"/>
              </a:rPr>
              <a:t>nam</a:t>
            </a:r>
            <a:r>
              <a:rPr lang="en-GB" sz="1600" dirty="0">
                <a:solidFill>
                  <a:srgbClr val="000000"/>
                </a:solidFill>
                <a:latin typeface="Roboto Light "/>
                <a:ea typeface="Times New Roman" panose="02020603050405020304" pitchFamily="18" charset="0"/>
              </a:rPr>
              <a:t>e of the a</a:t>
            </a:r>
            <a:r>
              <a:rPr lang="en-GB" sz="1600" dirty="0">
                <a:solidFill>
                  <a:srgbClr val="000000"/>
                </a:solidFill>
                <a:effectLst/>
                <a:latin typeface="Roboto Light "/>
                <a:ea typeface="Times New Roman" panose="02020603050405020304" pitchFamily="18" charset="0"/>
              </a:rPr>
              <a:t>ctivity provider (from a drop-down list)</a:t>
            </a:r>
          </a:p>
          <a:p>
            <a:pPr marL="360363" indent="-179388">
              <a:buFont typeface="Arial" panose="020B0604020202020204" pitchFamily="34" charset="0"/>
              <a:buChar char="•"/>
            </a:pPr>
            <a:r>
              <a:rPr lang="en-GB" sz="1600" dirty="0">
                <a:solidFill>
                  <a:srgbClr val="000000"/>
                </a:solidFill>
                <a:effectLst/>
                <a:latin typeface="Roboto Light "/>
                <a:ea typeface="Times New Roman" panose="02020603050405020304" pitchFamily="18" charset="0"/>
              </a:rPr>
              <a:t>name of the activity/programme (a free-text box) </a:t>
            </a:r>
          </a:p>
          <a:p>
            <a:pPr marL="360363" indent="-179388">
              <a:buFont typeface="Arial" panose="020B0604020202020204" pitchFamily="34" charset="0"/>
              <a:buChar char="•"/>
            </a:pPr>
            <a:r>
              <a:rPr lang="en-GB" sz="1600" dirty="0">
                <a:solidFill>
                  <a:srgbClr val="000000"/>
                </a:solidFill>
                <a:effectLst/>
                <a:latin typeface="Roboto Light "/>
                <a:ea typeface="Times New Roman" panose="02020603050405020304" pitchFamily="18" charset="0"/>
              </a:rPr>
              <a:t>dates of the activity. </a:t>
            </a:r>
          </a:p>
          <a:p>
            <a:endParaRPr lang="en-GB" sz="1600" b="0" i="0" dirty="0">
              <a:solidFill>
                <a:srgbClr val="333333"/>
              </a:solidFill>
              <a:effectLst/>
              <a:latin typeface="Roboto Light "/>
            </a:endParaRPr>
          </a:p>
          <a:p>
            <a:pPr algn="l"/>
            <a:r>
              <a:rPr lang="en-GB" sz="1600" dirty="0">
                <a:solidFill>
                  <a:srgbClr val="000000"/>
                </a:solidFill>
                <a:effectLst/>
                <a:latin typeface="Roboto Light "/>
                <a:ea typeface="Times New Roman" panose="02020603050405020304" pitchFamily="18" charset="0"/>
              </a:rPr>
              <a:t>If the type of activity you attended is not listed, please select ‘Other’. </a:t>
            </a:r>
          </a:p>
        </p:txBody>
      </p:sp>
      <p:pic>
        <p:nvPicPr>
          <p:cNvPr id="10" name="Picture 9">
            <a:extLst>
              <a:ext uri="{FF2B5EF4-FFF2-40B4-BE49-F238E27FC236}">
                <a16:creationId xmlns:a16="http://schemas.microsoft.com/office/drawing/2014/main" id="{C89221D9-5ECA-45C0-BADC-3A53729C9023}"/>
              </a:ext>
            </a:extLst>
          </p:cNvPr>
          <p:cNvPicPr>
            <a:picLocks noGrp="1" noRot="1" noChangeAspect="1" noMove="1" noResize="1" noEditPoints="1" noAdjustHandles="1" noChangeArrowheads="1" noChangeShapeType="1" noCrop="1"/>
          </p:cNvPicPr>
          <p:nvPr/>
        </p:nvPicPr>
        <p:blipFill rotWithShape="1">
          <a:blip r:embed="rId3"/>
          <a:srcRect l="4364" t="2884" r="4119" b="2769"/>
          <a:stretch/>
        </p:blipFill>
        <p:spPr>
          <a:xfrm>
            <a:off x="4437994" y="268013"/>
            <a:ext cx="4091152" cy="4406463"/>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849680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812CC-2346-46D8-A642-C31DCFEC7C33}"/>
              </a:ext>
            </a:extLst>
          </p:cNvPr>
          <p:cNvSpPr>
            <a:spLocks noGrp="1"/>
          </p:cNvSpPr>
          <p:nvPr>
            <p:ph type="dt" sz="half" idx="2"/>
          </p:nvPr>
        </p:nvSpPr>
        <p:spPr/>
        <p:txBody>
          <a:bodyPr/>
          <a:lstStyle/>
          <a:p>
            <a:fld id="{E13ED7F5-D386-9F4E-93F6-FF04FAB3DF3D}" type="datetime4">
              <a:rPr lang="en-GB" smtClean="0"/>
              <a:pPr/>
              <a:t>09 April 2024</a:t>
            </a:fld>
            <a:endParaRPr lang="en-US"/>
          </a:p>
        </p:txBody>
      </p:sp>
      <p:sp>
        <p:nvSpPr>
          <p:cNvPr id="3" name="Slide Number Placeholder 2">
            <a:extLst>
              <a:ext uri="{FF2B5EF4-FFF2-40B4-BE49-F238E27FC236}">
                <a16:creationId xmlns:a16="http://schemas.microsoft.com/office/drawing/2014/main" id="{478C4B38-A0A7-4964-BBAB-1D4B073DE898}"/>
              </a:ext>
            </a:extLst>
          </p:cNvPr>
          <p:cNvSpPr>
            <a:spLocks noGrp="1"/>
          </p:cNvSpPr>
          <p:nvPr>
            <p:ph type="sldNum" sz="quarter" idx="4"/>
          </p:nvPr>
        </p:nvSpPr>
        <p:spPr/>
        <p:txBody>
          <a:bodyPr/>
          <a:lstStyle/>
          <a:p>
            <a:r>
              <a:rPr lang="en-US"/>
              <a:t>|   </a:t>
            </a:r>
            <a:fld id="{D7A593A7-184A-6D43-8A36-702213271FF9}" type="slidenum">
              <a:rPr lang="en-US" smtClean="0"/>
              <a:pPr/>
              <a:t>64</a:t>
            </a:fld>
            <a:endParaRPr lang="en-US"/>
          </a:p>
        </p:txBody>
      </p:sp>
      <p:sp>
        <p:nvSpPr>
          <p:cNvPr id="4" name="Footer Placeholder 3">
            <a:extLst>
              <a:ext uri="{FF2B5EF4-FFF2-40B4-BE49-F238E27FC236}">
                <a16:creationId xmlns:a16="http://schemas.microsoft.com/office/drawing/2014/main" id="{81C25362-DCD7-4463-951E-5BFFC0A95B2A}"/>
              </a:ext>
            </a:extLst>
          </p:cNvPr>
          <p:cNvSpPr>
            <a:spLocks noGrp="1"/>
          </p:cNvSpPr>
          <p:nvPr>
            <p:ph type="ftr" sz="quarter" idx="3"/>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70766289-B2C3-4461-BE14-B89CC86CFC8C}"/>
              </a:ext>
            </a:extLst>
          </p:cNvPr>
          <p:cNvSpPr txBox="1"/>
          <p:nvPr/>
        </p:nvSpPr>
        <p:spPr>
          <a:xfrm>
            <a:off x="677917" y="903529"/>
            <a:ext cx="3105807" cy="3600986"/>
          </a:xfrm>
          <a:prstGeom prst="rect">
            <a:avLst/>
          </a:prstGeom>
          <a:noFill/>
        </p:spPr>
        <p:txBody>
          <a:bodyPr wrap="square">
            <a:spAutoFit/>
          </a:bodyPr>
          <a:lstStyle/>
          <a:p>
            <a:pPr algn="l"/>
            <a:r>
              <a:rPr lang="en-GB" sz="16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The activity provider </a:t>
            </a:r>
            <a:r>
              <a:rPr lang="en-GB" sz="160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is the organiser of the activity. It may be a university or college, or a national, regional, or local organisation. </a:t>
            </a:r>
          </a:p>
          <a:p>
            <a:pPr algn="l"/>
            <a:endParaRPr lang="en-GB" sz="1600"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pPr algn="l"/>
            <a:r>
              <a:rPr lang="en-GB" sz="160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If the activity provider isn’t listed, please select “Other”. If you’re unsure of the answer, contact whoever organised the activity to find out, and, if you’re still unsure, select ‘Don't know</a:t>
            </a:r>
            <a:r>
              <a:rPr lang="en-GB" sz="16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a:r>
            <a:r>
              <a:rPr lang="en-GB" sz="160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a:t>
            </a:r>
            <a:br>
              <a:rPr lang="en-GB" sz="160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br>
            <a:br>
              <a:rPr lang="en-GB" sz="160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br>
            <a:endParaRPr lang="en-GB" sz="1600" b="0" i="0" dirty="0">
              <a:solidFill>
                <a:srgbClr val="333333"/>
              </a:solidFill>
              <a:effectLst/>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a:extLst>
              <a:ext uri="{FF2B5EF4-FFF2-40B4-BE49-F238E27FC236}">
                <a16:creationId xmlns:a16="http://schemas.microsoft.com/office/drawing/2014/main" id="{4C7A9309-732A-40FC-BCEA-1B3A4FAB63B4}"/>
              </a:ext>
            </a:extLst>
          </p:cNvPr>
          <p:cNvPicPr>
            <a:picLocks noGrp="1" noRot="1" noChangeAspect="1" noMove="1" noResize="1" noEditPoints="1" noAdjustHandles="1" noChangeArrowheads="1" noChangeShapeType="1" noCrop="1"/>
          </p:cNvPicPr>
          <p:nvPr/>
        </p:nvPicPr>
        <p:blipFill rotWithShape="1">
          <a:blip r:embed="rId3"/>
          <a:srcRect l="4439" t="5342" r="3111" b="2924"/>
          <a:stretch/>
        </p:blipFill>
        <p:spPr>
          <a:xfrm>
            <a:off x="4123085" y="411326"/>
            <a:ext cx="4035973" cy="4247824"/>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147423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77731-FB5D-4C59-A64F-438AB3582445}"/>
              </a:ext>
            </a:extLst>
          </p:cNvPr>
          <p:cNvSpPr>
            <a:spLocks noGrp="1"/>
          </p:cNvSpPr>
          <p:nvPr>
            <p:ph type="dt" sz="half" idx="2"/>
          </p:nvPr>
        </p:nvSpPr>
        <p:spPr/>
        <p:txBody>
          <a:bodyPr/>
          <a:lstStyle/>
          <a:p>
            <a:fld id="{E13ED7F5-D386-9F4E-93F6-FF04FAB3DF3D}" type="datetime4">
              <a:rPr lang="en-GB" smtClean="0"/>
              <a:pPr/>
              <a:t>09 April 2024</a:t>
            </a:fld>
            <a:endParaRPr lang="en-US"/>
          </a:p>
        </p:txBody>
      </p:sp>
      <p:sp>
        <p:nvSpPr>
          <p:cNvPr id="3" name="Slide Number Placeholder 2">
            <a:extLst>
              <a:ext uri="{FF2B5EF4-FFF2-40B4-BE49-F238E27FC236}">
                <a16:creationId xmlns:a16="http://schemas.microsoft.com/office/drawing/2014/main" id="{D11E0EA8-47F0-47CF-9B39-AAA2E5C679CB}"/>
              </a:ext>
            </a:extLst>
          </p:cNvPr>
          <p:cNvSpPr>
            <a:spLocks noGrp="1"/>
          </p:cNvSpPr>
          <p:nvPr>
            <p:ph type="sldNum" sz="quarter" idx="4"/>
          </p:nvPr>
        </p:nvSpPr>
        <p:spPr/>
        <p:txBody>
          <a:bodyPr/>
          <a:lstStyle/>
          <a:p>
            <a:r>
              <a:rPr lang="en-US"/>
              <a:t>|   </a:t>
            </a:r>
            <a:fld id="{D7A593A7-184A-6D43-8A36-702213271FF9}" type="slidenum">
              <a:rPr lang="en-US" smtClean="0"/>
              <a:pPr/>
              <a:t>65</a:t>
            </a:fld>
            <a:endParaRPr lang="en-US"/>
          </a:p>
        </p:txBody>
      </p:sp>
      <p:sp>
        <p:nvSpPr>
          <p:cNvPr id="4" name="Footer Placeholder 3">
            <a:extLst>
              <a:ext uri="{FF2B5EF4-FFF2-40B4-BE49-F238E27FC236}">
                <a16:creationId xmlns:a16="http://schemas.microsoft.com/office/drawing/2014/main" id="{11093EC6-8B5D-4A8D-AA29-20013C4679DF}"/>
              </a:ext>
            </a:extLst>
          </p:cNvPr>
          <p:cNvSpPr>
            <a:spLocks noGrp="1"/>
          </p:cNvSpPr>
          <p:nvPr>
            <p:ph type="ftr" sz="quarter" idx="3"/>
          </p:nvPr>
        </p:nvSpPr>
        <p:spPr/>
        <p:txBody>
          <a:bodyPr/>
          <a:lstStyle/>
          <a:p>
            <a:r>
              <a:rPr lang="en-US"/>
              <a:t>Security marking: </a:t>
            </a:r>
            <a:r>
              <a:rPr lang="en-US" b="1"/>
              <a:t>PUBLIC</a:t>
            </a:r>
          </a:p>
        </p:txBody>
      </p:sp>
      <p:pic>
        <p:nvPicPr>
          <p:cNvPr id="6" name="Picture 5">
            <a:extLst>
              <a:ext uri="{FF2B5EF4-FFF2-40B4-BE49-F238E27FC236}">
                <a16:creationId xmlns:a16="http://schemas.microsoft.com/office/drawing/2014/main" id="{D05601BE-8513-4E7C-95DD-B88B8671401E}"/>
              </a:ext>
            </a:extLst>
          </p:cNvPr>
          <p:cNvPicPr>
            <a:picLocks noGrp="1" noRot="1" noChangeAspect="1" noMove="1" noResize="1" noEditPoints="1" noAdjustHandles="1" noChangeArrowheads="1" noChangeShapeType="1" noCrop="1"/>
          </p:cNvPicPr>
          <p:nvPr/>
        </p:nvPicPr>
        <p:blipFill rotWithShape="1">
          <a:blip r:embed="rId3"/>
          <a:srcRect l="2067" t="2464" r="2659" b="2153"/>
          <a:stretch/>
        </p:blipFill>
        <p:spPr>
          <a:xfrm>
            <a:off x="4215952" y="339724"/>
            <a:ext cx="3996558" cy="4300103"/>
          </a:xfrm>
          <a:prstGeom prst="roundRect">
            <a:avLst>
              <a:gd name="adj" fmla="val 2654"/>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3D04989F-2892-4DEE-A32C-652D26E146D4}"/>
              </a:ext>
            </a:extLst>
          </p:cNvPr>
          <p:cNvSpPr txBox="1"/>
          <p:nvPr/>
        </p:nvSpPr>
        <p:spPr>
          <a:xfrm>
            <a:off x="673659" y="950893"/>
            <a:ext cx="3177500" cy="3077766"/>
          </a:xfrm>
          <a:prstGeom prst="rect">
            <a:avLst/>
          </a:prstGeom>
          <a:noFill/>
        </p:spPr>
        <p:txBody>
          <a:bodyPr wrap="square">
            <a:spAutoFit/>
          </a:bodyPr>
          <a:lstStyle/>
          <a:p>
            <a:r>
              <a:rPr lang="en-GB" sz="160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Add the official title of the activity. If you’re unsure of the answer, contact whoever organised the activity to find out. </a:t>
            </a:r>
          </a:p>
          <a:p>
            <a:endParaRPr lang="en-GB" sz="1600"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160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Remember you can use your personal statement to include more details about the activities you took part in, the skills you learned, and how this prepared you for higher education. </a:t>
            </a:r>
            <a:br>
              <a:rPr lang="en-GB" sz="160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br>
            <a:endParaRPr lang="en-GB" sz="1600" dirty="0">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9241805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9FAD-CAFA-405D-B4F6-E989BACAD14C}"/>
              </a:ext>
            </a:extLst>
          </p:cNvPr>
          <p:cNvSpPr>
            <a:spLocks noGrp="1"/>
          </p:cNvSpPr>
          <p:nvPr>
            <p:ph type="title"/>
          </p:nvPr>
        </p:nvSpPr>
        <p:spPr/>
        <p:txBody>
          <a:bodyPr/>
          <a:lstStyle/>
          <a:p>
            <a:r>
              <a:rPr lang="en-GB">
                <a:latin typeface="Roboto "/>
              </a:rPr>
              <a:t>Personal statement. </a:t>
            </a:r>
          </a:p>
        </p:txBody>
      </p:sp>
    </p:spTree>
    <p:custDataLst>
      <p:tags r:id="rId1"/>
    </p:custDataLst>
    <p:extLst>
      <p:ext uri="{BB962C8B-B14F-4D97-AF65-F5344CB8AC3E}">
        <p14:creationId xmlns:p14="http://schemas.microsoft.com/office/powerpoint/2010/main" val="11581920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Footer Placeholder 4">
            <a:extLst>
              <a:ext uri="{FF2B5EF4-FFF2-40B4-BE49-F238E27FC236}">
                <a16:creationId xmlns:a16="http://schemas.microsoft.com/office/drawing/2014/main" id="{F21778FB-DF3B-461C-AD89-DB1A0EC1BB8C}"/>
              </a:ext>
            </a:extLst>
          </p:cNvPr>
          <p:cNvSpPr txBox="1">
            <a:spLocks/>
          </p:cNvSpPr>
          <p:nvPr/>
        </p:nvSpPr>
        <p:spPr>
          <a:xfrm>
            <a:off x="1152863" y="4832542"/>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10" name="Picture 9" descr="A screenshot of a computer&#10;&#10;Description automatically generated">
            <a:extLst>
              <a:ext uri="{FF2B5EF4-FFF2-40B4-BE49-F238E27FC236}">
                <a16:creationId xmlns:a16="http://schemas.microsoft.com/office/drawing/2014/main" id="{EA484AA4-1BE5-EBCA-6FAF-09152877F3F1}"/>
              </a:ext>
            </a:extLst>
          </p:cNvPr>
          <p:cNvPicPr>
            <a:picLocks noChangeAspect="1"/>
          </p:cNvPicPr>
          <p:nvPr/>
        </p:nvPicPr>
        <p:blipFill rotWithShape="1">
          <a:blip r:embed="rId3"/>
          <a:srcRect l="15318" t="-1" r="27799" b="203"/>
          <a:stretch/>
        </p:blipFill>
        <p:spPr>
          <a:xfrm>
            <a:off x="3823109" y="205536"/>
            <a:ext cx="4402521" cy="4775584"/>
          </a:xfrm>
          <a:prstGeom prst="roundRect">
            <a:avLst>
              <a:gd name="adj" fmla="val 2654"/>
            </a:avLst>
          </a:prstGeom>
          <a:ln w="6350">
            <a:solidFill>
              <a:schemeClr val="tx2">
                <a:lumMod val="40000"/>
                <a:lumOff val="60000"/>
              </a:schemeClr>
            </a:solidFill>
          </a:ln>
          <a:effectLst/>
        </p:spPr>
      </p:pic>
      <p:pic>
        <p:nvPicPr>
          <p:cNvPr id="4" name="Picture 3" descr="A white background with black text&#10;&#10;Description automatically generated">
            <a:extLst>
              <a:ext uri="{FF2B5EF4-FFF2-40B4-BE49-F238E27FC236}">
                <a16:creationId xmlns:a16="http://schemas.microsoft.com/office/drawing/2014/main" id="{84C8D659-5CB4-421C-56F9-E6B6EC47228F}"/>
              </a:ext>
            </a:extLst>
          </p:cNvPr>
          <p:cNvPicPr>
            <a:picLocks noChangeAspect="1"/>
          </p:cNvPicPr>
          <p:nvPr/>
        </p:nvPicPr>
        <p:blipFill>
          <a:blip r:embed="rId4"/>
          <a:stretch>
            <a:fillRect/>
          </a:stretch>
        </p:blipFill>
        <p:spPr>
          <a:xfrm>
            <a:off x="3777468" y="2365283"/>
            <a:ext cx="4960466" cy="734612"/>
          </a:xfrm>
          <a:prstGeom prst="roundRect">
            <a:avLst>
              <a:gd name="adj" fmla="val 2654"/>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8DA55FC3-6524-435A-AB5F-0774A57AD569}"/>
              </a:ext>
            </a:extLst>
          </p:cNvPr>
          <p:cNvSpPr txBox="1"/>
          <p:nvPr/>
        </p:nvSpPr>
        <p:spPr>
          <a:xfrm>
            <a:off x="406066" y="962874"/>
            <a:ext cx="3098729" cy="3539430"/>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can save and edit this section as many times as you need to.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fontAlgn="base"/>
            <a:r>
              <a:rPr lang="en-GB" sz="1600" kern="0" dirty="0">
                <a:solidFill>
                  <a:srgbClr val="000000"/>
                </a:solidFill>
                <a:latin typeface="Roboto Light "/>
              </a:rPr>
              <a:t>If you try to navigate away without saving your work. We'll remind you with a pop-up warning</a:t>
            </a:r>
            <a:r>
              <a:rPr lang="en-GB" sz="1600" b="0" i="0" dirty="0">
                <a:solidFill>
                  <a:srgbClr val="313537"/>
                </a:solidFill>
                <a:effectLst/>
                <a:latin typeface="Roboto Light "/>
              </a:rPr>
              <a:t>.</a:t>
            </a:r>
            <a:endParaRPr lang="en-GB" sz="1600" b="0" i="0" kern="0" dirty="0">
              <a:solidFill>
                <a:srgbClr val="000000"/>
              </a:solidFill>
              <a:effectLst/>
              <a:latin typeface="Roboto Light "/>
              <a:cs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For advice on how to write your </a:t>
            </a:r>
            <a:r>
              <a:rPr lang="en-GB" sz="1600" b="1" dirty="0">
                <a:solidFill>
                  <a:srgbClr val="000000"/>
                </a:solidFill>
                <a:latin typeface="Roboto Light "/>
                <a:hlinkClick r:id="rId5"/>
              </a:rPr>
              <a:t>personal statement </a:t>
            </a:r>
            <a:r>
              <a:rPr lang="en-GB" sz="1600" dirty="0">
                <a:solidFill>
                  <a:srgbClr val="000000"/>
                </a:solidFill>
                <a:latin typeface="Roboto Light "/>
              </a:rPr>
              <a:t>head to ucas.com or use the personal statement builder in the UCAS Hub. </a:t>
            </a:r>
          </a:p>
        </p:txBody>
      </p:sp>
    </p:spTree>
    <p:custDataLst>
      <p:tags r:id="rId1"/>
    </p:custDataLst>
    <p:extLst>
      <p:ext uri="{BB962C8B-B14F-4D97-AF65-F5344CB8AC3E}">
        <p14:creationId xmlns:p14="http://schemas.microsoft.com/office/powerpoint/2010/main" val="14394203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42517" y="541163"/>
            <a:ext cx="2800734"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Roboto Light "/>
              </a:rPr>
              <a:t>You can only mark </a:t>
            </a:r>
            <a:r>
              <a:rPr lang="en-GB" sz="1400" b="1" dirty="0">
                <a:solidFill>
                  <a:srgbClr val="000000"/>
                </a:solidFill>
                <a:latin typeface="Roboto Light "/>
              </a:rPr>
              <a:t>this section as complete</a:t>
            </a:r>
            <a:r>
              <a:rPr lang="en-GB" sz="1400" dirty="0">
                <a:solidFill>
                  <a:srgbClr val="000000"/>
                </a:solidFill>
                <a:latin typeface="Roboto Light "/>
              </a:rPr>
              <a:t> on the </a:t>
            </a:r>
            <a:r>
              <a:rPr lang="en-GB" sz="1400" b="1" dirty="0">
                <a:solidFill>
                  <a:srgbClr val="000000"/>
                </a:solidFill>
                <a:latin typeface="Roboto Light "/>
              </a:rPr>
              <a:t>Preview </a:t>
            </a:r>
            <a:r>
              <a:rPr lang="en-GB" sz="1400" dirty="0">
                <a:solidFill>
                  <a:srgbClr val="000000"/>
                </a:solidFill>
                <a:latin typeface="Roboto Light "/>
              </a:rPr>
              <a:t>screen.</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dirty="0">
              <a:solidFill>
                <a:srgbClr val="000000"/>
              </a:solidFill>
              <a:latin typeface="Roboto Light "/>
            </a:endParaRPr>
          </a:p>
          <a:p>
            <a:pPr algn="l"/>
            <a:r>
              <a:rPr lang="en-GB" sz="1400" b="0" i="0" dirty="0">
                <a:solidFill>
                  <a:srgbClr val="333333"/>
                </a:solidFill>
                <a:effectLst/>
                <a:latin typeface="Roboto Light "/>
              </a:rPr>
              <a:t>Remember we'll carry out checks to verify your personal statement is your own work.</a:t>
            </a:r>
          </a:p>
          <a:p>
            <a:pPr algn="l"/>
            <a:endParaRPr lang="en-GB" sz="1400" b="0" i="0" dirty="0">
              <a:solidFill>
                <a:srgbClr val="333333"/>
              </a:solidFill>
              <a:effectLst/>
              <a:latin typeface="Roboto Light "/>
            </a:endParaRPr>
          </a:p>
          <a:p>
            <a:pPr algn="l"/>
            <a:r>
              <a:rPr lang="en-GB" sz="1400" b="0" i="0" dirty="0">
                <a:solidFill>
                  <a:srgbClr val="333333"/>
                </a:solidFill>
                <a:effectLst/>
                <a:latin typeface="Roboto Light "/>
              </a:rPr>
              <a:t>If it appears to have been copied from </a:t>
            </a:r>
            <a:r>
              <a:rPr lang="en-GB" sz="1400" dirty="0">
                <a:solidFill>
                  <a:srgbClr val="333333"/>
                </a:solidFill>
                <a:latin typeface="Roboto Light "/>
              </a:rPr>
              <a:t>one or more </a:t>
            </a:r>
            <a:r>
              <a:rPr lang="en-GB" sz="1400" b="0" i="0" dirty="0">
                <a:solidFill>
                  <a:srgbClr val="333333"/>
                </a:solidFill>
                <a:effectLst/>
                <a:latin typeface="Roboto Light "/>
              </a:rPr>
              <a:t>other sources, we'll inform the universities and colleges to which you have applied. They will then take the action they consider appropriate.</a:t>
            </a:r>
          </a:p>
          <a:p>
            <a:pPr algn="l"/>
            <a:endParaRPr lang="en-GB" sz="1400" dirty="0">
              <a:solidFill>
                <a:srgbClr val="333333"/>
              </a:solidFill>
              <a:latin typeface="Roboto Light "/>
            </a:endParaRPr>
          </a:p>
          <a:p>
            <a:pPr algn="l"/>
            <a:r>
              <a:rPr lang="en-GB" sz="1400" b="0" i="0" dirty="0">
                <a:solidFill>
                  <a:srgbClr val="333333"/>
                </a:solidFill>
                <a:effectLst/>
                <a:latin typeface="Roboto Light "/>
              </a:rPr>
              <a:t>We'll also contact you by email to tell you this has happened.</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latin typeface="+mj-lt"/>
            </a:endParaRPr>
          </a:p>
        </p:txBody>
      </p:sp>
      <p:pic>
        <p:nvPicPr>
          <p:cNvPr id="7" name="Picture 6">
            <a:extLst>
              <a:ext uri="{FF2B5EF4-FFF2-40B4-BE49-F238E27FC236}">
                <a16:creationId xmlns:a16="http://schemas.microsoft.com/office/drawing/2014/main" id="{3348AF0B-43BA-400C-BAF3-7D73E0B1EA36}"/>
              </a:ext>
            </a:extLst>
          </p:cNvPr>
          <p:cNvPicPr>
            <a:picLocks noGrp="1" noRot="1" noChangeAspect="1" noMove="1" noResize="1" noEditPoints="1" noAdjustHandles="1" noChangeArrowheads="1" noChangeShapeType="1" noCrop="1"/>
          </p:cNvPicPr>
          <p:nvPr/>
        </p:nvPicPr>
        <p:blipFill rotWithShape="1">
          <a:blip r:embed="rId3"/>
          <a:srcRect l="4465" t="7055"/>
          <a:stretch/>
        </p:blipFill>
        <p:spPr>
          <a:xfrm>
            <a:off x="3454400" y="900113"/>
            <a:ext cx="5347084" cy="3107229"/>
          </a:xfrm>
          <a:prstGeom prst="roundRect">
            <a:avLst>
              <a:gd name="adj" fmla="val 2654"/>
            </a:avLst>
          </a:prstGeom>
          <a:ln w="6350">
            <a:solidFill>
              <a:schemeClr val="tx2">
                <a:lumMod val="40000"/>
                <a:lumOff val="60000"/>
              </a:schemeClr>
            </a:solidFill>
          </a:ln>
          <a:effectLst/>
        </p:spPr>
      </p:pic>
      <p:sp>
        <p:nvSpPr>
          <p:cNvPr id="8" name="Footer Placeholder 4">
            <a:extLst>
              <a:ext uri="{FF2B5EF4-FFF2-40B4-BE49-F238E27FC236}">
                <a16:creationId xmlns:a16="http://schemas.microsoft.com/office/drawing/2014/main" id="{609A95A6-0CBD-4FC8-89D4-69F03D2A2A62}"/>
              </a:ext>
            </a:extLst>
          </p:cNvPr>
          <p:cNvSpPr txBox="1">
            <a:spLocks/>
          </p:cNvSpPr>
          <p:nvPr/>
        </p:nvSpPr>
        <p:spPr>
          <a:xfrm>
            <a:off x="1208042" y="4827424"/>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6939256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76DD80-F71E-4F47-BCFB-FECDF30C5723}"/>
              </a:ext>
            </a:extLst>
          </p:cNvPr>
          <p:cNvSpPr>
            <a:spLocks noGrp="1"/>
          </p:cNvSpPr>
          <p:nvPr>
            <p:ph type="title"/>
          </p:nvPr>
        </p:nvSpPr>
        <p:spPr/>
        <p:txBody>
          <a:bodyPr/>
          <a:lstStyle/>
          <a:p>
            <a:r>
              <a:rPr lang="en-GB">
                <a:latin typeface="Roboto "/>
              </a:rPr>
              <a:t>Adding a choice.</a:t>
            </a:r>
          </a:p>
        </p:txBody>
      </p:sp>
      <p:sp>
        <p:nvSpPr>
          <p:cNvPr id="2" name="Date Placeholder 1">
            <a:extLst>
              <a:ext uri="{FF2B5EF4-FFF2-40B4-BE49-F238E27FC236}">
                <a16:creationId xmlns:a16="http://schemas.microsoft.com/office/drawing/2014/main" id="{AFEEA380-51A0-4363-AB4C-BA9D585D3A6B}"/>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09 April 2024</a:t>
            </a:fld>
            <a:endParaRPr lang="en-US"/>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69</a:t>
            </a:fld>
            <a:endParaRPr lang="en-US"/>
          </a:p>
        </p:txBody>
      </p:sp>
      <p:sp>
        <p:nvSpPr>
          <p:cNvPr id="4" name="Footer Placeholder 3">
            <a:extLst>
              <a:ext uri="{FF2B5EF4-FFF2-40B4-BE49-F238E27FC236}">
                <a16:creationId xmlns:a16="http://schemas.microsoft.com/office/drawing/2014/main" id="{AFA24578-3908-43BA-B2C1-7EE92D83FBB6}"/>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495611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19F9DF-3386-4595-A6C9-3AA166ECC2FA}"/>
              </a:ext>
            </a:extLst>
          </p:cNvPr>
          <p:cNvSpPr>
            <a:spLocks noGrp="1"/>
          </p:cNvSpPr>
          <p:nvPr>
            <p:ph type="title"/>
          </p:nvPr>
        </p:nvSpPr>
        <p:spPr/>
        <p:txBody>
          <a:bodyPr/>
          <a:lstStyle/>
          <a:p>
            <a:r>
              <a:rPr lang="en-GB">
                <a:latin typeface="Roboto" panose="02000000000000000000" pitchFamily="2" charset="0"/>
              </a:rPr>
              <a:t>Registering for an account</a:t>
            </a:r>
            <a:br>
              <a:rPr lang="en-US" sz="3600"/>
            </a:br>
            <a:endParaRPr lang="en-GB"/>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466645"/>
            <a:ext cx="2696142" cy="2062103"/>
          </a:xfrm>
          <a:prstGeom prst="rect">
            <a:avLst/>
          </a:prstGeom>
          <a:noFill/>
          <a:ln cap="flat">
            <a:noFill/>
          </a:ln>
        </p:spPr>
        <p:txBody>
          <a:bodyPr vert="horz" wrap="square" lIns="91440" tIns="45720" rIns="91440" bIns="45720" anchor="t" anchorCtr="0" compatLnSpc="1">
            <a:spAutoFit/>
          </a:bodyPr>
          <a:lstStyle/>
          <a:p>
            <a:r>
              <a:rPr lang="en-GB" sz="1600" dirty="0">
                <a:latin typeface="Roboto Light "/>
                <a:ea typeface="+mn-lt"/>
                <a:cs typeface="+mn-lt"/>
              </a:rPr>
              <a:t>Once you’ve registered, you’re ready to get started. </a:t>
            </a:r>
          </a:p>
          <a:p>
            <a:endParaRPr lang="en-GB" sz="1600" dirty="0">
              <a:latin typeface="Roboto Light "/>
              <a:ea typeface="+mn-lt"/>
              <a:cs typeface="+mn-lt"/>
            </a:endParaRPr>
          </a:p>
          <a:p>
            <a:r>
              <a:rPr lang="en-GB" sz="1600" dirty="0">
                <a:latin typeface="Roboto Light "/>
                <a:ea typeface="+mn-lt"/>
                <a:cs typeface="+mn-lt"/>
              </a:rPr>
              <a:t>We’ll ask you a few questions like where you live so we can tailor the information you see.  </a:t>
            </a:r>
          </a:p>
          <a:p>
            <a:endParaRPr lang="en-GB" sz="1600" dirty="0">
              <a:latin typeface="Roboto Light "/>
              <a:ea typeface="+mn-lt"/>
              <a:cs typeface="+mn-lt"/>
            </a:endParaRPr>
          </a:p>
        </p:txBody>
      </p:sp>
      <p:pic>
        <p:nvPicPr>
          <p:cNvPr id="4" name="Picture 3">
            <a:extLst>
              <a:ext uri="{FF2B5EF4-FFF2-40B4-BE49-F238E27FC236}">
                <a16:creationId xmlns:a16="http://schemas.microsoft.com/office/drawing/2014/main" id="{80ED44EA-B4A7-B737-CC5A-891303BBF4D4}"/>
              </a:ext>
            </a:extLst>
          </p:cNvPr>
          <p:cNvPicPr>
            <a:picLocks noChangeAspect="1"/>
          </p:cNvPicPr>
          <p:nvPr/>
        </p:nvPicPr>
        <p:blipFill rotWithShape="1">
          <a:blip r:embed="rId3"/>
          <a:srcRect l="22430" t="3774" r="21827" b="7684"/>
          <a:stretch/>
        </p:blipFill>
        <p:spPr>
          <a:xfrm>
            <a:off x="3200400" y="974174"/>
            <a:ext cx="2743200" cy="2223083"/>
          </a:xfrm>
          <a:prstGeom prst="roundRect">
            <a:avLst/>
          </a:prstGeom>
        </p:spPr>
      </p:pic>
      <p:pic>
        <p:nvPicPr>
          <p:cNvPr id="7" name="Picture 6">
            <a:extLst>
              <a:ext uri="{FF2B5EF4-FFF2-40B4-BE49-F238E27FC236}">
                <a16:creationId xmlns:a16="http://schemas.microsoft.com/office/drawing/2014/main" id="{9F4DB63F-37E8-72FF-C286-6CEA22B2FF7F}"/>
              </a:ext>
            </a:extLst>
          </p:cNvPr>
          <p:cNvPicPr>
            <a:picLocks noChangeAspect="1"/>
          </p:cNvPicPr>
          <p:nvPr/>
        </p:nvPicPr>
        <p:blipFill rotWithShape="1">
          <a:blip r:embed="rId4"/>
          <a:srcRect l="19982" t="8875" r="21785" b="8028"/>
          <a:stretch/>
        </p:blipFill>
        <p:spPr>
          <a:xfrm>
            <a:off x="5391734" y="2178229"/>
            <a:ext cx="3059935" cy="2305740"/>
          </a:xfrm>
          <a:prstGeom prst="roundRect">
            <a:avLst/>
          </a:prstGeom>
        </p:spPr>
      </p:pic>
    </p:spTree>
    <p:custDataLst>
      <p:tags r:id="rId1"/>
    </p:custDataLst>
    <p:extLst>
      <p:ext uri="{BB962C8B-B14F-4D97-AF65-F5344CB8AC3E}">
        <p14:creationId xmlns:p14="http://schemas.microsoft.com/office/powerpoint/2010/main" val="2706120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04102" y="454001"/>
            <a:ext cx="3494975" cy="4278094"/>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Roboto Light "/>
              </a:rPr>
              <a:t>To add your choice</a:t>
            </a:r>
            <a:r>
              <a:rPr lang="en-GB" sz="1600" dirty="0">
                <a:solidFill>
                  <a:srgbClr val="000000"/>
                </a:solidFill>
                <a:latin typeface="Roboto Light "/>
              </a:rPr>
              <a:t> s</a:t>
            </a:r>
            <a:r>
              <a:rPr lang="en-GB" sz="1600" b="0" i="0" dirty="0">
                <a:solidFill>
                  <a:srgbClr val="000000"/>
                </a:solidFill>
                <a:effectLst/>
                <a:latin typeface="Roboto Light "/>
              </a:rPr>
              <a:t>tart </a:t>
            </a:r>
            <a:r>
              <a:rPr lang="en-GB" sz="1600" b="0" i="0" dirty="0">
                <a:solidFill>
                  <a:srgbClr val="313537"/>
                </a:solidFill>
                <a:effectLst/>
                <a:latin typeface="Roboto Light "/>
              </a:rPr>
              <a:t>typing the </a:t>
            </a:r>
            <a:r>
              <a:rPr lang="en-GB" sz="1600" b="1" i="0" dirty="0">
                <a:solidFill>
                  <a:srgbClr val="313537"/>
                </a:solidFill>
                <a:effectLst/>
                <a:latin typeface="Roboto Light "/>
              </a:rPr>
              <a:t>name</a:t>
            </a:r>
            <a:r>
              <a:rPr lang="en-GB" sz="1600" b="0" i="0" dirty="0">
                <a:solidFill>
                  <a:srgbClr val="313537"/>
                </a:solidFill>
                <a:effectLst/>
                <a:latin typeface="Roboto Light "/>
              </a:rPr>
              <a:t> of the university or college into the </a:t>
            </a:r>
            <a:r>
              <a:rPr lang="en-GB" sz="1600" dirty="0">
                <a:solidFill>
                  <a:srgbClr val="313537"/>
                </a:solidFill>
                <a:latin typeface="Roboto Light "/>
              </a:rPr>
              <a:t>institution </a:t>
            </a:r>
            <a:r>
              <a:rPr lang="en-GB" sz="1600" b="0" i="0" dirty="0">
                <a:solidFill>
                  <a:srgbClr val="313537"/>
                </a:solidFill>
                <a:effectLst/>
                <a:latin typeface="Roboto Light "/>
              </a:rPr>
              <a:t>field. </a:t>
            </a:r>
            <a:r>
              <a:rPr lang="en-GB" sz="1600" dirty="0">
                <a:solidFill>
                  <a:srgbClr val="313537"/>
                </a:solidFill>
                <a:latin typeface="Roboto Light "/>
              </a:rPr>
              <a:t>S</a:t>
            </a:r>
            <a:r>
              <a:rPr lang="en-GB" sz="1600" b="0" i="0" dirty="0">
                <a:solidFill>
                  <a:srgbClr val="313537"/>
                </a:solidFill>
                <a:effectLst/>
                <a:latin typeface="Roboto Light "/>
              </a:rPr>
              <a:t>elect from the options displayed.</a:t>
            </a:r>
            <a:r>
              <a:rPr lang="en-GB" sz="1600" dirty="0">
                <a:solidFill>
                  <a:srgbClr val="313537"/>
                </a:solidFill>
                <a:latin typeface="Roboto Light "/>
              </a:rPr>
              <a:t> </a:t>
            </a:r>
            <a:endParaRPr lang="en-GB" sz="1600" b="0" i="0" dirty="0">
              <a:solidFill>
                <a:srgbClr val="313537"/>
              </a:solidFill>
              <a:effectLst/>
              <a:latin typeface="Roboto Light "/>
            </a:endParaRPr>
          </a:p>
          <a:p>
            <a:endParaRPr lang="en-GB" sz="1600" dirty="0">
              <a:solidFill>
                <a:srgbClr val="313537"/>
              </a:solidFill>
              <a:latin typeface="Roboto Light "/>
            </a:endParaRPr>
          </a:p>
          <a:p>
            <a:r>
              <a:rPr lang="en-GB" sz="1600" b="0" i="0" dirty="0">
                <a:solidFill>
                  <a:srgbClr val="313537"/>
                </a:solidFill>
                <a:effectLst/>
                <a:latin typeface="Roboto Light "/>
              </a:rPr>
              <a:t>Do the same for the course you have </a:t>
            </a:r>
            <a:r>
              <a:rPr lang="en-GB" sz="1600" b="0" i="0" dirty="0">
                <a:solidFill>
                  <a:srgbClr val="000000"/>
                </a:solidFill>
                <a:effectLst/>
                <a:latin typeface="Roboto Light "/>
              </a:rPr>
              <a:t>selected. </a:t>
            </a:r>
          </a:p>
          <a:p>
            <a:endParaRPr lang="en-GB" sz="1600" dirty="0">
              <a:solidFill>
                <a:srgbClr val="000000"/>
              </a:solidFill>
              <a:latin typeface="Roboto Light "/>
            </a:endParaRPr>
          </a:p>
          <a:p>
            <a:r>
              <a:rPr lang="en-GB" sz="1600" dirty="0">
                <a:solidFill>
                  <a:srgbClr val="313537"/>
                </a:solidFill>
                <a:latin typeface="Roboto Light "/>
                <a:cs typeface="Calibri"/>
              </a:rPr>
              <a:t>L</a:t>
            </a:r>
            <a:r>
              <a:rPr lang="en-GB" sz="1600" b="0" i="0" dirty="0">
                <a:solidFill>
                  <a:srgbClr val="313537"/>
                </a:solidFill>
                <a:effectLst/>
                <a:latin typeface="Roboto Light "/>
                <a:cs typeface="Calibri"/>
              </a:rPr>
              <a:t>ocations and start dates are displayed according to the course</a:t>
            </a:r>
            <a:r>
              <a:rPr lang="en-GB" sz="1600" dirty="0">
                <a:solidFill>
                  <a:srgbClr val="313537"/>
                </a:solidFill>
                <a:latin typeface="Roboto Light "/>
                <a:cs typeface="Calibri"/>
              </a:rPr>
              <a:t> details</a:t>
            </a:r>
            <a:r>
              <a:rPr lang="en-GB" sz="1600" b="0" i="0" dirty="0">
                <a:solidFill>
                  <a:srgbClr val="313537"/>
                </a:solidFill>
                <a:effectLst/>
                <a:latin typeface="Roboto Light "/>
                <a:cs typeface="Calibri"/>
              </a:rPr>
              <a:t>.</a:t>
            </a:r>
            <a:r>
              <a:rPr lang="en-GB" sz="1600" dirty="0">
                <a:solidFill>
                  <a:srgbClr val="313537"/>
                </a:solidFill>
                <a:latin typeface="Roboto Light "/>
                <a:cs typeface="Calibri"/>
              </a:rPr>
              <a:t> </a:t>
            </a:r>
          </a:p>
          <a:p>
            <a:endParaRPr lang="en-GB" sz="1600" b="0" i="0" dirty="0">
              <a:solidFill>
                <a:srgbClr val="313537"/>
              </a:solidFill>
              <a:effectLst/>
              <a:latin typeface="Roboto Light "/>
              <a:cs typeface="Calibri"/>
            </a:endParaRPr>
          </a:p>
          <a:p>
            <a:r>
              <a:rPr lang="en-GB" sz="1600" b="0" i="0" dirty="0">
                <a:solidFill>
                  <a:srgbClr val="313537"/>
                </a:solidFill>
                <a:effectLst/>
                <a:latin typeface="Roboto Light "/>
                <a:cs typeface="Calibri"/>
              </a:rPr>
              <a:t>You don’t have to select a point of entry, but if you want </a:t>
            </a:r>
            <a:r>
              <a:rPr lang="en-GB" sz="1600" dirty="0">
                <a:solidFill>
                  <a:srgbClr val="313537"/>
                </a:solidFill>
                <a:latin typeface="Roboto Light "/>
                <a:cs typeface="Calibri"/>
              </a:rPr>
              <a:t>to,</a:t>
            </a:r>
            <a:r>
              <a:rPr lang="en-GB" sz="1600" b="0" i="0" dirty="0">
                <a:solidFill>
                  <a:srgbClr val="313537"/>
                </a:solidFill>
                <a:effectLst/>
                <a:latin typeface="Roboto Light "/>
                <a:cs typeface="Calibri"/>
              </a:rPr>
              <a:t> it will usually be year 1 or foundation year (if available).</a:t>
            </a:r>
          </a:p>
          <a:p>
            <a:endParaRPr lang="en-GB" sz="1600" b="0" i="0" dirty="0">
              <a:solidFill>
                <a:srgbClr val="313537"/>
              </a:solidFill>
              <a:effectLst/>
              <a:latin typeface="+mj-lt"/>
            </a:endParaRPr>
          </a:p>
        </p:txBody>
      </p:sp>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3"/>
          <a:srcRect l="5482" t="28503" r="4350" b="13213"/>
          <a:stretch/>
        </p:blipFill>
        <p:spPr>
          <a:xfrm>
            <a:off x="4324989" y="454001"/>
            <a:ext cx="3447428" cy="607524"/>
          </a:xfrm>
          <a:prstGeom prst="roundRect">
            <a:avLst>
              <a:gd name="adj" fmla="val 28604"/>
            </a:avLst>
          </a:prstGeom>
          <a:ln w="6350">
            <a:solidFill>
              <a:schemeClr val="tx2">
                <a:lumMod val="40000"/>
                <a:lumOff val="60000"/>
              </a:schemeClr>
            </a:solidFill>
          </a:ln>
          <a:effectLst/>
        </p:spPr>
      </p:pic>
      <p:sp>
        <p:nvSpPr>
          <p:cNvPr id="8" name="Footer Placeholder 4">
            <a:extLst>
              <a:ext uri="{FF2B5EF4-FFF2-40B4-BE49-F238E27FC236}">
                <a16:creationId xmlns:a16="http://schemas.microsoft.com/office/drawing/2014/main" id="{1351DC9F-528D-4885-A920-F0B4F6EBF64F}"/>
              </a:ext>
            </a:extLst>
          </p:cNvPr>
          <p:cNvSpPr txBox="1">
            <a:spLocks/>
          </p:cNvSpPr>
          <p:nvPr/>
        </p:nvSpPr>
        <p:spPr>
          <a:xfrm>
            <a:off x="1143735"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rotWithShape="1">
          <a:blip r:embed="rId4"/>
          <a:srcRect l="4721" t="2364" r="4980" b="3355"/>
          <a:stretch/>
        </p:blipFill>
        <p:spPr>
          <a:xfrm>
            <a:off x="5599950" y="854594"/>
            <a:ext cx="3092105" cy="4032964"/>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3112093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71</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391955" y="1387740"/>
            <a:ext cx="2482382" cy="230832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000000"/>
              </a:solidFill>
              <a:uFillTx/>
              <a:latin typeface="Roboto Light "/>
            </a:endParaRPr>
          </a:p>
          <a:p>
            <a:r>
              <a:rPr lang="en-GB" sz="1600" b="0" i="0">
                <a:solidFill>
                  <a:srgbClr val="000000"/>
                </a:solidFill>
                <a:effectLst/>
                <a:latin typeface="Roboto Light "/>
              </a:rPr>
              <a:t>Some courses may require you to disclose your criminal conviction status. </a:t>
            </a:r>
          </a:p>
          <a:p>
            <a:endParaRPr lang="en-GB" sz="1600" b="0" i="0">
              <a:solidFill>
                <a:srgbClr val="000000"/>
              </a:solidFill>
              <a:effectLst/>
              <a:latin typeface="Roboto Light "/>
            </a:endParaRPr>
          </a:p>
          <a:p>
            <a:r>
              <a:rPr lang="en-GB" sz="1600" b="0" i="0">
                <a:solidFill>
                  <a:srgbClr val="000000"/>
                </a:solidFill>
                <a:effectLst/>
                <a:latin typeface="Roboto Light "/>
              </a:rPr>
              <a:t>We'll only show this question if the course choice requires it.</a:t>
            </a:r>
            <a:endParaRPr lang="en-GB" sz="1600">
              <a:latin typeface="Roboto Light "/>
            </a:endParaRPr>
          </a:p>
        </p:txBody>
      </p:sp>
      <p:sp>
        <p:nvSpPr>
          <p:cNvPr id="6" name="Footer Placeholder 4">
            <a:extLst>
              <a:ext uri="{FF2B5EF4-FFF2-40B4-BE49-F238E27FC236}">
                <a16:creationId xmlns:a16="http://schemas.microsoft.com/office/drawing/2014/main" id="{73552E8C-7AE4-4E83-8D38-6E667EB3D33C}"/>
              </a:ext>
            </a:extLst>
          </p:cNvPr>
          <p:cNvSpPr txBox="1">
            <a:spLocks/>
          </p:cNvSpPr>
          <p:nvPr/>
        </p:nvSpPr>
        <p:spPr>
          <a:xfrm>
            <a:off x="118439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11" name="Picture 10">
            <a:extLst>
              <a:ext uri="{FF2B5EF4-FFF2-40B4-BE49-F238E27FC236}">
                <a16:creationId xmlns:a16="http://schemas.microsoft.com/office/drawing/2014/main" id="{C53A7E6C-0893-43C5-B32B-167F82E4B822}"/>
              </a:ext>
            </a:extLst>
          </p:cNvPr>
          <p:cNvPicPr>
            <a:picLocks noGrp="1" noRot="1" noChangeAspect="1" noMove="1" noResize="1" noEditPoints="1" noAdjustHandles="1" noChangeArrowheads="1" noChangeShapeType="1" noCrop="1"/>
          </p:cNvPicPr>
          <p:nvPr/>
        </p:nvPicPr>
        <p:blipFill rotWithShape="1">
          <a:blip r:embed="rId3"/>
          <a:srcRect b="39440"/>
          <a:stretch/>
        </p:blipFill>
        <p:spPr>
          <a:xfrm>
            <a:off x="2825809" y="414442"/>
            <a:ext cx="5682419" cy="4314616"/>
          </a:xfrm>
          <a:prstGeom prst="roundRect">
            <a:avLst>
              <a:gd name="adj" fmla="val 2654"/>
            </a:avLst>
          </a:prstGeom>
          <a:ln w="6350">
            <a:solidFill>
              <a:schemeClr val="tx2">
                <a:lumMod val="40000"/>
                <a:lumOff val="60000"/>
              </a:schemeClr>
            </a:solidFill>
          </a:ln>
          <a:effectLst/>
        </p:spPr>
        <p:style>
          <a:lnRef idx="2">
            <a:schemeClr val="accent4"/>
          </a:lnRef>
          <a:fillRef idx="1">
            <a:schemeClr val="lt1"/>
          </a:fillRef>
          <a:effectRef idx="0">
            <a:schemeClr val="accent4"/>
          </a:effectRef>
          <a:fontRef idx="minor">
            <a:schemeClr val="dk1"/>
          </a:fontRef>
        </p:style>
      </p:pic>
    </p:spTree>
    <p:custDataLst>
      <p:tags r:id="rId1"/>
    </p:custDataLst>
    <p:extLst>
      <p:ext uri="{BB962C8B-B14F-4D97-AF65-F5344CB8AC3E}">
        <p14:creationId xmlns:p14="http://schemas.microsoft.com/office/powerpoint/2010/main" val="3944947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xfrm>
            <a:off x="1347304" y="488490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175727" y="797544"/>
            <a:ext cx="4192754" cy="3354765"/>
          </a:xfrm>
          <a:prstGeom prst="rect">
            <a:avLst/>
          </a:prstGeom>
          <a:noFill/>
          <a:ln cap="flat">
            <a:noFill/>
          </a:ln>
        </p:spPr>
        <p:txBody>
          <a:bodyPr vert="horz" wrap="square" lIns="91440" tIns="45720" rIns="91440" bIns="45720" anchor="t" anchorCtr="0" compatLnSpc="1">
            <a:spAutoFit/>
          </a:bodyPr>
          <a:lstStyle/>
          <a:p>
            <a:r>
              <a:rPr lang="en-GB" sz="1400" b="0" i="0" dirty="0">
                <a:solidFill>
                  <a:srgbClr val="000000"/>
                </a:solidFill>
                <a:effectLst/>
                <a:latin typeface="Roboto Light "/>
              </a:rPr>
              <a:t>There is a maximum of </a:t>
            </a:r>
            <a:r>
              <a:rPr lang="en-GB" sz="1400" b="1" i="0" dirty="0">
                <a:solidFill>
                  <a:srgbClr val="000000"/>
                </a:solidFill>
                <a:effectLst/>
                <a:latin typeface="Roboto Light "/>
              </a:rPr>
              <a:t>five</a:t>
            </a:r>
            <a:r>
              <a:rPr lang="en-GB" sz="1400" b="0" i="0" dirty="0">
                <a:solidFill>
                  <a:srgbClr val="000000"/>
                </a:solidFill>
                <a:effectLst/>
                <a:latin typeface="Roboto Light "/>
              </a:rPr>
              <a:t> choices and choice </a:t>
            </a:r>
            <a:r>
              <a:rPr lang="en-GB" sz="1400" b="0" i="0" dirty="0">
                <a:effectLst/>
                <a:latin typeface="Roboto Light "/>
              </a:rPr>
              <a:t>restrictions may apply. </a:t>
            </a:r>
            <a:r>
              <a:rPr lang="en-GB" sz="1400" dirty="0">
                <a:latin typeface="Roboto Light "/>
              </a:rPr>
              <a:t>A</a:t>
            </a:r>
            <a:r>
              <a:rPr lang="en-GB" sz="1400" b="0" i="0" dirty="0">
                <a:effectLst/>
                <a:latin typeface="Roboto Light "/>
              </a:rPr>
              <a:t> maximum of </a:t>
            </a:r>
            <a:r>
              <a:rPr lang="en-GB" sz="1400" b="1" i="0" dirty="0">
                <a:effectLst/>
                <a:latin typeface="Roboto Light "/>
              </a:rPr>
              <a:t>four</a:t>
            </a:r>
            <a:r>
              <a:rPr lang="en-GB" sz="1400" b="0" i="0" dirty="0">
                <a:effectLst/>
                <a:latin typeface="Roboto Light "/>
              </a:rPr>
              <a:t> courses from medicine, dentistry, veterinary medicine or veterinary science, and either the University of Oxford OR the University of Cambridge).</a:t>
            </a:r>
            <a:endParaRPr lang="en-GB" sz="1400" b="0" i="0" dirty="0">
              <a:effectLst/>
              <a:latin typeface="Roboto Light "/>
              <a:cs typeface="Calibri Light"/>
            </a:endParaRPr>
          </a:p>
          <a:p>
            <a:endParaRPr lang="en-GB" sz="1400" dirty="0">
              <a:latin typeface="Roboto Light "/>
            </a:endParaRPr>
          </a:p>
          <a:p>
            <a:r>
              <a:rPr lang="en-GB" sz="1400" b="1" dirty="0">
                <a:solidFill>
                  <a:srgbClr val="000000"/>
                </a:solidFill>
                <a:latin typeface="Roboto Light "/>
              </a:rPr>
              <a:t>O</a:t>
            </a:r>
            <a:r>
              <a:rPr lang="en-GB" sz="1400" b="1" i="0" dirty="0">
                <a:solidFill>
                  <a:srgbClr val="000000"/>
                </a:solidFill>
                <a:effectLst/>
                <a:latin typeface="Roboto Light "/>
              </a:rPr>
              <a:t>nce all choices are added you must mark the section as complete</a:t>
            </a:r>
            <a:r>
              <a:rPr lang="en-GB" sz="1400" b="1" dirty="0">
                <a:solidFill>
                  <a:srgbClr val="000000"/>
                </a:solidFill>
                <a:latin typeface="Roboto Light "/>
              </a:rPr>
              <a:t> to be able to submit</a:t>
            </a:r>
            <a:r>
              <a:rPr lang="en-GB" sz="1400" dirty="0">
                <a:solidFill>
                  <a:srgbClr val="000000"/>
                </a:solidFill>
                <a:latin typeface="Roboto Light "/>
              </a:rPr>
              <a:t>. </a:t>
            </a:r>
          </a:p>
          <a:p>
            <a:endParaRPr lang="en-GB" sz="1400" b="0" i="0" dirty="0">
              <a:solidFill>
                <a:srgbClr val="000000"/>
              </a:solidFill>
              <a:effectLst/>
              <a:latin typeface="Roboto Light "/>
            </a:endParaRPr>
          </a:p>
          <a:p>
            <a:r>
              <a:rPr lang="en-GB" sz="1400" dirty="0">
                <a:solidFill>
                  <a:srgbClr val="000000"/>
                </a:solidFill>
                <a:latin typeface="Roboto Light "/>
              </a:rPr>
              <a:t>Choices do not need to be added in any preference order. Universities / colleges can only see where else you’ve applied once they’ve made their offer and you’ve decided whether to accept them as your firm or insurance choice. </a:t>
            </a:r>
          </a:p>
          <a:p>
            <a:endParaRPr lang="en-GB" sz="1600" b="0" i="0" dirty="0">
              <a:solidFill>
                <a:srgbClr val="000000"/>
              </a:solidFill>
              <a:effectLst/>
              <a:latin typeface="+mj-lt"/>
            </a:endParaRPr>
          </a:p>
        </p:txBody>
      </p:sp>
      <p:pic>
        <p:nvPicPr>
          <p:cNvPr id="8" name="Picture 7">
            <a:extLst>
              <a:ext uri="{FF2B5EF4-FFF2-40B4-BE49-F238E27FC236}">
                <a16:creationId xmlns:a16="http://schemas.microsoft.com/office/drawing/2014/main" id="{494C7D31-7439-41E5-A398-DFD5FD007D4A}"/>
              </a:ext>
            </a:extLst>
          </p:cNvPr>
          <p:cNvPicPr>
            <a:picLocks noGrp="1" noRot="1" noChangeAspect="1" noMove="1" noResize="1" noEditPoints="1" noAdjustHandles="1" noChangeArrowheads="1" noChangeShapeType="1" noCrop="1"/>
          </p:cNvPicPr>
          <p:nvPr/>
        </p:nvPicPr>
        <p:blipFill rotWithShape="1">
          <a:blip r:embed="rId3"/>
          <a:srcRect l="10490" r="9288" b="10432"/>
          <a:stretch/>
        </p:blipFill>
        <p:spPr>
          <a:xfrm>
            <a:off x="4530526" y="383494"/>
            <a:ext cx="4249190" cy="3004492"/>
          </a:xfrm>
          <a:prstGeom prst="roundRect">
            <a:avLst>
              <a:gd name="adj" fmla="val 1551"/>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1BE14B3F-E70F-4A7F-8559-81B953012301}"/>
              </a:ext>
            </a:extLst>
          </p:cNvPr>
          <p:cNvPicPr>
            <a:picLocks noChangeAspect="1"/>
          </p:cNvPicPr>
          <p:nvPr/>
        </p:nvPicPr>
        <p:blipFill>
          <a:blip r:embed="rId4"/>
          <a:stretch>
            <a:fillRect/>
          </a:stretch>
        </p:blipFill>
        <p:spPr>
          <a:xfrm>
            <a:off x="4368481" y="3539255"/>
            <a:ext cx="4573279" cy="880569"/>
          </a:xfrm>
          <a:prstGeom prst="roundRect">
            <a:avLst/>
          </a:prstGeom>
        </p:spPr>
      </p:pic>
      <p:sp>
        <p:nvSpPr>
          <p:cNvPr id="10" name="Footer Placeholder 4">
            <a:extLst>
              <a:ext uri="{FF2B5EF4-FFF2-40B4-BE49-F238E27FC236}">
                <a16:creationId xmlns:a16="http://schemas.microsoft.com/office/drawing/2014/main" id="{A69DE50A-E4C8-404F-83FF-214DF48A2466}"/>
              </a:ext>
            </a:extLst>
          </p:cNvPr>
          <p:cNvSpPr txBox="1">
            <a:spLocks/>
          </p:cNvSpPr>
          <p:nvPr/>
        </p:nvSpPr>
        <p:spPr>
          <a:xfrm>
            <a:off x="114933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custDataLst>
      <p:tags r:id="rId1"/>
    </p:custDataLst>
    <p:extLst>
      <p:ext uri="{BB962C8B-B14F-4D97-AF65-F5344CB8AC3E}">
        <p14:creationId xmlns:p14="http://schemas.microsoft.com/office/powerpoint/2010/main" val="1267170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73</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345741" y="1171366"/>
            <a:ext cx="2763219" cy="2800767"/>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Roboto Light "/>
              </a:rPr>
              <a:t>Some courses have extra admissions tests and assessments. </a:t>
            </a:r>
          </a:p>
          <a:p>
            <a:endParaRPr lang="en-GB" sz="1600" dirty="0">
              <a:solidFill>
                <a:srgbClr val="313537"/>
              </a:solidFill>
              <a:latin typeface="Roboto Light "/>
            </a:endParaRPr>
          </a:p>
          <a:p>
            <a:r>
              <a:rPr lang="en-GB" sz="1600" b="0" i="0" dirty="0">
                <a:solidFill>
                  <a:srgbClr val="313537"/>
                </a:solidFill>
                <a:effectLst/>
                <a:latin typeface="Roboto Light "/>
              </a:rPr>
              <a:t>We'll show these in </a:t>
            </a:r>
            <a:r>
              <a:rPr lang="en-GB" sz="1600" b="1" i="0" dirty="0">
                <a:solidFill>
                  <a:srgbClr val="0070C0"/>
                </a:solidFill>
                <a:effectLst/>
                <a:latin typeface="Roboto Light "/>
              </a:rPr>
              <a:t>blue</a:t>
            </a:r>
            <a:r>
              <a:rPr lang="en-GB" sz="1600" b="1" i="0" dirty="0">
                <a:solidFill>
                  <a:srgbClr val="313537"/>
                </a:solidFill>
                <a:effectLst/>
                <a:latin typeface="Roboto Light "/>
              </a:rPr>
              <a:t> </a:t>
            </a:r>
            <a:r>
              <a:rPr lang="en-GB" sz="1600" b="1" i="0" dirty="0">
                <a:solidFill>
                  <a:srgbClr val="0070C0"/>
                </a:solidFill>
                <a:effectLst/>
                <a:latin typeface="Roboto Light "/>
              </a:rPr>
              <a:t>text</a:t>
            </a:r>
            <a:r>
              <a:rPr lang="en-GB" sz="1600" b="1" i="0" dirty="0">
                <a:solidFill>
                  <a:srgbClr val="313537"/>
                </a:solidFill>
                <a:effectLst/>
                <a:latin typeface="Roboto Light "/>
              </a:rPr>
              <a:t> </a:t>
            </a:r>
            <a:r>
              <a:rPr lang="en-GB" sz="1600" b="0" i="0" dirty="0">
                <a:solidFill>
                  <a:srgbClr val="313537"/>
                </a:solidFill>
                <a:effectLst/>
                <a:latin typeface="Roboto Light "/>
              </a:rPr>
              <a:t>on the choice card</a:t>
            </a:r>
            <a:r>
              <a:rPr lang="en-GB" sz="1600" dirty="0">
                <a:solidFill>
                  <a:srgbClr val="313537"/>
                </a:solidFill>
                <a:latin typeface="Roboto Light "/>
              </a:rPr>
              <a:t>.</a:t>
            </a:r>
          </a:p>
          <a:p>
            <a:endParaRPr lang="en-GB" sz="1600" dirty="0">
              <a:solidFill>
                <a:srgbClr val="313537"/>
              </a:solidFill>
              <a:latin typeface="Roboto Light "/>
            </a:endParaRPr>
          </a:p>
          <a:p>
            <a:r>
              <a:rPr lang="en-GB" sz="1600" dirty="0">
                <a:solidFill>
                  <a:srgbClr val="313537"/>
                </a:solidFill>
                <a:latin typeface="Roboto Light "/>
              </a:rPr>
              <a:t>This</a:t>
            </a:r>
            <a:r>
              <a:rPr lang="en-GB" sz="1600" b="0" i="0" dirty="0">
                <a:solidFill>
                  <a:srgbClr val="313537"/>
                </a:solidFill>
                <a:effectLst/>
                <a:latin typeface="Roboto Light "/>
              </a:rPr>
              <a:t> should not be a surprise to you</a:t>
            </a:r>
            <a:r>
              <a:rPr lang="en-GB" sz="1600" dirty="0">
                <a:solidFill>
                  <a:srgbClr val="313537"/>
                </a:solidFill>
                <a:latin typeface="Roboto Light "/>
              </a:rPr>
              <a:t>,</a:t>
            </a:r>
            <a:r>
              <a:rPr lang="en-GB" sz="1600" b="0" i="0" dirty="0">
                <a:solidFill>
                  <a:srgbClr val="313537"/>
                </a:solidFill>
                <a:effectLst/>
                <a:latin typeface="Roboto Light "/>
              </a:rPr>
              <a:t> as you should have seen details of this when researching the course.</a:t>
            </a:r>
            <a:r>
              <a:rPr lang="en-GB" sz="1600" dirty="0">
                <a:solidFill>
                  <a:srgbClr val="313537"/>
                </a:solidFill>
                <a:latin typeface="Roboto Light "/>
              </a:rPr>
              <a:t> </a:t>
            </a:r>
            <a:endParaRPr lang="en-GB" sz="1600" dirty="0">
              <a:latin typeface="Roboto Light "/>
            </a:endParaRPr>
          </a:p>
        </p:txBody>
      </p:sp>
      <p:pic>
        <p:nvPicPr>
          <p:cNvPr id="10" name="Picture 9">
            <a:extLst>
              <a:ext uri="{FF2B5EF4-FFF2-40B4-BE49-F238E27FC236}">
                <a16:creationId xmlns:a16="http://schemas.microsoft.com/office/drawing/2014/main" id="{039C7FA7-5D5D-44E4-B468-265711B34C24}"/>
              </a:ext>
            </a:extLst>
          </p:cNvPr>
          <p:cNvPicPr>
            <a:picLocks noGrp="1" noRot="1" noChangeAspect="1" noMove="1" noResize="1" noEditPoints="1" noAdjustHandles="1" noChangeArrowheads="1" noChangeShapeType="1" noCrop="1"/>
          </p:cNvPicPr>
          <p:nvPr/>
        </p:nvPicPr>
        <p:blipFill rotWithShape="1">
          <a:blip r:embed="rId3"/>
          <a:srcRect b="10179"/>
          <a:stretch/>
        </p:blipFill>
        <p:spPr>
          <a:xfrm>
            <a:off x="3375979" y="835706"/>
            <a:ext cx="5316542" cy="3472088"/>
          </a:xfrm>
          <a:prstGeom prst="roundRect">
            <a:avLst>
              <a:gd name="adj" fmla="val 5224"/>
            </a:avLst>
          </a:prstGeom>
          <a:ln w="6350">
            <a:solidFill>
              <a:schemeClr val="tx2">
                <a:lumMod val="40000"/>
                <a:lumOff val="60000"/>
              </a:schemeClr>
            </a:solidFill>
          </a:ln>
          <a:effectLst/>
        </p:spPr>
      </p:pic>
      <p:sp>
        <p:nvSpPr>
          <p:cNvPr id="6" name="Footer Placeholder 4">
            <a:extLst>
              <a:ext uri="{FF2B5EF4-FFF2-40B4-BE49-F238E27FC236}">
                <a16:creationId xmlns:a16="http://schemas.microsoft.com/office/drawing/2014/main" id="{D1C63F2C-F07C-4D22-A4FE-78D302FDFA71}"/>
              </a:ext>
            </a:extLst>
          </p:cNvPr>
          <p:cNvSpPr txBox="1">
            <a:spLocks/>
          </p:cNvSpPr>
          <p:nvPr/>
        </p:nvSpPr>
        <p:spPr>
          <a:xfrm>
            <a:off x="1239573"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1553843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74</a:t>
            </a:fld>
            <a:endParaRPr lang="en-US"/>
          </a:p>
        </p:txBody>
      </p:sp>
      <p:sp>
        <p:nvSpPr>
          <p:cNvPr id="7" name="TextBox 5">
            <a:extLst>
              <a:ext uri="{FF2B5EF4-FFF2-40B4-BE49-F238E27FC236}">
                <a16:creationId xmlns:a16="http://schemas.microsoft.com/office/drawing/2014/main" id="{32693E66-A2C0-436D-BB73-7E282CD38684}"/>
              </a:ext>
            </a:extLst>
          </p:cNvPr>
          <p:cNvSpPr txBox="1"/>
          <p:nvPr/>
        </p:nvSpPr>
        <p:spPr>
          <a:xfrm>
            <a:off x="535283" y="782245"/>
            <a:ext cx="3452902" cy="3323987"/>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Roboto Light "/>
            </a:endParaRPr>
          </a:p>
          <a:p>
            <a:r>
              <a:rPr lang="en-GB" sz="1600" b="0" i="0" dirty="0">
                <a:solidFill>
                  <a:srgbClr val="313537"/>
                </a:solidFill>
                <a:effectLst/>
                <a:latin typeface="Roboto Light "/>
              </a:rPr>
              <a:t>Click anywhere on a choice card to expand it or collapse it.</a:t>
            </a:r>
          </a:p>
          <a:p>
            <a:endParaRPr lang="en-GB" sz="1600" dirty="0">
              <a:solidFill>
                <a:srgbClr val="313537"/>
              </a:solidFill>
              <a:latin typeface="Roboto Light "/>
            </a:endParaRPr>
          </a:p>
          <a:p>
            <a:r>
              <a:rPr lang="en-GB" sz="1600" b="0" i="0" dirty="0">
                <a:solidFill>
                  <a:srgbClr val="313537"/>
                </a:solidFill>
                <a:effectLst/>
                <a:latin typeface="Roboto Light "/>
              </a:rPr>
              <a:t>Any choice combinations that are not permitted will be flagged with </a:t>
            </a:r>
            <a:r>
              <a:rPr lang="en-GB" sz="1600" b="1" i="0" dirty="0">
                <a:solidFill>
                  <a:srgbClr val="C00000"/>
                </a:solidFill>
                <a:effectLst/>
                <a:latin typeface="Roboto Light "/>
              </a:rPr>
              <a:t>red text</a:t>
            </a:r>
            <a:r>
              <a:rPr lang="en-GB" sz="1600" b="0" i="0" dirty="0">
                <a:solidFill>
                  <a:srgbClr val="C00000"/>
                </a:solidFill>
                <a:effectLst/>
                <a:latin typeface="Roboto Light "/>
              </a:rPr>
              <a:t> </a:t>
            </a:r>
            <a:r>
              <a:rPr lang="en-GB" sz="1600" b="0" i="0" dirty="0">
                <a:solidFill>
                  <a:srgbClr val="313537"/>
                </a:solidFill>
                <a:effectLst/>
                <a:latin typeface="Roboto Light "/>
              </a:rPr>
              <a:t>on the right of each relevant card. </a:t>
            </a:r>
          </a:p>
          <a:p>
            <a:endParaRPr lang="en-GB" sz="1600" b="0" i="0" dirty="0">
              <a:solidFill>
                <a:srgbClr val="313537"/>
              </a:solidFill>
              <a:effectLst/>
              <a:latin typeface="Roboto Light "/>
            </a:endParaRPr>
          </a:p>
          <a:p>
            <a:r>
              <a:rPr lang="en-GB" sz="1600" b="0" i="0" dirty="0">
                <a:solidFill>
                  <a:srgbClr val="313537"/>
                </a:solidFill>
                <a:effectLst/>
                <a:latin typeface="Roboto Light "/>
              </a:rPr>
              <a:t>For example, these screens show error messages for students trying to apply to University of Cambridge </a:t>
            </a:r>
            <a:r>
              <a:rPr lang="en-GB" sz="1600" b="1" i="0" dirty="0">
                <a:solidFill>
                  <a:srgbClr val="313537"/>
                </a:solidFill>
                <a:effectLst/>
                <a:latin typeface="Roboto Light "/>
              </a:rPr>
              <a:t>and</a:t>
            </a:r>
            <a:r>
              <a:rPr lang="en-GB" sz="1600" b="0" i="0" dirty="0">
                <a:solidFill>
                  <a:srgbClr val="313537"/>
                </a:solidFill>
                <a:effectLst/>
                <a:latin typeface="Roboto Light "/>
              </a:rPr>
              <a:t> University of Oxford. </a:t>
            </a:r>
            <a:endParaRPr lang="en-GB" sz="1600" dirty="0">
              <a:latin typeface="Roboto Light "/>
            </a:endParaRPr>
          </a:p>
        </p:txBody>
      </p:sp>
      <p:sp>
        <p:nvSpPr>
          <p:cNvPr id="8" name="Footer Placeholder 4">
            <a:extLst>
              <a:ext uri="{FF2B5EF4-FFF2-40B4-BE49-F238E27FC236}">
                <a16:creationId xmlns:a16="http://schemas.microsoft.com/office/drawing/2014/main" id="{43F9C0E2-FB84-4484-8337-117B18D6084B}"/>
              </a:ext>
            </a:extLst>
          </p:cNvPr>
          <p:cNvSpPr>
            <a:spLocks noGrp="1"/>
          </p:cNvSpPr>
          <p:nvPr>
            <p:ph type="ftr" sz="quarter" idx="3"/>
          </p:nvPr>
        </p:nvSpPr>
        <p:spPr>
          <a:xfrm>
            <a:off x="1166000" y="4814300"/>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grpSp>
        <p:nvGrpSpPr>
          <p:cNvPr id="4" name="Group 3">
            <a:extLst>
              <a:ext uri="{FF2B5EF4-FFF2-40B4-BE49-F238E27FC236}">
                <a16:creationId xmlns:a16="http://schemas.microsoft.com/office/drawing/2014/main" id="{860E1A78-FA37-7AB6-8576-9EA2109CB83A}"/>
              </a:ext>
            </a:extLst>
          </p:cNvPr>
          <p:cNvGrpSpPr>
            <a:grpSpLocks noGrp="1" noUngrp="1" noRot="1" noMove="1" noResize="1"/>
          </p:cNvGrpSpPr>
          <p:nvPr/>
        </p:nvGrpSpPr>
        <p:grpSpPr>
          <a:xfrm>
            <a:off x="4262277" y="923027"/>
            <a:ext cx="4137325" cy="3297445"/>
            <a:chOff x="4659834" y="232082"/>
            <a:chExt cx="4137325" cy="3297445"/>
          </a:xfrm>
        </p:grpSpPr>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a:picLocks noGrp="1" noRot="1" noChangeAspect="1" noMove="1" noResize="1" noEditPoints="1" noAdjustHandles="1" noChangeArrowheads="1" noChangeShapeType="1" noCrop="1"/>
            </p:cNvPicPr>
            <p:nvPr/>
          </p:nvPicPr>
          <p:blipFill rotWithShape="1">
            <a:blip r:embed="rId3"/>
            <a:srcRect l="3943" r="3197" b="34018"/>
            <a:stretch/>
          </p:blipFill>
          <p:spPr>
            <a:xfrm>
              <a:off x="4659835" y="232082"/>
              <a:ext cx="4137324" cy="2932621"/>
            </a:xfrm>
            <a:prstGeom prst="roundRect">
              <a:avLst>
                <a:gd name="adj" fmla="val 2187"/>
              </a:avLst>
            </a:prstGeom>
          </p:spPr>
        </p:pic>
        <p:grpSp>
          <p:nvGrpSpPr>
            <p:cNvPr id="12" name="Group 11">
              <a:extLst>
                <a:ext uri="{FF2B5EF4-FFF2-40B4-BE49-F238E27FC236}">
                  <a16:creationId xmlns:a16="http://schemas.microsoft.com/office/drawing/2014/main" id="{B7890549-47E6-4184-B2D4-74D4C4393DBA}"/>
                </a:ext>
              </a:extLst>
            </p:cNvPr>
            <p:cNvGrpSpPr>
              <a:grpSpLocks noGrp="1" noUngrp="1" noRot="1" noMove="1" noResize="1"/>
            </p:cNvGrpSpPr>
            <p:nvPr/>
          </p:nvGrpSpPr>
          <p:grpSpPr>
            <a:xfrm>
              <a:off x="4659834" y="2466331"/>
              <a:ext cx="4137323"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a:picLocks noGrp="1" noRot="1" noChangeAspect="1" noMove="1" noResize="1" noEditPoints="1" noAdjustHandles="1" noChangeArrowheads="1" noChangeShapeType="1" noCrop="1"/>
              </p:cNvPicPr>
              <p:nvPr/>
            </p:nvPicPr>
            <p:blipFill rotWithShape="1">
              <a:blip r:embed="rId4"/>
              <a:srcRect b="62591"/>
              <a:stretch/>
            </p:blipFill>
            <p:spPr>
              <a:xfrm>
                <a:off x="2702669" y="715021"/>
                <a:ext cx="5430321" cy="1340296"/>
              </a:xfrm>
              <a:prstGeom prst="roundRect">
                <a:avLst/>
              </a:prstGeom>
            </p:spPr>
          </p:pic>
          <p:sp>
            <p:nvSpPr>
              <p:cNvPr id="11" name="Rectangle 10">
                <a:extLst>
                  <a:ext uri="{FF2B5EF4-FFF2-40B4-BE49-F238E27FC236}">
                    <a16:creationId xmlns:a16="http://schemas.microsoft.com/office/drawing/2014/main" id="{04434A47-1A7F-4943-A544-95C457FEAB1C}"/>
                  </a:ext>
                </a:extLst>
              </p:cNvPr>
              <p:cNvSpPr>
                <a:spLocks noGrp="1" noRot="1" noMove="1" noResize="1" noEditPoints="1" noAdjustHandles="1" noChangeArrowheads="1" noChangeShapeType="1"/>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 name="Rectangle: Rounded Corners 4">
            <a:extLst>
              <a:ext uri="{FF2B5EF4-FFF2-40B4-BE49-F238E27FC236}">
                <a16:creationId xmlns:a16="http://schemas.microsoft.com/office/drawing/2014/main" id="{5AF73444-AEE3-A89A-DDD7-8632BEA4BA85}"/>
              </a:ext>
            </a:extLst>
          </p:cNvPr>
          <p:cNvSpPr/>
          <p:nvPr/>
        </p:nvSpPr>
        <p:spPr>
          <a:xfrm>
            <a:off x="8399602" y="3969888"/>
            <a:ext cx="181950" cy="150618"/>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363413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a:latin typeface="Roboto "/>
              </a:rPr>
              <a:t>Submitting the application.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09 April 2024</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75</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169418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6AF6C-3591-4F5D-9E61-C32BAF85566D}"/>
              </a:ext>
            </a:extLst>
          </p:cNvPr>
          <p:cNvSpPr txBox="1"/>
          <p:nvPr/>
        </p:nvSpPr>
        <p:spPr>
          <a:xfrm>
            <a:off x="287338" y="1242576"/>
            <a:ext cx="2074014" cy="2554545"/>
          </a:xfrm>
          <a:prstGeom prst="rect">
            <a:avLst/>
          </a:prstGeom>
          <a:noFill/>
        </p:spPr>
        <p:txBody>
          <a:bodyPr wrap="square" lIns="91440" tIns="45720" rIns="91440" bIns="45720" anchor="t">
            <a:spAutoFit/>
          </a:bodyPr>
          <a:lstStyle/>
          <a:p>
            <a:pPr defTabSz="914400">
              <a:defRPr sz="1800" b="0" i="0" u="none" strike="noStrike" kern="0" cap="none" spc="0" baseline="0">
                <a:solidFill>
                  <a:srgbClr val="000000"/>
                </a:solidFill>
                <a:uFillTx/>
              </a:defRPr>
            </a:pPr>
            <a:r>
              <a:rPr lang="en-GB" sz="1600" b="0" i="0">
                <a:solidFill>
                  <a:srgbClr val="313537"/>
                </a:solidFill>
                <a:effectLst/>
                <a:latin typeface="Roboto Light "/>
                <a:cs typeface="Calibri Light"/>
              </a:rPr>
              <a:t>There are 4 steps to the submission process.</a:t>
            </a:r>
            <a:r>
              <a:rPr lang="en-GB" sz="1600">
                <a:solidFill>
                  <a:srgbClr val="313537"/>
                </a:solidFill>
                <a:latin typeface="Roboto Light "/>
                <a:cs typeface="Calibri Light"/>
              </a:rPr>
              <a:t> </a:t>
            </a:r>
            <a:endParaRPr lang="en-GB" sz="1600" b="0" i="0">
              <a:solidFill>
                <a:srgbClr val="313537"/>
              </a:solidFill>
              <a:effectLst/>
              <a:latin typeface="Roboto Light "/>
              <a:cs typeface="Calibri Light"/>
            </a:endParaRPr>
          </a:p>
          <a:p>
            <a:endParaRPr lang="en-GB" sz="1600">
              <a:solidFill>
                <a:srgbClr val="313537"/>
              </a:solidFill>
              <a:latin typeface="Roboto Light "/>
              <a:cs typeface="Calibri"/>
            </a:endParaRPr>
          </a:p>
          <a:p>
            <a:r>
              <a:rPr lang="en-GB" sz="1600">
                <a:solidFill>
                  <a:srgbClr val="313537"/>
                </a:solidFill>
                <a:latin typeface="Roboto Light "/>
                <a:cs typeface="Calibri Light"/>
              </a:rPr>
              <a:t>The profile must be complete and showing 'Ready to Send' before being able to review and submit.</a:t>
            </a:r>
          </a:p>
        </p:txBody>
      </p:sp>
      <p:sp>
        <p:nvSpPr>
          <p:cNvPr id="4" name="Footer Placeholder 4">
            <a:extLst>
              <a:ext uri="{FF2B5EF4-FFF2-40B4-BE49-F238E27FC236}">
                <a16:creationId xmlns:a16="http://schemas.microsoft.com/office/drawing/2014/main" id="{7E273050-8230-4F27-BAC1-11FE60E07729}"/>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grpSp>
        <p:nvGrpSpPr>
          <p:cNvPr id="5" name="Group 4">
            <a:extLst>
              <a:ext uri="{FF2B5EF4-FFF2-40B4-BE49-F238E27FC236}">
                <a16:creationId xmlns:a16="http://schemas.microsoft.com/office/drawing/2014/main" id="{EA779CA8-3B86-3F2F-C36B-B36220D28779}"/>
              </a:ext>
            </a:extLst>
          </p:cNvPr>
          <p:cNvGrpSpPr>
            <a:grpSpLocks noGrp="1" noUngrp="1" noRot="1" noMove="1" noResize="1"/>
          </p:cNvGrpSpPr>
          <p:nvPr/>
        </p:nvGrpSpPr>
        <p:grpSpPr>
          <a:xfrm>
            <a:off x="2361196" y="1088610"/>
            <a:ext cx="6466974" cy="2597813"/>
            <a:chOff x="2361196" y="1088610"/>
            <a:chExt cx="6466974" cy="2597813"/>
          </a:xfrm>
        </p:grpSpPr>
        <p:pic>
          <p:nvPicPr>
            <p:cNvPr id="2" name="Picture 1" descr="A screenshot of a website&#10;&#10;Description automatically generated">
              <a:extLst>
                <a:ext uri="{FF2B5EF4-FFF2-40B4-BE49-F238E27FC236}">
                  <a16:creationId xmlns:a16="http://schemas.microsoft.com/office/drawing/2014/main" id="{F50B8FCC-7D90-E74B-D816-F26383A91BCF}"/>
                </a:ext>
              </a:extLst>
            </p:cNvPr>
            <p:cNvPicPr>
              <a:picLocks noGrp="1" noRot="1" noChangeAspect="1" noMove="1" noResize="1" noEditPoints="1" noAdjustHandles="1" noChangeArrowheads="1" noChangeShapeType="1" noCrop="1"/>
            </p:cNvPicPr>
            <p:nvPr/>
          </p:nvPicPr>
          <p:blipFill>
            <a:blip r:embed="rId3"/>
            <a:stretch>
              <a:fillRect/>
            </a:stretch>
          </p:blipFill>
          <p:spPr>
            <a:xfrm>
              <a:off x="2361196" y="1088610"/>
              <a:ext cx="6466974" cy="2597813"/>
            </a:xfrm>
            <a:prstGeom prst="rect">
              <a:avLst/>
            </a:prstGeom>
          </p:spPr>
        </p:pic>
        <p:sp>
          <p:nvSpPr>
            <p:cNvPr id="3" name="Rectangle 2">
              <a:extLst>
                <a:ext uri="{FF2B5EF4-FFF2-40B4-BE49-F238E27FC236}">
                  <a16:creationId xmlns:a16="http://schemas.microsoft.com/office/drawing/2014/main" id="{CAF9D777-A190-92AF-AE02-59F908002F2F}"/>
                </a:ext>
              </a:extLst>
            </p:cNvPr>
            <p:cNvSpPr>
              <a:spLocks noGrp="1" noRot="1" noMove="1" noResize="1" noEditPoints="1" noAdjustHandles="1" noChangeArrowheads="1" noChangeShapeType="1"/>
            </p:cNvSpPr>
            <p:nvPr/>
          </p:nvSpPr>
          <p:spPr>
            <a:xfrm>
              <a:off x="2540000" y="2702560"/>
              <a:ext cx="144272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3993028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88332" y="486019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77</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03032" y="935102"/>
            <a:ext cx="2641768" cy="2800767"/>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This shows the full application; you can download it as a pdf (in the top right) to help you check it.</a:t>
            </a:r>
          </a:p>
          <a:p>
            <a:endParaRPr lang="en-GB" sz="1600"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16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the bottom of the application, click </a:t>
            </a:r>
            <a:r>
              <a:rPr lang="en-GB" sz="1600" b="1"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Accept and proceed </a:t>
            </a:r>
            <a:r>
              <a:rPr lang="en-GB" sz="16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(or return to application if you want to make more changes).</a:t>
            </a:r>
            <a:endParaRPr lang="en-GB" sz="16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3"/>
          <a:stretch>
            <a:fillRect/>
          </a:stretch>
        </p:blipFill>
        <p:spPr>
          <a:xfrm>
            <a:off x="4060707" y="3886446"/>
            <a:ext cx="3789659" cy="647596"/>
          </a:xfrm>
          <a:prstGeom prst="roundRect">
            <a:avLst>
              <a:gd name="adj" fmla="val 2654"/>
            </a:avLst>
          </a:prstGeom>
          <a:ln w="6350">
            <a:solidFill>
              <a:schemeClr val="tx2">
                <a:lumMod val="40000"/>
                <a:lumOff val="60000"/>
              </a:schemeClr>
            </a:solidFill>
          </a:ln>
          <a:effectLst/>
        </p:spPr>
      </p:pic>
      <p:pic>
        <p:nvPicPr>
          <p:cNvPr id="6" name="Picture 5" descr="A screen shot of a application&#10;&#10;Description automatically generated">
            <a:extLst>
              <a:ext uri="{FF2B5EF4-FFF2-40B4-BE49-F238E27FC236}">
                <a16:creationId xmlns:a16="http://schemas.microsoft.com/office/drawing/2014/main" id="{78E9D641-BC3A-09F2-950E-1670C44F7E1A}"/>
              </a:ext>
            </a:extLst>
          </p:cNvPr>
          <p:cNvPicPr>
            <a:picLocks noGrp="1" noRot="1" noChangeAspect="1" noMove="1" noResize="1" noEditPoints="1" noAdjustHandles="1" noChangeArrowheads="1" noChangeShapeType="1" noCrop="1"/>
          </p:cNvPicPr>
          <p:nvPr/>
        </p:nvPicPr>
        <p:blipFill rotWithShape="1">
          <a:blip r:embed="rId4"/>
          <a:srcRect l="3683"/>
          <a:stretch/>
        </p:blipFill>
        <p:spPr>
          <a:xfrm>
            <a:off x="3042507" y="731811"/>
            <a:ext cx="5826061" cy="3046988"/>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901007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999879" y="4844777"/>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78</a:t>
            </a:fld>
            <a:endParaRPr lang="en-US"/>
          </a:p>
        </p:txBody>
      </p:sp>
      <p:sp>
        <p:nvSpPr>
          <p:cNvPr id="5" name="TextBox 5">
            <a:extLst>
              <a:ext uri="{FF2B5EF4-FFF2-40B4-BE49-F238E27FC236}">
                <a16:creationId xmlns:a16="http://schemas.microsoft.com/office/drawing/2014/main" id="{587484F5-84A7-4065-86DB-73A80DD104F1}"/>
              </a:ext>
            </a:extLst>
          </p:cNvPr>
          <p:cNvSpPr txBox="1"/>
          <p:nvPr/>
        </p:nvSpPr>
        <p:spPr>
          <a:xfrm>
            <a:off x="361024" y="1040924"/>
            <a:ext cx="2446469" cy="1354217"/>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Roboto Light "/>
            </a:endParaRPr>
          </a:p>
          <a:p>
            <a:r>
              <a:rPr lang="en-GB" sz="1600" dirty="0">
                <a:solidFill>
                  <a:srgbClr val="000000"/>
                </a:solidFill>
                <a:latin typeface="Roboto Light "/>
              </a:rPr>
              <a:t>We need you to check, and where necessary, update your preferences. </a:t>
            </a:r>
          </a:p>
          <a:p>
            <a:endParaRPr lang="en-GB" dirty="0">
              <a:solidFill>
                <a:srgbClr val="000000"/>
              </a:solidFill>
            </a:endParaRPr>
          </a:p>
        </p:txBody>
      </p:sp>
      <p:pic>
        <p:nvPicPr>
          <p:cNvPr id="8" name="Picture 7">
            <a:extLst>
              <a:ext uri="{FF2B5EF4-FFF2-40B4-BE49-F238E27FC236}">
                <a16:creationId xmlns:a16="http://schemas.microsoft.com/office/drawing/2014/main" id="{B0C32AB1-D4FA-4D28-A4EC-8B2C482FF3F0}"/>
              </a:ext>
            </a:extLst>
          </p:cNvPr>
          <p:cNvPicPr>
            <a:picLocks noGrp="1" noRot="1" noChangeAspect="1" noMove="1" noResize="1" noEditPoints="1" noAdjustHandles="1" noChangeArrowheads="1" noChangeShapeType="1" noCrop="1"/>
          </p:cNvPicPr>
          <p:nvPr/>
        </p:nvPicPr>
        <p:blipFill>
          <a:blip r:embed="rId3"/>
          <a:stretch>
            <a:fillRect/>
          </a:stretch>
        </p:blipFill>
        <p:spPr>
          <a:xfrm>
            <a:off x="3502545" y="289016"/>
            <a:ext cx="4343746" cy="4565468"/>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1362369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82414"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433152" y="4821129"/>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79</a:t>
            </a:fld>
            <a:endParaRPr lang="en-US"/>
          </a:p>
        </p:txBody>
      </p:sp>
      <p:pic>
        <p:nvPicPr>
          <p:cNvPr id="3" name="Picture 2">
            <a:extLst>
              <a:ext uri="{FF2B5EF4-FFF2-40B4-BE49-F238E27FC236}">
                <a16:creationId xmlns:a16="http://schemas.microsoft.com/office/drawing/2014/main" id="{7B462CBF-18B6-4FCF-BE13-9332AA340E3E}"/>
              </a:ext>
            </a:extLst>
          </p:cNvPr>
          <p:cNvPicPr>
            <a:picLocks noGrp="1" noRot="1" noChangeAspect="1" noMove="1" noResize="1" noEditPoints="1" noAdjustHandles="1" noChangeArrowheads="1" noChangeShapeType="1" noCrop="1"/>
          </p:cNvPicPr>
          <p:nvPr/>
        </p:nvPicPr>
        <p:blipFill>
          <a:blip r:embed="rId3"/>
          <a:stretch>
            <a:fillRect/>
          </a:stretch>
        </p:blipFill>
        <p:spPr>
          <a:xfrm>
            <a:off x="3150269" y="953289"/>
            <a:ext cx="5692162" cy="2904335"/>
          </a:xfrm>
          <a:prstGeom prst="roundRect">
            <a:avLst>
              <a:gd name="adj" fmla="val 2654"/>
            </a:avLst>
          </a:prstGeom>
          <a:ln w="6350">
            <a:solidFill>
              <a:schemeClr val="tx2">
                <a:lumMod val="40000"/>
                <a:lumOff val="60000"/>
              </a:schemeClr>
            </a:solidFill>
          </a:ln>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408508" y="922010"/>
            <a:ext cx="2799036" cy="3539430"/>
            <a:chOff x="391892" y="770092"/>
            <a:chExt cx="2410168" cy="3539430"/>
          </a:xfrm>
        </p:grpSpPr>
        <p:sp>
          <p:nvSpPr>
            <p:cNvPr id="5" name="TextBox 5">
              <a:extLst>
                <a:ext uri="{FF2B5EF4-FFF2-40B4-BE49-F238E27FC236}">
                  <a16:creationId xmlns:a16="http://schemas.microsoft.com/office/drawing/2014/main" id="{8FF01E56-CA34-4C44-9AB4-D0AFABD59E95}"/>
                </a:ext>
              </a:extLst>
            </p:cNvPr>
            <p:cNvSpPr txBox="1"/>
            <p:nvPr/>
          </p:nvSpPr>
          <p:spPr>
            <a:xfrm>
              <a:off x="391892" y="770092"/>
              <a:ext cx="2410168" cy="3539430"/>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can collapse these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Then click </a:t>
              </a:r>
              <a:r>
                <a:rPr lang="en-GB" sz="1600" b="1" dirty="0">
                  <a:solidFill>
                    <a:srgbClr val="000000"/>
                  </a:solidFill>
                  <a:latin typeface="Roboto Light "/>
                </a:rPr>
                <a:t>Accept and proceed</a:t>
              </a:r>
              <a:r>
                <a:rPr lang="en-GB" sz="1600" dirty="0">
                  <a:solidFill>
                    <a:srgbClr val="000000"/>
                  </a:solidFill>
                  <a:latin typeface="Roboto Light "/>
                </a:rPr>
                <a:t>, or you can Return to application, or Return to marketing preferences.</a:t>
              </a:r>
              <a:endParaRPr lang="en-GB" sz="1600" dirty="0">
                <a:latin typeface="Roboto Light "/>
              </a:endParaRPr>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377321" y="2606082"/>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654652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19F9DF-3386-4595-A6C9-3AA166ECC2FA}"/>
              </a:ext>
            </a:extLst>
          </p:cNvPr>
          <p:cNvSpPr>
            <a:spLocks noGrp="1"/>
          </p:cNvSpPr>
          <p:nvPr>
            <p:ph type="title"/>
          </p:nvPr>
        </p:nvSpPr>
        <p:spPr/>
        <p:txBody>
          <a:bodyPr/>
          <a:lstStyle/>
          <a:p>
            <a:r>
              <a:rPr lang="en-GB">
                <a:latin typeface="Roboto" panose="02000000000000000000" pitchFamily="2" charset="0"/>
              </a:rPr>
              <a:t>Registering for an account</a:t>
            </a:r>
            <a:br>
              <a:rPr lang="en-US" sz="3600"/>
            </a:br>
            <a:endParaRPr lang="en-GB"/>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380703" y="1143031"/>
            <a:ext cx="4275379" cy="3785652"/>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We’ll ask you a few questions about yourself; your level of study is </a:t>
            </a:r>
            <a:r>
              <a:rPr lang="en-GB" sz="1600" b="1"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Undergraduate </a:t>
            </a:r>
            <a:r>
              <a:rPr lang="en-GB" sz="1600"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if you’re still at school/college. </a:t>
            </a:r>
            <a:endParaRPr lang="en-GB" sz="1600"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endParaRPr lang="en-GB" sz="1600"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r>
              <a:rPr lang="en-GB" sz="1600"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You can choose to get information on apprenticeships, conservatoires, finding a job or gap years. </a:t>
            </a:r>
          </a:p>
          <a:p>
            <a:endParaRPr lang="en-GB" sz="1600" dirty="0">
              <a:solidFill>
                <a:srgbClr val="313537"/>
              </a:solidFill>
              <a:latin typeface="Roboto Light" panose="02000000000000000000" pitchFamily="2" charset="0"/>
              <a:ea typeface="Roboto Light" panose="02000000000000000000" pitchFamily="2" charset="0"/>
              <a:cs typeface="Roboto Light" panose="02000000000000000000" pitchFamily="2" charset="0"/>
            </a:endParaRPr>
          </a:p>
          <a:p>
            <a:r>
              <a:rPr lang="en-GB" sz="1600" dirty="0">
                <a:effectLst/>
                <a:latin typeface="Roboto Light" panose="02000000000000000000" pitchFamily="2" charset="0"/>
                <a:ea typeface="Roboto Light" panose="02000000000000000000" pitchFamily="2" charset="0"/>
                <a:cs typeface="Roboto Light" panose="02000000000000000000" pitchFamily="2" charset="0"/>
              </a:rPr>
              <a:t>We also want to know when you’re interested in starting a course, so that we show you relevant courses in your search results. You can change this at any time, and you can use the Hub before you are looking to apply. </a:t>
            </a:r>
            <a:endParaRPr lang="en-GB" sz="1600" dirty="0">
              <a:solidFill>
                <a:srgbClr val="313537"/>
              </a:solidFill>
              <a:latin typeface="Roboto Light" panose="02000000000000000000" pitchFamily="2" charset="0"/>
              <a:ea typeface="Roboto Light" panose="02000000000000000000" pitchFamily="2" charset="0"/>
              <a:cs typeface="Roboto Light" panose="02000000000000000000" pitchFamily="2" charset="0"/>
            </a:endParaRP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endParaRPr lang="en-GB" sz="16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2" name="Picture 1">
            <a:extLst>
              <a:ext uri="{FF2B5EF4-FFF2-40B4-BE49-F238E27FC236}">
                <a16:creationId xmlns:a16="http://schemas.microsoft.com/office/drawing/2014/main" id="{960C54D5-57B8-AA44-D8E8-BE111D2288D4}"/>
              </a:ext>
            </a:extLst>
          </p:cNvPr>
          <p:cNvPicPr>
            <a:picLocks noGrp="1" noRot="1" noChangeAspect="1" noMove="1" noResize="1" noEditPoints="1" noAdjustHandles="1" noChangeArrowheads="1" noChangeShapeType="1" noCrop="1"/>
          </p:cNvPicPr>
          <p:nvPr/>
        </p:nvPicPr>
        <p:blipFill rotWithShape="1">
          <a:blip r:embed="rId3"/>
          <a:srcRect l="23374" r="21655"/>
          <a:stretch/>
        </p:blipFill>
        <p:spPr>
          <a:xfrm>
            <a:off x="5218612" y="972313"/>
            <a:ext cx="3442061" cy="3198874"/>
          </a:xfrm>
          <a:prstGeom prst="roundRect">
            <a:avLst/>
          </a:prstGeom>
        </p:spPr>
      </p:pic>
    </p:spTree>
    <p:custDataLst>
      <p:tags r:id="rId1"/>
    </p:custDataLst>
    <p:extLst>
      <p:ext uri="{BB962C8B-B14F-4D97-AF65-F5344CB8AC3E}">
        <p14:creationId xmlns:p14="http://schemas.microsoft.com/office/powerpoint/2010/main" val="3953556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99EC3-A05D-49D6-B7FA-6783708C2848}"/>
              </a:ext>
            </a:extLst>
          </p:cNvPr>
          <p:cNvSpPr>
            <a:spLocks noGrp="1"/>
          </p:cNvSpPr>
          <p:nvPr>
            <p:ph type="title"/>
          </p:nvPr>
        </p:nvSpPr>
        <p:spPr/>
        <p:txBody>
          <a:bodyPr/>
          <a:lstStyle/>
          <a:p>
            <a:r>
              <a:rPr lang="en-GB">
                <a:latin typeface="Roboto "/>
              </a:rPr>
              <a:t>Pay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80</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8621616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35118" y="4813246"/>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64538" y="4840071"/>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81</a:t>
            </a:fld>
            <a:endParaRPr lang="en-US"/>
          </a:p>
        </p:txBody>
      </p:sp>
      <p:sp>
        <p:nvSpPr>
          <p:cNvPr id="6" name="TextBox 5">
            <a:extLst>
              <a:ext uri="{FF2B5EF4-FFF2-40B4-BE49-F238E27FC236}">
                <a16:creationId xmlns:a16="http://schemas.microsoft.com/office/drawing/2014/main" id="{A1FDBBD0-DC31-4AF7-8941-2E88CE83BBFC}"/>
              </a:ext>
            </a:extLst>
          </p:cNvPr>
          <p:cNvSpPr txBox="1"/>
          <p:nvPr/>
        </p:nvSpPr>
        <p:spPr>
          <a:xfrm>
            <a:off x="223044" y="1635125"/>
            <a:ext cx="2342396" cy="1077218"/>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If your school or college pay for your application, you won't need to enter any card details.</a:t>
            </a:r>
            <a:endParaRPr lang="en-GB" sz="1600" dirty="0">
              <a:latin typeface="Roboto Light "/>
            </a:endParaRPr>
          </a:p>
        </p:txBody>
      </p:sp>
      <p:grpSp>
        <p:nvGrpSpPr>
          <p:cNvPr id="5" name="Group 4">
            <a:extLst>
              <a:ext uri="{FF2B5EF4-FFF2-40B4-BE49-F238E27FC236}">
                <a16:creationId xmlns:a16="http://schemas.microsoft.com/office/drawing/2014/main" id="{A15A8CBF-0767-4E0A-B6A4-EA85AAE9ACF9}"/>
              </a:ext>
            </a:extLst>
          </p:cNvPr>
          <p:cNvGrpSpPr>
            <a:grpSpLocks noGrp="1" noUngrp="1" noRot="1" noMove="1" noResize="1"/>
          </p:cNvGrpSpPr>
          <p:nvPr/>
        </p:nvGrpSpPr>
        <p:grpSpPr>
          <a:xfrm>
            <a:off x="2755827" y="1114698"/>
            <a:ext cx="5997592" cy="2630324"/>
            <a:chOff x="2755827" y="1114698"/>
            <a:chExt cx="5997592" cy="2630324"/>
          </a:xfrm>
        </p:grpSpPr>
        <p:pic>
          <p:nvPicPr>
            <p:cNvPr id="3" name="Picture 2">
              <a:extLst>
                <a:ext uri="{FF2B5EF4-FFF2-40B4-BE49-F238E27FC236}">
                  <a16:creationId xmlns:a16="http://schemas.microsoft.com/office/drawing/2014/main" id="{9BEBFA3D-692A-4CE3-B22E-490AD79204A8}"/>
                </a:ext>
              </a:extLst>
            </p:cNvPr>
            <p:cNvPicPr>
              <a:picLocks noGrp="1" noRot="1" noChangeAspect="1" noMove="1" noResize="1" noEditPoints="1" noAdjustHandles="1" noChangeArrowheads="1" noChangeShapeType="1" noCrop="1"/>
            </p:cNvPicPr>
            <p:nvPr/>
          </p:nvPicPr>
          <p:blipFill>
            <a:blip r:embed="rId3"/>
            <a:stretch>
              <a:fillRect/>
            </a:stretch>
          </p:blipFill>
          <p:spPr>
            <a:xfrm>
              <a:off x="2755827" y="1114698"/>
              <a:ext cx="5997592" cy="2630324"/>
            </a:xfrm>
            <a:prstGeom prst="roundRect">
              <a:avLst>
                <a:gd name="adj" fmla="val 2654"/>
              </a:avLst>
            </a:prstGeom>
            <a:ln w="6350">
              <a:solidFill>
                <a:schemeClr val="tx2">
                  <a:lumMod val="40000"/>
                  <a:lumOff val="60000"/>
                </a:schemeClr>
              </a:solidFill>
            </a:ln>
            <a:effectLst/>
          </p:spPr>
        </p:pic>
        <p:sp>
          <p:nvSpPr>
            <p:cNvPr id="2" name="Rectangle 1">
              <a:extLst>
                <a:ext uri="{FF2B5EF4-FFF2-40B4-BE49-F238E27FC236}">
                  <a16:creationId xmlns:a16="http://schemas.microsoft.com/office/drawing/2014/main" id="{C4D457A1-1BAE-4D6C-A154-44EC8FA51312}"/>
                </a:ext>
              </a:extLst>
            </p:cNvPr>
            <p:cNvSpPr>
              <a:spLocks noGrp="1" noRot="1" noMove="1" noResize="1" noEditPoints="1" noAdjustHandles="1" noChangeArrowheads="1" noChangeShapeType="1"/>
            </p:cNvSpPr>
            <p:nvPr/>
          </p:nvSpPr>
          <p:spPr>
            <a:xfrm>
              <a:off x="2949432" y="1718441"/>
              <a:ext cx="1110189" cy="10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9525201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51220"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88186" y="4847954"/>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82</a:t>
            </a:fld>
            <a:endParaRPr lang="en-US"/>
          </a:p>
        </p:txBody>
      </p:sp>
      <p:sp>
        <p:nvSpPr>
          <p:cNvPr id="5" name="TextBox 5">
            <a:extLst>
              <a:ext uri="{FF2B5EF4-FFF2-40B4-BE49-F238E27FC236}">
                <a16:creationId xmlns:a16="http://schemas.microsoft.com/office/drawing/2014/main" id="{8FF01E56-CA34-4C44-9AB4-D0AFABD59E95}"/>
              </a:ext>
            </a:extLst>
          </p:cNvPr>
          <p:cNvSpPr txBox="1"/>
          <p:nvPr/>
        </p:nvSpPr>
        <p:spPr>
          <a:xfrm>
            <a:off x="375817" y="1694256"/>
            <a:ext cx="2320766" cy="132343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i="0" u="none" strike="noStrike" kern="1200" cap="none" spc="0" baseline="0" dirty="0">
                <a:solidFill>
                  <a:srgbClr val="000000"/>
                </a:solidFill>
                <a:uFillTx/>
                <a:latin typeface="Roboto Light "/>
              </a:rPr>
              <a:t>If you need to pay by card, you will see this screen</a:t>
            </a:r>
            <a:r>
              <a:rPr lang="en-GB" sz="1600" dirty="0">
                <a:solidFill>
                  <a:srgbClr val="000000"/>
                </a:solidFill>
                <a:latin typeface="Roboto Light "/>
              </a:rPr>
              <a:t>.</a:t>
            </a:r>
            <a:r>
              <a:rPr lang="en-GB" sz="1600" i="0" u="none" strike="noStrike" kern="1200" cap="none" spc="0" baseline="0" dirty="0">
                <a:solidFill>
                  <a:srgbClr val="000000"/>
                </a:solidFill>
                <a:uFillTx/>
                <a:latin typeface="Roboto Light "/>
              </a:rPr>
              <a:t> </a:t>
            </a:r>
            <a:r>
              <a:rPr lang="en-GB" sz="1600" dirty="0">
                <a:solidFill>
                  <a:srgbClr val="000000"/>
                </a:solidFill>
                <a:latin typeface="Roboto Light "/>
              </a:rPr>
              <a:t>C</a:t>
            </a:r>
            <a:r>
              <a:rPr lang="en-GB" sz="1600" i="0" u="none" strike="noStrike" kern="1200" cap="none" spc="0" baseline="0" dirty="0">
                <a:solidFill>
                  <a:srgbClr val="000000"/>
                </a:solidFill>
                <a:uFillTx/>
                <a:latin typeface="Roboto Light "/>
              </a:rPr>
              <a:t>lick </a:t>
            </a:r>
            <a:r>
              <a:rPr lang="en-GB" sz="1600" b="1" i="0" u="none" strike="noStrike" kern="1200" cap="none" spc="0" baseline="0" dirty="0">
                <a:solidFill>
                  <a:srgbClr val="000000"/>
                </a:solidFill>
                <a:uFillTx/>
                <a:latin typeface="Roboto Light "/>
              </a:rPr>
              <a:t>Pay now </a:t>
            </a:r>
            <a:r>
              <a:rPr lang="en-GB" sz="1600" i="0" u="none" strike="noStrike" kern="1200" cap="none" spc="0" baseline="0" dirty="0">
                <a:solidFill>
                  <a:srgbClr val="000000"/>
                </a:solidFill>
                <a:uFillTx/>
                <a:latin typeface="Roboto Light "/>
              </a:rPr>
              <a:t>and you will be asked to enter your card details. </a:t>
            </a:r>
          </a:p>
        </p:txBody>
      </p:sp>
      <p:grpSp>
        <p:nvGrpSpPr>
          <p:cNvPr id="3" name="Group 2">
            <a:extLst>
              <a:ext uri="{FF2B5EF4-FFF2-40B4-BE49-F238E27FC236}">
                <a16:creationId xmlns:a16="http://schemas.microsoft.com/office/drawing/2014/main" id="{AB2204A6-A83A-4CE7-B080-71FF1347E365}"/>
              </a:ext>
            </a:extLst>
          </p:cNvPr>
          <p:cNvGrpSpPr>
            <a:grpSpLocks noGrp="1" noUngrp="1" noRot="1" noMove="1" noResize="1"/>
          </p:cNvGrpSpPr>
          <p:nvPr/>
        </p:nvGrpSpPr>
        <p:grpSpPr>
          <a:xfrm>
            <a:off x="2999634" y="794771"/>
            <a:ext cx="5069373" cy="3553958"/>
            <a:chOff x="2999634" y="794771"/>
            <a:chExt cx="5069373" cy="3553958"/>
          </a:xfrm>
        </p:grpSpPr>
        <p:pic>
          <p:nvPicPr>
            <p:cNvPr id="6" name="Picture 5">
              <a:extLst>
                <a:ext uri="{FF2B5EF4-FFF2-40B4-BE49-F238E27FC236}">
                  <a16:creationId xmlns:a16="http://schemas.microsoft.com/office/drawing/2014/main" id="{FDC3D9DF-9855-48F7-BEC3-796008C10B20}"/>
                </a:ext>
              </a:extLst>
            </p:cNvPr>
            <p:cNvPicPr>
              <a:picLocks noGrp="1" noRot="1" noChangeAspect="1" noMove="1" noResize="1" noEditPoints="1" noAdjustHandles="1" noChangeArrowheads="1" noChangeShapeType="1" noCrop="1"/>
            </p:cNvPicPr>
            <p:nvPr/>
          </p:nvPicPr>
          <p:blipFill>
            <a:blip r:embed="rId3"/>
            <a:stretch>
              <a:fillRect/>
            </a:stretch>
          </p:blipFill>
          <p:spPr>
            <a:xfrm>
              <a:off x="2999634" y="794771"/>
              <a:ext cx="5069373" cy="3553958"/>
            </a:xfrm>
            <a:prstGeom prst="roundRect">
              <a:avLst>
                <a:gd name="adj" fmla="val 2654"/>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57C8D07B-0255-47A2-9731-A308276E315E}"/>
                </a:ext>
              </a:extLst>
            </p:cNvPr>
            <p:cNvSpPr txBox="1">
              <a:spLocks noGrp="1" noRot="1" noMove="1" noResize="1" noEditPoints="1" noAdjustHandles="1" noChangeArrowheads="1" noChangeShapeType="1"/>
            </p:cNvSpPr>
            <p:nvPr/>
          </p:nvSpPr>
          <p:spPr>
            <a:xfrm>
              <a:off x="4526580" y="3099191"/>
              <a:ext cx="574255" cy="1692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 b="1">
                  <a:solidFill>
                    <a:schemeClr val="bg1">
                      <a:lumMod val="65000"/>
                    </a:schemeClr>
                  </a:solidFill>
                  <a:latin typeface="+mj-lt"/>
                </a:rPr>
                <a:t>£27.00</a:t>
              </a:r>
            </a:p>
          </p:txBody>
        </p:sp>
      </p:grpSp>
    </p:spTree>
    <p:custDataLst>
      <p:tags r:id="rId1"/>
    </p:custDataLst>
    <p:extLst>
      <p:ext uri="{BB962C8B-B14F-4D97-AF65-F5344CB8AC3E}">
        <p14:creationId xmlns:p14="http://schemas.microsoft.com/office/powerpoint/2010/main" val="22916524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69D69A-291A-4266-AB87-5DB2C4E1D902}"/>
              </a:ext>
            </a:extLst>
          </p:cNvPr>
          <p:cNvSpPr txBox="1"/>
          <p:nvPr/>
        </p:nvSpPr>
        <p:spPr>
          <a:xfrm>
            <a:off x="357699" y="1077321"/>
            <a:ext cx="2568007" cy="329320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When you've paid and submitted your application, it will go to your school/college to check. </a:t>
            </a:r>
          </a:p>
          <a:p>
            <a:endParaRPr lang="en-GB" sz="1600" dirty="0">
              <a:solidFill>
                <a:srgbClr val="000000"/>
              </a:solidFill>
              <a:latin typeface="Roboto Light "/>
            </a:endParaRPr>
          </a:p>
          <a:p>
            <a:r>
              <a:rPr lang="en-GB" sz="1600" dirty="0">
                <a:solidFill>
                  <a:srgbClr val="000000"/>
                </a:solidFill>
                <a:latin typeface="Roboto Light "/>
              </a:rPr>
              <a:t>They will submit the application to UCAS.</a:t>
            </a:r>
            <a:endParaRPr lang="en-GB" sz="1600" dirty="0">
              <a:solidFill>
                <a:srgbClr val="000000"/>
              </a:solidFill>
              <a:latin typeface="Roboto Light "/>
              <a:cs typeface="Calibri"/>
            </a:endParaRPr>
          </a:p>
          <a:p>
            <a:endParaRPr lang="en-GB" sz="1600" dirty="0">
              <a:solidFill>
                <a:srgbClr val="000000"/>
              </a:solidFill>
              <a:latin typeface="Roboto Light "/>
            </a:endParaRPr>
          </a:p>
          <a:p>
            <a:r>
              <a:rPr lang="en-GB" sz="1600" dirty="0">
                <a:latin typeface="Roboto Light "/>
                <a:ea typeface="+mn-lt"/>
                <a:cs typeface="+mn-lt"/>
              </a:rPr>
              <a:t>If you log in after you’ve submitted your application, you’ll see a read-only version of it.</a:t>
            </a:r>
            <a:endParaRPr lang="en-GB" dirty="0">
              <a:latin typeface="Roboto Light "/>
            </a:endParaRPr>
          </a:p>
        </p:txBody>
      </p:sp>
      <p:sp>
        <p:nvSpPr>
          <p:cNvPr id="2" name="Slide Number Placeholder 2">
            <a:extLst>
              <a:ext uri="{FF2B5EF4-FFF2-40B4-BE49-F238E27FC236}">
                <a16:creationId xmlns:a16="http://schemas.microsoft.com/office/drawing/2014/main" id="{E9065658-54EC-4176-B1E3-92AF6A04BC98}"/>
              </a:ext>
            </a:extLst>
          </p:cNvPr>
          <p:cNvSpPr txBox="1">
            <a:spLocks/>
          </p:cNvSpPr>
          <p:nvPr/>
        </p:nvSpPr>
        <p:spPr>
          <a:xfrm>
            <a:off x="8455689" y="483658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dirty="0" smtClean="0"/>
              <a:pPr/>
              <a:t>83</a:t>
            </a:fld>
            <a:endParaRPr lang="en-US"/>
          </a:p>
        </p:txBody>
      </p:sp>
      <p:pic>
        <p:nvPicPr>
          <p:cNvPr id="4" name="Picture 3">
            <a:extLst>
              <a:ext uri="{FF2B5EF4-FFF2-40B4-BE49-F238E27FC236}">
                <a16:creationId xmlns:a16="http://schemas.microsoft.com/office/drawing/2014/main" id="{6919CCFE-D572-4A1A-957A-24F4180BDEED}"/>
              </a:ext>
            </a:extLst>
          </p:cNvPr>
          <p:cNvPicPr>
            <a:picLocks noGrp="1" noRot="1" noChangeAspect="1" noMove="1" noResize="1" noEditPoints="1" noAdjustHandles="1" noChangeArrowheads="1" noChangeShapeType="1" noCrop="1"/>
          </p:cNvPicPr>
          <p:nvPr/>
        </p:nvPicPr>
        <p:blipFill rotWithShape="1">
          <a:blip r:embed="rId3"/>
          <a:srcRect t="12708" r="1387" b="1464"/>
          <a:stretch/>
        </p:blipFill>
        <p:spPr>
          <a:xfrm>
            <a:off x="3033165" y="1203761"/>
            <a:ext cx="5697955" cy="2561896"/>
          </a:xfrm>
          <a:prstGeom prst="roundRect">
            <a:avLst>
              <a:gd name="adj" fmla="val 2654"/>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E42DBCFB-FFB4-479E-BAB6-53A20273DF88}"/>
              </a:ext>
            </a:extLst>
          </p:cNvPr>
          <p:cNvSpPr>
            <a:spLocks noGrp="1"/>
          </p:cNvSpPr>
          <p:nvPr>
            <p:ph type="ftr" sz="quarter" idx="3"/>
          </p:nvPr>
        </p:nvSpPr>
        <p:spPr>
          <a:xfrm>
            <a:off x="1213297" y="483059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34076969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CFDF8B-2155-454A-BCD7-EB69C6B4A5DF}"/>
              </a:ext>
            </a:extLst>
          </p:cNvPr>
          <p:cNvSpPr>
            <a:spLocks noGrp="1"/>
          </p:cNvSpPr>
          <p:nvPr>
            <p:ph type="title"/>
          </p:nvPr>
        </p:nvSpPr>
        <p:spPr/>
        <p:txBody>
          <a:bodyPr/>
          <a:lstStyle/>
          <a:p>
            <a:r>
              <a:rPr lang="en-GB">
                <a:latin typeface="Roboto "/>
              </a:rPr>
              <a:t>Tracking your application.  </a:t>
            </a:r>
          </a:p>
        </p:txBody>
      </p:sp>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84</a:t>
            </a:fld>
            <a:endParaRPr lang="en-US"/>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5796108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B39A-5916-484C-AE07-68960BD3C515}"/>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85</a:t>
            </a:fld>
            <a:endParaRPr lang="en-US">
              <a:solidFill>
                <a:schemeClr val="bg1"/>
              </a:solidFill>
            </a:endParaRPr>
          </a:p>
        </p:txBody>
      </p:sp>
      <p:sp>
        <p:nvSpPr>
          <p:cNvPr id="17" name="Footer Placeholder 3">
            <a:extLst>
              <a:ext uri="{FF2B5EF4-FFF2-40B4-BE49-F238E27FC236}">
                <a16:creationId xmlns:a16="http://schemas.microsoft.com/office/drawing/2014/main" id="{923E5C7E-FA5D-4FE1-974C-C8DBC682FA22}"/>
              </a:ext>
            </a:extLst>
          </p:cNvPr>
          <p:cNvSpPr txBox="1">
            <a:spLocks/>
          </p:cNvSpPr>
          <p:nvPr/>
        </p:nvSpPr>
        <p:spPr>
          <a:xfrm>
            <a:off x="8890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Security marking: </a:t>
            </a:r>
            <a:r>
              <a:rPr lang="en-US" b="1">
                <a:solidFill>
                  <a:schemeClr val="bg1"/>
                </a:solidFill>
              </a:rPr>
              <a:t>PUBLIC</a:t>
            </a:r>
          </a:p>
        </p:txBody>
      </p:sp>
      <p:sp>
        <p:nvSpPr>
          <p:cNvPr id="2" name="TextBox 1">
            <a:extLst>
              <a:ext uri="{FF2B5EF4-FFF2-40B4-BE49-F238E27FC236}">
                <a16:creationId xmlns:a16="http://schemas.microsoft.com/office/drawing/2014/main" id="{6FD33D52-5A1E-44B6-AF45-7CD5FAD021A0}"/>
              </a:ext>
            </a:extLst>
          </p:cNvPr>
          <p:cNvSpPr txBox="1"/>
          <p:nvPr/>
        </p:nvSpPr>
        <p:spPr>
          <a:xfrm>
            <a:off x="287337" y="466220"/>
            <a:ext cx="8569325" cy="584775"/>
          </a:xfrm>
          <a:prstGeom prst="rect">
            <a:avLst/>
          </a:prstGeom>
          <a:noFill/>
        </p:spPr>
        <p:txBody>
          <a:bodyPr wrap="square" rtlCol="0">
            <a:spAutoFit/>
          </a:bodyPr>
          <a:lstStyle/>
          <a:p>
            <a:r>
              <a:rPr lang="en-GB" sz="1600" dirty="0">
                <a:latin typeface="Roboto Light "/>
              </a:rPr>
              <a:t>The banner at the top of your UCAS Hub will update as the status of your application changes. Click on it to go to your application. </a:t>
            </a:r>
          </a:p>
        </p:txBody>
      </p:sp>
      <p:pic>
        <p:nvPicPr>
          <p:cNvPr id="8" name="Picture 7">
            <a:extLst>
              <a:ext uri="{FF2B5EF4-FFF2-40B4-BE49-F238E27FC236}">
                <a16:creationId xmlns:a16="http://schemas.microsoft.com/office/drawing/2014/main" id="{17F77E91-ADCC-FCBC-0EC2-1444956A28E2}"/>
              </a:ext>
            </a:extLst>
          </p:cNvPr>
          <p:cNvPicPr>
            <a:picLocks noChangeAspect="1"/>
          </p:cNvPicPr>
          <p:nvPr/>
        </p:nvPicPr>
        <p:blipFill>
          <a:blip r:embed="rId4"/>
          <a:stretch>
            <a:fillRect/>
          </a:stretch>
        </p:blipFill>
        <p:spPr>
          <a:xfrm>
            <a:off x="159626" y="3672748"/>
            <a:ext cx="5689770" cy="865974"/>
          </a:xfrm>
          <a:prstGeom prst="rect">
            <a:avLst/>
          </a:prstGeom>
        </p:spPr>
      </p:pic>
      <p:pic>
        <p:nvPicPr>
          <p:cNvPr id="10" name="Picture 9">
            <a:extLst>
              <a:ext uri="{FF2B5EF4-FFF2-40B4-BE49-F238E27FC236}">
                <a16:creationId xmlns:a16="http://schemas.microsoft.com/office/drawing/2014/main" id="{9543244F-970B-B646-7189-65B98C61EC5C}"/>
              </a:ext>
            </a:extLst>
          </p:cNvPr>
          <p:cNvPicPr>
            <a:picLocks noChangeAspect="1"/>
          </p:cNvPicPr>
          <p:nvPr/>
        </p:nvPicPr>
        <p:blipFill>
          <a:blip r:embed="rId5"/>
          <a:stretch>
            <a:fillRect/>
          </a:stretch>
        </p:blipFill>
        <p:spPr>
          <a:xfrm>
            <a:off x="4541502" y="3054679"/>
            <a:ext cx="4602498" cy="812206"/>
          </a:xfrm>
          <a:prstGeom prst="rect">
            <a:avLst/>
          </a:prstGeom>
        </p:spPr>
      </p:pic>
      <p:pic>
        <p:nvPicPr>
          <p:cNvPr id="12" name="Picture 11">
            <a:extLst>
              <a:ext uri="{FF2B5EF4-FFF2-40B4-BE49-F238E27FC236}">
                <a16:creationId xmlns:a16="http://schemas.microsoft.com/office/drawing/2014/main" id="{CD55182A-9B55-14B3-8A74-0F42C460C8A7}"/>
              </a:ext>
            </a:extLst>
          </p:cNvPr>
          <p:cNvPicPr>
            <a:picLocks noChangeAspect="1"/>
          </p:cNvPicPr>
          <p:nvPr/>
        </p:nvPicPr>
        <p:blipFill>
          <a:blip r:embed="rId6"/>
          <a:stretch>
            <a:fillRect/>
          </a:stretch>
        </p:blipFill>
        <p:spPr>
          <a:xfrm>
            <a:off x="191156" y="1185136"/>
            <a:ext cx="4465120" cy="791065"/>
          </a:xfrm>
          <a:prstGeom prst="rect">
            <a:avLst/>
          </a:prstGeom>
        </p:spPr>
      </p:pic>
      <p:pic>
        <p:nvPicPr>
          <p:cNvPr id="14" name="Picture 13">
            <a:extLst>
              <a:ext uri="{FF2B5EF4-FFF2-40B4-BE49-F238E27FC236}">
                <a16:creationId xmlns:a16="http://schemas.microsoft.com/office/drawing/2014/main" id="{DE9A2615-0153-C84B-2729-A7E135AEFA83}"/>
              </a:ext>
            </a:extLst>
          </p:cNvPr>
          <p:cNvPicPr>
            <a:picLocks noChangeAspect="1"/>
          </p:cNvPicPr>
          <p:nvPr/>
        </p:nvPicPr>
        <p:blipFill>
          <a:blip r:embed="rId7"/>
          <a:stretch>
            <a:fillRect/>
          </a:stretch>
        </p:blipFill>
        <p:spPr>
          <a:xfrm>
            <a:off x="191156" y="2328042"/>
            <a:ext cx="5395754" cy="835789"/>
          </a:xfrm>
          <a:prstGeom prst="rect">
            <a:avLst/>
          </a:prstGeom>
        </p:spPr>
      </p:pic>
      <p:pic>
        <p:nvPicPr>
          <p:cNvPr id="5" name="Picture 4">
            <a:extLst>
              <a:ext uri="{FF2B5EF4-FFF2-40B4-BE49-F238E27FC236}">
                <a16:creationId xmlns:a16="http://schemas.microsoft.com/office/drawing/2014/main" id="{E490D710-964C-12A8-7B79-35880E0509DA}"/>
              </a:ext>
            </a:extLst>
          </p:cNvPr>
          <p:cNvPicPr>
            <a:picLocks noChangeAspect="1"/>
          </p:cNvPicPr>
          <p:nvPr/>
        </p:nvPicPr>
        <p:blipFill>
          <a:blip r:embed="rId8"/>
          <a:stretch>
            <a:fillRect/>
          </a:stretch>
        </p:blipFill>
        <p:spPr>
          <a:xfrm>
            <a:off x="4656276" y="1633751"/>
            <a:ext cx="4200386" cy="890991"/>
          </a:xfrm>
          <a:prstGeom prst="rect">
            <a:avLst/>
          </a:prstGeom>
        </p:spPr>
      </p:pic>
    </p:spTree>
    <p:custDataLst>
      <p:tags r:id="rId1"/>
    </p:custDataLst>
    <p:extLst>
      <p:ext uri="{BB962C8B-B14F-4D97-AF65-F5344CB8AC3E}">
        <p14:creationId xmlns:p14="http://schemas.microsoft.com/office/powerpoint/2010/main" val="2931031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C91285-FBB2-4D20-BFAD-1931DCFA3DCE}"/>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86</a:t>
            </a:fld>
            <a:endParaRPr lang="en-US">
              <a:solidFill>
                <a:schemeClr val="bg1"/>
              </a:solidFill>
            </a:endParaRPr>
          </a:p>
        </p:txBody>
      </p:sp>
      <p:sp>
        <p:nvSpPr>
          <p:cNvPr id="6" name="Content Placeholder 5">
            <a:extLst>
              <a:ext uri="{FF2B5EF4-FFF2-40B4-BE49-F238E27FC236}">
                <a16:creationId xmlns:a16="http://schemas.microsoft.com/office/drawing/2014/main" id="{DE9C71E0-6AFE-4899-B065-DE2DBCD2AD3E}"/>
              </a:ext>
            </a:extLst>
          </p:cNvPr>
          <p:cNvSpPr>
            <a:spLocks noGrp="1"/>
          </p:cNvSpPr>
          <p:nvPr>
            <p:ph type="body" idx="4294967295"/>
          </p:nvPr>
        </p:nvSpPr>
        <p:spPr>
          <a:xfrm>
            <a:off x="365760" y="910746"/>
            <a:ext cx="2657767" cy="1630362"/>
          </a:xfrm>
        </p:spPr>
        <p:txBody>
          <a:bodyPr vert="horz" lIns="0" tIns="0" rIns="0" bIns="0" rtlCol="0" anchor="t">
            <a:noAutofit/>
          </a:bodyPr>
          <a:lstStyle/>
          <a:p>
            <a:pPr marL="0" indent="0">
              <a:buNone/>
            </a:pPr>
            <a:r>
              <a:rPr lang="en-GB" sz="1600" dirty="0">
                <a:latin typeface="Roboto Light "/>
                <a:ea typeface="Roboto Light"/>
                <a:cs typeface="Roboto Light"/>
              </a:rPr>
              <a:t>You’ll be taken to your application status, which displays the key information relevant to your application.</a:t>
            </a:r>
            <a:endParaRPr lang="en-GB" sz="1000" dirty="0">
              <a:latin typeface="Roboto Light "/>
              <a:ea typeface="Roboto Light"/>
              <a:cs typeface="Roboto Light"/>
            </a:endParaRPr>
          </a:p>
          <a:p>
            <a:pPr marL="0" indent="0">
              <a:buNone/>
            </a:pPr>
            <a:r>
              <a:rPr lang="en-GB" sz="1600" dirty="0">
                <a:latin typeface="Roboto Light "/>
                <a:ea typeface="Roboto Light"/>
                <a:cs typeface="Roboto Light"/>
              </a:rPr>
              <a:t>It will update to reflect your status and clearly state any actions you need to take, particularly when you will need to </a:t>
            </a:r>
            <a:r>
              <a:rPr lang="en-GB" sz="1600" b="1" dirty="0">
                <a:latin typeface="Roboto Light "/>
                <a:ea typeface="Roboto Light"/>
                <a:cs typeface="Roboto Light"/>
              </a:rPr>
              <a:t>reply to any offers</a:t>
            </a:r>
            <a:r>
              <a:rPr lang="en-GB" sz="1600" dirty="0">
                <a:latin typeface="Roboto Light "/>
                <a:ea typeface="Roboto Light"/>
                <a:cs typeface="Roboto Light"/>
              </a:rPr>
              <a:t>.</a:t>
            </a:r>
          </a:p>
          <a:p>
            <a:pPr marL="0" indent="0">
              <a:buNone/>
            </a:pPr>
            <a:r>
              <a:rPr lang="en-GB" sz="1600" b="1" dirty="0">
                <a:latin typeface="Roboto Light "/>
                <a:ea typeface="Roboto Light"/>
                <a:cs typeface="Roboto Light"/>
              </a:rPr>
              <a:t>All deadlines are in UK time – make sure you keep this in mind and don't miss any.</a:t>
            </a:r>
            <a:endParaRPr lang="en-GB" sz="1600" b="1" dirty="0">
              <a:latin typeface="Roboto Light "/>
            </a:endParaRPr>
          </a:p>
        </p:txBody>
      </p:sp>
      <p:pic>
        <p:nvPicPr>
          <p:cNvPr id="10" name="Picture 9" descr="Graphical user interface, application&#10;&#10;Description automatically generated">
            <a:extLst>
              <a:ext uri="{FF2B5EF4-FFF2-40B4-BE49-F238E27FC236}">
                <a16:creationId xmlns:a16="http://schemas.microsoft.com/office/drawing/2014/main" id="{05F42E21-0785-4DB8-9B58-DCA55E650C1D}"/>
              </a:ext>
            </a:extLst>
          </p:cNvPr>
          <p:cNvPicPr>
            <a:picLocks noGrp="1" noRot="1" noChangeAspect="1" noMove="1" noResize="1" noEditPoints="1" noAdjustHandles="1" noChangeArrowheads="1" noChangeShapeType="1" noCrop="1"/>
          </p:cNvPicPr>
          <p:nvPr/>
        </p:nvPicPr>
        <p:blipFill rotWithShape="1">
          <a:blip r:embed="rId3"/>
          <a:srcRect l="2863" t="46725" r="3150" b="8145"/>
          <a:stretch/>
        </p:blipFill>
        <p:spPr>
          <a:xfrm>
            <a:off x="3692434" y="2081760"/>
            <a:ext cx="5085806" cy="918697"/>
          </a:xfrm>
          <a:prstGeom prst="roundRect">
            <a:avLst>
              <a:gd name="adj" fmla="val 11160"/>
            </a:avLst>
          </a:prstGeom>
          <a:ln w="6350">
            <a:solidFill>
              <a:schemeClr val="tx2">
                <a:lumMod val="40000"/>
                <a:lumOff val="60000"/>
              </a:schemeClr>
            </a:solidFill>
          </a:ln>
          <a:effectLst/>
        </p:spPr>
      </p:pic>
      <p:pic>
        <p:nvPicPr>
          <p:cNvPr id="15" name="Picture 14" descr="Graphical user interface, application&#10;&#10;Description automatically generated">
            <a:extLst>
              <a:ext uri="{FF2B5EF4-FFF2-40B4-BE49-F238E27FC236}">
                <a16:creationId xmlns:a16="http://schemas.microsoft.com/office/drawing/2014/main" id="{6E8CA911-92B1-4CE0-9B8E-A45311A2C598}"/>
              </a:ext>
            </a:extLst>
          </p:cNvPr>
          <p:cNvPicPr>
            <a:picLocks noGrp="1" noRot="1" noChangeAspect="1" noMove="1" noResize="1" noEditPoints="1" noAdjustHandles="1" noChangeArrowheads="1" noChangeShapeType="1" noCrop="1"/>
          </p:cNvPicPr>
          <p:nvPr/>
        </p:nvPicPr>
        <p:blipFill rotWithShape="1">
          <a:blip r:embed="rId4"/>
          <a:srcRect l="1328" t="8775" r="1816" b="14532"/>
          <a:stretch/>
        </p:blipFill>
        <p:spPr>
          <a:xfrm>
            <a:off x="4119154" y="827314"/>
            <a:ext cx="4659086" cy="1048886"/>
          </a:xfrm>
          <a:prstGeom prst="roundRect">
            <a:avLst>
              <a:gd name="adj" fmla="val 11160"/>
            </a:avLst>
          </a:prstGeom>
          <a:ln w="6350">
            <a:solidFill>
              <a:schemeClr val="tx2">
                <a:lumMod val="40000"/>
                <a:lumOff val="60000"/>
              </a:schemeClr>
            </a:solidFill>
          </a:ln>
          <a:effectLst/>
        </p:spPr>
      </p:pic>
      <p:sp>
        <p:nvSpPr>
          <p:cNvPr id="16" name="Footer Placeholder 3">
            <a:extLst>
              <a:ext uri="{FF2B5EF4-FFF2-40B4-BE49-F238E27FC236}">
                <a16:creationId xmlns:a16="http://schemas.microsoft.com/office/drawing/2014/main" id="{5500C30A-ACC4-41D5-B822-016109B9ECF7}"/>
              </a:ext>
            </a:extLst>
          </p:cNvPr>
          <p:cNvSpPr txBox="1">
            <a:spLocks/>
          </p:cNvSpPr>
          <p:nvPr/>
        </p:nvSpPr>
        <p:spPr>
          <a:xfrm>
            <a:off x="8890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Security marking: </a:t>
            </a:r>
            <a:r>
              <a:rPr lang="en-US" b="1">
                <a:solidFill>
                  <a:schemeClr val="bg1"/>
                </a:solidFill>
              </a:rPr>
              <a:t>PUBLIC</a:t>
            </a:r>
          </a:p>
        </p:txBody>
      </p:sp>
      <p:pic>
        <p:nvPicPr>
          <p:cNvPr id="3" name="Picture 2">
            <a:extLst>
              <a:ext uri="{FF2B5EF4-FFF2-40B4-BE49-F238E27FC236}">
                <a16:creationId xmlns:a16="http://schemas.microsoft.com/office/drawing/2014/main" id="{442C6B63-63FE-4489-B56A-0BD4F75E7D54}"/>
              </a:ext>
            </a:extLst>
          </p:cNvPr>
          <p:cNvPicPr>
            <a:picLocks noGrp="1" noRot="1" noChangeAspect="1" noMove="1" noResize="1" noEditPoints="1" noAdjustHandles="1" noChangeArrowheads="1" noChangeShapeType="1" noCrop="1"/>
          </p:cNvPicPr>
          <p:nvPr/>
        </p:nvPicPr>
        <p:blipFill rotWithShape="1">
          <a:blip r:embed="rId5"/>
          <a:srcRect l="2165" t="47596" r="3279" b="7446"/>
          <a:stretch/>
        </p:blipFill>
        <p:spPr>
          <a:xfrm>
            <a:off x="3178629" y="3267301"/>
            <a:ext cx="5599612" cy="1295990"/>
          </a:xfrm>
          <a:prstGeom prst="roundRect">
            <a:avLst>
              <a:gd name="adj" fmla="val 11160"/>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236216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F986261-7D88-4382-8832-61C441B51D99}"/>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87</a:t>
            </a:fld>
            <a:endParaRPr lang="en-US">
              <a:solidFill>
                <a:schemeClr val="bg1"/>
              </a:solidFill>
            </a:endParaRPr>
          </a:p>
        </p:txBody>
      </p:sp>
      <p:sp>
        <p:nvSpPr>
          <p:cNvPr id="4" name="Footer Placeholder 3">
            <a:extLst>
              <a:ext uri="{FF2B5EF4-FFF2-40B4-BE49-F238E27FC236}">
                <a16:creationId xmlns:a16="http://schemas.microsoft.com/office/drawing/2014/main" id="{203EDE04-E283-4455-B2DF-A6A4FA31D077}"/>
              </a:ext>
            </a:extLst>
          </p:cNvPr>
          <p:cNvSpPr>
            <a:spLocks noGrp="1"/>
          </p:cNvSpPr>
          <p:nvPr>
            <p:ph type="ftr" sz="quarter" idx="3"/>
          </p:nvPr>
        </p:nvSpPr>
        <p:spPr/>
        <p:txBody>
          <a:bodyPr/>
          <a:lstStyle/>
          <a:p>
            <a:r>
              <a:rPr lang="en-US">
                <a:solidFill>
                  <a:schemeClr val="bg1"/>
                </a:solidFill>
              </a:rPr>
              <a:t>Security marking: </a:t>
            </a:r>
            <a:r>
              <a:rPr lang="en-US" b="1">
                <a:solidFill>
                  <a:schemeClr val="bg1"/>
                </a:solidFill>
              </a:rPr>
              <a:t>PUBLIC</a:t>
            </a:r>
          </a:p>
        </p:txBody>
      </p:sp>
      <p:sp>
        <p:nvSpPr>
          <p:cNvPr id="3" name="Content Placeholder 2">
            <a:extLst>
              <a:ext uri="{FF2B5EF4-FFF2-40B4-BE49-F238E27FC236}">
                <a16:creationId xmlns:a16="http://schemas.microsoft.com/office/drawing/2014/main" id="{DBAAEB00-437C-41B3-9B53-2095619986B4}"/>
              </a:ext>
            </a:extLst>
          </p:cNvPr>
          <p:cNvSpPr>
            <a:spLocks noGrp="1"/>
          </p:cNvSpPr>
          <p:nvPr>
            <p:ph type="body" idx="4294967295"/>
          </p:nvPr>
        </p:nvSpPr>
        <p:spPr>
          <a:xfrm>
            <a:off x="493150" y="1164795"/>
            <a:ext cx="3460770" cy="3376612"/>
          </a:xfrm>
        </p:spPr>
        <p:txBody>
          <a:bodyPr>
            <a:noAutofit/>
          </a:bodyPr>
          <a:lstStyle/>
          <a:p>
            <a:pPr>
              <a:buClr>
                <a:srgbClr val="0070C0"/>
              </a:buClr>
              <a:buFont typeface="Arial" panose="020B0604020202020204" pitchFamily="34" charset="0"/>
              <a:buChar char="•"/>
            </a:pPr>
            <a:r>
              <a:rPr lang="en-GB" sz="1400" b="1">
                <a:solidFill>
                  <a:schemeClr val="tx1"/>
                </a:solidFill>
                <a:latin typeface="Roboto Light "/>
              </a:rPr>
              <a:t>Latest updates </a:t>
            </a:r>
            <a:r>
              <a:rPr lang="en-GB" sz="1400">
                <a:solidFill>
                  <a:schemeClr val="tx1"/>
                </a:solidFill>
                <a:latin typeface="Roboto Light "/>
              </a:rPr>
              <a:t>– displays offer and decision notifications, click view all updates for full history.</a:t>
            </a:r>
          </a:p>
          <a:p>
            <a:pPr>
              <a:buClr>
                <a:srgbClr val="0070C0"/>
              </a:buClr>
              <a:buFont typeface="Arial" panose="020B0604020202020204" pitchFamily="34" charset="0"/>
              <a:buChar char="•"/>
            </a:pPr>
            <a:r>
              <a:rPr lang="en-GB" sz="1400" b="1">
                <a:solidFill>
                  <a:schemeClr val="tx1"/>
                </a:solidFill>
                <a:latin typeface="Roboto Light "/>
              </a:rPr>
              <a:t>Student bank account info </a:t>
            </a:r>
            <a:r>
              <a:rPr lang="en-GB" sz="1400">
                <a:solidFill>
                  <a:schemeClr val="tx1"/>
                </a:solidFill>
                <a:latin typeface="Roboto Light "/>
              </a:rPr>
              <a:t>– you’ll need this to open a student bank account (when eligible).</a:t>
            </a:r>
          </a:p>
          <a:p>
            <a:pPr>
              <a:buClr>
                <a:srgbClr val="0070C0"/>
              </a:buClr>
              <a:buFont typeface="Arial" panose="020B0604020202020204" pitchFamily="34" charset="0"/>
              <a:buChar char="•"/>
            </a:pPr>
            <a:r>
              <a:rPr lang="en-GB" sz="1400" b="1">
                <a:solidFill>
                  <a:schemeClr val="tx1"/>
                </a:solidFill>
                <a:latin typeface="Roboto Light "/>
              </a:rPr>
              <a:t>View all correspondence </a:t>
            </a:r>
            <a:r>
              <a:rPr lang="en-GB" sz="1400">
                <a:solidFill>
                  <a:schemeClr val="tx1"/>
                </a:solidFill>
                <a:latin typeface="Roboto Light "/>
              </a:rPr>
              <a:t>– all correspondence is grouped by choice. </a:t>
            </a:r>
          </a:p>
          <a:p>
            <a:pPr>
              <a:buClr>
                <a:srgbClr val="0070C0"/>
              </a:buClr>
              <a:buFont typeface="Arial" panose="020B0604020202020204" pitchFamily="34" charset="0"/>
              <a:buChar char="•"/>
            </a:pPr>
            <a:r>
              <a:rPr lang="en-GB" sz="1400" b="1">
                <a:solidFill>
                  <a:schemeClr val="tx1"/>
                </a:solidFill>
                <a:latin typeface="Roboto Light "/>
              </a:rPr>
              <a:t>Centre link permission </a:t>
            </a:r>
            <a:r>
              <a:rPr lang="en-GB" sz="1400">
                <a:solidFill>
                  <a:schemeClr val="tx1"/>
                </a:solidFill>
                <a:latin typeface="Roboto Light "/>
              </a:rPr>
              <a:t>– if you are linked to a centre this enables you to update your sharing preference. Remember if you don’t share with your centre then they will be unable to help support you with your application.  </a:t>
            </a:r>
          </a:p>
        </p:txBody>
      </p:sp>
      <p:grpSp>
        <p:nvGrpSpPr>
          <p:cNvPr id="24" name="Group 23">
            <a:extLst>
              <a:ext uri="{FF2B5EF4-FFF2-40B4-BE49-F238E27FC236}">
                <a16:creationId xmlns:a16="http://schemas.microsoft.com/office/drawing/2014/main" id="{BAEC4C57-FE72-4E71-A4C7-41574E513580}"/>
              </a:ext>
            </a:extLst>
          </p:cNvPr>
          <p:cNvGrpSpPr>
            <a:grpSpLocks noGrp="1" noUngrp="1" noRot="1" noMove="1" noResize="1"/>
          </p:cNvGrpSpPr>
          <p:nvPr/>
        </p:nvGrpSpPr>
        <p:grpSpPr>
          <a:xfrm>
            <a:off x="4153989" y="697182"/>
            <a:ext cx="4362994" cy="940243"/>
            <a:chOff x="2866166" y="768109"/>
            <a:chExt cx="5894700" cy="1321948"/>
          </a:xfrm>
        </p:grpSpPr>
        <p:pic>
          <p:nvPicPr>
            <p:cNvPr id="11" name="Picture 10" descr="Graphical user interface, application&#10;&#10;Description automatically generated">
              <a:extLst>
                <a:ext uri="{FF2B5EF4-FFF2-40B4-BE49-F238E27FC236}">
                  <a16:creationId xmlns:a16="http://schemas.microsoft.com/office/drawing/2014/main" id="{598F8062-C65E-4126-A03D-887A19B1C746}"/>
                </a:ext>
              </a:extLst>
            </p:cNvPr>
            <p:cNvPicPr>
              <a:picLocks noGrp="1" noRot="1" noChangeAspect="1" noMove="1" noResize="1" noEditPoints="1" noAdjustHandles="1" noChangeArrowheads="1" noChangeShapeType="1" noCrop="1"/>
            </p:cNvPicPr>
            <p:nvPr/>
          </p:nvPicPr>
          <p:blipFill rotWithShape="1">
            <a:blip r:embed="rId3"/>
            <a:srcRect l="1327" t="9070" r="1770" b="16988"/>
            <a:stretch/>
          </p:blipFill>
          <p:spPr>
            <a:xfrm>
              <a:off x="2866166" y="768109"/>
              <a:ext cx="5894700" cy="1314894"/>
            </a:xfrm>
            <a:prstGeom prst="roundRect">
              <a:avLst>
                <a:gd name="adj" fmla="val 11160"/>
              </a:avLst>
            </a:prstGeom>
            <a:ln w="6350">
              <a:solidFill>
                <a:schemeClr val="tx2">
                  <a:lumMod val="40000"/>
                  <a:lumOff val="60000"/>
                </a:schemeClr>
              </a:solidFill>
            </a:ln>
            <a:effectLst/>
          </p:spPr>
        </p:pic>
        <p:sp>
          <p:nvSpPr>
            <p:cNvPr id="19" name="Rectangle 18">
              <a:extLst>
                <a:ext uri="{FF2B5EF4-FFF2-40B4-BE49-F238E27FC236}">
                  <a16:creationId xmlns:a16="http://schemas.microsoft.com/office/drawing/2014/main" id="{EBB25B0A-71AE-44E5-8145-E0907B6AC2BB}"/>
                </a:ext>
              </a:extLst>
            </p:cNvPr>
            <p:cNvSpPr>
              <a:spLocks noGrp="1" noRot="1" noMove="1" noResize="1" noEditPoints="1" noAdjustHandles="1" noChangeArrowheads="1" noChangeShapeType="1"/>
            </p:cNvSpPr>
            <p:nvPr/>
          </p:nvSpPr>
          <p:spPr>
            <a:xfrm>
              <a:off x="4955177" y="1071154"/>
              <a:ext cx="1550126" cy="1018903"/>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0800B6EF-6D0B-4E8D-8624-5DEC45DFCB3F}"/>
              </a:ext>
            </a:extLst>
          </p:cNvPr>
          <p:cNvGrpSpPr>
            <a:grpSpLocks noGrp="1" noUngrp="1" noRot="1" noMove="1" noResize="1"/>
          </p:cNvGrpSpPr>
          <p:nvPr/>
        </p:nvGrpSpPr>
        <p:grpSpPr>
          <a:xfrm>
            <a:off x="4861679" y="3378285"/>
            <a:ext cx="3151251" cy="1837276"/>
            <a:chOff x="3071575" y="2468475"/>
            <a:chExt cx="2823050" cy="1683469"/>
          </a:xfrm>
        </p:grpSpPr>
        <p:pic>
          <p:nvPicPr>
            <p:cNvPr id="18" name="Picture 17" descr="Graphical user interface, application&#10;&#10;Description automatically generated">
              <a:extLst>
                <a:ext uri="{FF2B5EF4-FFF2-40B4-BE49-F238E27FC236}">
                  <a16:creationId xmlns:a16="http://schemas.microsoft.com/office/drawing/2014/main" id="{E727E8F1-6632-43F5-99CD-4336C89FC73E}"/>
                </a:ext>
              </a:extLst>
            </p:cNvPr>
            <p:cNvPicPr>
              <a:picLocks noGrp="1" noRot="1" noChangeAspect="1" noMove="1" noResize="1" noEditPoints="1" noAdjustHandles="1" noChangeArrowheads="1" noChangeShapeType="1" noCrop="1"/>
            </p:cNvPicPr>
            <p:nvPr/>
          </p:nvPicPr>
          <p:blipFill>
            <a:blip r:embed="rId4"/>
            <a:stretch>
              <a:fillRect/>
            </a:stretch>
          </p:blipFill>
          <p:spPr>
            <a:xfrm>
              <a:off x="3071575" y="2468475"/>
              <a:ext cx="2823050" cy="1452637"/>
            </a:xfrm>
            <a:prstGeom prst="roundRect">
              <a:avLst>
                <a:gd name="adj" fmla="val 11160"/>
              </a:avLst>
            </a:prstGeom>
            <a:ln w="6350">
              <a:solidFill>
                <a:schemeClr val="tx2">
                  <a:lumMod val="40000"/>
                  <a:lumOff val="60000"/>
                </a:schemeClr>
              </a:solidFill>
            </a:ln>
            <a:effectLst/>
          </p:spPr>
        </p:pic>
        <p:sp>
          <p:nvSpPr>
            <p:cNvPr id="20" name="TextBox 19">
              <a:extLst>
                <a:ext uri="{FF2B5EF4-FFF2-40B4-BE49-F238E27FC236}">
                  <a16:creationId xmlns:a16="http://schemas.microsoft.com/office/drawing/2014/main" id="{94B6619B-6EB0-440E-92FE-16ACE031B4CF}"/>
                </a:ext>
              </a:extLst>
            </p:cNvPr>
            <p:cNvSpPr txBox="1">
              <a:spLocks noGrp="1" noRot="1" noMove="1" noResize="1" noEditPoints="1" noAdjustHandles="1" noChangeArrowheads="1" noChangeShapeType="1"/>
            </p:cNvSpPr>
            <p:nvPr/>
          </p:nvSpPr>
          <p:spPr>
            <a:xfrm>
              <a:off x="3117665" y="3921112"/>
              <a:ext cx="1820091" cy="230832"/>
            </a:xfrm>
            <a:prstGeom prst="rect">
              <a:avLst/>
            </a:prstGeom>
            <a:noFill/>
          </p:spPr>
          <p:txBody>
            <a:bodyPr wrap="square" rtlCol="0">
              <a:spAutoFit/>
            </a:bodyPr>
            <a:lstStyle/>
            <a:p>
              <a:r>
                <a:rPr lang="en-GB" sz="900">
                  <a:solidFill>
                    <a:schemeClr val="bg1"/>
                  </a:solidFill>
                </a:rPr>
                <a:t>View all correspondence </a:t>
              </a:r>
            </a:p>
          </p:txBody>
        </p:sp>
      </p:grpSp>
      <p:pic>
        <p:nvPicPr>
          <p:cNvPr id="25" name="Picture 24" descr="Graphical user interface, text, application, chat or text message&#10;&#10;Description automatically generated">
            <a:extLst>
              <a:ext uri="{FF2B5EF4-FFF2-40B4-BE49-F238E27FC236}">
                <a16:creationId xmlns:a16="http://schemas.microsoft.com/office/drawing/2014/main" id="{66387EA0-14C7-42CA-AE8B-A6CD59590CDD}"/>
              </a:ext>
            </a:extLst>
          </p:cNvPr>
          <p:cNvPicPr>
            <a:picLocks noGrp="1" noRot="1" noChangeAspect="1" noMove="1" noResize="1" noEditPoints="1" noAdjustHandles="1" noChangeArrowheads="1" noChangeShapeType="1" noCrop="1"/>
          </p:cNvPicPr>
          <p:nvPr/>
        </p:nvPicPr>
        <p:blipFill>
          <a:blip r:embed="rId5"/>
          <a:stretch>
            <a:fillRect/>
          </a:stretch>
        </p:blipFill>
        <p:spPr>
          <a:xfrm>
            <a:off x="4913127" y="1765273"/>
            <a:ext cx="3034720" cy="1485164"/>
          </a:xfrm>
          <a:prstGeom prst="roundRect">
            <a:avLst>
              <a:gd name="adj" fmla="val 11160"/>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0603196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E121E7-A458-A0A2-5AFE-D4FFAF7FF75A}"/>
              </a:ext>
            </a:extLst>
          </p:cNvPr>
          <p:cNvSpPr>
            <a:spLocks noGrp="1"/>
          </p:cNvSpPr>
          <p:nvPr>
            <p:ph type="dt" sz="half" idx="2"/>
          </p:nvPr>
        </p:nvSpPr>
        <p:spPr/>
        <p:txBody>
          <a:bodyPr/>
          <a:lstStyle/>
          <a:p>
            <a:fld id="{E13ED7F5-D386-9F4E-93F6-FF04FAB3DF3D}" type="datetime4">
              <a:rPr lang="en-GB" smtClean="0"/>
              <a:pPr/>
              <a:t>09 April 2024</a:t>
            </a:fld>
            <a:endParaRPr lang="en-US"/>
          </a:p>
        </p:txBody>
      </p:sp>
      <p:sp>
        <p:nvSpPr>
          <p:cNvPr id="3" name="Slide Number Placeholder 2">
            <a:extLst>
              <a:ext uri="{FF2B5EF4-FFF2-40B4-BE49-F238E27FC236}">
                <a16:creationId xmlns:a16="http://schemas.microsoft.com/office/drawing/2014/main" id="{1B51A9FD-F274-13F1-CB44-6A8FC5601CA7}"/>
              </a:ext>
            </a:extLst>
          </p:cNvPr>
          <p:cNvSpPr>
            <a:spLocks noGrp="1"/>
          </p:cNvSpPr>
          <p:nvPr>
            <p:ph type="sldNum" sz="quarter" idx="4"/>
          </p:nvPr>
        </p:nvSpPr>
        <p:spPr/>
        <p:txBody>
          <a:bodyPr/>
          <a:lstStyle/>
          <a:p>
            <a:r>
              <a:rPr lang="en-US"/>
              <a:t>|   </a:t>
            </a:r>
            <a:fld id="{D7A593A7-184A-6D43-8A36-702213271FF9}" type="slidenum">
              <a:rPr lang="en-US" smtClean="0"/>
              <a:pPr/>
              <a:t>88</a:t>
            </a:fld>
            <a:endParaRPr lang="en-US"/>
          </a:p>
        </p:txBody>
      </p:sp>
      <p:sp>
        <p:nvSpPr>
          <p:cNvPr id="4" name="Footer Placeholder 3">
            <a:extLst>
              <a:ext uri="{FF2B5EF4-FFF2-40B4-BE49-F238E27FC236}">
                <a16:creationId xmlns:a16="http://schemas.microsoft.com/office/drawing/2014/main" id="{2581A33C-B346-F527-99F6-4D64448DD4E7}"/>
              </a:ext>
            </a:extLst>
          </p:cNvPr>
          <p:cNvSpPr>
            <a:spLocks noGrp="1"/>
          </p:cNvSpPr>
          <p:nvPr>
            <p:ph type="ftr" sz="quarter" idx="3"/>
          </p:nvPr>
        </p:nvSpPr>
        <p:spPr/>
        <p:txBody>
          <a:bodyPr/>
          <a:lstStyle/>
          <a:p>
            <a:r>
              <a:rPr lang="en-US"/>
              <a:t>Security marking: </a:t>
            </a:r>
            <a:r>
              <a:rPr lang="en-US" b="1"/>
              <a:t>PUBLIC/INTERNAL USE ONLY/CONFIDENTIAL</a:t>
            </a:r>
          </a:p>
        </p:txBody>
      </p:sp>
      <p:sp>
        <p:nvSpPr>
          <p:cNvPr id="5" name="Content Placeholder 4">
            <a:extLst>
              <a:ext uri="{FF2B5EF4-FFF2-40B4-BE49-F238E27FC236}">
                <a16:creationId xmlns:a16="http://schemas.microsoft.com/office/drawing/2014/main" id="{90CB2C82-3F26-E759-0F1B-DBBC77BF776B}"/>
              </a:ext>
            </a:extLst>
          </p:cNvPr>
          <p:cNvSpPr txBox="1">
            <a:spLocks/>
          </p:cNvSpPr>
          <p:nvPr/>
        </p:nvSpPr>
        <p:spPr>
          <a:xfrm>
            <a:off x="357251" y="1192843"/>
            <a:ext cx="3175343" cy="2877608"/>
          </a:xfrm>
          <a:prstGeom prst="rect">
            <a:avLst/>
          </a:prstGeom>
          <a:ln>
            <a:noFill/>
          </a:ln>
        </p:spPr>
        <p:txBody>
          <a:bodyPr vert="horz" lIns="0" tIns="0" rIns="0" bIns="0" rtlCol="0">
            <a:normAutofit lnSpcReduction="1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latin typeface="Roboto Light "/>
                <a:ea typeface="+mn-ea"/>
                <a:cs typeface="+mn-cs"/>
              </a:rPr>
              <a:t>It’s important your contact details are kept up to date. </a:t>
            </a:r>
          </a:p>
          <a:p>
            <a:pPr marL="0" indent="0">
              <a:buFont typeface="Wingdings" pitchFamily="2" charset="2"/>
              <a:buNone/>
            </a:pPr>
            <a:r>
              <a:rPr lang="en-GB" sz="1600" b="1" dirty="0">
                <a:latin typeface="Roboto Light "/>
                <a:ea typeface="+mn-ea"/>
                <a:cs typeface="+mn-cs"/>
              </a:rPr>
              <a:t>We recommend using a personal email address</a:t>
            </a:r>
            <a:r>
              <a:rPr lang="en-GB" sz="1600" dirty="0">
                <a:latin typeface="Roboto Light "/>
                <a:ea typeface="+mn-ea"/>
                <a:cs typeface="+mn-cs"/>
              </a:rPr>
              <a:t>, rather than a school/college one, so that you have access to it throughout your application journey. </a:t>
            </a:r>
          </a:p>
          <a:p>
            <a:pPr marL="0" indent="0">
              <a:buFont typeface="Wingdings" pitchFamily="2" charset="2"/>
              <a:buNone/>
            </a:pPr>
            <a:r>
              <a:rPr lang="en-GB" sz="1600" dirty="0">
                <a:latin typeface="Roboto Light "/>
                <a:ea typeface="+mn-ea"/>
                <a:cs typeface="+mn-cs"/>
              </a:rPr>
              <a:t>To update your email address, go to ‘Preferences’ and ‘Edit your account’ from drop-down, where you can change your email. </a:t>
            </a:r>
            <a:br>
              <a:rPr lang="en-GB" sz="1800" dirty="0">
                <a:effectLst/>
                <a:latin typeface="Calibri" panose="020F0502020204030204" pitchFamily="34" charset="0"/>
                <a:ea typeface="Calibri" panose="020F0502020204030204" pitchFamily="34" charset="0"/>
              </a:rPr>
            </a:br>
            <a:endParaRPr lang="en-GB" sz="1600" b="1" dirty="0">
              <a:solidFill>
                <a:srgbClr val="313537"/>
              </a:solidFill>
              <a:latin typeface="+mn-lt"/>
            </a:endParaRPr>
          </a:p>
          <a:p>
            <a:pPr marL="0" indent="0">
              <a:buFont typeface="Wingdings" pitchFamily="2" charset="2"/>
              <a:buNone/>
            </a:pPr>
            <a:endParaRPr lang="en-GB" dirty="0"/>
          </a:p>
        </p:txBody>
      </p:sp>
      <p:pic>
        <p:nvPicPr>
          <p:cNvPr id="6" name="Picture 5" descr="A screenshot of a phone&#10;&#10;Description automatically generated">
            <a:extLst>
              <a:ext uri="{FF2B5EF4-FFF2-40B4-BE49-F238E27FC236}">
                <a16:creationId xmlns:a16="http://schemas.microsoft.com/office/drawing/2014/main" id="{E199EB18-40BF-B4A9-88BE-3204F88CDFEE}"/>
              </a:ext>
            </a:extLst>
          </p:cNvPr>
          <p:cNvPicPr>
            <a:picLocks noGrp="1" noRot="1" noChangeAspect="1" noMove="1" noResize="1" noEditPoints="1" noAdjustHandles="1" noChangeArrowheads="1" noChangeShapeType="1" noCrop="1"/>
          </p:cNvPicPr>
          <p:nvPr/>
        </p:nvPicPr>
        <p:blipFill>
          <a:blip r:embed="rId3"/>
          <a:stretch>
            <a:fillRect/>
          </a:stretch>
        </p:blipFill>
        <p:spPr>
          <a:xfrm>
            <a:off x="3819968" y="2125348"/>
            <a:ext cx="5036695" cy="1945103"/>
          </a:xfrm>
          <a:prstGeom prst="roundRect">
            <a:avLst>
              <a:gd name="adj" fmla="val 2654"/>
            </a:avLst>
          </a:prstGeom>
          <a:ln w="6350">
            <a:solidFill>
              <a:schemeClr val="tx2">
                <a:lumMod val="40000"/>
                <a:lumOff val="60000"/>
              </a:schemeClr>
            </a:solidFill>
          </a:ln>
          <a:effectLst/>
        </p:spPr>
      </p:pic>
      <p:pic>
        <p:nvPicPr>
          <p:cNvPr id="8" name="Picture 7">
            <a:extLst>
              <a:ext uri="{FF2B5EF4-FFF2-40B4-BE49-F238E27FC236}">
                <a16:creationId xmlns:a16="http://schemas.microsoft.com/office/drawing/2014/main" id="{ED66E2B8-4552-C005-B34B-2BCF3D9DA353}"/>
              </a:ext>
            </a:extLst>
          </p:cNvPr>
          <p:cNvPicPr>
            <a:picLocks noGrp="1" noRot="1" noChangeAspect="1" noMove="1" noResize="1" noEditPoints="1" noAdjustHandles="1" noChangeArrowheads="1" noChangeShapeType="1" noCrop="1"/>
          </p:cNvPicPr>
          <p:nvPr/>
        </p:nvPicPr>
        <p:blipFill rotWithShape="1">
          <a:blip r:embed="rId4"/>
          <a:srcRect l="79920" t="17778" r="1746" b="42151"/>
          <a:stretch/>
        </p:blipFill>
        <p:spPr>
          <a:xfrm>
            <a:off x="6909928" y="325437"/>
            <a:ext cx="1676400" cy="2061029"/>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2419517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2">
            <a:extLst>
              <a:ext uri="{FF2B5EF4-FFF2-40B4-BE49-F238E27FC236}">
                <a16:creationId xmlns:a16="http://schemas.microsoft.com/office/drawing/2014/main" id="{153EC628-51A1-FEAC-B5B0-AF4DF4979036}"/>
              </a:ext>
            </a:extLst>
          </p:cNvPr>
          <p:cNvSpPr>
            <a:spLocks noGrp="1"/>
          </p:cNvSpPr>
          <p:nvPr>
            <p:ph type="dt" sz="half" idx="2"/>
          </p:nvPr>
        </p:nvSpPr>
        <p:spPr>
          <a:xfrm>
            <a:off x="5963843" y="4865145"/>
            <a:ext cx="2342597" cy="235972"/>
          </a:xfrm>
        </p:spPr>
        <p:txBody>
          <a:bodyPr/>
          <a:lstStyle/>
          <a:p>
            <a:pPr>
              <a:spcAft>
                <a:spcPts val="600"/>
              </a:spcAft>
            </a:pPr>
            <a:fld id="{E13ED7F5-D386-9F4E-93F6-FF04FAB3DF3D}" type="datetime4">
              <a:rPr lang="en-GB" smtClean="0"/>
              <a:pPr>
                <a:spcAft>
                  <a:spcPts val="600"/>
                </a:spcAft>
              </a:pPr>
              <a:t>09 April 2024</a:t>
            </a:fld>
            <a:endParaRPr lang="en-US"/>
          </a:p>
        </p:txBody>
      </p:sp>
      <p:sp>
        <p:nvSpPr>
          <p:cNvPr id="16" name="Slide Number Placeholder 3">
            <a:extLst>
              <a:ext uri="{FF2B5EF4-FFF2-40B4-BE49-F238E27FC236}">
                <a16:creationId xmlns:a16="http://schemas.microsoft.com/office/drawing/2014/main" id="{6547A413-951D-D00E-726F-E842DD8C3495}"/>
              </a:ext>
            </a:extLst>
          </p:cNvPr>
          <p:cNvSpPr>
            <a:spLocks noGrp="1"/>
          </p:cNvSpPr>
          <p:nvPr>
            <p:ph type="sldNum" sz="quarter" idx="4"/>
          </p:nvPr>
        </p:nvSpPr>
        <p:spPr>
          <a:xfrm>
            <a:off x="8306441" y="4865145"/>
            <a:ext cx="550222" cy="226342"/>
          </a:xfrm>
        </p:spPr>
        <p:txBody>
          <a:bodyPr/>
          <a:lstStyle/>
          <a:p>
            <a:pPr>
              <a:spcAft>
                <a:spcPts val="600"/>
              </a:spcAft>
            </a:pPr>
            <a:r>
              <a:rPr lang="en-US"/>
              <a:t>|   </a:t>
            </a:r>
            <a:fld id="{D7A593A7-184A-6D43-8A36-702213271FF9}" type="slidenum">
              <a:rPr lang="en-US" smtClean="0"/>
              <a:pPr>
                <a:spcAft>
                  <a:spcPts val="600"/>
                </a:spcAft>
              </a:pPr>
              <a:t>89</a:t>
            </a:fld>
            <a:endParaRPr lang="en-US"/>
          </a:p>
        </p:txBody>
      </p:sp>
      <p:sp>
        <p:nvSpPr>
          <p:cNvPr id="18" name="Footer Placeholder 4">
            <a:extLst>
              <a:ext uri="{FF2B5EF4-FFF2-40B4-BE49-F238E27FC236}">
                <a16:creationId xmlns:a16="http://schemas.microsoft.com/office/drawing/2014/main" id="{9B9C4495-63EA-1185-C3BF-E9EABACF66BC}"/>
              </a:ext>
            </a:extLst>
          </p:cNvPr>
          <p:cNvSpPr>
            <a:spLocks noGrp="1"/>
          </p:cNvSpPr>
          <p:nvPr>
            <p:ph type="ftr" sz="quarter" idx="3"/>
          </p:nvPr>
        </p:nvSpPr>
        <p:spPr>
          <a:xfrm>
            <a:off x="4572000" y="4874092"/>
            <a:ext cx="4482625" cy="226342"/>
          </a:xfrm>
        </p:spPr>
        <p:txBody>
          <a:bodyPr/>
          <a:lstStyle/>
          <a:p>
            <a:pPr>
              <a:spcAft>
                <a:spcPts val="600"/>
              </a:spcAft>
            </a:pPr>
            <a:r>
              <a:rPr lang="en-US"/>
              <a:t>Security marking: </a:t>
            </a:r>
            <a:r>
              <a:rPr lang="en-US" b="1"/>
              <a:t>PUBLIC</a:t>
            </a:r>
          </a:p>
        </p:txBody>
      </p:sp>
      <p:sp>
        <p:nvSpPr>
          <p:cNvPr id="10" name="TextBox 9">
            <a:extLst>
              <a:ext uri="{FF2B5EF4-FFF2-40B4-BE49-F238E27FC236}">
                <a16:creationId xmlns:a16="http://schemas.microsoft.com/office/drawing/2014/main" id="{FD678934-1260-6DD3-22D3-8A672608C366}"/>
              </a:ext>
            </a:extLst>
          </p:cNvPr>
          <p:cNvSpPr txBox="1"/>
          <p:nvPr/>
        </p:nvSpPr>
        <p:spPr>
          <a:xfrm>
            <a:off x="4846638" y="1083343"/>
            <a:ext cx="4010025" cy="3625850"/>
          </a:xfrm>
          <a:prstGeom prst="rect">
            <a:avLst/>
          </a:prstGeom>
          <a:ln>
            <a:noFill/>
          </a:ln>
        </p:spPr>
        <p:txBody>
          <a:bodyPr vert="horz" lIns="0" tIns="0" rIns="0" bIns="0" rtlCol="0">
            <a:normAutofit/>
          </a:bodyPr>
          <a:lstStyle/>
          <a:p>
            <a:pPr marL="342900" indent="-342900" defTabSz="685800">
              <a:spcAft>
                <a:spcPts val="600"/>
              </a:spcAft>
              <a:buClr>
                <a:schemeClr val="tx1"/>
              </a:buClr>
              <a:buFont typeface="Arial" panose="020B0604020202020204" pitchFamily="34" charset="0"/>
              <a:buChar char="•"/>
            </a:pPr>
            <a:r>
              <a:rPr lang="en-GB" sz="1600" dirty="0">
                <a:solidFill>
                  <a:schemeClr val="bg1"/>
                </a:solidFill>
                <a:effectLst/>
                <a:latin typeface="Roboto Light "/>
                <a:ea typeface="Roboto Light" panose="02000000000000000000" pitchFamily="2" charset="0"/>
                <a:cs typeface="Roboto Light" panose="02000000000000000000" pitchFamily="2" charset="0"/>
              </a:rPr>
              <a:t>Your application details are displayed below your choices. </a:t>
            </a:r>
          </a:p>
          <a:p>
            <a:pPr marL="342900" indent="-342900" defTabSz="685800">
              <a:spcAft>
                <a:spcPts val="600"/>
              </a:spcAft>
              <a:buClr>
                <a:schemeClr val="tx1"/>
              </a:buClr>
              <a:buFont typeface="Arial" panose="020B0604020202020204" pitchFamily="34" charset="0"/>
              <a:buChar char="•"/>
            </a:pPr>
            <a:endParaRPr lang="en-GB" sz="1600" dirty="0">
              <a:solidFill>
                <a:schemeClr val="bg1"/>
              </a:solidFill>
              <a:effectLst/>
              <a:latin typeface="Roboto Light "/>
              <a:ea typeface="Roboto Light" panose="02000000000000000000" pitchFamily="2" charset="0"/>
              <a:cs typeface="Roboto Light" panose="02000000000000000000" pitchFamily="2" charset="0"/>
            </a:endParaRPr>
          </a:p>
          <a:p>
            <a:pPr marL="342900" indent="-342900" defTabSz="685800">
              <a:spcAft>
                <a:spcPts val="600"/>
              </a:spcAft>
              <a:buClr>
                <a:schemeClr val="tx1"/>
              </a:buClr>
              <a:buFont typeface="Arial" panose="020B0604020202020204" pitchFamily="34" charset="0"/>
              <a:buChar char="•"/>
            </a:pPr>
            <a:r>
              <a:rPr lang="en-GB" sz="1600" dirty="0">
                <a:solidFill>
                  <a:schemeClr val="bg1"/>
                </a:solidFill>
                <a:effectLst/>
                <a:latin typeface="Roboto Light "/>
                <a:ea typeface="Roboto Light" panose="02000000000000000000" pitchFamily="2" charset="0"/>
                <a:cs typeface="Roboto Light" panose="02000000000000000000" pitchFamily="2" charset="0"/>
              </a:rPr>
              <a:t>All are read-only with the exception of ’Contact’ details</a:t>
            </a:r>
            <a:r>
              <a:rPr lang="en-GB" sz="1600" dirty="0">
                <a:solidFill>
                  <a:schemeClr val="bg1"/>
                </a:solidFill>
                <a:latin typeface="Roboto Light "/>
                <a:ea typeface="Roboto Light" panose="02000000000000000000" pitchFamily="2" charset="0"/>
                <a:cs typeface="Roboto Light" panose="02000000000000000000" pitchFamily="2" charset="0"/>
              </a:rPr>
              <a:t>. Here you </a:t>
            </a:r>
            <a:r>
              <a:rPr lang="en-GB" sz="1600" dirty="0">
                <a:solidFill>
                  <a:schemeClr val="bg1"/>
                </a:solidFill>
                <a:effectLst/>
                <a:latin typeface="Roboto Light "/>
                <a:ea typeface="Roboto Light" panose="02000000000000000000" pitchFamily="2" charset="0"/>
                <a:cs typeface="Roboto Light" panose="02000000000000000000" pitchFamily="2" charset="0"/>
              </a:rPr>
              <a:t>can edit </a:t>
            </a:r>
            <a:r>
              <a:rPr lang="en-GB" sz="1600" dirty="0">
                <a:solidFill>
                  <a:schemeClr val="bg1"/>
                </a:solidFill>
                <a:latin typeface="Roboto Light "/>
                <a:ea typeface="Roboto Light" panose="02000000000000000000" pitchFamily="2" charset="0"/>
                <a:cs typeface="Roboto Light" panose="02000000000000000000" pitchFamily="2" charset="0"/>
              </a:rPr>
              <a:t>your </a:t>
            </a:r>
            <a:r>
              <a:rPr lang="en-GB" sz="1600" dirty="0">
                <a:solidFill>
                  <a:schemeClr val="bg1"/>
                </a:solidFill>
                <a:effectLst/>
                <a:latin typeface="Roboto Light "/>
                <a:ea typeface="Roboto Light" panose="02000000000000000000" pitchFamily="2" charset="0"/>
                <a:cs typeface="Roboto Light" panose="02000000000000000000" pitchFamily="2" charset="0"/>
              </a:rPr>
              <a:t>phone numbers and postal address. </a:t>
            </a:r>
          </a:p>
        </p:txBody>
      </p:sp>
      <p:pic>
        <p:nvPicPr>
          <p:cNvPr id="5" name="Picture 4" descr="A screenshot of a computer&#10;&#10;Description automatically generated">
            <a:extLst>
              <a:ext uri="{FF2B5EF4-FFF2-40B4-BE49-F238E27FC236}">
                <a16:creationId xmlns:a16="http://schemas.microsoft.com/office/drawing/2014/main" id="{C99B6D11-676D-1F49-EA8D-02AC3A7DD6A0}"/>
              </a:ext>
            </a:extLst>
          </p:cNvPr>
          <p:cNvPicPr>
            <a:picLocks noGrp="1" noRot="1" noChangeAspect="1" noMove="1" noResize="1" noEditPoints="1" noAdjustHandles="1" noChangeArrowheads="1" noChangeShapeType="1" noCrop="1"/>
          </p:cNvPicPr>
          <p:nvPr/>
        </p:nvPicPr>
        <p:blipFill rotWithShape="1">
          <a:blip r:embed="rId4"/>
          <a:srcRect r="21955"/>
          <a:stretch/>
        </p:blipFill>
        <p:spPr>
          <a:xfrm>
            <a:off x="-47676" y="0"/>
            <a:ext cx="4146130" cy="5143500"/>
          </a:xfrm>
          <a:prstGeom prst="rect">
            <a:avLst/>
          </a:prstGeom>
        </p:spPr>
      </p:pic>
    </p:spTree>
    <p:custDataLst>
      <p:tags r:id="rId1"/>
    </p:custDataLst>
    <p:extLst>
      <p:ext uri="{BB962C8B-B14F-4D97-AF65-F5344CB8AC3E}">
        <p14:creationId xmlns:p14="http://schemas.microsoft.com/office/powerpoint/2010/main" val="2176041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51ECF0-31DA-B37B-CE56-DE3169CC3442}"/>
              </a:ext>
            </a:extLst>
          </p:cNvPr>
          <p:cNvSpPr>
            <a:spLocks noGrp="1"/>
          </p:cNvSpPr>
          <p:nvPr>
            <p:ph idx="1"/>
          </p:nvPr>
        </p:nvSpPr>
        <p:spPr>
          <a:xfrm>
            <a:off x="378356" y="1451304"/>
            <a:ext cx="3029213" cy="3483005"/>
          </a:xfrm>
        </p:spPr>
        <p:txBody>
          <a:bodyPr/>
          <a:lstStyle/>
          <a:p>
            <a:pPr marL="0" indent="0">
              <a:buNone/>
            </a:pPr>
            <a:r>
              <a:rPr lang="en-GB" sz="1600" dirty="0">
                <a:latin typeface="Roboto Light "/>
                <a:ea typeface="+mn-lt"/>
                <a:cs typeface="+mn-lt"/>
              </a:rPr>
              <a:t>If you want to you can connect to your school or college. This is so </a:t>
            </a:r>
            <a:r>
              <a:rPr lang="en-GB" sz="1600" dirty="0">
                <a:solidFill>
                  <a:srgbClr val="313537"/>
                </a:solidFill>
                <a:latin typeface="Roboto Light "/>
                <a:ea typeface="+mn-lt"/>
                <a:cs typeface="+mn-lt"/>
              </a:rPr>
              <a:t>UCAS can share your UCAS Hub activity with your school, college, or centre, so they can support you. </a:t>
            </a:r>
          </a:p>
          <a:p>
            <a:pPr marL="0" indent="0">
              <a:buNone/>
            </a:pPr>
            <a:r>
              <a:rPr lang="en-GB" sz="1600" dirty="0">
                <a:solidFill>
                  <a:srgbClr val="313537"/>
                </a:solidFill>
                <a:latin typeface="Roboto Light "/>
                <a:ea typeface="+mn-lt"/>
                <a:cs typeface="+mn-lt"/>
              </a:rPr>
              <a:t>You’ll also need to enter your school/college buzzword when you start your application so they can support you with applying. </a:t>
            </a:r>
          </a:p>
          <a:p>
            <a:pPr marL="0" indent="0">
              <a:buNone/>
            </a:pPr>
            <a:endParaRPr lang="en-GB" dirty="0"/>
          </a:p>
        </p:txBody>
      </p:sp>
      <p:sp>
        <p:nvSpPr>
          <p:cNvPr id="3" name="Title 2">
            <a:extLst>
              <a:ext uri="{FF2B5EF4-FFF2-40B4-BE49-F238E27FC236}">
                <a16:creationId xmlns:a16="http://schemas.microsoft.com/office/drawing/2014/main" id="{9C5FACE6-7F23-BE34-8B9E-15016EA2E588}"/>
              </a:ext>
            </a:extLst>
          </p:cNvPr>
          <p:cNvSpPr>
            <a:spLocks noGrp="1"/>
          </p:cNvSpPr>
          <p:nvPr>
            <p:ph type="title"/>
          </p:nvPr>
        </p:nvSpPr>
        <p:spPr>
          <a:xfrm>
            <a:off x="287337" y="155127"/>
            <a:ext cx="7610869" cy="1019027"/>
          </a:xfrm>
        </p:spPr>
        <p:txBody>
          <a:bodyPr/>
          <a:lstStyle/>
          <a:p>
            <a:r>
              <a:rPr lang="en-GB" dirty="0">
                <a:latin typeface="Roboto" panose="02000000000000000000" pitchFamily="2" charset="0"/>
              </a:rPr>
              <a:t>Registering for an account</a:t>
            </a:r>
            <a:endParaRPr lang="en-GB" dirty="0"/>
          </a:p>
        </p:txBody>
      </p:sp>
      <p:sp>
        <p:nvSpPr>
          <p:cNvPr id="4" name="Date Placeholder 3">
            <a:extLst>
              <a:ext uri="{FF2B5EF4-FFF2-40B4-BE49-F238E27FC236}">
                <a16:creationId xmlns:a16="http://schemas.microsoft.com/office/drawing/2014/main" id="{AF79B6F9-B469-9877-8711-63F0E1F1C2A4}"/>
              </a:ext>
            </a:extLst>
          </p:cNvPr>
          <p:cNvSpPr>
            <a:spLocks noGrp="1"/>
          </p:cNvSpPr>
          <p:nvPr>
            <p:ph type="dt" sz="half" idx="2"/>
          </p:nvPr>
        </p:nvSpPr>
        <p:spPr/>
        <p:txBody>
          <a:bodyPr/>
          <a:lstStyle/>
          <a:p>
            <a:fld id="{E13ED7F5-D386-9F4E-93F6-FF04FAB3DF3D}" type="datetime4">
              <a:rPr lang="en-GB" smtClean="0"/>
              <a:t>09 April 2024</a:t>
            </a:fld>
            <a:endParaRPr lang="en-US"/>
          </a:p>
        </p:txBody>
      </p:sp>
      <p:sp>
        <p:nvSpPr>
          <p:cNvPr id="5" name="Slide Number Placeholder 4">
            <a:extLst>
              <a:ext uri="{FF2B5EF4-FFF2-40B4-BE49-F238E27FC236}">
                <a16:creationId xmlns:a16="http://schemas.microsoft.com/office/drawing/2014/main" id="{AB27CE52-4672-F8A0-30DE-392CB22236ED}"/>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6" name="Footer Placeholder 5">
            <a:extLst>
              <a:ext uri="{FF2B5EF4-FFF2-40B4-BE49-F238E27FC236}">
                <a16:creationId xmlns:a16="http://schemas.microsoft.com/office/drawing/2014/main" id="{874F76CD-C35D-EFB7-9FE7-EB155E726E8C}"/>
              </a:ext>
            </a:extLst>
          </p:cNvPr>
          <p:cNvSpPr>
            <a:spLocks noGrp="1"/>
          </p:cNvSpPr>
          <p:nvPr>
            <p:ph type="ftr" sz="quarter" idx="3"/>
          </p:nvPr>
        </p:nvSpPr>
        <p:spPr/>
        <p:txBody>
          <a:bodyPr/>
          <a:lstStyle/>
          <a:p>
            <a:r>
              <a:rPr lang="en-US" dirty="0"/>
              <a:t>Security marking: </a:t>
            </a:r>
            <a:r>
              <a:rPr lang="en-US" b="1" dirty="0"/>
              <a:t>PUBLIC</a:t>
            </a:r>
          </a:p>
        </p:txBody>
      </p:sp>
      <p:pic>
        <p:nvPicPr>
          <p:cNvPr id="7" name="Picture 6">
            <a:extLst>
              <a:ext uri="{FF2B5EF4-FFF2-40B4-BE49-F238E27FC236}">
                <a16:creationId xmlns:a16="http://schemas.microsoft.com/office/drawing/2014/main" id="{075F1131-251E-A574-E878-4C91E4B5F23E}"/>
              </a:ext>
            </a:extLst>
          </p:cNvPr>
          <p:cNvPicPr>
            <a:picLocks noGrp="1" noRot="1" noChangeAspect="1" noMove="1" noResize="1" noEditPoints="1" noAdjustHandles="1" noChangeArrowheads="1" noChangeShapeType="1" noCrop="1"/>
          </p:cNvPicPr>
          <p:nvPr/>
        </p:nvPicPr>
        <p:blipFill rotWithShape="1">
          <a:blip r:embed="rId3"/>
          <a:srcRect l="26299" t="14285" r="28753" b="13871"/>
          <a:stretch/>
        </p:blipFill>
        <p:spPr>
          <a:xfrm>
            <a:off x="3648519" y="1368532"/>
            <a:ext cx="2242885" cy="1827474"/>
          </a:xfrm>
          <a:prstGeom prst="roundRect">
            <a:avLst/>
          </a:prstGeom>
        </p:spPr>
      </p:pic>
      <p:pic>
        <p:nvPicPr>
          <p:cNvPr id="8" name="Picture 7">
            <a:extLst>
              <a:ext uri="{FF2B5EF4-FFF2-40B4-BE49-F238E27FC236}">
                <a16:creationId xmlns:a16="http://schemas.microsoft.com/office/drawing/2014/main" id="{8BD00D8A-6652-BCF4-FE47-5AA5EE5A42E0}"/>
              </a:ext>
            </a:extLst>
          </p:cNvPr>
          <p:cNvPicPr>
            <a:picLocks noGrp="1" noRot="1" noChangeAspect="1" noMove="1" noResize="1" noEditPoints="1" noAdjustHandles="1" noChangeArrowheads="1" noChangeShapeType="1" noCrop="1"/>
          </p:cNvPicPr>
          <p:nvPr/>
        </p:nvPicPr>
        <p:blipFill rotWithShape="1">
          <a:blip r:embed="rId4"/>
          <a:srcRect l="21728" r="26171"/>
          <a:stretch/>
        </p:blipFill>
        <p:spPr>
          <a:xfrm>
            <a:off x="5963843" y="1616654"/>
            <a:ext cx="2950046" cy="2942313"/>
          </a:xfrm>
          <a:prstGeom prst="roundRect">
            <a:avLst/>
          </a:prstGeom>
        </p:spPr>
      </p:pic>
    </p:spTree>
    <p:custDataLst>
      <p:tags r:id="rId1"/>
    </p:custDataLst>
    <p:extLst>
      <p:ext uri="{BB962C8B-B14F-4D97-AF65-F5344CB8AC3E}">
        <p14:creationId xmlns:p14="http://schemas.microsoft.com/office/powerpoint/2010/main" val="36595976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A8A0AB-7F95-A4EF-7345-21B8AF0E3510}"/>
              </a:ext>
            </a:extLst>
          </p:cNvPr>
          <p:cNvSpPr>
            <a:spLocks noGrp="1"/>
          </p:cNvSpPr>
          <p:nvPr>
            <p:ph type="sldNum" sz="quarter" idx="4"/>
          </p:nvPr>
        </p:nvSpPr>
        <p:spPr/>
        <p:txBody>
          <a:bodyPr/>
          <a:lstStyle/>
          <a:p>
            <a:r>
              <a:rPr lang="en-US"/>
              <a:t>|   </a:t>
            </a:r>
            <a:fld id="{D7A593A7-184A-6D43-8A36-702213271FF9}" type="slidenum">
              <a:rPr lang="en-US" smtClean="0"/>
              <a:pPr/>
              <a:t>90</a:t>
            </a:fld>
            <a:endParaRPr lang="en-US"/>
          </a:p>
        </p:txBody>
      </p:sp>
      <p:sp>
        <p:nvSpPr>
          <p:cNvPr id="4" name="Footer Placeholder 3">
            <a:extLst>
              <a:ext uri="{FF2B5EF4-FFF2-40B4-BE49-F238E27FC236}">
                <a16:creationId xmlns:a16="http://schemas.microsoft.com/office/drawing/2014/main" id="{530E8720-008B-F8FE-547B-CB27B40B75BF}"/>
              </a:ext>
            </a:extLst>
          </p:cNvPr>
          <p:cNvSpPr>
            <a:spLocks noGrp="1"/>
          </p:cNvSpPr>
          <p:nvPr>
            <p:ph type="ftr" sz="quarter" idx="3"/>
          </p:nvPr>
        </p:nvSpPr>
        <p:spPr/>
        <p:txBody>
          <a:bodyPr/>
          <a:lstStyle/>
          <a:p>
            <a:r>
              <a:rPr lang="en-US" dirty="0"/>
              <a:t>Security marking: </a:t>
            </a:r>
            <a:r>
              <a:rPr lang="en-US" b="1" dirty="0"/>
              <a:t>PUBLIC</a:t>
            </a:r>
          </a:p>
        </p:txBody>
      </p:sp>
      <p:pic>
        <p:nvPicPr>
          <p:cNvPr id="5" name="Picture 4" descr="Graphical user interface, text, application&#10;&#10;Description automatically generated">
            <a:extLst>
              <a:ext uri="{FF2B5EF4-FFF2-40B4-BE49-F238E27FC236}">
                <a16:creationId xmlns:a16="http://schemas.microsoft.com/office/drawing/2014/main" id="{69E34C53-3DEC-2FEF-3B22-EDDC9182E46E}"/>
              </a:ext>
            </a:extLst>
          </p:cNvPr>
          <p:cNvPicPr>
            <a:picLocks noGrp="1" noRot="1" noMove="1" noResize="1" noEditPoints="1" noAdjustHandles="1" noChangeArrowheads="1" noChangeShapeType="1" noCrop="1"/>
          </p:cNvPicPr>
          <p:nvPr/>
        </p:nvPicPr>
        <p:blipFill>
          <a:blip r:embed="rId3"/>
          <a:stretch>
            <a:fillRect/>
          </a:stretch>
        </p:blipFill>
        <p:spPr>
          <a:xfrm>
            <a:off x="472190" y="501118"/>
            <a:ext cx="3731263" cy="2646815"/>
          </a:xfrm>
          <a:prstGeom prst="roundRect">
            <a:avLst>
              <a:gd name="adj" fmla="val 4643"/>
            </a:avLst>
          </a:prstGeom>
          <a:ln w="6350">
            <a:solidFill>
              <a:schemeClr val="tx2">
                <a:lumMod val="40000"/>
                <a:lumOff val="60000"/>
              </a:schemeClr>
            </a:solidFill>
          </a:ln>
          <a:effectLst/>
        </p:spPr>
      </p:pic>
      <p:pic>
        <p:nvPicPr>
          <p:cNvPr id="6" name="Picture 5" descr="Graphical user interface, application&#10;&#10;Description automatically generated">
            <a:extLst>
              <a:ext uri="{FF2B5EF4-FFF2-40B4-BE49-F238E27FC236}">
                <a16:creationId xmlns:a16="http://schemas.microsoft.com/office/drawing/2014/main" id="{312089EE-9A62-3B61-C80A-65CF3D2A5772}"/>
              </a:ext>
            </a:extLst>
          </p:cNvPr>
          <p:cNvPicPr>
            <a:picLocks noGrp="1" noRot="1" noMove="1" noResize="1" noEditPoints="1" noAdjustHandles="1" noChangeArrowheads="1" noChangeShapeType="1" noCrop="1"/>
          </p:cNvPicPr>
          <p:nvPr/>
        </p:nvPicPr>
        <p:blipFill>
          <a:blip r:embed="rId4"/>
          <a:stretch>
            <a:fillRect/>
          </a:stretch>
        </p:blipFill>
        <p:spPr>
          <a:xfrm>
            <a:off x="4469927" y="501119"/>
            <a:ext cx="3549811" cy="2571686"/>
          </a:xfrm>
          <a:prstGeom prst="roundRect">
            <a:avLst>
              <a:gd name="adj" fmla="val 2654"/>
            </a:avLst>
          </a:prstGeom>
          <a:ln w="6350">
            <a:solidFill>
              <a:schemeClr val="tx2">
                <a:lumMod val="40000"/>
                <a:lumOff val="60000"/>
              </a:schemeClr>
            </a:solidFill>
          </a:ln>
          <a:effectLst/>
        </p:spPr>
      </p:pic>
      <p:sp>
        <p:nvSpPr>
          <p:cNvPr id="7" name="Content Placeholder 2">
            <a:extLst>
              <a:ext uri="{FF2B5EF4-FFF2-40B4-BE49-F238E27FC236}">
                <a16:creationId xmlns:a16="http://schemas.microsoft.com/office/drawing/2014/main" id="{56E8F616-E837-1A5D-E515-1AE6EE13F46F}"/>
              </a:ext>
            </a:extLst>
          </p:cNvPr>
          <p:cNvSpPr txBox="1">
            <a:spLocks/>
          </p:cNvSpPr>
          <p:nvPr/>
        </p:nvSpPr>
        <p:spPr>
          <a:xfrm>
            <a:off x="358302" y="3309492"/>
            <a:ext cx="8223250" cy="590550"/>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latin typeface="Roboto Light "/>
              </a:rPr>
              <a:t>You can substitute a choice within 14 days of your application being sent to UCAS. Select the option from the actions box and complete the short substitution form. </a:t>
            </a:r>
          </a:p>
          <a:p>
            <a:pPr marL="0" indent="0">
              <a:buFont typeface="Wingdings" pitchFamily="2" charset="2"/>
              <a:buNone/>
            </a:pPr>
            <a:endParaRPr lang="en-GB" sz="1600" dirty="0">
              <a:latin typeface="Roboto Light "/>
            </a:endParaRPr>
          </a:p>
          <a:p>
            <a:pPr marL="0" indent="0">
              <a:buFont typeface="Wingdings" pitchFamily="2" charset="2"/>
              <a:buNone/>
            </a:pPr>
            <a:r>
              <a:rPr lang="en-GB" sz="1600" dirty="0">
                <a:latin typeface="Roboto Light "/>
              </a:rPr>
              <a:t>If you want to change the course, but still apply to the same university or college, speak to them directly before you do anything.</a:t>
            </a:r>
          </a:p>
        </p:txBody>
      </p:sp>
    </p:spTree>
    <p:custDataLst>
      <p:tags r:id="rId1"/>
    </p:custDataLst>
    <p:extLst>
      <p:ext uri="{BB962C8B-B14F-4D97-AF65-F5344CB8AC3E}">
        <p14:creationId xmlns:p14="http://schemas.microsoft.com/office/powerpoint/2010/main" val="35545097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C9144A-21D7-42B0-A089-F4398214C73B}"/>
              </a:ext>
            </a:extLst>
          </p:cNvPr>
          <p:cNvSpPr>
            <a:spLocks noGrp="1"/>
          </p:cNvSpPr>
          <p:nvPr>
            <p:ph type="sldNum" sz="quarter" idx="4"/>
          </p:nvPr>
        </p:nvSpPr>
        <p:spPr/>
        <p:txBody>
          <a:bodyPr/>
          <a:lstStyle/>
          <a:p>
            <a:r>
              <a:rPr lang="en-US"/>
              <a:t>|   </a:t>
            </a:r>
            <a:fld id="{D7A593A7-184A-6D43-8A36-702213271FF9}" type="slidenum">
              <a:rPr lang="en-US" smtClean="0"/>
              <a:pPr/>
              <a:t>91</a:t>
            </a:fld>
            <a:endParaRPr lang="en-US"/>
          </a:p>
        </p:txBody>
      </p:sp>
      <p:sp>
        <p:nvSpPr>
          <p:cNvPr id="4" name="Footer Placeholder 3">
            <a:extLst>
              <a:ext uri="{FF2B5EF4-FFF2-40B4-BE49-F238E27FC236}">
                <a16:creationId xmlns:a16="http://schemas.microsoft.com/office/drawing/2014/main" id="{EB5F502A-DD5B-4B8C-8C87-2618BEBB6508}"/>
              </a:ext>
            </a:extLst>
          </p:cNvPr>
          <p:cNvSpPr>
            <a:spLocks noGrp="1"/>
          </p:cNvSpPr>
          <p:nvPr>
            <p:ph type="ftr" sz="quarter" idx="3"/>
          </p:nvPr>
        </p:nvSpPr>
        <p:spPr>
          <a:xfrm>
            <a:off x="3925041" y="4865145"/>
            <a:ext cx="4482625" cy="226342"/>
          </a:xfrm>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B1516D2F-DE26-454B-A5CA-40CEFA609B27}"/>
              </a:ext>
            </a:extLst>
          </p:cNvPr>
          <p:cNvSpPr>
            <a:spLocks noGrp="1"/>
          </p:cNvSpPr>
          <p:nvPr>
            <p:ph type="body" sz="quarter" idx="4294967295"/>
          </p:nvPr>
        </p:nvSpPr>
        <p:spPr>
          <a:xfrm>
            <a:off x="4554492" y="620263"/>
            <a:ext cx="4027060" cy="3625850"/>
          </a:xfrm>
        </p:spPr>
        <p:txBody>
          <a:bodyPr>
            <a:noAutofit/>
          </a:bodyPr>
          <a:lstStyle/>
          <a:p>
            <a:pPr>
              <a:buClr>
                <a:srgbClr val="00B050"/>
              </a:buClr>
              <a:buFont typeface="Arial" panose="020B0604020202020204" pitchFamily="34" charset="0"/>
              <a:buChar char="•"/>
            </a:pPr>
            <a:r>
              <a:rPr lang="en-GB" sz="1400" dirty="0">
                <a:solidFill>
                  <a:schemeClr val="tx1"/>
                </a:solidFill>
                <a:latin typeface="Roboto Light "/>
              </a:rPr>
              <a:t>The details of your offers will be shown including any conditions. </a:t>
            </a:r>
          </a:p>
          <a:p>
            <a:pPr>
              <a:buClr>
                <a:srgbClr val="00B050"/>
              </a:buClr>
              <a:buFont typeface="Arial" panose="020B0604020202020204" pitchFamily="34" charset="0"/>
              <a:buChar char="•"/>
            </a:pPr>
            <a:endParaRPr lang="en-GB" sz="1400" dirty="0">
              <a:solidFill>
                <a:schemeClr val="tx1"/>
              </a:solidFill>
              <a:latin typeface="Roboto Light "/>
            </a:endParaRPr>
          </a:p>
          <a:p>
            <a:pPr>
              <a:buClr>
                <a:srgbClr val="00B050"/>
              </a:buClr>
              <a:buFont typeface="Arial" panose="020B0604020202020204" pitchFamily="34" charset="0"/>
              <a:buChar char="•"/>
            </a:pPr>
            <a:r>
              <a:rPr lang="en-GB" sz="1400" dirty="0">
                <a:solidFill>
                  <a:schemeClr val="tx1"/>
                </a:solidFill>
                <a:latin typeface="Roboto Light "/>
              </a:rPr>
              <a:t>The full text of the offer can be seen by clicking ’View full offer’.</a:t>
            </a:r>
          </a:p>
          <a:p>
            <a:pPr>
              <a:buClr>
                <a:srgbClr val="00B050"/>
              </a:buClr>
              <a:buFont typeface="Arial" panose="020B0604020202020204" pitchFamily="34" charset="0"/>
              <a:buChar char="•"/>
            </a:pPr>
            <a:endParaRPr lang="en-GB" sz="1400" dirty="0">
              <a:solidFill>
                <a:schemeClr val="tx1"/>
              </a:solidFill>
              <a:latin typeface="Roboto Light "/>
            </a:endParaRPr>
          </a:p>
          <a:p>
            <a:pPr>
              <a:buClr>
                <a:srgbClr val="00B050"/>
              </a:buClr>
              <a:buFont typeface="Arial" panose="020B0604020202020204" pitchFamily="34" charset="0"/>
              <a:buChar char="•"/>
            </a:pPr>
            <a:endParaRPr lang="en-GB" sz="1400" dirty="0">
              <a:latin typeface="Roboto Light "/>
            </a:endParaRPr>
          </a:p>
          <a:p>
            <a:pPr>
              <a:buClr>
                <a:srgbClr val="00B050"/>
              </a:buClr>
              <a:buFont typeface="Arial" panose="020B0604020202020204" pitchFamily="34" charset="0"/>
              <a:buChar char="•"/>
            </a:pPr>
            <a:endParaRPr lang="en-GB" sz="1400" dirty="0">
              <a:solidFill>
                <a:schemeClr val="tx1"/>
              </a:solidFill>
              <a:latin typeface="Roboto Light "/>
            </a:endParaRPr>
          </a:p>
          <a:p>
            <a:pPr>
              <a:buClr>
                <a:srgbClr val="00B050"/>
              </a:buClr>
              <a:buFont typeface="Arial" panose="020B0604020202020204" pitchFamily="34" charset="0"/>
              <a:buChar char="•"/>
            </a:pPr>
            <a:endParaRPr lang="en-GB" sz="1400" dirty="0">
              <a:latin typeface="Roboto Light "/>
            </a:endParaRPr>
          </a:p>
          <a:p>
            <a:pPr>
              <a:buClr>
                <a:srgbClr val="00B050"/>
              </a:buClr>
              <a:buFont typeface="Arial" panose="020B0604020202020204" pitchFamily="34" charset="0"/>
              <a:buChar char="•"/>
            </a:pPr>
            <a:endParaRPr lang="en-GB" sz="1400" dirty="0">
              <a:solidFill>
                <a:schemeClr val="tx1"/>
              </a:solidFill>
              <a:latin typeface="Roboto Light "/>
            </a:endParaRPr>
          </a:p>
          <a:p>
            <a:pPr>
              <a:buClr>
                <a:srgbClr val="00B050"/>
              </a:buClr>
              <a:buFont typeface="Arial" panose="020B0604020202020204" pitchFamily="34" charset="0"/>
              <a:buChar char="•"/>
            </a:pPr>
            <a:r>
              <a:rPr lang="en-GB" sz="1400" dirty="0">
                <a:solidFill>
                  <a:schemeClr val="tx1"/>
                </a:solidFill>
                <a:latin typeface="Roboto Light "/>
              </a:rPr>
              <a:t>Your inactive choices (withdrawn, declined, unsuccessful) are in an accordion section below the active choices. </a:t>
            </a:r>
          </a:p>
        </p:txBody>
      </p:sp>
      <p:pic>
        <p:nvPicPr>
          <p:cNvPr id="7" name="Picture 6" descr="Graphical user interface, text, application&#10;&#10;Description automatically generated">
            <a:extLst>
              <a:ext uri="{FF2B5EF4-FFF2-40B4-BE49-F238E27FC236}">
                <a16:creationId xmlns:a16="http://schemas.microsoft.com/office/drawing/2014/main" id="{30A71070-F3D2-424E-8034-8C0A70F12905}"/>
              </a:ext>
            </a:extLst>
          </p:cNvPr>
          <p:cNvPicPr>
            <a:picLocks noGrp="1" noRot="1" noChangeAspect="1" noMove="1" noResize="1" noEditPoints="1" noAdjustHandles="1" noChangeArrowheads="1" noChangeShapeType="1" noCrop="1"/>
          </p:cNvPicPr>
          <p:nvPr/>
        </p:nvPicPr>
        <p:blipFill rotWithShape="1">
          <a:blip r:embed="rId3"/>
          <a:srcRect l="4908" t="23399" r="1948" b="5317"/>
          <a:stretch/>
        </p:blipFill>
        <p:spPr>
          <a:xfrm>
            <a:off x="86720" y="283210"/>
            <a:ext cx="4130108" cy="4564856"/>
          </a:xfrm>
          <a:prstGeom prst="rect">
            <a:avLst/>
          </a:prstGeom>
        </p:spPr>
      </p:pic>
      <p:pic>
        <p:nvPicPr>
          <p:cNvPr id="12" name="Picture 11" descr="Graphical user interface, text, application, chat or text message&#10;&#10;Description automatically generated">
            <a:extLst>
              <a:ext uri="{FF2B5EF4-FFF2-40B4-BE49-F238E27FC236}">
                <a16:creationId xmlns:a16="http://schemas.microsoft.com/office/drawing/2014/main" id="{9C245F08-4D88-4BA4-9CCF-87F05703877B}"/>
              </a:ext>
            </a:extLst>
          </p:cNvPr>
          <p:cNvPicPr>
            <a:picLocks noChangeAspect="1"/>
          </p:cNvPicPr>
          <p:nvPr/>
        </p:nvPicPr>
        <p:blipFill rotWithShape="1">
          <a:blip r:embed="rId4"/>
          <a:srcRect l="5637" t="11002" r="8719" b="16075"/>
          <a:stretch/>
        </p:blipFill>
        <p:spPr>
          <a:xfrm>
            <a:off x="5309375" y="2058295"/>
            <a:ext cx="2342606" cy="1114698"/>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3014737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883775-4035-4AC0-8630-AF48F419C988}"/>
              </a:ext>
            </a:extLst>
          </p:cNvPr>
          <p:cNvSpPr>
            <a:spLocks noGrp="1"/>
          </p:cNvSpPr>
          <p:nvPr>
            <p:ph type="sldNum" sz="quarter" idx="4"/>
          </p:nvPr>
        </p:nvSpPr>
        <p:spPr/>
        <p:txBody>
          <a:bodyPr/>
          <a:lstStyle/>
          <a:p>
            <a:r>
              <a:rPr lang="en-US"/>
              <a:t>|   </a:t>
            </a:r>
            <a:fld id="{D7A593A7-184A-6D43-8A36-702213271FF9}" type="slidenum">
              <a:rPr lang="en-US" smtClean="0"/>
              <a:pPr/>
              <a:t>92</a:t>
            </a:fld>
            <a:endParaRPr lang="en-US"/>
          </a:p>
        </p:txBody>
      </p:sp>
      <p:sp>
        <p:nvSpPr>
          <p:cNvPr id="4" name="Footer Placeholder 3">
            <a:extLst>
              <a:ext uri="{FF2B5EF4-FFF2-40B4-BE49-F238E27FC236}">
                <a16:creationId xmlns:a16="http://schemas.microsoft.com/office/drawing/2014/main" id="{1C86937D-7224-4FDC-995F-FF933800C32F}"/>
              </a:ext>
            </a:extLst>
          </p:cNvPr>
          <p:cNvSpPr>
            <a:spLocks noGrp="1"/>
          </p:cNvSpPr>
          <p:nvPr>
            <p:ph type="ftr" sz="quarter" idx="3"/>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37B81F41-8662-4352-8BDE-3D23280E5818}"/>
              </a:ext>
            </a:extLst>
          </p:cNvPr>
          <p:cNvSpPr>
            <a:spLocks noGrp="1"/>
          </p:cNvSpPr>
          <p:nvPr>
            <p:ph type="body" idx="4294967295"/>
          </p:nvPr>
        </p:nvSpPr>
        <p:spPr>
          <a:xfrm>
            <a:off x="452846" y="1416821"/>
            <a:ext cx="2635250" cy="1630362"/>
          </a:xfrm>
        </p:spPr>
        <p:txBody>
          <a:bodyPr>
            <a:noAutofit/>
          </a:bodyPr>
          <a:lstStyle/>
          <a:p>
            <a:pPr marL="0" indent="0">
              <a:buNone/>
            </a:pPr>
            <a:r>
              <a:rPr lang="en-GB" sz="1600" dirty="0">
                <a:solidFill>
                  <a:schemeClr val="tx1"/>
                </a:solidFill>
                <a:latin typeface="Roboto Light "/>
              </a:rPr>
              <a:t>If a university or college has notified UCAS of an interview the invitation details will be shown alongside a button to enable you to respond.</a:t>
            </a:r>
          </a:p>
          <a:p>
            <a:endParaRPr lang="en-GB" sz="1600" dirty="0">
              <a:solidFill>
                <a:schemeClr val="tx1"/>
              </a:solidFill>
              <a:latin typeface="Roboto Light "/>
            </a:endParaRPr>
          </a:p>
          <a:p>
            <a:pPr marL="0" indent="0">
              <a:buNone/>
            </a:pPr>
            <a:r>
              <a:rPr lang="en-GB" sz="1600" dirty="0">
                <a:solidFill>
                  <a:schemeClr val="tx1"/>
                </a:solidFill>
                <a:latin typeface="Roboto Light "/>
              </a:rPr>
              <a:t>There are three options you can select from to respond to the invitation. </a:t>
            </a:r>
          </a:p>
        </p:txBody>
      </p:sp>
      <p:pic>
        <p:nvPicPr>
          <p:cNvPr id="21" name="Picture 20" descr="Graphical user interface, text, application, Teams&#10;&#10;Description automatically generated">
            <a:extLst>
              <a:ext uri="{FF2B5EF4-FFF2-40B4-BE49-F238E27FC236}">
                <a16:creationId xmlns:a16="http://schemas.microsoft.com/office/drawing/2014/main" id="{CDC762F5-AAFC-49CC-953C-EC32BCF17EBF}"/>
              </a:ext>
            </a:extLst>
          </p:cNvPr>
          <p:cNvPicPr>
            <a:picLocks noGrp="1" noRot="1" noChangeAspect="1" noMove="1" noResize="1" noEditPoints="1" noAdjustHandles="1" noChangeArrowheads="1" noChangeShapeType="1" noCrop="1"/>
          </p:cNvPicPr>
          <p:nvPr/>
        </p:nvPicPr>
        <p:blipFill rotWithShape="1">
          <a:blip r:embed="rId3"/>
          <a:srcRect l="2496" t="5220" r="3455" b="7973"/>
          <a:stretch/>
        </p:blipFill>
        <p:spPr>
          <a:xfrm>
            <a:off x="3536587" y="878661"/>
            <a:ext cx="5233852" cy="1512928"/>
          </a:xfrm>
          <a:prstGeom prst="roundRect">
            <a:avLst>
              <a:gd name="adj" fmla="val 2654"/>
            </a:avLst>
          </a:prstGeom>
          <a:ln w="6350">
            <a:solidFill>
              <a:schemeClr val="tx2">
                <a:lumMod val="40000"/>
                <a:lumOff val="60000"/>
              </a:schemeClr>
            </a:solidFill>
          </a:ln>
          <a:effectLst/>
        </p:spPr>
      </p:pic>
      <p:pic>
        <p:nvPicPr>
          <p:cNvPr id="24" name="Picture 23" descr="Graphical user interface, text, application&#10;&#10;Description automatically generated">
            <a:extLst>
              <a:ext uri="{FF2B5EF4-FFF2-40B4-BE49-F238E27FC236}">
                <a16:creationId xmlns:a16="http://schemas.microsoft.com/office/drawing/2014/main" id="{14AF8C99-9D63-48EA-96B7-DCE55145393B}"/>
              </a:ext>
            </a:extLst>
          </p:cNvPr>
          <p:cNvPicPr>
            <a:picLocks noGrp="1" noRot="1" noChangeAspect="1" noMove="1" noResize="1" noEditPoints="1" noAdjustHandles="1" noChangeArrowheads="1" noChangeShapeType="1" noCrop="1"/>
          </p:cNvPicPr>
          <p:nvPr/>
        </p:nvPicPr>
        <p:blipFill>
          <a:blip r:embed="rId4"/>
          <a:stretch>
            <a:fillRect/>
          </a:stretch>
        </p:blipFill>
        <p:spPr>
          <a:xfrm>
            <a:off x="4572000" y="2844080"/>
            <a:ext cx="3295988" cy="1568573"/>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0811226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92EB15-46BE-4483-AC53-AD9FD5780513}"/>
              </a:ext>
            </a:extLst>
          </p:cNvPr>
          <p:cNvSpPr>
            <a:spLocks noGrp="1"/>
          </p:cNvSpPr>
          <p:nvPr>
            <p:ph type="sldNum" sz="quarter" idx="4"/>
          </p:nvPr>
        </p:nvSpPr>
        <p:spPr/>
        <p:txBody>
          <a:bodyPr/>
          <a:lstStyle/>
          <a:p>
            <a:r>
              <a:rPr lang="en-US"/>
              <a:t>|   </a:t>
            </a:r>
            <a:fld id="{D7A593A7-184A-6D43-8A36-702213271FF9}" type="slidenum">
              <a:rPr lang="en-US" smtClean="0"/>
              <a:pPr/>
              <a:t>93</a:t>
            </a:fld>
            <a:endParaRPr lang="en-US"/>
          </a:p>
        </p:txBody>
      </p:sp>
      <p:sp>
        <p:nvSpPr>
          <p:cNvPr id="4" name="Footer Placeholder 3">
            <a:extLst>
              <a:ext uri="{FF2B5EF4-FFF2-40B4-BE49-F238E27FC236}">
                <a16:creationId xmlns:a16="http://schemas.microsoft.com/office/drawing/2014/main" id="{B698414C-0EF5-41D9-8376-9775FCA99D26}"/>
              </a:ext>
            </a:extLst>
          </p:cNvPr>
          <p:cNvSpPr>
            <a:spLocks noGrp="1"/>
          </p:cNvSpPr>
          <p:nvPr>
            <p:ph type="ftr" sz="quarter" idx="3"/>
          </p:nvPr>
        </p:nvSpPr>
        <p:spPr>
          <a:xfrm>
            <a:off x="4432328" y="4850701"/>
            <a:ext cx="4482625" cy="226342"/>
          </a:xfrm>
        </p:spPr>
        <p:txBody>
          <a:bodyPr/>
          <a:lstStyle/>
          <a:p>
            <a:r>
              <a:rPr lang="en-US"/>
              <a:t>Security marking: </a:t>
            </a:r>
            <a:r>
              <a:rPr lang="en-US" b="1"/>
              <a:t>PUBLIC</a:t>
            </a:r>
          </a:p>
        </p:txBody>
      </p:sp>
      <p:sp>
        <p:nvSpPr>
          <p:cNvPr id="17" name="Content Placeholder 2">
            <a:extLst>
              <a:ext uri="{FF2B5EF4-FFF2-40B4-BE49-F238E27FC236}">
                <a16:creationId xmlns:a16="http://schemas.microsoft.com/office/drawing/2014/main" id="{6286F26B-5268-4311-A537-DD05FAA74CC5}"/>
              </a:ext>
            </a:extLst>
          </p:cNvPr>
          <p:cNvSpPr>
            <a:spLocks noGrp="1"/>
          </p:cNvSpPr>
          <p:nvPr>
            <p:ph type="body" sz="quarter" idx="4294967295"/>
          </p:nvPr>
        </p:nvSpPr>
        <p:spPr>
          <a:xfrm>
            <a:off x="4432329" y="832913"/>
            <a:ext cx="4246326" cy="3625850"/>
          </a:xfrm>
        </p:spPr>
        <p:txBody>
          <a:bodyPr vert="horz" lIns="91440" tIns="45720" rIns="91440" bIns="45720" rtlCol="0" anchor="t">
            <a:normAutofit fontScale="92500"/>
          </a:bodyPr>
          <a:lstStyle/>
          <a:p>
            <a:pPr>
              <a:lnSpc>
                <a:spcPct val="120000"/>
              </a:lnSpc>
              <a:spcBef>
                <a:spcPts val="600"/>
              </a:spcBef>
              <a:spcAft>
                <a:spcPts val="600"/>
              </a:spcAft>
              <a:buClr>
                <a:schemeClr val="accent3"/>
              </a:buClr>
              <a:buFont typeface="Arial" panose="020B0604020202020204" pitchFamily="34" charset="0"/>
              <a:buChar char="•"/>
            </a:pPr>
            <a:r>
              <a:rPr lang="en-GB" sz="1600" dirty="0">
                <a:solidFill>
                  <a:schemeClr val="tx1"/>
                </a:solidFill>
                <a:latin typeface="Roboto Light "/>
              </a:rPr>
              <a:t>Once all decisions have been received, you will make your reply and confirm your choices. </a:t>
            </a:r>
            <a:endParaRPr lang="en-US" sz="1600" dirty="0">
              <a:solidFill>
                <a:schemeClr val="tx1"/>
              </a:solidFill>
              <a:latin typeface="Roboto Light "/>
            </a:endParaRPr>
          </a:p>
          <a:p>
            <a:pPr>
              <a:lnSpc>
                <a:spcPct val="120000"/>
              </a:lnSpc>
              <a:spcBef>
                <a:spcPts val="600"/>
              </a:spcBef>
              <a:spcAft>
                <a:spcPts val="600"/>
              </a:spcAft>
              <a:buClr>
                <a:schemeClr val="accent3"/>
              </a:buClr>
              <a:buFont typeface="Arial" panose="020B0604020202020204" pitchFamily="34" charset="0"/>
              <a:buChar char="•"/>
            </a:pPr>
            <a:r>
              <a:rPr lang="en-GB" sz="1600" dirty="0">
                <a:solidFill>
                  <a:schemeClr val="tx1"/>
                </a:solidFill>
                <a:latin typeface="Roboto Light "/>
              </a:rPr>
              <a:t>If you choose a conditional offer as your firm choice, you have the option to add an optional insurance choice. </a:t>
            </a:r>
          </a:p>
          <a:p>
            <a:pPr marL="0" indent="0">
              <a:lnSpc>
                <a:spcPct val="120000"/>
              </a:lnSpc>
              <a:spcBef>
                <a:spcPts val="600"/>
              </a:spcBef>
              <a:spcAft>
                <a:spcPts val="600"/>
              </a:spcAft>
              <a:buNone/>
            </a:pPr>
            <a:r>
              <a:rPr lang="en-GB" sz="1600" dirty="0">
                <a:solidFill>
                  <a:schemeClr val="tx1"/>
                </a:solidFill>
                <a:latin typeface="Roboto Light "/>
              </a:rPr>
              <a:t>If you choose an unconditional offer as your firm choice, you cannot have an insurance choice.</a:t>
            </a:r>
          </a:p>
          <a:p>
            <a:pPr marL="0" indent="0">
              <a:lnSpc>
                <a:spcPct val="120000"/>
              </a:lnSpc>
              <a:spcBef>
                <a:spcPts val="600"/>
              </a:spcBef>
              <a:spcAft>
                <a:spcPts val="600"/>
              </a:spcAft>
              <a:buNone/>
            </a:pPr>
            <a:r>
              <a:rPr lang="en-GB" sz="1600" dirty="0">
                <a:solidFill>
                  <a:schemeClr val="tx1"/>
                </a:solidFill>
                <a:latin typeface="Roboto Light "/>
              </a:rPr>
              <a:t>All other offers will be declined offers, underneath the Firm choice.</a:t>
            </a:r>
          </a:p>
          <a:p>
            <a:pPr marL="0" indent="0">
              <a:buNone/>
            </a:pPr>
            <a:r>
              <a:rPr lang="en-GB" sz="1600" dirty="0">
                <a:solidFill>
                  <a:schemeClr val="tx1"/>
                </a:solidFill>
                <a:latin typeface="Roboto Light "/>
              </a:rPr>
              <a:t>You must remember to ‘Save’ your choices. </a:t>
            </a:r>
          </a:p>
        </p:txBody>
      </p:sp>
      <p:sp>
        <p:nvSpPr>
          <p:cNvPr id="8" name="Rectangle 7">
            <a:extLst>
              <a:ext uri="{FF2B5EF4-FFF2-40B4-BE49-F238E27FC236}">
                <a16:creationId xmlns:a16="http://schemas.microsoft.com/office/drawing/2014/main" id="{D0A55D85-CA26-7AAE-E1EF-EF97938CAC62}"/>
              </a:ext>
            </a:extLst>
          </p:cNvPr>
          <p:cNvSpPr/>
          <p:nvPr/>
        </p:nvSpPr>
        <p:spPr>
          <a:xfrm>
            <a:off x="4218254" y="1428333"/>
            <a:ext cx="654096" cy="5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FB987FA-C79F-1E83-1974-0B17C4568F31}"/>
              </a:ext>
            </a:extLst>
          </p:cNvPr>
          <p:cNvSpPr/>
          <p:nvPr/>
        </p:nvSpPr>
        <p:spPr>
          <a:xfrm>
            <a:off x="4218254" y="3975930"/>
            <a:ext cx="654096" cy="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8D5D2B28-1DDC-607B-0C6D-30980C1F3F5B}"/>
              </a:ext>
            </a:extLst>
          </p:cNvPr>
          <p:cNvGrpSpPr>
            <a:grpSpLocks/>
          </p:cNvGrpSpPr>
          <p:nvPr/>
        </p:nvGrpSpPr>
        <p:grpSpPr>
          <a:xfrm>
            <a:off x="281659" y="278605"/>
            <a:ext cx="3778379" cy="4448393"/>
            <a:chOff x="3853992" y="219457"/>
            <a:chExt cx="4093595" cy="4811331"/>
          </a:xfrm>
        </p:grpSpPr>
        <p:grpSp>
          <p:nvGrpSpPr>
            <p:cNvPr id="2" name="Group 1">
              <a:extLst>
                <a:ext uri="{FF2B5EF4-FFF2-40B4-BE49-F238E27FC236}">
                  <a16:creationId xmlns:a16="http://schemas.microsoft.com/office/drawing/2014/main" id="{A81C7FCF-BA5B-CAC6-DC6C-8023B4BB33C9}"/>
                </a:ext>
              </a:extLst>
            </p:cNvPr>
            <p:cNvGrpSpPr>
              <a:grpSpLocks/>
            </p:cNvGrpSpPr>
            <p:nvPr/>
          </p:nvGrpSpPr>
          <p:grpSpPr>
            <a:xfrm>
              <a:off x="3853992" y="219457"/>
              <a:ext cx="4093595" cy="4811331"/>
              <a:chOff x="3853992" y="219457"/>
              <a:chExt cx="4093595" cy="4811331"/>
            </a:xfrm>
          </p:grpSpPr>
          <p:grpSp>
            <p:nvGrpSpPr>
              <p:cNvPr id="7" name="Group 6">
                <a:extLst>
                  <a:ext uri="{FF2B5EF4-FFF2-40B4-BE49-F238E27FC236}">
                    <a16:creationId xmlns:a16="http://schemas.microsoft.com/office/drawing/2014/main" id="{69187D08-CF52-1A41-C618-2FD1FF244783}"/>
                  </a:ext>
                </a:extLst>
              </p:cNvPr>
              <p:cNvGrpSpPr>
                <a:grpSpLocks/>
              </p:cNvGrpSpPr>
              <p:nvPr/>
            </p:nvGrpSpPr>
            <p:grpSpPr>
              <a:xfrm>
                <a:off x="3853992" y="219457"/>
                <a:ext cx="4093595" cy="4811331"/>
                <a:chOff x="3853992" y="219457"/>
                <a:chExt cx="4093595" cy="4811331"/>
              </a:xfrm>
            </p:grpSpPr>
            <p:pic>
              <p:nvPicPr>
                <p:cNvPr id="3" name="Picture 2" descr="Graphical user interface&#10;&#10;Description automatically generated">
                  <a:extLst>
                    <a:ext uri="{FF2B5EF4-FFF2-40B4-BE49-F238E27FC236}">
                      <a16:creationId xmlns:a16="http://schemas.microsoft.com/office/drawing/2014/main" id="{126F97DE-DF33-78C0-D8E1-1614001528D4}"/>
                    </a:ext>
                  </a:extLst>
                </p:cNvPr>
                <p:cNvPicPr>
                  <a:picLocks noGrp="1" noRot="1" noChangeAspect="1" noMove="1" noResize="1" noEditPoints="1" noAdjustHandles="1" noChangeArrowheads="1" noChangeShapeType="1" noCrop="1"/>
                </p:cNvPicPr>
                <p:nvPr/>
              </p:nvPicPr>
              <p:blipFill rotWithShape="1">
                <a:blip r:embed="rId3"/>
                <a:srcRect b="19464"/>
                <a:stretch/>
              </p:blipFill>
              <p:spPr>
                <a:xfrm>
                  <a:off x="3853992" y="219457"/>
                  <a:ext cx="4093595" cy="4811331"/>
                </a:xfrm>
                <a:prstGeom prst="rect">
                  <a:avLst/>
                </a:prstGeom>
              </p:spPr>
            </p:pic>
            <p:sp>
              <p:nvSpPr>
                <p:cNvPr id="6" name="Rectangle 5">
                  <a:extLst>
                    <a:ext uri="{FF2B5EF4-FFF2-40B4-BE49-F238E27FC236}">
                      <a16:creationId xmlns:a16="http://schemas.microsoft.com/office/drawing/2014/main" id="{816E345C-518E-95A4-DB40-DAF094651EDE}"/>
                    </a:ext>
                  </a:extLst>
                </p:cNvPr>
                <p:cNvSpPr>
                  <a:spLocks/>
                </p:cNvSpPr>
                <p:nvPr/>
              </p:nvSpPr>
              <p:spPr>
                <a:xfrm>
                  <a:off x="6930639" y="1102407"/>
                  <a:ext cx="1016948" cy="1432831"/>
                </a:xfrm>
                <a:prstGeom prst="rect">
                  <a:avLst/>
                </a:prstGeom>
                <a:solidFill>
                  <a:srgbClr val="1F2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AA0D31B9-C8F1-B98A-C245-2E5141854B6F}"/>
                  </a:ext>
                </a:extLst>
              </p:cNvPr>
              <p:cNvGrpSpPr>
                <a:grpSpLocks/>
              </p:cNvGrpSpPr>
              <p:nvPr/>
            </p:nvGrpSpPr>
            <p:grpSpPr>
              <a:xfrm>
                <a:off x="4207654" y="1422759"/>
                <a:ext cx="470998" cy="2598890"/>
                <a:chOff x="4207654" y="1422759"/>
                <a:chExt cx="470998" cy="2598890"/>
              </a:xfrm>
            </p:grpSpPr>
            <p:pic>
              <p:nvPicPr>
                <p:cNvPr id="11" name="Picture 10">
                  <a:extLst>
                    <a:ext uri="{FF2B5EF4-FFF2-40B4-BE49-F238E27FC236}">
                      <a16:creationId xmlns:a16="http://schemas.microsoft.com/office/drawing/2014/main" id="{EECC8A8A-E3F0-34B5-0F28-47B77B751052}"/>
                    </a:ext>
                  </a:extLst>
                </p:cNvPr>
                <p:cNvPicPr>
                  <a:picLocks noChangeAspect="1"/>
                </p:cNvPicPr>
                <p:nvPr/>
              </p:nvPicPr>
              <p:blipFill rotWithShape="1">
                <a:blip r:embed="rId4"/>
                <a:srcRect t="23331" b="14833"/>
                <a:stretch/>
              </p:blipFill>
              <p:spPr>
                <a:xfrm>
                  <a:off x="4207654" y="1422759"/>
                  <a:ext cx="470998" cy="45719"/>
                </a:xfrm>
                <a:prstGeom prst="rect">
                  <a:avLst/>
                </a:prstGeom>
              </p:spPr>
            </p:pic>
            <p:pic>
              <p:nvPicPr>
                <p:cNvPr id="14" name="Picture 13">
                  <a:extLst>
                    <a:ext uri="{FF2B5EF4-FFF2-40B4-BE49-F238E27FC236}">
                      <a16:creationId xmlns:a16="http://schemas.microsoft.com/office/drawing/2014/main" id="{B1426535-EA97-1BB8-CCF9-A61153AB2FC6}"/>
                    </a:ext>
                  </a:extLst>
                </p:cNvPr>
                <p:cNvPicPr>
                  <a:picLocks noChangeAspect="1"/>
                </p:cNvPicPr>
                <p:nvPr/>
              </p:nvPicPr>
              <p:blipFill rotWithShape="1">
                <a:blip r:embed="rId4"/>
                <a:srcRect t="23331" b="14833"/>
                <a:stretch/>
              </p:blipFill>
              <p:spPr>
                <a:xfrm>
                  <a:off x="4207654" y="2698554"/>
                  <a:ext cx="470998" cy="45719"/>
                </a:xfrm>
                <a:prstGeom prst="rect">
                  <a:avLst/>
                </a:prstGeom>
              </p:spPr>
            </p:pic>
            <p:pic>
              <p:nvPicPr>
                <p:cNvPr id="15" name="Picture 14">
                  <a:extLst>
                    <a:ext uri="{FF2B5EF4-FFF2-40B4-BE49-F238E27FC236}">
                      <a16:creationId xmlns:a16="http://schemas.microsoft.com/office/drawing/2014/main" id="{80E5FAD3-F5E1-EFD0-00FE-5D9D87C102E2}"/>
                    </a:ext>
                  </a:extLst>
                </p:cNvPr>
                <p:cNvPicPr>
                  <a:picLocks noChangeAspect="1"/>
                </p:cNvPicPr>
                <p:nvPr/>
              </p:nvPicPr>
              <p:blipFill rotWithShape="1">
                <a:blip r:embed="rId4"/>
                <a:srcRect t="23331" b="14833"/>
                <a:stretch/>
              </p:blipFill>
              <p:spPr>
                <a:xfrm>
                  <a:off x="4207654" y="3975930"/>
                  <a:ext cx="470998" cy="45719"/>
                </a:xfrm>
                <a:prstGeom prst="rect">
                  <a:avLst/>
                </a:prstGeom>
              </p:spPr>
            </p:pic>
          </p:grpSp>
        </p:grpSp>
        <p:sp>
          <p:nvSpPr>
            <p:cNvPr id="18" name="Rectangle 17">
              <a:extLst>
                <a:ext uri="{FF2B5EF4-FFF2-40B4-BE49-F238E27FC236}">
                  <a16:creationId xmlns:a16="http://schemas.microsoft.com/office/drawing/2014/main" id="{0421E1BC-CC72-4856-970B-A920CCE93D77}"/>
                </a:ext>
              </a:extLst>
            </p:cNvPr>
            <p:cNvSpPr>
              <a:spLocks noGrp="1" noRot="1" noMove="1" noResize="1" noEditPoints="1" noAdjustHandles="1" noChangeArrowheads="1" noChangeShapeType="1"/>
            </p:cNvSpPr>
            <p:nvPr/>
          </p:nvSpPr>
          <p:spPr>
            <a:xfrm>
              <a:off x="4114800" y="825690"/>
              <a:ext cx="2815839" cy="29616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28189056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333B8904-8C35-4096-BE85-7C58395CCE73}"/>
              </a:ext>
            </a:extLst>
          </p:cNvPr>
          <p:cNvPicPr>
            <a:picLocks noGrp="1" noRot="1" noChangeAspect="1" noMove="1" noResize="1" noEditPoints="1" noAdjustHandles="1" noChangeArrowheads="1" noChangeShapeType="1" noCrop="1"/>
          </p:cNvPicPr>
          <p:nvPr/>
        </p:nvPicPr>
        <p:blipFill>
          <a:blip r:embed="rId3"/>
          <a:stretch>
            <a:fillRect/>
          </a:stretch>
        </p:blipFill>
        <p:spPr>
          <a:xfrm>
            <a:off x="4572000" y="327740"/>
            <a:ext cx="3933363" cy="3596839"/>
          </a:xfrm>
          <a:prstGeom prst="roundRect">
            <a:avLst>
              <a:gd name="adj" fmla="val 7224"/>
            </a:avLst>
          </a:prstGeom>
        </p:spPr>
      </p:pic>
      <p:sp>
        <p:nvSpPr>
          <p:cNvPr id="10" name="Content Placeholder 2">
            <a:extLst>
              <a:ext uri="{FF2B5EF4-FFF2-40B4-BE49-F238E27FC236}">
                <a16:creationId xmlns:a16="http://schemas.microsoft.com/office/drawing/2014/main" id="{EA56ED55-E147-44B7-A353-5938B5D93592}"/>
              </a:ext>
            </a:extLst>
          </p:cNvPr>
          <p:cNvSpPr>
            <a:spLocks noGrp="1"/>
          </p:cNvSpPr>
          <p:nvPr>
            <p:ph type="body" idx="4294967295"/>
          </p:nvPr>
        </p:nvSpPr>
        <p:spPr>
          <a:xfrm>
            <a:off x="574054" y="841595"/>
            <a:ext cx="3711230" cy="3019425"/>
          </a:xfrm>
        </p:spPr>
        <p:txBody>
          <a:bodyPr>
            <a:noAutofit/>
          </a:bodyPr>
          <a:lstStyle/>
          <a:p>
            <a:pPr marL="0" indent="0">
              <a:spcBef>
                <a:spcPts val="0"/>
              </a:spcBef>
              <a:buNone/>
            </a:pPr>
            <a:r>
              <a:rPr lang="en-GB" sz="1600" dirty="0">
                <a:solidFill>
                  <a:schemeClr val="tx1"/>
                </a:solidFill>
                <a:latin typeface="Roboto Light "/>
              </a:rPr>
              <a:t>The application status updates to show you have replied to your offer(s) and that you are waiting for the university or college to confirm your place when your results are available. </a:t>
            </a:r>
          </a:p>
          <a:p>
            <a:pPr marL="0" indent="0">
              <a:spcBef>
                <a:spcPts val="0"/>
              </a:spcBef>
              <a:buNone/>
            </a:pPr>
            <a:endParaRPr lang="en-GB" sz="1600" dirty="0">
              <a:solidFill>
                <a:schemeClr val="tx1"/>
              </a:solidFill>
              <a:latin typeface="Roboto Light "/>
            </a:endParaRPr>
          </a:p>
          <a:p>
            <a:pPr marL="0" indent="0">
              <a:spcBef>
                <a:spcPts val="0"/>
              </a:spcBef>
              <a:buNone/>
            </a:pPr>
            <a:r>
              <a:rPr lang="en-GB" sz="1600" dirty="0">
                <a:solidFill>
                  <a:schemeClr val="tx1"/>
                </a:solidFill>
                <a:latin typeface="Roboto Light "/>
              </a:rPr>
              <a:t>You are able to view the full text at any time by clicking ‘View full offer’. </a:t>
            </a:r>
          </a:p>
          <a:p>
            <a:pPr marL="0" indent="0">
              <a:spcBef>
                <a:spcPts val="0"/>
              </a:spcBef>
              <a:buNone/>
            </a:pPr>
            <a:endParaRPr lang="en-GB" sz="1600" dirty="0">
              <a:solidFill>
                <a:schemeClr val="tx1"/>
              </a:solidFill>
              <a:latin typeface="Roboto Light "/>
            </a:endParaRPr>
          </a:p>
          <a:p>
            <a:pPr marL="0" indent="0">
              <a:spcBef>
                <a:spcPts val="0"/>
              </a:spcBef>
              <a:buNone/>
            </a:pPr>
            <a:r>
              <a:rPr lang="en-GB" sz="1600" dirty="0">
                <a:solidFill>
                  <a:schemeClr val="tx1"/>
                </a:solidFill>
                <a:latin typeface="Roboto Light "/>
              </a:rPr>
              <a:t>Your application status on the Hub will also update. </a:t>
            </a:r>
          </a:p>
          <a:p>
            <a:pPr marL="0" indent="0">
              <a:spcBef>
                <a:spcPts val="0"/>
              </a:spcBef>
              <a:buNone/>
            </a:pPr>
            <a:endParaRPr lang="en-GB" dirty="0">
              <a:solidFill>
                <a:schemeClr val="bg1"/>
              </a:solidFill>
            </a:endParaRPr>
          </a:p>
        </p:txBody>
      </p:sp>
      <p:pic>
        <p:nvPicPr>
          <p:cNvPr id="3" name="Picture 2">
            <a:extLst>
              <a:ext uri="{FF2B5EF4-FFF2-40B4-BE49-F238E27FC236}">
                <a16:creationId xmlns:a16="http://schemas.microsoft.com/office/drawing/2014/main" id="{AEB23B1F-58D8-E8E0-8F4E-CC13E59B0A95}"/>
              </a:ext>
            </a:extLst>
          </p:cNvPr>
          <p:cNvPicPr>
            <a:picLocks noChangeAspect="1"/>
          </p:cNvPicPr>
          <p:nvPr/>
        </p:nvPicPr>
        <p:blipFill>
          <a:blip r:embed="rId4"/>
          <a:stretch>
            <a:fillRect/>
          </a:stretch>
        </p:blipFill>
        <p:spPr>
          <a:xfrm>
            <a:off x="396973" y="3924579"/>
            <a:ext cx="4602498" cy="812206"/>
          </a:xfrm>
          <a:prstGeom prst="rect">
            <a:avLst/>
          </a:prstGeom>
        </p:spPr>
      </p:pic>
    </p:spTree>
    <p:custDataLst>
      <p:tags r:id="rId1"/>
    </p:custDataLst>
    <p:extLst>
      <p:ext uri="{BB962C8B-B14F-4D97-AF65-F5344CB8AC3E}">
        <p14:creationId xmlns:p14="http://schemas.microsoft.com/office/powerpoint/2010/main" val="21751381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13C8E5-E2A7-4295-86DB-502E4C1085D4}"/>
              </a:ext>
            </a:extLst>
          </p:cNvPr>
          <p:cNvSpPr>
            <a:spLocks noGrp="1"/>
          </p:cNvSpPr>
          <p:nvPr>
            <p:ph type="sldNum" sz="quarter" idx="4"/>
          </p:nvPr>
        </p:nvSpPr>
        <p:spPr/>
        <p:txBody>
          <a:bodyPr/>
          <a:lstStyle/>
          <a:p>
            <a:r>
              <a:rPr lang="en-US"/>
              <a:t>|   </a:t>
            </a:r>
            <a:fld id="{D7A593A7-184A-6D43-8A36-702213271FF9}" type="slidenum">
              <a:rPr lang="en-US" smtClean="0"/>
              <a:pPr/>
              <a:t>95</a:t>
            </a:fld>
            <a:endParaRPr lang="en-US"/>
          </a:p>
        </p:txBody>
      </p:sp>
      <p:sp>
        <p:nvSpPr>
          <p:cNvPr id="4" name="Footer Placeholder 3">
            <a:extLst>
              <a:ext uri="{FF2B5EF4-FFF2-40B4-BE49-F238E27FC236}">
                <a16:creationId xmlns:a16="http://schemas.microsoft.com/office/drawing/2014/main" id="{AC7AAB78-5281-4002-8A4D-76718264C7BC}"/>
              </a:ext>
            </a:extLst>
          </p:cNvPr>
          <p:cNvSpPr>
            <a:spLocks noGrp="1"/>
          </p:cNvSpPr>
          <p:nvPr>
            <p:ph type="ftr" sz="quarter" idx="3"/>
          </p:nvPr>
        </p:nvSpPr>
        <p:spPr/>
        <p:txBody>
          <a:bodyPr/>
          <a:lstStyle/>
          <a:p>
            <a:r>
              <a:rPr lang="en-US" dirty="0"/>
              <a:t>Security marking: </a:t>
            </a:r>
            <a:r>
              <a:rPr lang="en-US" b="1" dirty="0"/>
              <a:t>PUBLIC</a:t>
            </a:r>
          </a:p>
        </p:txBody>
      </p:sp>
      <p:sp>
        <p:nvSpPr>
          <p:cNvPr id="3" name="Content Placeholder 2">
            <a:extLst>
              <a:ext uri="{FF2B5EF4-FFF2-40B4-BE49-F238E27FC236}">
                <a16:creationId xmlns:a16="http://schemas.microsoft.com/office/drawing/2014/main" id="{CB321F7B-5069-464F-B01E-C1BF1F1D16D7}"/>
              </a:ext>
            </a:extLst>
          </p:cNvPr>
          <p:cNvSpPr>
            <a:spLocks noGrp="1"/>
          </p:cNvSpPr>
          <p:nvPr>
            <p:ph type="body" idx="4294967295"/>
          </p:nvPr>
        </p:nvSpPr>
        <p:spPr>
          <a:xfrm>
            <a:off x="439662" y="1173232"/>
            <a:ext cx="2943225" cy="3004975"/>
          </a:xfrm>
        </p:spPr>
        <p:txBody>
          <a:bodyPr>
            <a:noAutofit/>
          </a:bodyPr>
          <a:lstStyle/>
          <a:p>
            <a:pPr marL="0" indent="0">
              <a:buNone/>
            </a:pPr>
            <a:r>
              <a:rPr lang="en-GB" sz="1400" b="0" i="0" dirty="0">
                <a:solidFill>
                  <a:schemeClr val="tx1"/>
                </a:solidFill>
                <a:effectLst/>
                <a:latin typeface="Roboto Light "/>
              </a:rPr>
              <a:t>There is a link to ’</a:t>
            </a:r>
            <a:r>
              <a:rPr lang="en-GB" sz="1400" b="1" i="0" dirty="0">
                <a:solidFill>
                  <a:schemeClr val="tx1"/>
                </a:solidFill>
                <a:effectLst/>
                <a:latin typeface="Roboto Light "/>
              </a:rPr>
              <a:t>Withdraw the whole application’</a:t>
            </a:r>
            <a:r>
              <a:rPr lang="en-GB" sz="1400" b="0" i="0" dirty="0">
                <a:solidFill>
                  <a:schemeClr val="tx1"/>
                </a:solidFill>
                <a:effectLst/>
                <a:latin typeface="Roboto Light "/>
              </a:rPr>
              <a:t>. </a:t>
            </a:r>
            <a:endParaRPr lang="en-GB" sz="1400" dirty="0">
              <a:solidFill>
                <a:schemeClr val="tx1"/>
              </a:solidFill>
              <a:latin typeface="Roboto Light "/>
            </a:endParaRPr>
          </a:p>
          <a:p>
            <a:pPr marL="0" indent="0">
              <a:buNone/>
            </a:pPr>
            <a:r>
              <a:rPr lang="en-GB" sz="1400" i="0" dirty="0">
                <a:solidFill>
                  <a:schemeClr val="tx1"/>
                </a:solidFill>
                <a:effectLst/>
                <a:latin typeface="Roboto Light "/>
              </a:rPr>
              <a:t>If </a:t>
            </a:r>
            <a:r>
              <a:rPr lang="en-GB" sz="1400" b="0" i="0" dirty="0">
                <a:solidFill>
                  <a:schemeClr val="tx1"/>
                </a:solidFill>
                <a:effectLst/>
                <a:latin typeface="Roboto Light "/>
              </a:rPr>
              <a:t>you </a:t>
            </a:r>
            <a:r>
              <a:rPr lang="en-GB" sz="1400" b="1" i="0" dirty="0">
                <a:solidFill>
                  <a:schemeClr val="tx1"/>
                </a:solidFill>
                <a:effectLst/>
                <a:latin typeface="Roboto Light "/>
              </a:rPr>
              <a:t>withdraw</a:t>
            </a:r>
            <a:r>
              <a:rPr lang="en-GB" sz="1400" b="0" i="0" dirty="0">
                <a:solidFill>
                  <a:schemeClr val="tx1"/>
                </a:solidFill>
                <a:effectLst/>
                <a:latin typeface="Roboto Light "/>
              </a:rPr>
              <a:t>, you </a:t>
            </a:r>
            <a:r>
              <a:rPr lang="en-GB" sz="1400" b="1" i="0" dirty="0">
                <a:solidFill>
                  <a:schemeClr val="tx1"/>
                </a:solidFill>
                <a:effectLst/>
                <a:latin typeface="Roboto Light "/>
              </a:rPr>
              <a:t>will not </a:t>
            </a:r>
            <a:r>
              <a:rPr lang="en-GB" sz="1400" b="0" i="0" dirty="0">
                <a:solidFill>
                  <a:schemeClr val="tx1"/>
                </a:solidFill>
                <a:effectLst/>
                <a:latin typeface="Roboto Light "/>
              </a:rPr>
              <a:t>be able to apply again during the academic year, and you will not be eligible for Clearing. </a:t>
            </a:r>
          </a:p>
          <a:p>
            <a:pPr marL="0" indent="0">
              <a:buNone/>
            </a:pPr>
            <a:r>
              <a:rPr lang="en-GB" sz="1400" dirty="0">
                <a:solidFill>
                  <a:schemeClr val="tx1"/>
                </a:solidFill>
                <a:latin typeface="Roboto Light "/>
              </a:rPr>
              <a:t>Do not use this if you wish to add another choice or apply somewhere else. </a:t>
            </a:r>
          </a:p>
          <a:p>
            <a:pPr marL="0" indent="0">
              <a:buNone/>
            </a:pPr>
            <a:r>
              <a:rPr lang="en-GB" sz="1400" dirty="0">
                <a:solidFill>
                  <a:schemeClr val="tx1"/>
                </a:solidFill>
                <a:latin typeface="Roboto Light "/>
              </a:rPr>
              <a:t>Follow the onscreen warnings or speak to your adviser to ensure you are taking the right action. </a:t>
            </a:r>
          </a:p>
          <a:p>
            <a:pPr marL="0" indent="0">
              <a:buNone/>
            </a:pPr>
            <a:endParaRPr lang="en-GB" sz="1600" b="0" i="0" dirty="0">
              <a:solidFill>
                <a:schemeClr val="bg1"/>
              </a:solidFill>
              <a:effectLst/>
            </a:endParaRPr>
          </a:p>
        </p:txBody>
      </p:sp>
      <p:pic>
        <p:nvPicPr>
          <p:cNvPr id="9" name="Picture 8" descr="Graphical user interface, text, application&#10;&#10;Description automatically generated">
            <a:extLst>
              <a:ext uri="{FF2B5EF4-FFF2-40B4-BE49-F238E27FC236}">
                <a16:creationId xmlns:a16="http://schemas.microsoft.com/office/drawing/2014/main" id="{C4D524DE-E210-4B8B-B06B-48AE9E5802A1}"/>
              </a:ext>
            </a:extLst>
          </p:cNvPr>
          <p:cNvPicPr>
            <a:picLocks noGrp="1" noRot="1" noChangeAspect="1" noMove="1" noResize="1" noEditPoints="1" noAdjustHandles="1" noChangeArrowheads="1" noChangeShapeType="1" noCrop="1"/>
          </p:cNvPicPr>
          <p:nvPr/>
        </p:nvPicPr>
        <p:blipFill>
          <a:blip r:embed="rId4"/>
          <a:stretch>
            <a:fillRect/>
          </a:stretch>
        </p:blipFill>
        <p:spPr>
          <a:xfrm>
            <a:off x="3464821" y="332251"/>
            <a:ext cx="4163887" cy="2202987"/>
          </a:xfrm>
          <a:prstGeom prst="roundRect">
            <a:avLst>
              <a:gd name="adj" fmla="val 5691"/>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FCB92657-3287-4EEB-9911-D92D8843C290}"/>
              </a:ext>
            </a:extLst>
          </p:cNvPr>
          <p:cNvPicPr>
            <a:picLocks noGrp="1" noRot="1" noChangeAspect="1" noMove="1" noResize="1" noEditPoints="1" noAdjustHandles="1" noChangeArrowheads="1" noChangeShapeType="1" noCrop="1"/>
          </p:cNvPicPr>
          <p:nvPr/>
        </p:nvPicPr>
        <p:blipFill>
          <a:blip r:embed="rId5"/>
          <a:stretch>
            <a:fillRect/>
          </a:stretch>
        </p:blipFill>
        <p:spPr>
          <a:xfrm>
            <a:off x="4221698" y="2731764"/>
            <a:ext cx="4482640" cy="1901197"/>
          </a:xfrm>
          <a:prstGeom prst="roundRect">
            <a:avLst>
              <a:gd name="adj" fmla="val 10405"/>
            </a:avLst>
          </a:prstGeom>
        </p:spPr>
      </p:pic>
    </p:spTree>
    <p:custDataLst>
      <p:tags r:id="rId1"/>
    </p:custDataLst>
    <p:extLst>
      <p:ext uri="{BB962C8B-B14F-4D97-AF65-F5344CB8AC3E}">
        <p14:creationId xmlns:p14="http://schemas.microsoft.com/office/powerpoint/2010/main" val="4289820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CFDF8B-2155-454A-BCD7-EB69C6B4A5DF}"/>
              </a:ext>
            </a:extLst>
          </p:cNvPr>
          <p:cNvSpPr>
            <a:spLocks noGrp="1"/>
          </p:cNvSpPr>
          <p:nvPr>
            <p:ph type="title"/>
          </p:nvPr>
        </p:nvSpPr>
        <p:spPr/>
        <p:txBody>
          <a:bodyPr/>
          <a:lstStyle/>
          <a:p>
            <a:r>
              <a:rPr lang="en-GB" dirty="0">
                <a:latin typeface="Roboto "/>
              </a:rPr>
              <a:t>UCAS Extra.  </a:t>
            </a:r>
          </a:p>
        </p:txBody>
      </p:sp>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96</a:t>
            </a:fld>
            <a:endParaRPr lang="en-US"/>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17978968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851D07-A0FB-DB90-4EB8-25E4AA02A5CA}"/>
              </a:ext>
            </a:extLst>
          </p:cNvPr>
          <p:cNvSpPr>
            <a:spLocks noGrp="1"/>
          </p:cNvSpPr>
          <p:nvPr>
            <p:ph type="ftr" sz="quarter" idx="3"/>
          </p:nvPr>
        </p:nvSpPr>
        <p:spPr>
          <a:xfrm>
            <a:off x="972550" y="4842660"/>
            <a:ext cx="4482625" cy="226342"/>
          </a:xfrm>
        </p:spPr>
        <p:txBody>
          <a:bodyPr/>
          <a:lstStyle/>
          <a:p>
            <a:r>
              <a:rPr lang="en-US" dirty="0"/>
              <a:t>Security marking: </a:t>
            </a:r>
            <a:r>
              <a:rPr lang="en-US" b="1" dirty="0"/>
              <a:t>PUBLIC</a:t>
            </a:r>
          </a:p>
        </p:txBody>
      </p:sp>
      <p:sp>
        <p:nvSpPr>
          <p:cNvPr id="5" name="Content Placeholder 2">
            <a:extLst>
              <a:ext uri="{FF2B5EF4-FFF2-40B4-BE49-F238E27FC236}">
                <a16:creationId xmlns:a16="http://schemas.microsoft.com/office/drawing/2014/main" id="{1117A8D0-CE8A-5736-69E6-35EAB9DC55F7}"/>
              </a:ext>
            </a:extLst>
          </p:cNvPr>
          <p:cNvSpPr txBox="1">
            <a:spLocks/>
          </p:cNvSpPr>
          <p:nvPr/>
        </p:nvSpPr>
        <p:spPr>
          <a:xfrm>
            <a:off x="424671" y="588616"/>
            <a:ext cx="2675717" cy="3728551"/>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dirty="0">
                <a:latin typeface="Roboto Light" panose="02000000000000000000" pitchFamily="2" charset="0"/>
              </a:rPr>
              <a:t>If you've used all five choices, and you're not holding any offers, you can add another single choice using Extra from the end of February.</a:t>
            </a:r>
          </a:p>
          <a:p>
            <a:pPr marL="0" indent="0">
              <a:buNone/>
            </a:pPr>
            <a:r>
              <a:rPr lang="en-GB" sz="1600" dirty="0">
                <a:latin typeface="Roboto Light" panose="02000000000000000000" pitchFamily="2" charset="0"/>
              </a:rPr>
              <a:t>Extra is another chance for you to gain a place at university or college. If you're eligible, during this period you'll be able to apply to additional universities, one at a time. </a:t>
            </a:r>
          </a:p>
          <a:p>
            <a:pPr marL="0" indent="0">
              <a:buFont typeface="Wingdings" pitchFamily="2" charset="2"/>
              <a:buNone/>
            </a:pPr>
            <a:r>
              <a:rPr lang="en-GB" sz="1600" dirty="0">
                <a:latin typeface="Roboto Light" panose="02000000000000000000" pitchFamily="2" charset="0"/>
              </a:rPr>
              <a:t>Your status bar will tell you if you are eligible to add an Extra choice.</a:t>
            </a:r>
          </a:p>
        </p:txBody>
      </p:sp>
      <p:grpSp>
        <p:nvGrpSpPr>
          <p:cNvPr id="2" name="Group 1">
            <a:extLst>
              <a:ext uri="{FF2B5EF4-FFF2-40B4-BE49-F238E27FC236}">
                <a16:creationId xmlns:a16="http://schemas.microsoft.com/office/drawing/2014/main" id="{523CD227-87C3-665D-708B-958155D2A7F9}"/>
              </a:ext>
            </a:extLst>
          </p:cNvPr>
          <p:cNvGrpSpPr>
            <a:grpSpLocks noGrp="1" noUngrp="1" noRot="1" noMove="1" noResize="1"/>
          </p:cNvGrpSpPr>
          <p:nvPr/>
        </p:nvGrpSpPr>
        <p:grpSpPr>
          <a:xfrm>
            <a:off x="3523280" y="2942897"/>
            <a:ext cx="5000609" cy="1455444"/>
            <a:chOff x="3523280" y="2942897"/>
            <a:chExt cx="5000609" cy="1455444"/>
          </a:xfrm>
        </p:grpSpPr>
        <p:pic>
          <p:nvPicPr>
            <p:cNvPr id="7" name="Picture 6" descr="A screen shot of a computer&#10;&#10;Description automatically generated">
              <a:extLst>
                <a:ext uri="{FF2B5EF4-FFF2-40B4-BE49-F238E27FC236}">
                  <a16:creationId xmlns:a16="http://schemas.microsoft.com/office/drawing/2014/main" id="{FEDA572A-F6AB-B877-8314-1FD909852C17}"/>
                </a:ext>
              </a:extLst>
            </p:cNvPr>
            <p:cNvPicPr>
              <a:picLocks noGrp="1" noRot="1" noChangeAspect="1" noMove="1" noResize="1" noEditPoints="1" noAdjustHandles="1" noChangeArrowheads="1" noChangeShapeType="1" noCrop="1"/>
            </p:cNvPicPr>
            <p:nvPr/>
          </p:nvPicPr>
          <p:blipFill rotWithShape="1">
            <a:blip r:embed="rId3"/>
            <a:srcRect t="25188"/>
            <a:stretch/>
          </p:blipFill>
          <p:spPr>
            <a:xfrm>
              <a:off x="3523280" y="2942897"/>
              <a:ext cx="5000609" cy="1455444"/>
            </a:xfrm>
            <a:prstGeom prst="roundRect">
              <a:avLst>
                <a:gd name="adj" fmla="val 7224"/>
              </a:avLst>
            </a:prstGeom>
          </p:spPr>
        </p:pic>
        <p:sp>
          <p:nvSpPr>
            <p:cNvPr id="8" name="Rectangle 7">
              <a:extLst>
                <a:ext uri="{FF2B5EF4-FFF2-40B4-BE49-F238E27FC236}">
                  <a16:creationId xmlns:a16="http://schemas.microsoft.com/office/drawing/2014/main" id="{1A4EEBD0-5CB6-A13E-7EF4-1A2FACCBFDDA}"/>
                </a:ext>
              </a:extLst>
            </p:cNvPr>
            <p:cNvSpPr>
              <a:spLocks noGrp="1" noRot="1" noMove="1" noResize="1" noEditPoints="1" noAdjustHandles="1" noChangeArrowheads="1" noChangeShapeType="1"/>
            </p:cNvSpPr>
            <p:nvPr/>
          </p:nvSpPr>
          <p:spPr>
            <a:xfrm>
              <a:off x="6538932" y="3574666"/>
              <a:ext cx="1421606" cy="51435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274D19A-9ACE-A753-9D28-B58E9E3325FA}"/>
              </a:ext>
            </a:extLst>
          </p:cNvPr>
          <p:cNvGrpSpPr>
            <a:grpSpLocks noGrp="1" noUngrp="1" noRot="1" noMove="1" noResize="1"/>
          </p:cNvGrpSpPr>
          <p:nvPr/>
        </p:nvGrpSpPr>
        <p:grpSpPr>
          <a:xfrm>
            <a:off x="3462650" y="819331"/>
            <a:ext cx="5161928" cy="1752419"/>
            <a:chOff x="3462650" y="819331"/>
            <a:chExt cx="5161928" cy="1752419"/>
          </a:xfrm>
        </p:grpSpPr>
        <p:pic>
          <p:nvPicPr>
            <p:cNvPr id="10" name="Picture 9" descr="A screenshot of a computer&#10;&#10;Description automatically generated">
              <a:extLst>
                <a:ext uri="{FF2B5EF4-FFF2-40B4-BE49-F238E27FC236}">
                  <a16:creationId xmlns:a16="http://schemas.microsoft.com/office/drawing/2014/main" id="{2CE72460-A6D6-3363-244D-397F8ED21A6C}"/>
                </a:ext>
              </a:extLst>
            </p:cNvPr>
            <p:cNvPicPr>
              <a:picLocks noGrp="1" noRot="1" noChangeAspect="1" noMove="1" noResize="1" noEditPoints="1" noAdjustHandles="1" noChangeArrowheads="1" noChangeShapeType="1" noCrop="1"/>
            </p:cNvPicPr>
            <p:nvPr/>
          </p:nvPicPr>
          <p:blipFill rotWithShape="1">
            <a:blip r:embed="rId4"/>
            <a:srcRect t="65837" r="50488"/>
            <a:stretch/>
          </p:blipFill>
          <p:spPr>
            <a:xfrm>
              <a:off x="3462650" y="819331"/>
              <a:ext cx="5161928" cy="1752419"/>
            </a:xfrm>
            <a:prstGeom prst="roundRect">
              <a:avLst>
                <a:gd name="adj" fmla="val 7224"/>
              </a:avLst>
            </a:prstGeom>
          </p:spPr>
        </p:pic>
        <p:sp>
          <p:nvSpPr>
            <p:cNvPr id="3" name="Rectangle 2">
              <a:extLst>
                <a:ext uri="{FF2B5EF4-FFF2-40B4-BE49-F238E27FC236}">
                  <a16:creationId xmlns:a16="http://schemas.microsoft.com/office/drawing/2014/main" id="{CE3B60FD-A839-50D5-57CF-B261AE9CDC37}"/>
                </a:ext>
              </a:extLst>
            </p:cNvPr>
            <p:cNvSpPr>
              <a:spLocks noGrp="1" noRot="1" noMove="1" noResize="1" noEditPoints="1" noAdjustHandles="1" noChangeArrowheads="1" noChangeShapeType="1"/>
            </p:cNvSpPr>
            <p:nvPr/>
          </p:nvSpPr>
          <p:spPr>
            <a:xfrm>
              <a:off x="4572000" y="1750803"/>
              <a:ext cx="1313793" cy="151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1536308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851D07-A0FB-DB90-4EB8-25E4AA02A5CA}"/>
              </a:ext>
            </a:extLst>
          </p:cNvPr>
          <p:cNvSpPr>
            <a:spLocks noGrp="1"/>
          </p:cNvSpPr>
          <p:nvPr>
            <p:ph type="ftr" sz="quarter" idx="3"/>
          </p:nvPr>
        </p:nvSpPr>
        <p:spPr>
          <a:xfrm>
            <a:off x="972550" y="4842660"/>
            <a:ext cx="4482625" cy="226342"/>
          </a:xfrm>
        </p:spPr>
        <p:txBody>
          <a:bodyPr/>
          <a:lstStyle/>
          <a:p>
            <a:r>
              <a:rPr lang="en-US" dirty="0"/>
              <a:t>Security marking: </a:t>
            </a:r>
            <a:r>
              <a:rPr lang="en-US" b="1" dirty="0"/>
              <a:t>PUBLIC</a:t>
            </a:r>
          </a:p>
        </p:txBody>
      </p:sp>
      <p:sp>
        <p:nvSpPr>
          <p:cNvPr id="5" name="Content Placeholder 2">
            <a:extLst>
              <a:ext uri="{FF2B5EF4-FFF2-40B4-BE49-F238E27FC236}">
                <a16:creationId xmlns:a16="http://schemas.microsoft.com/office/drawing/2014/main" id="{1117A8D0-CE8A-5736-69E6-35EAB9DC55F7}"/>
              </a:ext>
            </a:extLst>
          </p:cNvPr>
          <p:cNvSpPr txBox="1">
            <a:spLocks/>
          </p:cNvSpPr>
          <p:nvPr/>
        </p:nvSpPr>
        <p:spPr>
          <a:xfrm>
            <a:off x="681845" y="897221"/>
            <a:ext cx="2943225" cy="1768822"/>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dirty="0">
                <a:latin typeface="Roboto Light" panose="02000000000000000000" pitchFamily="2" charset="0"/>
              </a:rPr>
              <a:t>The Add choice button will change to ‘Add Extra choice’.</a:t>
            </a:r>
          </a:p>
          <a:p>
            <a:pPr marL="0" indent="0">
              <a:buNone/>
            </a:pPr>
            <a:endParaRPr lang="en-GB" sz="1600" dirty="0">
              <a:latin typeface="Roboto Light" panose="02000000000000000000" pitchFamily="2" charset="0"/>
            </a:endParaRPr>
          </a:p>
          <a:p>
            <a:pPr marL="0" indent="0">
              <a:buNone/>
            </a:pPr>
            <a:r>
              <a:rPr lang="en-GB" sz="1600" dirty="0">
                <a:latin typeface="Roboto Light" panose="02000000000000000000" pitchFamily="2" charset="0"/>
              </a:rPr>
              <a:t>Your unsuccessful choices will be displayed below.</a:t>
            </a:r>
          </a:p>
          <a:p>
            <a:pPr marL="0" indent="0">
              <a:buNone/>
            </a:pPr>
            <a:endParaRPr lang="en-GB" sz="1600" dirty="0">
              <a:latin typeface="Roboto Light" panose="02000000000000000000" pitchFamily="2" charset="0"/>
            </a:endParaRPr>
          </a:p>
          <a:p>
            <a:pPr marL="0" indent="0">
              <a:buNone/>
            </a:pPr>
            <a:r>
              <a:rPr lang="en-GB" sz="1600" dirty="0">
                <a:latin typeface="Roboto Light" panose="02000000000000000000" pitchFamily="2" charset="0"/>
              </a:rPr>
              <a:t>Before you add an Extra choice, speak to the university / college you want to apply to, and make sure the course still has vacancies and that they will consider your application.</a:t>
            </a:r>
          </a:p>
        </p:txBody>
      </p:sp>
      <p:pic>
        <p:nvPicPr>
          <p:cNvPr id="3" name="Picture 2" descr="A screenshot of a computer&#10;&#10;Description automatically generated">
            <a:extLst>
              <a:ext uri="{FF2B5EF4-FFF2-40B4-BE49-F238E27FC236}">
                <a16:creationId xmlns:a16="http://schemas.microsoft.com/office/drawing/2014/main" id="{BE124B55-CE20-A125-59EB-47D702011C46}"/>
              </a:ext>
            </a:extLst>
          </p:cNvPr>
          <p:cNvPicPr>
            <a:picLocks noGrp="1" noRot="1" noChangeAspect="1" noMove="1" noResize="1" noEditPoints="1" noAdjustHandles="1" noChangeArrowheads="1" noChangeShapeType="1" noCrop="1"/>
          </p:cNvPicPr>
          <p:nvPr/>
        </p:nvPicPr>
        <p:blipFill rotWithShape="1">
          <a:blip r:embed="rId3"/>
          <a:srcRect t="1644" r="-253" b="31275"/>
          <a:stretch/>
        </p:blipFill>
        <p:spPr>
          <a:xfrm>
            <a:off x="4120604" y="536027"/>
            <a:ext cx="4021218" cy="4173753"/>
          </a:xfrm>
          <a:prstGeom prst="roundRect">
            <a:avLst>
              <a:gd name="adj" fmla="val 4382"/>
            </a:avLst>
          </a:prstGeom>
        </p:spPr>
      </p:pic>
    </p:spTree>
    <p:custDataLst>
      <p:tags r:id="rId1"/>
    </p:custDataLst>
    <p:extLst>
      <p:ext uri="{BB962C8B-B14F-4D97-AF65-F5344CB8AC3E}">
        <p14:creationId xmlns:p14="http://schemas.microsoft.com/office/powerpoint/2010/main" val="27947124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851D07-A0FB-DB90-4EB8-25E4AA02A5CA}"/>
              </a:ext>
            </a:extLst>
          </p:cNvPr>
          <p:cNvSpPr>
            <a:spLocks noGrp="1"/>
          </p:cNvSpPr>
          <p:nvPr>
            <p:ph type="ftr" sz="quarter" idx="3"/>
          </p:nvPr>
        </p:nvSpPr>
        <p:spPr>
          <a:xfrm>
            <a:off x="972550" y="4842660"/>
            <a:ext cx="4482625" cy="226342"/>
          </a:xfrm>
        </p:spPr>
        <p:txBody>
          <a:bodyPr/>
          <a:lstStyle/>
          <a:p>
            <a:r>
              <a:rPr lang="en-US" dirty="0"/>
              <a:t>Security marking: </a:t>
            </a:r>
            <a:r>
              <a:rPr lang="en-US" b="1" dirty="0"/>
              <a:t>PUBLIC</a:t>
            </a:r>
          </a:p>
        </p:txBody>
      </p:sp>
      <p:sp>
        <p:nvSpPr>
          <p:cNvPr id="5" name="Content Placeholder 2">
            <a:extLst>
              <a:ext uri="{FF2B5EF4-FFF2-40B4-BE49-F238E27FC236}">
                <a16:creationId xmlns:a16="http://schemas.microsoft.com/office/drawing/2014/main" id="{1117A8D0-CE8A-5736-69E6-35EAB9DC55F7}"/>
              </a:ext>
            </a:extLst>
          </p:cNvPr>
          <p:cNvSpPr txBox="1">
            <a:spLocks/>
          </p:cNvSpPr>
          <p:nvPr/>
        </p:nvSpPr>
        <p:spPr>
          <a:xfrm>
            <a:off x="293353" y="1805104"/>
            <a:ext cx="2074939" cy="1768822"/>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dirty="0">
                <a:latin typeface="Roboto Light" panose="02000000000000000000" pitchFamily="2" charset="0"/>
              </a:rPr>
              <a:t>Add your Extra choice in the same way as before.</a:t>
            </a:r>
          </a:p>
          <a:p>
            <a:pPr marL="0" indent="0">
              <a:buNone/>
            </a:pPr>
            <a:r>
              <a:rPr lang="en-GB" sz="1600" dirty="0">
                <a:latin typeface="Roboto Light" panose="02000000000000000000" pitchFamily="2" charset="0"/>
              </a:rPr>
              <a:t>It will appear at the top of your choices.</a:t>
            </a:r>
          </a:p>
        </p:txBody>
      </p:sp>
      <p:pic>
        <p:nvPicPr>
          <p:cNvPr id="8" name="Picture 7" descr="A screenshot of a computer&#10;&#10;Description automatically generated">
            <a:extLst>
              <a:ext uri="{FF2B5EF4-FFF2-40B4-BE49-F238E27FC236}">
                <a16:creationId xmlns:a16="http://schemas.microsoft.com/office/drawing/2014/main" id="{8C42A1F4-3EBD-82D0-BE93-F943C311EA18}"/>
              </a:ext>
            </a:extLst>
          </p:cNvPr>
          <p:cNvPicPr>
            <a:picLocks noGrp="1" noRot="1" noChangeAspect="1" noMove="1" noResize="1" noEditPoints="1" noAdjustHandles="1" noChangeArrowheads="1" noChangeShapeType="1" noCrop="1"/>
          </p:cNvPicPr>
          <p:nvPr/>
        </p:nvPicPr>
        <p:blipFill>
          <a:blip r:embed="rId3"/>
          <a:stretch>
            <a:fillRect/>
          </a:stretch>
        </p:blipFill>
        <p:spPr>
          <a:xfrm>
            <a:off x="2647366" y="1241868"/>
            <a:ext cx="6203281" cy="2832146"/>
          </a:xfrm>
          <a:prstGeom prst="roundRect">
            <a:avLst>
              <a:gd name="adj" fmla="val 7760"/>
            </a:avLst>
          </a:prstGeom>
        </p:spPr>
      </p:pic>
    </p:spTree>
    <p:custDataLst>
      <p:tags r:id="rId1"/>
    </p:custDataLst>
    <p:extLst>
      <p:ext uri="{BB962C8B-B14F-4D97-AF65-F5344CB8AC3E}">
        <p14:creationId xmlns:p14="http://schemas.microsoft.com/office/powerpoint/2010/main" val="31080891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0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2.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3.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4.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a65240f7-653f-4339-b3ff-b42b6f07f817">
      <Terms xmlns="http://schemas.microsoft.com/office/infopath/2007/PartnerControls"/>
    </lcf76f155ced4ddcb4097134ff3c332f>
    <SharedWithUsers xmlns="8ef8b447-b471-43cb-ac64-8c981068cc25">
      <UserInfo>
        <DisplayName>Sunil Parshotam</DisplayName>
        <AccountId>109</AccountId>
        <AccountType/>
      </UserInfo>
      <UserInfo>
        <DisplayName>Sarah Lloyd</DisplayName>
        <AccountId>48</AccountId>
        <AccountType/>
      </UserInfo>
    </SharedWithUsers>
    <Docapproved xmlns="a65240f7-653f-4339-b3ff-b42b6f07f817">YES</Docapprov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FACF49B4C5DB4DBBF0EC2B152E5589" ma:contentTypeVersion="18" ma:contentTypeDescription="Create a new document." ma:contentTypeScope="" ma:versionID="a5dc7b58b1a96bedd97d6aa2d4290cfb">
  <xsd:schema xmlns:xsd="http://www.w3.org/2001/XMLSchema" xmlns:xs="http://www.w3.org/2001/XMLSchema" xmlns:p="http://schemas.microsoft.com/office/2006/metadata/properties" xmlns:ns2="a65240f7-653f-4339-b3ff-b42b6f07f817" xmlns:ns3="8ef8b447-b471-43cb-ac64-8c981068cc25" xmlns:ns4="55603442-09ec-4cf3-b21f-b1c3f828b53a" targetNamespace="http://schemas.microsoft.com/office/2006/metadata/properties" ma:root="true" ma:fieldsID="4ca8f3f79cbc05b14ace0260f8dc7938" ns2:_="" ns3:_="" ns4:_="">
    <xsd:import namespace="a65240f7-653f-4339-b3ff-b42b6f07f817"/>
    <xsd:import namespace="8ef8b447-b471-43cb-ac64-8c981068cc25"/>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SearchProperties" minOccurs="0"/>
                <xsd:element ref="ns2:MediaLengthInSeconds" minOccurs="0"/>
                <xsd:element ref="ns2:MediaServiceObjectDetectorVersions" minOccurs="0"/>
                <xsd:element ref="ns2:Docapprov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240f7-653f-4339-b3ff-b42b6f07f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Docapproved" ma:index="24" nillable="true" ma:displayName="Doc approved" ma:default="YES" ma:format="Dropdown" ma:internalName="Docapprov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6f45749-bb97-416f-a60f-2131c0fc8f72}" ma:internalName="TaxCatchAll" ma:showField="CatchAllData" ma:web="8ef8b447-b471-43cb-ac64-8c981068cc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FDCD6-A7AB-4E9A-8D34-6EB49E737799}">
  <ds:schemaRefs>
    <ds:schemaRef ds:uri="http://purl.org/dc/terms/"/>
    <ds:schemaRef ds:uri="http://purl.org/dc/dcmitype/"/>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55603442-09ec-4cf3-b21f-b1c3f828b53a"/>
    <ds:schemaRef ds:uri="http://schemas.microsoft.com/office/infopath/2007/PartnerControls"/>
    <ds:schemaRef ds:uri="8ef8b447-b471-43cb-ac64-8c981068cc25"/>
    <ds:schemaRef ds:uri="a65240f7-653f-4339-b3ff-b42b6f07f817"/>
    <ds:schemaRef ds:uri="http://www.w3.org/XML/1998/namespace"/>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E1C385F8-58EC-40B1-A660-EC880410AB7D}">
  <ds:schemaRefs>
    <ds:schemaRef ds:uri="55603442-09ec-4cf3-b21f-b1c3f828b53a"/>
    <ds:schemaRef ds:uri="8ef8b447-b471-43cb-ac64-8c981068cc25"/>
    <ds:schemaRef ds:uri="a65240f7-653f-4339-b3ff-b42b6f07f8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342</TotalTime>
  <Words>5410</Words>
  <Application>Microsoft Office PowerPoint</Application>
  <PresentationFormat>On-screen Show (16:9)</PresentationFormat>
  <Paragraphs>598</Paragraphs>
  <Slides>100</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100</vt:i4>
      </vt:variant>
    </vt:vector>
  </HeadingPairs>
  <TitlesOfParts>
    <vt:vector size="111" baseType="lpstr">
      <vt:lpstr>Arial</vt:lpstr>
      <vt:lpstr>Calibri</vt:lpstr>
      <vt:lpstr>Calibri Light</vt:lpstr>
      <vt:lpstr>Merriweather</vt:lpstr>
      <vt:lpstr>Roboto</vt:lpstr>
      <vt:lpstr>Roboto </vt:lpstr>
      <vt:lpstr>Roboto Light</vt:lpstr>
      <vt:lpstr>Roboto Light </vt:lpstr>
      <vt:lpstr>Roboto Thin</vt:lpstr>
      <vt:lpstr>Wingdings</vt:lpstr>
      <vt:lpstr>ucas2020</vt:lpstr>
      <vt:lpstr>Applying through  UCAS </vt:lpstr>
      <vt:lpstr>Using this slide deck </vt:lpstr>
      <vt:lpstr>Registering for an account.</vt:lpstr>
      <vt:lpstr>Registering for an account </vt:lpstr>
      <vt:lpstr>Registering for an account </vt:lpstr>
      <vt:lpstr>PowerPoint Presentation</vt:lpstr>
      <vt:lpstr>Registering for an account </vt:lpstr>
      <vt:lpstr>Registering for an account </vt:lpstr>
      <vt:lpstr>Registering for an account</vt:lpstr>
      <vt:lpstr>PowerPoint Presentation</vt:lpstr>
      <vt:lpstr>Registering for an account </vt:lpstr>
      <vt:lpstr>Registering for an account </vt:lpstr>
      <vt:lpstr>Your email </vt:lpstr>
      <vt:lpstr>Welsh language preferences</vt:lpstr>
      <vt:lpstr>Starting your application. </vt:lpstr>
      <vt:lpstr>Starting your application </vt:lpstr>
      <vt:lpstr>PowerPoint Presentation</vt:lpstr>
      <vt:lpstr>PowerPoint Presentation</vt:lpstr>
      <vt:lpstr>PowerPoint Presentation</vt:lpstr>
      <vt:lpstr>PowerPoint Presentation</vt:lpstr>
      <vt:lpstr>Application overview. </vt:lpstr>
      <vt:lpstr>PowerPoint Presentation</vt:lpstr>
      <vt:lpstr>PowerPoint Presentation</vt:lpstr>
      <vt:lpstr>PowerPoint Presentation</vt:lpstr>
      <vt:lpstr>Personal details. </vt:lpstr>
      <vt:lpstr>PowerPoint Presentation</vt:lpstr>
      <vt:lpstr>Contact details.</vt:lpstr>
      <vt:lpstr>PowerPoint Presentation</vt:lpstr>
      <vt:lpstr>Nationality details.</vt:lpstr>
      <vt:lpstr>PowerPoint Presentation</vt:lpstr>
      <vt:lpstr>PowerPoint Presentation</vt:lpstr>
      <vt:lpstr>PowerPoint Presentation</vt:lpstr>
      <vt:lpstr>Where you live. </vt:lpstr>
      <vt:lpstr>PowerPoint Presentation</vt:lpstr>
      <vt:lpstr>PowerPoint Presentation</vt:lpstr>
      <vt:lpstr>PowerPoint Presentation</vt:lpstr>
      <vt:lpstr>PowerPoint Presentation</vt:lpstr>
      <vt:lpstr>PowerPoint Presentation</vt:lpstr>
      <vt:lpstr>Supporting information.</vt:lpstr>
      <vt:lpstr>PowerPoint Presentation</vt:lpstr>
      <vt:lpstr>Finance and funding. </vt:lpstr>
      <vt:lpstr>PowerPoint Presentation</vt:lpstr>
      <vt:lpstr>Diversity and inclusion. You’ll only see these questions if you have a UK home address.  </vt:lpstr>
      <vt:lpstr>PowerPoint Presentation</vt:lpstr>
      <vt:lpstr>PowerPoint Presentation</vt:lpstr>
      <vt:lpstr>PowerPoint Presentation</vt:lpstr>
      <vt:lpstr>More about you. </vt:lpstr>
      <vt:lpstr>PowerPoint Presentation</vt:lpstr>
      <vt:lpstr>PowerPoint Presentation</vt:lpstr>
      <vt:lpstr>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Employment. </vt:lpstr>
      <vt:lpstr>PowerPoint Presentation</vt:lpstr>
      <vt:lpstr>Extra Activities.  You’ll only see these questions if you have a UK home address.</vt:lpstr>
      <vt:lpstr>PowerPoint Presentation</vt:lpstr>
      <vt:lpstr>PowerPoint Presentation</vt:lpstr>
      <vt:lpstr>PowerPoint Presentation</vt:lpstr>
      <vt:lpstr>PowerPoint Presentation</vt:lpstr>
      <vt:lpstr>Personal statement. </vt:lpstr>
      <vt:lpstr>PowerPoint Presentation</vt:lpstr>
      <vt:lpstr>PowerPoint Presentation</vt:lpstr>
      <vt:lpstr>Adding a choice.</vt:lpstr>
      <vt:lpstr>PowerPoint Presentation</vt:lpstr>
      <vt:lpstr>PowerPoint Presentation</vt:lpstr>
      <vt:lpstr>PowerPoint Presentation</vt:lpstr>
      <vt:lpstr>PowerPoint Presentation</vt:lpstr>
      <vt:lpstr>PowerPoint Presentation</vt:lpstr>
      <vt:lpstr>Submitting the application. </vt:lpstr>
      <vt:lpstr>PowerPoint Presentation</vt:lpstr>
      <vt:lpstr>PowerPoint Presentation</vt:lpstr>
      <vt:lpstr>PowerPoint Presentation</vt:lpstr>
      <vt:lpstr>PowerPoint Presentation</vt:lpstr>
      <vt:lpstr>Pay and Submit.</vt:lpstr>
      <vt:lpstr>PowerPoint Presentation</vt:lpstr>
      <vt:lpstr>PowerPoint Presentation</vt:lpstr>
      <vt:lpstr>PowerPoint Presentation</vt:lpstr>
      <vt:lpstr>Tracking your application.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UCAS Extra.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Samantha Sykes</cp:lastModifiedBy>
  <cp:revision>12</cp:revision>
  <dcterms:created xsi:type="dcterms:W3CDTF">2020-07-08T13:08:58Z</dcterms:created>
  <dcterms:modified xsi:type="dcterms:W3CDTF">2024-04-09T09:32:39Z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0x010100F8FACF49B4C5DB4DBBF0EC2B152E5589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CC074532-E2DB-4BCC-8813-2A07F32AE722</vt:lpwstr>
  </property>
  <property fmtid="{D5CDD505-2E9C-101B-9397-08002B2CF9AE}" pid="12" name="ArticulatePath">
    <vt:lpwstr>https://ucasonline-my.sharepoint.com/personal/s_sykes_ucas_ac_uk/Documents/Digital Learning -  Presentations/Walk through of the application/2023 UCAS Undergraduate application - adviser toolkit screen shot pack</vt:lpwstr>
  </property>
</Properties>
</file>