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826" r:id="rId5"/>
    <p:sldMasterId id="2147483840" r:id="rId6"/>
  </p:sldMasterIdLst>
  <p:notesMasterIdLst>
    <p:notesMasterId r:id="rId41"/>
  </p:notesMasterIdLst>
  <p:sldIdLst>
    <p:sldId id="357" r:id="rId7"/>
    <p:sldId id="373" r:id="rId8"/>
    <p:sldId id="4297" r:id="rId9"/>
    <p:sldId id="4359" r:id="rId10"/>
    <p:sldId id="286" r:id="rId11"/>
    <p:sldId id="414" r:id="rId12"/>
    <p:sldId id="4357" r:id="rId13"/>
    <p:sldId id="4361" r:id="rId14"/>
    <p:sldId id="443" r:id="rId15"/>
    <p:sldId id="444" r:id="rId16"/>
    <p:sldId id="445" r:id="rId17"/>
    <p:sldId id="4192" r:id="rId18"/>
    <p:sldId id="4298" r:id="rId19"/>
    <p:sldId id="403" r:id="rId20"/>
    <p:sldId id="374" r:id="rId21"/>
    <p:sldId id="375" r:id="rId22"/>
    <p:sldId id="391" r:id="rId23"/>
    <p:sldId id="4252" r:id="rId24"/>
    <p:sldId id="4253" r:id="rId25"/>
    <p:sldId id="405" r:id="rId26"/>
    <p:sldId id="406" r:id="rId27"/>
    <p:sldId id="407" r:id="rId28"/>
    <p:sldId id="260" r:id="rId29"/>
    <p:sldId id="387" r:id="rId30"/>
    <p:sldId id="4369" r:id="rId31"/>
    <p:sldId id="409" r:id="rId32"/>
    <p:sldId id="448" r:id="rId33"/>
    <p:sldId id="4360" r:id="rId34"/>
    <p:sldId id="4356" r:id="rId35"/>
    <p:sldId id="4362" r:id="rId36"/>
    <p:sldId id="380" r:id="rId37"/>
    <p:sldId id="376" r:id="rId38"/>
    <p:sldId id="411" r:id="rId39"/>
    <p:sldId id="412"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88D"/>
    <a:srgbClr val="E31873"/>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925A9-010A-42BE-898B-3EF4357A0C27}" v="208" dt="2024-04-09T09:36:30.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510" autoAdjust="0"/>
  </p:normalViewPr>
  <p:slideViewPr>
    <p:cSldViewPr snapToGrid="0">
      <p:cViewPr varScale="1">
        <p:scale>
          <a:sx n="71" d="100"/>
          <a:sy n="71" d="100"/>
        </p:scale>
        <p:origin x="1056" y="66"/>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8AB925A9-010A-42BE-898B-3EF4357A0C27}"/>
    <pc:docChg chg="undo custSel mod addSld delSld modSld sldOrd delMainMaster">
      <pc:chgData name="Samantha Sykes" userId="90c81e61-1625-4134-9dba-bbafe25093fa" providerId="ADAL" clId="{8AB925A9-010A-42BE-898B-3EF4357A0C27}" dt="2024-04-09T09:36:49.108" v="2274"/>
      <pc:docMkLst>
        <pc:docMk/>
      </pc:docMkLst>
      <pc:sldChg chg="addSp delSp modSp add mod setBg modClrScheme chgLayout">
        <pc:chgData name="Samantha Sykes" userId="90c81e61-1625-4134-9dba-bbafe25093fa" providerId="ADAL" clId="{8AB925A9-010A-42BE-898B-3EF4357A0C27}" dt="2024-04-09T09:34:48.427" v="2269" actId="34135"/>
        <pc:sldMkLst>
          <pc:docMk/>
          <pc:sldMk cId="4159684712" sldId="260"/>
        </pc:sldMkLst>
        <pc:spChg chg="add del mod ord">
          <ac:chgData name="Samantha Sykes" userId="90c81e61-1625-4134-9dba-bbafe25093fa" providerId="ADAL" clId="{8AB925A9-010A-42BE-898B-3EF4357A0C27}" dt="2024-03-27T17:47:12.398" v="271" actId="478"/>
          <ac:spMkLst>
            <pc:docMk/>
            <pc:sldMk cId="4159684712" sldId="260"/>
            <ac:spMk id="2" creationId="{C9825718-51ED-E6B1-563F-34ADED9A2003}"/>
          </ac:spMkLst>
        </pc:spChg>
        <pc:spChg chg="add del mod ord">
          <ac:chgData name="Samantha Sykes" userId="90c81e61-1625-4134-9dba-bbafe25093fa" providerId="ADAL" clId="{8AB925A9-010A-42BE-898B-3EF4357A0C27}" dt="2024-03-27T17:47:10.993" v="270" actId="478"/>
          <ac:spMkLst>
            <pc:docMk/>
            <pc:sldMk cId="4159684712" sldId="260"/>
            <ac:spMk id="5" creationId="{21D90A98-9C8B-ABA7-6431-BF6E8343A467}"/>
          </ac:spMkLst>
        </pc:spChg>
        <pc:spChg chg="mod">
          <ac:chgData name="Samantha Sykes" userId="90c81e61-1625-4134-9dba-bbafe25093fa" providerId="ADAL" clId="{8AB925A9-010A-42BE-898B-3EF4357A0C27}" dt="2024-03-27T17:47:01.117" v="265" actId="207"/>
          <ac:spMkLst>
            <pc:docMk/>
            <pc:sldMk cId="4159684712" sldId="260"/>
            <ac:spMk id="7" creationId="{76C7B2C0-8221-755F-0D2B-4E1DDE61A428}"/>
          </ac:spMkLst>
        </pc:spChg>
        <pc:grpChg chg="add mod">
          <ac:chgData name="Samantha Sykes" userId="90c81e61-1625-4134-9dba-bbafe25093fa" providerId="ADAL" clId="{8AB925A9-010A-42BE-898B-3EF4357A0C27}" dt="2024-04-09T09:34:48.427" v="2269" actId="34135"/>
          <ac:grpSpMkLst>
            <pc:docMk/>
            <pc:sldMk cId="4159684712" sldId="260"/>
            <ac:grpSpMk id="2" creationId="{FDBBC4E2-0E82-7AE4-872E-B546E869EA53}"/>
          </ac:grpSpMkLst>
        </pc:grpChg>
        <pc:picChg chg="mod ord">
          <ac:chgData name="Samantha Sykes" userId="90c81e61-1625-4134-9dba-bbafe25093fa" providerId="ADAL" clId="{8AB925A9-010A-42BE-898B-3EF4357A0C27}" dt="2024-04-09T09:34:48.427" v="2269" actId="34135"/>
          <ac:picMkLst>
            <pc:docMk/>
            <pc:sldMk cId="4159684712" sldId="260"/>
            <ac:picMk id="3" creationId="{E09B6ACE-3BB9-4650-596F-118D63623067}"/>
          </ac:picMkLst>
        </pc:picChg>
        <pc:picChg chg="add del mod modCrop">
          <ac:chgData name="Samantha Sykes" userId="90c81e61-1625-4134-9dba-bbafe25093fa" providerId="ADAL" clId="{8AB925A9-010A-42BE-898B-3EF4357A0C27}" dt="2024-04-09T09:34:48.427" v="2269" actId="34135"/>
          <ac:picMkLst>
            <pc:docMk/>
            <pc:sldMk cId="4159684712" sldId="260"/>
            <ac:picMk id="4" creationId="{73FC5069-6346-1A44-3DCA-02EDDFE2321C}"/>
          </ac:picMkLst>
        </pc:picChg>
        <pc:picChg chg="del">
          <ac:chgData name="Samantha Sykes" userId="90c81e61-1625-4134-9dba-bbafe25093fa" providerId="ADAL" clId="{8AB925A9-010A-42BE-898B-3EF4357A0C27}" dt="2024-03-27T17:47:03.881" v="266" actId="478"/>
          <ac:picMkLst>
            <pc:docMk/>
            <pc:sldMk cId="4159684712" sldId="260"/>
            <ac:picMk id="6" creationId="{29755E4A-F1D1-7FC2-E8BA-6BE121925627}"/>
          </ac:picMkLst>
        </pc:picChg>
        <pc:picChg chg="del">
          <ac:chgData name="Samantha Sykes" userId="90c81e61-1625-4134-9dba-bbafe25093fa" providerId="ADAL" clId="{8AB925A9-010A-42BE-898B-3EF4357A0C27}" dt="2024-03-27T17:47:05.086" v="267" actId="478"/>
          <ac:picMkLst>
            <pc:docMk/>
            <pc:sldMk cId="4159684712" sldId="260"/>
            <ac:picMk id="10" creationId="{E77B5956-8A6D-9DD9-89F0-D90FDC5C433F}"/>
          </ac:picMkLst>
        </pc:picChg>
      </pc:sldChg>
      <pc:sldChg chg="add del">
        <pc:chgData name="Samantha Sykes" userId="90c81e61-1625-4134-9dba-bbafe25093fa" providerId="ADAL" clId="{8AB925A9-010A-42BE-898B-3EF4357A0C27}" dt="2024-04-01T14:38:37.987" v="2106" actId="47"/>
        <pc:sldMkLst>
          <pc:docMk/>
          <pc:sldMk cId="3263124686" sldId="268"/>
        </pc:sldMkLst>
      </pc:sldChg>
      <pc:sldChg chg="addSp delSp modSp add del mod">
        <pc:chgData name="Samantha Sykes" userId="90c81e61-1625-4134-9dba-bbafe25093fa" providerId="ADAL" clId="{8AB925A9-010A-42BE-898B-3EF4357A0C27}" dt="2024-03-29T08:50:26.671" v="1123" actId="47"/>
        <pc:sldMkLst>
          <pc:docMk/>
          <pc:sldMk cId="876042142" sldId="277"/>
        </pc:sldMkLst>
        <pc:picChg chg="add del">
          <ac:chgData name="Samantha Sykes" userId="90c81e61-1625-4134-9dba-bbafe25093fa" providerId="ADAL" clId="{8AB925A9-010A-42BE-898B-3EF4357A0C27}" dt="2024-03-29T08:45:33.996" v="1093" actId="478"/>
          <ac:picMkLst>
            <pc:docMk/>
            <pc:sldMk cId="876042142" sldId="277"/>
            <ac:picMk id="5" creationId="{4C951EA1-4BA0-C37C-C388-F336DFB5C1B2}"/>
          </ac:picMkLst>
        </pc:picChg>
        <pc:picChg chg="add del">
          <ac:chgData name="Samantha Sykes" userId="90c81e61-1625-4134-9dba-bbafe25093fa" providerId="ADAL" clId="{8AB925A9-010A-42BE-898B-3EF4357A0C27}" dt="2024-03-29T08:45:28.541" v="1090" actId="478"/>
          <ac:picMkLst>
            <pc:docMk/>
            <pc:sldMk cId="876042142" sldId="277"/>
            <ac:picMk id="6" creationId="{361DD28E-334F-257D-A84D-3BFBD80BD538}"/>
          </ac:picMkLst>
        </pc:picChg>
        <pc:picChg chg="add del mod">
          <ac:chgData name="Samantha Sykes" userId="90c81e61-1625-4134-9dba-bbafe25093fa" providerId="ADAL" clId="{8AB925A9-010A-42BE-898B-3EF4357A0C27}" dt="2024-03-29T08:47:20.128" v="1101" actId="478"/>
          <ac:picMkLst>
            <pc:docMk/>
            <pc:sldMk cId="876042142" sldId="277"/>
            <ac:picMk id="8" creationId="{F99A3508-580F-8553-CD0A-4E53AC289794}"/>
          </ac:picMkLst>
        </pc:picChg>
      </pc:sldChg>
      <pc:sldChg chg="delSp modSp add del mod ord setBg">
        <pc:chgData name="Samantha Sykes" userId="90c81e61-1625-4134-9dba-bbafe25093fa" providerId="ADAL" clId="{8AB925A9-010A-42BE-898B-3EF4357A0C27}" dt="2024-03-29T08:25:36.265" v="795" actId="2696"/>
        <pc:sldMkLst>
          <pc:docMk/>
          <pc:sldMk cId="14738724" sldId="286"/>
        </pc:sldMkLst>
        <pc:spChg chg="mod">
          <ac:chgData name="Samantha Sykes" userId="90c81e61-1625-4134-9dba-bbafe25093fa" providerId="ADAL" clId="{8AB925A9-010A-42BE-898B-3EF4357A0C27}" dt="2024-03-27T17:46:15.940" v="255" actId="207"/>
          <ac:spMkLst>
            <pc:docMk/>
            <pc:sldMk cId="14738724" sldId="286"/>
            <ac:spMk id="5" creationId="{7307CD8D-3EF5-2C62-343F-BF0D1BCA9B82}"/>
          </ac:spMkLst>
        </pc:spChg>
        <pc:picChg chg="mod">
          <ac:chgData name="Samantha Sykes" userId="90c81e61-1625-4134-9dba-bbafe25093fa" providerId="ADAL" clId="{8AB925A9-010A-42BE-898B-3EF4357A0C27}" dt="2024-03-27T17:48:04.630" v="278" actId="11530"/>
          <ac:picMkLst>
            <pc:docMk/>
            <pc:sldMk cId="14738724" sldId="286"/>
            <ac:picMk id="3" creationId="{E50F9CEE-7452-DC6C-C456-D2D6D3030133}"/>
          </ac:picMkLst>
        </pc:picChg>
        <pc:picChg chg="mod">
          <ac:chgData name="Samantha Sykes" userId="90c81e61-1625-4134-9dba-bbafe25093fa" providerId="ADAL" clId="{8AB925A9-010A-42BE-898B-3EF4357A0C27}" dt="2024-03-27T17:48:08.745" v="279" actId="1076"/>
          <ac:picMkLst>
            <pc:docMk/>
            <pc:sldMk cId="14738724" sldId="286"/>
            <ac:picMk id="4" creationId="{1D226C6E-516A-027F-2348-3E19B1701B14}"/>
          </ac:picMkLst>
        </pc:picChg>
        <pc:picChg chg="del">
          <ac:chgData name="Samantha Sykes" userId="90c81e61-1625-4134-9dba-bbafe25093fa" providerId="ADAL" clId="{8AB925A9-010A-42BE-898B-3EF4357A0C27}" dt="2024-03-27T17:53:00.364" v="319" actId="478"/>
          <ac:picMkLst>
            <pc:docMk/>
            <pc:sldMk cId="14738724" sldId="286"/>
            <ac:picMk id="6" creationId="{39DC23EA-2F1F-7ED5-05EC-FB4FD051F031}"/>
          </ac:picMkLst>
        </pc:picChg>
      </pc:sldChg>
      <pc:sldChg chg="addSp modSp add mod ord">
        <pc:chgData name="Samantha Sykes" userId="90c81e61-1625-4134-9dba-bbafe25093fa" providerId="ADAL" clId="{8AB925A9-010A-42BE-898B-3EF4357A0C27}" dt="2024-04-09T09:34:12.225" v="2263" actId="34135"/>
        <pc:sldMkLst>
          <pc:docMk/>
          <pc:sldMk cId="3509346090" sldId="286"/>
        </pc:sldMkLst>
        <pc:grpChg chg="add mod">
          <ac:chgData name="Samantha Sykes" userId="90c81e61-1625-4134-9dba-bbafe25093fa" providerId="ADAL" clId="{8AB925A9-010A-42BE-898B-3EF4357A0C27}" dt="2024-04-09T09:34:12.225" v="2263" actId="34135"/>
          <ac:grpSpMkLst>
            <pc:docMk/>
            <pc:sldMk cId="3509346090" sldId="286"/>
            <ac:grpSpMk id="6" creationId="{07A7A493-5E76-DD62-C039-4BF71C0BE864}"/>
          </ac:grpSpMkLst>
        </pc:grpChg>
        <pc:picChg chg="mod">
          <ac:chgData name="Samantha Sykes" userId="90c81e61-1625-4134-9dba-bbafe25093fa" providerId="ADAL" clId="{8AB925A9-010A-42BE-898B-3EF4357A0C27}" dt="2024-04-09T09:34:12.225" v="2263" actId="34135"/>
          <ac:picMkLst>
            <pc:docMk/>
            <pc:sldMk cId="3509346090" sldId="286"/>
            <ac:picMk id="3" creationId="{E50F9CEE-7452-DC6C-C456-D2D6D3030133}"/>
          </ac:picMkLst>
        </pc:picChg>
        <pc:picChg chg="mod">
          <ac:chgData name="Samantha Sykes" userId="90c81e61-1625-4134-9dba-bbafe25093fa" providerId="ADAL" clId="{8AB925A9-010A-42BE-898B-3EF4357A0C27}" dt="2024-04-09T09:34:12.225" v="2263" actId="34135"/>
          <ac:picMkLst>
            <pc:docMk/>
            <pc:sldMk cId="3509346090" sldId="286"/>
            <ac:picMk id="4" creationId="{1D226C6E-516A-027F-2348-3E19B1701B14}"/>
          </ac:picMkLst>
        </pc:picChg>
      </pc:sldChg>
      <pc:sldChg chg="modSp mod modClrScheme chgLayout">
        <pc:chgData name="Samantha Sykes" userId="90c81e61-1625-4134-9dba-bbafe25093fa" providerId="ADAL" clId="{8AB925A9-010A-42BE-898B-3EF4357A0C27}" dt="2024-03-29T09:13:56.640" v="1816" actId="1076"/>
        <pc:sldMkLst>
          <pc:docMk/>
          <pc:sldMk cId="1396135407" sldId="357"/>
        </pc:sldMkLst>
        <pc:spChg chg="mod ord">
          <ac:chgData name="Samantha Sykes" userId="90c81e61-1625-4134-9dba-bbafe25093fa" providerId="ADAL" clId="{8AB925A9-010A-42BE-898B-3EF4357A0C27}" dt="2024-03-29T09:13:56.640" v="1816" actId="1076"/>
          <ac:spMkLst>
            <pc:docMk/>
            <pc:sldMk cId="1396135407" sldId="357"/>
            <ac:spMk id="2" creationId="{007627E1-E7B4-5A43-896E-685CC40D0E5C}"/>
          </ac:spMkLst>
        </pc:spChg>
        <pc:spChg chg="mod ord">
          <ac:chgData name="Samantha Sykes" userId="90c81e61-1625-4134-9dba-bbafe25093fa" providerId="ADAL" clId="{8AB925A9-010A-42BE-898B-3EF4357A0C27}" dt="2024-03-29T09:12:55.612" v="1756" actId="700"/>
          <ac:spMkLst>
            <pc:docMk/>
            <pc:sldMk cId="1396135407" sldId="357"/>
            <ac:spMk id="5" creationId="{98ACCC5F-D207-4069-AED4-888EF5D33CC2}"/>
          </ac:spMkLst>
        </pc:spChg>
      </pc:sldChg>
      <pc:sldChg chg="addSp delSp modSp mod modClrScheme chgLayout">
        <pc:chgData name="Samantha Sykes" userId="90c81e61-1625-4134-9dba-bbafe25093fa" providerId="ADAL" clId="{8AB925A9-010A-42BE-898B-3EF4357A0C27}" dt="2024-03-29T09:14:09.281" v="1819" actId="700"/>
        <pc:sldMkLst>
          <pc:docMk/>
          <pc:sldMk cId="2310620335" sldId="373"/>
        </pc:sldMkLst>
        <pc:spChg chg="add del mod ord">
          <ac:chgData name="Samantha Sykes" userId="90c81e61-1625-4134-9dba-bbafe25093fa" providerId="ADAL" clId="{8AB925A9-010A-42BE-898B-3EF4357A0C27}" dt="2024-03-29T08:16:56.397" v="658" actId="478"/>
          <ac:spMkLst>
            <pc:docMk/>
            <pc:sldMk cId="2310620335" sldId="373"/>
            <ac:spMk id="2" creationId="{F757E69F-FBF7-21E7-7CA1-F0C8F4C033A9}"/>
          </ac:spMkLst>
        </pc:spChg>
        <pc:spChg chg="add del mod ord">
          <ac:chgData name="Samantha Sykes" userId="90c81e61-1625-4134-9dba-bbafe25093fa" providerId="ADAL" clId="{8AB925A9-010A-42BE-898B-3EF4357A0C27}" dt="2024-03-29T08:17:33.847" v="667" actId="478"/>
          <ac:spMkLst>
            <pc:docMk/>
            <pc:sldMk cId="2310620335" sldId="373"/>
            <ac:spMk id="3" creationId="{B0118D36-A00D-91CD-3E39-426AB7659E05}"/>
          </ac:spMkLst>
        </pc:spChg>
        <pc:spChg chg="add del mod ord">
          <ac:chgData name="Samantha Sykes" userId="90c81e61-1625-4134-9dba-bbafe25093fa" providerId="ADAL" clId="{8AB925A9-010A-42BE-898B-3EF4357A0C27}" dt="2024-03-29T09:14:09.281" v="1819" actId="700"/>
          <ac:spMkLst>
            <pc:docMk/>
            <pc:sldMk cId="2310620335" sldId="373"/>
            <ac:spMk id="4" creationId="{45EEC1F7-03CA-C2E2-555C-5F2E7B91E6C1}"/>
          </ac:spMkLst>
        </pc:spChg>
        <pc:spChg chg="mod ord">
          <ac:chgData name="Samantha Sykes" userId="90c81e61-1625-4134-9dba-bbafe25093fa" providerId="ADAL" clId="{8AB925A9-010A-42BE-898B-3EF4357A0C27}" dt="2024-03-29T09:14:09.281" v="1819" actId="700"/>
          <ac:spMkLst>
            <pc:docMk/>
            <pc:sldMk cId="2310620335" sldId="373"/>
            <ac:spMk id="5" creationId="{94AC0D96-E807-4321-B11C-3B92A955EE05}"/>
          </ac:spMkLst>
        </pc:spChg>
        <pc:spChg chg="add mod ord">
          <ac:chgData name="Samantha Sykes" userId="90c81e61-1625-4134-9dba-bbafe25093fa" providerId="ADAL" clId="{8AB925A9-010A-42BE-898B-3EF4357A0C27}" dt="2024-03-29T09:14:09.281" v="1819" actId="700"/>
          <ac:spMkLst>
            <pc:docMk/>
            <pc:sldMk cId="2310620335" sldId="373"/>
            <ac:spMk id="13" creationId="{E00F7C33-99CE-CA9D-8F69-701A13C9C35F}"/>
          </ac:spMkLst>
        </pc:spChg>
        <pc:spChg chg="add mod ord">
          <ac:chgData name="Samantha Sykes" userId="90c81e61-1625-4134-9dba-bbafe25093fa" providerId="ADAL" clId="{8AB925A9-010A-42BE-898B-3EF4357A0C27}" dt="2024-03-29T09:14:09.281" v="1819" actId="700"/>
          <ac:spMkLst>
            <pc:docMk/>
            <pc:sldMk cId="2310620335" sldId="373"/>
            <ac:spMk id="15" creationId="{ECCD39F5-067C-02F9-5CA2-A8F01C50E8E2}"/>
          </ac:spMkLst>
        </pc:spChg>
        <pc:spChg chg="add mod ord">
          <ac:chgData name="Samantha Sykes" userId="90c81e61-1625-4134-9dba-bbafe25093fa" providerId="ADAL" clId="{8AB925A9-010A-42BE-898B-3EF4357A0C27}" dt="2024-03-29T09:14:09.281" v="1819" actId="700"/>
          <ac:spMkLst>
            <pc:docMk/>
            <pc:sldMk cId="2310620335" sldId="373"/>
            <ac:spMk id="17" creationId="{90C8797D-8B46-F590-7063-BB9C7CF17675}"/>
          </ac:spMkLst>
        </pc:spChg>
        <pc:picChg chg="mod ord">
          <ac:chgData name="Samantha Sykes" userId="90c81e61-1625-4134-9dba-bbafe25093fa" providerId="ADAL" clId="{8AB925A9-010A-42BE-898B-3EF4357A0C27}" dt="2024-03-29T09:14:09.281" v="1819" actId="700"/>
          <ac:picMkLst>
            <pc:docMk/>
            <pc:sldMk cId="2310620335" sldId="373"/>
            <ac:picMk id="8" creationId="{1871D9FB-E445-4BE0-8F7F-C6DC6E717E65}"/>
          </ac:picMkLst>
        </pc:picChg>
      </pc:sldChg>
      <pc:sldChg chg="modSp add mod modClrScheme chgLayout">
        <pc:chgData name="Samantha Sykes" userId="90c81e61-1625-4134-9dba-bbafe25093fa" providerId="ADAL" clId="{8AB925A9-010A-42BE-898B-3EF4357A0C27}" dt="2024-04-01T14:29:09.055" v="2097" actId="1038"/>
        <pc:sldMkLst>
          <pc:docMk/>
          <pc:sldMk cId="126271057" sldId="374"/>
        </pc:sldMkLst>
        <pc:spChg chg="mod ord">
          <ac:chgData name="Samantha Sykes" userId="90c81e61-1625-4134-9dba-bbafe25093fa" providerId="ADAL" clId="{8AB925A9-010A-42BE-898B-3EF4357A0C27}" dt="2024-03-29T09:15:24.049" v="1826" actId="700"/>
          <ac:spMkLst>
            <pc:docMk/>
            <pc:sldMk cId="126271057" sldId="374"/>
            <ac:spMk id="3" creationId="{2B5EB98E-6325-45E1-BD2C-A74BFA3758F0}"/>
          </ac:spMkLst>
        </pc:spChg>
        <pc:spChg chg="mod ord">
          <ac:chgData name="Samantha Sykes" userId="90c81e61-1625-4134-9dba-bbafe25093fa" providerId="ADAL" clId="{8AB925A9-010A-42BE-898B-3EF4357A0C27}" dt="2024-03-29T09:15:24.049" v="1826" actId="700"/>
          <ac:spMkLst>
            <pc:docMk/>
            <pc:sldMk cId="126271057" sldId="374"/>
            <ac:spMk id="4" creationId="{E949C728-BB8D-4212-9A22-EE6958732CFE}"/>
          </ac:spMkLst>
        </pc:spChg>
        <pc:spChg chg="mod ord">
          <ac:chgData name="Samantha Sykes" userId="90c81e61-1625-4134-9dba-bbafe25093fa" providerId="ADAL" clId="{8AB925A9-010A-42BE-898B-3EF4357A0C27}" dt="2024-03-29T09:15:24.049" v="1826" actId="700"/>
          <ac:spMkLst>
            <pc:docMk/>
            <pc:sldMk cId="126271057" sldId="374"/>
            <ac:spMk id="5" creationId="{997DFE93-68DE-4D48-A79D-CCAB81E704B1}"/>
          </ac:spMkLst>
        </pc:spChg>
        <pc:spChg chg="mod ord">
          <ac:chgData name="Samantha Sykes" userId="90c81e61-1625-4134-9dba-bbafe25093fa" providerId="ADAL" clId="{8AB925A9-010A-42BE-898B-3EF4357A0C27}" dt="2024-03-29T09:15:30.175" v="1829" actId="1076"/>
          <ac:spMkLst>
            <pc:docMk/>
            <pc:sldMk cId="126271057" sldId="374"/>
            <ac:spMk id="7" creationId="{89BFFEFE-C188-495F-AF3F-81E3CDA36DB2}"/>
          </ac:spMkLst>
        </pc:spChg>
        <pc:spChg chg="mod ord">
          <ac:chgData name="Samantha Sykes" userId="90c81e61-1625-4134-9dba-bbafe25093fa" providerId="ADAL" clId="{8AB925A9-010A-42BE-898B-3EF4357A0C27}" dt="2024-04-01T14:29:09.055" v="2097" actId="1038"/>
          <ac:spMkLst>
            <pc:docMk/>
            <pc:sldMk cId="126271057" sldId="374"/>
            <ac:spMk id="8" creationId="{EC17FF44-29E6-474B-AE83-BA249FF2919B}"/>
          </ac:spMkLst>
        </pc:spChg>
      </pc:sldChg>
      <pc:sldChg chg="modSp del mod modClrScheme chgLayout">
        <pc:chgData name="Samantha Sykes" userId="90c81e61-1625-4134-9dba-bbafe25093fa" providerId="ADAL" clId="{8AB925A9-010A-42BE-898B-3EF4357A0C27}" dt="2024-03-29T09:15:13.675" v="1824" actId="2696"/>
        <pc:sldMkLst>
          <pc:docMk/>
          <pc:sldMk cId="2820402784" sldId="374"/>
        </pc:sldMkLst>
        <pc:spChg chg="mod ord">
          <ac:chgData name="Samantha Sykes" userId="90c81e61-1625-4134-9dba-bbafe25093fa" providerId="ADAL" clId="{8AB925A9-010A-42BE-898B-3EF4357A0C27}" dt="2024-03-29T09:07:32.520" v="1691" actId="700"/>
          <ac:spMkLst>
            <pc:docMk/>
            <pc:sldMk cId="2820402784" sldId="374"/>
            <ac:spMk id="3" creationId="{2B5EB98E-6325-45E1-BD2C-A74BFA3758F0}"/>
          </ac:spMkLst>
        </pc:spChg>
        <pc:spChg chg="mod ord">
          <ac:chgData name="Samantha Sykes" userId="90c81e61-1625-4134-9dba-bbafe25093fa" providerId="ADAL" clId="{8AB925A9-010A-42BE-898B-3EF4357A0C27}" dt="2024-03-29T09:07:32.520" v="1691" actId="700"/>
          <ac:spMkLst>
            <pc:docMk/>
            <pc:sldMk cId="2820402784" sldId="374"/>
            <ac:spMk id="4" creationId="{E949C728-BB8D-4212-9A22-EE6958732CFE}"/>
          </ac:spMkLst>
        </pc:spChg>
        <pc:spChg chg="mod ord">
          <ac:chgData name="Samantha Sykes" userId="90c81e61-1625-4134-9dba-bbafe25093fa" providerId="ADAL" clId="{8AB925A9-010A-42BE-898B-3EF4357A0C27}" dt="2024-03-29T09:07:32.520" v="1691" actId="700"/>
          <ac:spMkLst>
            <pc:docMk/>
            <pc:sldMk cId="2820402784" sldId="374"/>
            <ac:spMk id="5" creationId="{997DFE93-68DE-4D48-A79D-CCAB81E704B1}"/>
          </ac:spMkLst>
        </pc:spChg>
        <pc:spChg chg="mod ord">
          <ac:chgData name="Samantha Sykes" userId="90c81e61-1625-4134-9dba-bbafe25093fa" providerId="ADAL" clId="{8AB925A9-010A-42BE-898B-3EF4357A0C27}" dt="2024-03-29T09:12:21.589" v="1750" actId="207"/>
          <ac:spMkLst>
            <pc:docMk/>
            <pc:sldMk cId="2820402784" sldId="374"/>
            <ac:spMk id="7" creationId="{89BFFEFE-C188-495F-AF3F-81E3CDA36DB2}"/>
          </ac:spMkLst>
        </pc:spChg>
        <pc:spChg chg="mod ord">
          <ac:chgData name="Samantha Sykes" userId="90c81e61-1625-4134-9dba-bbafe25093fa" providerId="ADAL" clId="{8AB925A9-010A-42BE-898B-3EF4357A0C27}" dt="2024-03-29T09:07:36.210" v="1692" actId="1076"/>
          <ac:spMkLst>
            <pc:docMk/>
            <pc:sldMk cId="2820402784" sldId="374"/>
            <ac:spMk id="8" creationId="{EC17FF44-29E6-474B-AE83-BA249FF2919B}"/>
          </ac:spMkLst>
        </pc:spChg>
      </pc:sldChg>
      <pc:sldChg chg="modSp add mod modClrScheme chgLayout">
        <pc:chgData name="Samantha Sykes" userId="90c81e61-1625-4134-9dba-bbafe25093fa" providerId="ADAL" clId="{8AB925A9-010A-42BE-898B-3EF4357A0C27}" dt="2024-04-01T14:29:15.050" v="2104" actId="1035"/>
        <pc:sldMkLst>
          <pc:docMk/>
          <pc:sldMk cId="749788632" sldId="375"/>
        </pc:sldMkLst>
        <pc:spChg chg="mod ord">
          <ac:chgData name="Samantha Sykes" userId="90c81e61-1625-4134-9dba-bbafe25093fa" providerId="ADAL" clId="{8AB925A9-010A-42BE-898B-3EF4357A0C27}" dt="2024-03-29T09:15:40.261" v="1832" actId="1076"/>
          <ac:spMkLst>
            <pc:docMk/>
            <pc:sldMk cId="749788632" sldId="375"/>
            <ac:spMk id="3" creationId="{29FD51D6-BBD9-420F-86CC-B7F50717FF69}"/>
          </ac:spMkLst>
        </pc:spChg>
        <pc:spChg chg="mod ord">
          <ac:chgData name="Samantha Sykes" userId="90c81e61-1625-4134-9dba-bbafe25093fa" providerId="ADAL" clId="{8AB925A9-010A-42BE-898B-3EF4357A0C27}" dt="2024-03-29T09:15:35.012" v="1830" actId="700"/>
          <ac:spMkLst>
            <pc:docMk/>
            <pc:sldMk cId="749788632" sldId="375"/>
            <ac:spMk id="4" creationId="{8613FE91-FDCE-4E2A-9A45-9B79478B67FF}"/>
          </ac:spMkLst>
        </pc:spChg>
        <pc:spChg chg="mod ord">
          <ac:chgData name="Samantha Sykes" userId="90c81e61-1625-4134-9dba-bbafe25093fa" providerId="ADAL" clId="{8AB925A9-010A-42BE-898B-3EF4357A0C27}" dt="2024-03-29T09:15:35.012" v="1830" actId="700"/>
          <ac:spMkLst>
            <pc:docMk/>
            <pc:sldMk cId="749788632" sldId="375"/>
            <ac:spMk id="5" creationId="{3BC91239-5314-48C2-96F6-43FC31AFD549}"/>
          </ac:spMkLst>
        </pc:spChg>
        <pc:spChg chg="mod ord">
          <ac:chgData name="Samantha Sykes" userId="90c81e61-1625-4134-9dba-bbafe25093fa" providerId="ADAL" clId="{8AB925A9-010A-42BE-898B-3EF4357A0C27}" dt="2024-03-29T09:15:35.012" v="1830" actId="700"/>
          <ac:spMkLst>
            <pc:docMk/>
            <pc:sldMk cId="749788632" sldId="375"/>
            <ac:spMk id="6" creationId="{7893345F-0F53-49CD-8B30-84AB8E55CAD9}"/>
          </ac:spMkLst>
        </pc:spChg>
        <pc:spChg chg="mod ord">
          <ac:chgData name="Samantha Sykes" userId="90c81e61-1625-4134-9dba-bbafe25093fa" providerId="ADAL" clId="{8AB925A9-010A-42BE-898B-3EF4357A0C27}" dt="2024-04-01T14:29:15.050" v="2104" actId="1035"/>
          <ac:spMkLst>
            <pc:docMk/>
            <pc:sldMk cId="749788632" sldId="375"/>
            <ac:spMk id="7" creationId="{07B1A84A-3FF6-4425-9876-D066F4A933F5}"/>
          </ac:spMkLst>
        </pc:spChg>
      </pc:sldChg>
      <pc:sldChg chg="modSp del mod modClrScheme chgLayout">
        <pc:chgData name="Samantha Sykes" userId="90c81e61-1625-4134-9dba-bbafe25093fa" providerId="ADAL" clId="{8AB925A9-010A-42BE-898B-3EF4357A0C27}" dt="2024-03-29T09:15:13.675" v="1824" actId="2696"/>
        <pc:sldMkLst>
          <pc:docMk/>
          <pc:sldMk cId="2849659857" sldId="375"/>
        </pc:sldMkLst>
        <pc:spChg chg="mod ord">
          <ac:chgData name="Samantha Sykes" userId="90c81e61-1625-4134-9dba-bbafe25093fa" providerId="ADAL" clId="{8AB925A9-010A-42BE-898B-3EF4357A0C27}" dt="2024-03-29T09:12:26.113" v="1751" actId="207"/>
          <ac:spMkLst>
            <pc:docMk/>
            <pc:sldMk cId="2849659857" sldId="375"/>
            <ac:spMk id="3" creationId="{29FD51D6-BBD9-420F-86CC-B7F50717FF69}"/>
          </ac:spMkLst>
        </pc:spChg>
        <pc:spChg chg="mod ord">
          <ac:chgData name="Samantha Sykes" userId="90c81e61-1625-4134-9dba-bbafe25093fa" providerId="ADAL" clId="{8AB925A9-010A-42BE-898B-3EF4357A0C27}" dt="2024-03-29T09:10:10.562" v="1717" actId="700"/>
          <ac:spMkLst>
            <pc:docMk/>
            <pc:sldMk cId="2849659857" sldId="375"/>
            <ac:spMk id="4" creationId="{8613FE91-FDCE-4E2A-9A45-9B79478B67FF}"/>
          </ac:spMkLst>
        </pc:spChg>
        <pc:spChg chg="mod ord">
          <ac:chgData name="Samantha Sykes" userId="90c81e61-1625-4134-9dba-bbafe25093fa" providerId="ADAL" clId="{8AB925A9-010A-42BE-898B-3EF4357A0C27}" dt="2024-03-29T09:10:10.562" v="1717" actId="700"/>
          <ac:spMkLst>
            <pc:docMk/>
            <pc:sldMk cId="2849659857" sldId="375"/>
            <ac:spMk id="5" creationId="{3BC91239-5314-48C2-96F6-43FC31AFD549}"/>
          </ac:spMkLst>
        </pc:spChg>
        <pc:spChg chg="mod ord">
          <ac:chgData name="Samantha Sykes" userId="90c81e61-1625-4134-9dba-bbafe25093fa" providerId="ADAL" clId="{8AB925A9-010A-42BE-898B-3EF4357A0C27}" dt="2024-03-29T09:10:10.562" v="1717" actId="700"/>
          <ac:spMkLst>
            <pc:docMk/>
            <pc:sldMk cId="2849659857" sldId="375"/>
            <ac:spMk id="6" creationId="{7893345F-0F53-49CD-8B30-84AB8E55CAD9}"/>
          </ac:spMkLst>
        </pc:spChg>
        <pc:spChg chg="mod ord">
          <ac:chgData name="Samantha Sykes" userId="90c81e61-1625-4134-9dba-bbafe25093fa" providerId="ADAL" clId="{8AB925A9-010A-42BE-898B-3EF4357A0C27}" dt="2024-03-29T09:10:14.555" v="1718" actId="1076"/>
          <ac:spMkLst>
            <pc:docMk/>
            <pc:sldMk cId="2849659857" sldId="375"/>
            <ac:spMk id="7" creationId="{07B1A84A-3FF6-4425-9876-D066F4A933F5}"/>
          </ac:spMkLst>
        </pc:spChg>
      </pc:sldChg>
      <pc:sldChg chg="modSp mod modClrScheme chgLayout">
        <pc:chgData name="Samantha Sykes" userId="90c81e61-1625-4134-9dba-bbafe25093fa" providerId="ADAL" clId="{8AB925A9-010A-42BE-898B-3EF4357A0C27}" dt="2024-03-29T09:18:51.309" v="1866" actId="20577"/>
        <pc:sldMkLst>
          <pc:docMk/>
          <pc:sldMk cId="3839321651" sldId="391"/>
        </pc:sldMkLst>
        <pc:spChg chg="mod ord">
          <ac:chgData name="Samantha Sykes" userId="90c81e61-1625-4134-9dba-bbafe25093fa" providerId="ADAL" clId="{8AB925A9-010A-42BE-898B-3EF4357A0C27}" dt="2024-03-29T09:18:51.309" v="1866" actId="20577"/>
          <ac:spMkLst>
            <pc:docMk/>
            <pc:sldMk cId="3839321651" sldId="391"/>
            <ac:spMk id="5" creationId="{8EE0FD95-8CC1-4D21-B105-98E5031AD7EC}"/>
          </ac:spMkLst>
        </pc:spChg>
        <pc:spChg chg="mod ord">
          <ac:chgData name="Samantha Sykes" userId="90c81e61-1625-4134-9dba-bbafe25093fa" providerId="ADAL" clId="{8AB925A9-010A-42BE-898B-3EF4357A0C27}" dt="2024-03-29T09:11:25.239" v="1724" actId="12"/>
          <ac:spMkLst>
            <pc:docMk/>
            <pc:sldMk cId="3839321651" sldId="391"/>
            <ac:spMk id="7" creationId="{B4B299FA-7B27-4BE0-A9B0-06C5DB6EE223}"/>
          </ac:spMkLst>
        </pc:spChg>
        <pc:picChg chg="mod ord">
          <ac:chgData name="Samantha Sykes" userId="90c81e61-1625-4134-9dba-bbafe25093fa" providerId="ADAL" clId="{8AB925A9-010A-42BE-898B-3EF4357A0C27}" dt="2024-03-29T09:11:35.070" v="1726" actId="1076"/>
          <ac:picMkLst>
            <pc:docMk/>
            <pc:sldMk cId="3839321651" sldId="391"/>
            <ac:picMk id="11" creationId="{5B8FBCD9-808A-4E7D-83FC-A15F13D007CA}"/>
          </ac:picMkLst>
        </pc:picChg>
      </pc:sldChg>
      <pc:sldChg chg="addSp delSp modSp mod modClrScheme chgLayout">
        <pc:chgData name="Samantha Sykes" userId="90c81e61-1625-4134-9dba-bbafe25093fa" providerId="ADAL" clId="{8AB925A9-010A-42BE-898B-3EF4357A0C27}" dt="2024-03-29T09:18:35.135" v="1858" actId="207"/>
        <pc:sldMkLst>
          <pc:docMk/>
          <pc:sldMk cId="566851675" sldId="403"/>
        </pc:sldMkLst>
        <pc:spChg chg="mod">
          <ac:chgData name="Samantha Sykes" userId="90c81e61-1625-4134-9dba-bbafe25093fa" providerId="ADAL" clId="{8AB925A9-010A-42BE-898B-3EF4357A0C27}" dt="2024-03-29T09:18:35.135" v="1858" actId="207"/>
          <ac:spMkLst>
            <pc:docMk/>
            <pc:sldMk cId="566851675" sldId="403"/>
            <ac:spMk id="21" creationId="{D47C70A5-8D8C-45D2-8B69-E8C8FDB1F681}"/>
          </ac:spMkLst>
        </pc:spChg>
        <pc:spChg chg="del mod">
          <ac:chgData name="Samantha Sykes" userId="90c81e61-1625-4134-9dba-bbafe25093fa" providerId="ADAL" clId="{8AB925A9-010A-42BE-898B-3EF4357A0C27}" dt="2024-03-27T17:29:47.613" v="39" actId="26606"/>
          <ac:spMkLst>
            <pc:docMk/>
            <pc:sldMk cId="566851675" sldId="403"/>
            <ac:spMk id="23" creationId="{4AD60AC7-C7FE-4D01-AACB-2BDE17187952}"/>
          </ac:spMkLst>
        </pc:spChg>
        <pc:spChg chg="add mod">
          <ac:chgData name="Samantha Sykes" userId="90c81e61-1625-4134-9dba-bbafe25093fa" providerId="ADAL" clId="{8AB925A9-010A-42BE-898B-3EF4357A0C27}" dt="2024-03-27T17:29:47.613" v="39" actId="26606"/>
          <ac:spMkLst>
            <pc:docMk/>
            <pc:sldMk cId="566851675" sldId="403"/>
            <ac:spMk id="29" creationId="{1F1039FA-77AA-36BB-5869-D888554FFF40}"/>
          </ac:spMkLst>
        </pc:spChg>
        <pc:spChg chg="add mod">
          <ac:chgData name="Samantha Sykes" userId="90c81e61-1625-4134-9dba-bbafe25093fa" providerId="ADAL" clId="{8AB925A9-010A-42BE-898B-3EF4357A0C27}" dt="2024-03-27T17:29:47.613" v="39" actId="26606"/>
          <ac:spMkLst>
            <pc:docMk/>
            <pc:sldMk cId="566851675" sldId="403"/>
            <ac:spMk id="31" creationId="{29EF6172-6973-3D6F-2B10-E00001EEC573}"/>
          </ac:spMkLst>
        </pc:spChg>
        <pc:spChg chg="add mod">
          <ac:chgData name="Samantha Sykes" userId="90c81e61-1625-4134-9dba-bbafe25093fa" providerId="ADAL" clId="{8AB925A9-010A-42BE-898B-3EF4357A0C27}" dt="2024-03-27T17:40:44.888" v="218" actId="20577"/>
          <ac:spMkLst>
            <pc:docMk/>
            <pc:sldMk cId="566851675" sldId="403"/>
            <ac:spMk id="33" creationId="{4C82102F-6586-D6FD-0E6B-A992A7968F3C}"/>
          </ac:spMkLst>
        </pc:spChg>
        <pc:graphicFrameChg chg="add mod modGraphic">
          <ac:chgData name="Samantha Sykes" userId="90c81e61-1625-4134-9dba-bbafe25093fa" providerId="ADAL" clId="{8AB925A9-010A-42BE-898B-3EF4357A0C27}" dt="2024-03-29T09:18:27.501" v="1856" actId="2085"/>
          <ac:graphicFrameMkLst>
            <pc:docMk/>
            <pc:sldMk cId="566851675" sldId="403"/>
            <ac:graphicFrameMk id="25" creationId="{3C2FEAEF-CD7A-9100-2C99-B172F5B83FCF}"/>
          </ac:graphicFrameMkLst>
        </pc:graphicFrameChg>
        <pc:picChg chg="add del mod">
          <ac:chgData name="Samantha Sykes" userId="90c81e61-1625-4134-9dba-bbafe25093fa" providerId="ADAL" clId="{8AB925A9-010A-42BE-898B-3EF4357A0C27}" dt="2024-03-27T17:32:15.118" v="47" actId="478"/>
          <ac:picMkLst>
            <pc:docMk/>
            <pc:sldMk cId="566851675" sldId="403"/>
            <ac:picMk id="3" creationId="{3D35334D-EBB6-AE11-8254-6021DC595B3E}"/>
          </ac:picMkLst>
        </pc:picChg>
        <pc:picChg chg="del">
          <ac:chgData name="Samantha Sykes" userId="90c81e61-1625-4134-9dba-bbafe25093fa" providerId="ADAL" clId="{8AB925A9-010A-42BE-898B-3EF4357A0C27}" dt="2024-03-27T17:29:37.499" v="38" actId="478"/>
          <ac:picMkLst>
            <pc:docMk/>
            <pc:sldMk cId="566851675" sldId="403"/>
            <ac:picMk id="4" creationId="{AAB59171-4D2D-2E4F-BF37-96DABB18E3A3}"/>
          </ac:picMkLst>
        </pc:picChg>
        <pc:picChg chg="add del mod">
          <ac:chgData name="Samantha Sykes" userId="90c81e61-1625-4134-9dba-bbafe25093fa" providerId="ADAL" clId="{8AB925A9-010A-42BE-898B-3EF4357A0C27}" dt="2024-03-27T17:33:25.556" v="52" actId="478"/>
          <ac:picMkLst>
            <pc:docMk/>
            <pc:sldMk cId="566851675" sldId="403"/>
            <ac:picMk id="6" creationId="{895D46E9-B865-DDCF-9C33-7ED994E1744D}"/>
          </ac:picMkLst>
        </pc:picChg>
      </pc:sldChg>
      <pc:sldChg chg="del">
        <pc:chgData name="Samantha Sykes" userId="90c81e61-1625-4134-9dba-bbafe25093fa" providerId="ADAL" clId="{8AB925A9-010A-42BE-898B-3EF4357A0C27}" dt="2024-03-27T17:37:22.480" v="176" actId="47"/>
        <pc:sldMkLst>
          <pc:docMk/>
          <pc:sldMk cId="0" sldId="404"/>
        </pc:sldMkLst>
      </pc:sldChg>
      <pc:sldChg chg="modSp mod modClrScheme chgLayout">
        <pc:chgData name="Samantha Sykes" userId="90c81e61-1625-4134-9dba-bbafe25093fa" providerId="ADAL" clId="{8AB925A9-010A-42BE-898B-3EF4357A0C27}" dt="2024-04-08T12:35:15.743" v="2196" actId="1076"/>
        <pc:sldMkLst>
          <pc:docMk/>
          <pc:sldMk cId="0" sldId="405"/>
        </pc:sldMkLst>
        <pc:spChg chg="mod ord">
          <ac:chgData name="Samantha Sykes" userId="90c81e61-1625-4134-9dba-bbafe25093fa" providerId="ADAL" clId="{8AB925A9-010A-42BE-898B-3EF4357A0C27}" dt="2024-03-29T09:29:10.078" v="1873" actId="1076"/>
          <ac:spMkLst>
            <pc:docMk/>
            <pc:sldMk cId="0" sldId="405"/>
            <ac:spMk id="2" creationId="{0032C4D6-9DED-4E21-984E-12E8BE16869F}"/>
          </ac:spMkLst>
        </pc:spChg>
        <pc:spChg chg="mod">
          <ac:chgData name="Samantha Sykes" userId="90c81e61-1625-4134-9dba-bbafe25093fa" providerId="ADAL" clId="{8AB925A9-010A-42BE-898B-3EF4357A0C27}" dt="2024-04-08T12:35:15.743" v="2196" actId="1076"/>
          <ac:spMkLst>
            <pc:docMk/>
            <pc:sldMk cId="0" sldId="405"/>
            <ac:spMk id="29" creationId="{40A0F4C8-43FE-43CE-8658-B6ACA09DA180}"/>
          </ac:spMkLst>
        </pc:spChg>
      </pc:sldChg>
      <pc:sldChg chg="modSp mod modClrScheme chgLayout">
        <pc:chgData name="Samantha Sykes" userId="90c81e61-1625-4134-9dba-bbafe25093fa" providerId="ADAL" clId="{8AB925A9-010A-42BE-898B-3EF4357A0C27}" dt="2024-03-29T09:16:55.655" v="1847" actId="1037"/>
        <pc:sldMkLst>
          <pc:docMk/>
          <pc:sldMk cId="0" sldId="406"/>
        </pc:sldMkLst>
        <pc:spChg chg="mod ord">
          <ac:chgData name="Samantha Sykes" userId="90c81e61-1625-4134-9dba-bbafe25093fa" providerId="ADAL" clId="{8AB925A9-010A-42BE-898B-3EF4357A0C27}" dt="2024-03-29T09:16:32.742" v="1839" actId="207"/>
          <ac:spMkLst>
            <pc:docMk/>
            <pc:sldMk cId="0" sldId="406"/>
            <ac:spMk id="2" creationId="{6103B65A-8E5B-4B53-AEEB-554BC30DA09F}"/>
          </ac:spMkLst>
        </pc:spChg>
        <pc:spChg chg="mod ord">
          <ac:chgData name="Samantha Sykes" userId="90c81e61-1625-4134-9dba-bbafe25093fa" providerId="ADAL" clId="{8AB925A9-010A-42BE-898B-3EF4357A0C27}" dt="2024-03-29T09:16:19.042" v="1838" actId="1076"/>
          <ac:spMkLst>
            <pc:docMk/>
            <pc:sldMk cId="0" sldId="406"/>
            <ac:spMk id="4" creationId="{8817B06E-6639-45F6-A784-693176C0934A}"/>
          </ac:spMkLst>
        </pc:spChg>
        <pc:picChg chg="mod ord">
          <ac:chgData name="Samantha Sykes" userId="90c81e61-1625-4134-9dba-bbafe25093fa" providerId="ADAL" clId="{8AB925A9-010A-42BE-898B-3EF4357A0C27}" dt="2024-03-29T09:16:55.655" v="1847" actId="1037"/>
          <ac:picMkLst>
            <pc:docMk/>
            <pc:sldMk cId="0" sldId="406"/>
            <ac:picMk id="10" creationId="{C17CA001-4319-4F4B-9BF8-3D4F5B8EB700}"/>
          </ac:picMkLst>
        </pc:picChg>
      </pc:sldChg>
      <pc:sldChg chg="modSp">
        <pc:chgData name="Samantha Sykes" userId="90c81e61-1625-4134-9dba-bbafe25093fa" providerId="ADAL" clId="{8AB925A9-010A-42BE-898B-3EF4357A0C27}" dt="2024-03-29T09:16:42.634" v="1840" actId="14100"/>
        <pc:sldMkLst>
          <pc:docMk/>
          <pc:sldMk cId="0" sldId="407"/>
        </pc:sldMkLst>
        <pc:picChg chg="mod">
          <ac:chgData name="Samantha Sykes" userId="90c81e61-1625-4134-9dba-bbafe25093fa" providerId="ADAL" clId="{8AB925A9-010A-42BE-898B-3EF4357A0C27}" dt="2024-03-29T09:16:42.634" v="1840" actId="14100"/>
          <ac:picMkLst>
            <pc:docMk/>
            <pc:sldMk cId="0" sldId="407"/>
            <ac:picMk id="1026" creationId="{9B9540F4-E1D2-4867-9CF6-E3847271E62A}"/>
          </ac:picMkLst>
        </pc:picChg>
      </pc:sldChg>
      <pc:sldChg chg="addSp delSp modSp del mod modClrScheme chgLayout">
        <pc:chgData name="Samantha Sykes" userId="90c81e61-1625-4134-9dba-bbafe25093fa" providerId="ADAL" clId="{8AB925A9-010A-42BE-898B-3EF4357A0C27}" dt="2024-04-08T12:07:47.464" v="2139" actId="47"/>
        <pc:sldMkLst>
          <pc:docMk/>
          <pc:sldMk cId="0" sldId="408"/>
        </pc:sldMkLst>
        <pc:spChg chg="mod">
          <ac:chgData name="Samantha Sykes" userId="90c81e61-1625-4134-9dba-bbafe25093fa" providerId="ADAL" clId="{8AB925A9-010A-42BE-898B-3EF4357A0C27}" dt="2024-03-27T17:37:55.541" v="181" actId="207"/>
          <ac:spMkLst>
            <pc:docMk/>
            <pc:sldMk cId="0" sldId="408"/>
            <ac:spMk id="2" creationId="{6A95BD6C-E2BF-43A4-98CD-3A2AAF9AEC59}"/>
          </ac:spMkLst>
        </pc:spChg>
        <pc:spChg chg="mod">
          <ac:chgData name="Samantha Sykes" userId="90c81e61-1625-4134-9dba-bbafe25093fa" providerId="ADAL" clId="{8AB925A9-010A-42BE-898B-3EF4357A0C27}" dt="2024-03-27T17:38:03.074" v="182" actId="1076"/>
          <ac:spMkLst>
            <pc:docMk/>
            <pc:sldMk cId="0" sldId="408"/>
            <ac:spMk id="3" creationId="{7534AA59-6076-4224-ADAE-09F92E9053A1}"/>
          </ac:spMkLst>
        </pc:spChg>
        <pc:spChg chg="mod">
          <ac:chgData name="Samantha Sykes" userId="90c81e61-1625-4134-9dba-bbafe25093fa" providerId="ADAL" clId="{8AB925A9-010A-42BE-898B-3EF4357A0C27}" dt="2024-03-29T09:29:30.813" v="1876" actId="1076"/>
          <ac:spMkLst>
            <pc:docMk/>
            <pc:sldMk cId="0" sldId="408"/>
            <ac:spMk id="4" creationId="{AC691E33-FA43-4AEC-9584-8888F495621B}"/>
          </ac:spMkLst>
        </pc:spChg>
        <pc:spChg chg="mod ord">
          <ac:chgData name="Samantha Sykes" userId="90c81e61-1625-4134-9dba-bbafe25093fa" providerId="ADAL" clId="{8AB925A9-010A-42BE-898B-3EF4357A0C27}" dt="2024-03-29T09:30:19.266" v="1884" actId="207"/>
          <ac:spMkLst>
            <pc:docMk/>
            <pc:sldMk cId="0" sldId="408"/>
            <ac:spMk id="5" creationId="{3B73D5C7-013B-432E-A05B-C99B8031AF62}"/>
          </ac:spMkLst>
        </pc:spChg>
        <pc:spChg chg="mod ord">
          <ac:chgData name="Samantha Sykes" userId="90c81e61-1625-4134-9dba-bbafe25093fa" providerId="ADAL" clId="{8AB925A9-010A-42BE-898B-3EF4357A0C27}" dt="2024-04-08T10:57:29.788" v="2127" actId="20577"/>
          <ac:spMkLst>
            <pc:docMk/>
            <pc:sldMk cId="0" sldId="408"/>
            <ac:spMk id="6" creationId="{09B278CE-43C4-4C35-A015-5A94559DB015}"/>
          </ac:spMkLst>
        </pc:spChg>
        <pc:picChg chg="del mod">
          <ac:chgData name="Samantha Sykes" userId="90c81e61-1625-4134-9dba-bbafe25093fa" providerId="ADAL" clId="{8AB925A9-010A-42BE-898B-3EF4357A0C27}" dt="2024-04-08T10:58:25.374" v="2137" actId="478"/>
          <ac:picMkLst>
            <pc:docMk/>
            <pc:sldMk cId="0" sldId="408"/>
            <ac:picMk id="9" creationId="{6C71A70E-B2CF-20CD-F485-7E3B0DDD9FBB}"/>
          </ac:picMkLst>
        </pc:picChg>
        <pc:picChg chg="del mod">
          <ac:chgData name="Samantha Sykes" userId="90c81e61-1625-4134-9dba-bbafe25093fa" providerId="ADAL" clId="{8AB925A9-010A-42BE-898B-3EF4357A0C27}" dt="2024-04-08T10:51:54.514" v="2110" actId="478"/>
          <ac:picMkLst>
            <pc:docMk/>
            <pc:sldMk cId="0" sldId="408"/>
            <ac:picMk id="10" creationId="{B185E216-62C3-D40F-ED32-F5AE5468AC7D}"/>
          </ac:picMkLst>
        </pc:picChg>
        <pc:picChg chg="del mod">
          <ac:chgData name="Samantha Sykes" userId="90c81e61-1625-4134-9dba-bbafe25093fa" providerId="ADAL" clId="{8AB925A9-010A-42BE-898B-3EF4357A0C27}" dt="2024-04-08T10:58:00.887" v="2128" actId="478"/>
          <ac:picMkLst>
            <pc:docMk/>
            <pc:sldMk cId="0" sldId="408"/>
            <ac:picMk id="11" creationId="{32286030-E441-98B0-F2A0-B8E9AE7F097D}"/>
          </ac:picMkLst>
        </pc:picChg>
        <pc:picChg chg="add mod">
          <ac:chgData name="Samantha Sykes" userId="90c81e61-1625-4134-9dba-bbafe25093fa" providerId="ADAL" clId="{8AB925A9-010A-42BE-898B-3EF4357A0C27}" dt="2024-04-08T10:57:18.340" v="2124" actId="1076"/>
          <ac:picMkLst>
            <pc:docMk/>
            <pc:sldMk cId="0" sldId="408"/>
            <ac:picMk id="1026" creationId="{3938FDA2-380D-E935-B02E-15FF66F2DFF4}"/>
          </ac:picMkLst>
        </pc:picChg>
        <pc:picChg chg="add mod">
          <ac:chgData name="Samantha Sykes" userId="90c81e61-1625-4134-9dba-bbafe25093fa" providerId="ADAL" clId="{8AB925A9-010A-42BE-898B-3EF4357A0C27}" dt="2024-04-08T10:58:24.259" v="2136" actId="1076"/>
          <ac:picMkLst>
            <pc:docMk/>
            <pc:sldMk cId="0" sldId="408"/>
            <ac:picMk id="1028" creationId="{9C581862-42FC-375E-A2EC-4A908AE9CBD8}"/>
          </ac:picMkLst>
        </pc:picChg>
      </pc:sldChg>
      <pc:sldChg chg="modSp mod modClrScheme chgLayout">
        <pc:chgData name="Samantha Sykes" userId="90c81e61-1625-4134-9dba-bbafe25093fa" providerId="ADAL" clId="{8AB925A9-010A-42BE-898B-3EF4357A0C27}" dt="2024-03-29T09:30:16.221" v="1883" actId="1076"/>
        <pc:sldMkLst>
          <pc:docMk/>
          <pc:sldMk cId="0" sldId="409"/>
        </pc:sldMkLst>
        <pc:spChg chg="mod ord">
          <ac:chgData name="Samantha Sykes" userId="90c81e61-1625-4134-9dba-bbafe25093fa" providerId="ADAL" clId="{8AB925A9-010A-42BE-898B-3EF4357A0C27}" dt="2024-03-29T09:30:16.221" v="1883" actId="1076"/>
          <ac:spMkLst>
            <pc:docMk/>
            <pc:sldMk cId="0" sldId="409"/>
            <ac:spMk id="2" creationId="{E30EC351-1C46-45DE-84FA-23B91470E0B0}"/>
          </ac:spMkLst>
        </pc:spChg>
        <pc:spChg chg="mod ord">
          <ac:chgData name="Samantha Sykes" userId="90c81e61-1625-4134-9dba-bbafe25093fa" providerId="ADAL" clId="{8AB925A9-010A-42BE-898B-3EF4357A0C27}" dt="2024-03-29T09:30:06.490" v="1880" actId="700"/>
          <ac:spMkLst>
            <pc:docMk/>
            <pc:sldMk cId="0" sldId="409"/>
            <ac:spMk id="4" creationId="{B50B6240-D912-4130-B2AB-EB3234EA2187}"/>
          </ac:spMkLst>
        </pc:spChg>
        <pc:picChg chg="mod ord">
          <ac:chgData name="Samantha Sykes" userId="90c81e61-1625-4134-9dba-bbafe25093fa" providerId="ADAL" clId="{8AB925A9-010A-42BE-898B-3EF4357A0C27}" dt="2024-03-29T09:30:06.490" v="1880" actId="700"/>
          <ac:picMkLst>
            <pc:docMk/>
            <pc:sldMk cId="0" sldId="409"/>
            <ac:picMk id="16" creationId="{062E9EC6-D45F-418C-9E13-A1A8F8474F6E}"/>
          </ac:picMkLst>
        </pc:picChg>
      </pc:sldChg>
      <pc:sldChg chg="addSp delSp modSp mod modClrScheme chgLayout">
        <pc:chgData name="Samantha Sykes" userId="90c81e61-1625-4134-9dba-bbafe25093fa" providerId="ADAL" clId="{8AB925A9-010A-42BE-898B-3EF4357A0C27}" dt="2024-04-09T09:34:16.873" v="2265" actId="34135"/>
        <pc:sldMkLst>
          <pc:docMk/>
          <pc:sldMk cId="3194891503" sldId="414"/>
        </pc:sldMkLst>
        <pc:spChg chg="mod">
          <ac:chgData name="Samantha Sykes" userId="90c81e61-1625-4134-9dba-bbafe25093fa" providerId="ADAL" clId="{8AB925A9-010A-42BE-898B-3EF4357A0C27}" dt="2024-03-28T09:13:40.129" v="626" actId="255"/>
          <ac:spMkLst>
            <pc:docMk/>
            <pc:sldMk cId="3194891503" sldId="414"/>
            <ac:spMk id="4" creationId="{D864206B-DAB7-F0D0-7B1D-FDCEB7131FA1}"/>
          </ac:spMkLst>
        </pc:spChg>
        <pc:spChg chg="mod ord">
          <ac:chgData name="Samantha Sykes" userId="90c81e61-1625-4134-9dba-bbafe25093fa" providerId="ADAL" clId="{8AB925A9-010A-42BE-898B-3EF4357A0C27}" dt="2024-03-29T08:50:58.965" v="1124" actId="700"/>
          <ac:spMkLst>
            <pc:docMk/>
            <pc:sldMk cId="3194891503" sldId="414"/>
            <ac:spMk id="5" creationId="{E0B41344-69D7-47F2-9179-89AD817F24FE}"/>
          </ac:spMkLst>
        </pc:spChg>
        <pc:spChg chg="mod ord">
          <ac:chgData name="Samantha Sykes" userId="90c81e61-1625-4134-9dba-bbafe25093fa" providerId="ADAL" clId="{8AB925A9-010A-42BE-898B-3EF4357A0C27}" dt="2024-03-29T08:50:58.965" v="1124" actId="700"/>
          <ac:spMkLst>
            <pc:docMk/>
            <pc:sldMk cId="3194891503" sldId="414"/>
            <ac:spMk id="6" creationId="{CFB8B492-2DB6-43E2-A2F5-65870A38A870}"/>
          </ac:spMkLst>
        </pc:spChg>
        <pc:spChg chg="mod ord">
          <ac:chgData name="Samantha Sykes" userId="90c81e61-1625-4134-9dba-bbafe25093fa" providerId="ADAL" clId="{8AB925A9-010A-42BE-898B-3EF4357A0C27}" dt="2024-03-29T08:50:58.965" v="1124" actId="700"/>
          <ac:spMkLst>
            <pc:docMk/>
            <pc:sldMk cId="3194891503" sldId="414"/>
            <ac:spMk id="7" creationId="{F5A62FDF-D403-4FD4-B6BF-E0F3BC4D0E4D}"/>
          </ac:spMkLst>
        </pc:spChg>
        <pc:spChg chg="mod">
          <ac:chgData name="Samantha Sykes" userId="90c81e61-1625-4134-9dba-bbafe25093fa" providerId="ADAL" clId="{8AB925A9-010A-42BE-898B-3EF4357A0C27}" dt="2024-03-28T09:13:35.919" v="625" actId="255"/>
          <ac:spMkLst>
            <pc:docMk/>
            <pc:sldMk cId="3194891503" sldId="414"/>
            <ac:spMk id="8" creationId="{E556C23E-B81B-7C4F-B04D-B6C71D8D8AE6}"/>
          </ac:spMkLst>
        </pc:spChg>
        <pc:spChg chg="del mod">
          <ac:chgData name="Samantha Sykes" userId="90c81e61-1625-4134-9dba-bbafe25093fa" providerId="ADAL" clId="{8AB925A9-010A-42BE-898B-3EF4357A0C27}" dt="2024-03-28T09:13:08.802" v="619" actId="478"/>
          <ac:spMkLst>
            <pc:docMk/>
            <pc:sldMk cId="3194891503" sldId="414"/>
            <ac:spMk id="10" creationId="{039157DF-014E-FB9D-AF00-BFD95558A518}"/>
          </ac:spMkLst>
        </pc:spChg>
        <pc:spChg chg="add del mod ord">
          <ac:chgData name="Samantha Sykes" userId="90c81e61-1625-4134-9dba-bbafe25093fa" providerId="ADAL" clId="{8AB925A9-010A-42BE-898B-3EF4357A0C27}" dt="2024-03-28T09:13:53.517" v="628" actId="700"/>
          <ac:spMkLst>
            <pc:docMk/>
            <pc:sldMk cId="3194891503" sldId="414"/>
            <ac:spMk id="11" creationId="{37678635-F458-827F-401D-C5282CF40A40}"/>
          </ac:spMkLst>
        </pc:spChg>
        <pc:spChg chg="mod">
          <ac:chgData name="Samantha Sykes" userId="90c81e61-1625-4134-9dba-bbafe25093fa" providerId="ADAL" clId="{8AB925A9-010A-42BE-898B-3EF4357A0C27}" dt="2024-03-28T09:13:11.870" v="620" actId="207"/>
          <ac:spMkLst>
            <pc:docMk/>
            <pc:sldMk cId="3194891503" sldId="414"/>
            <ac:spMk id="12" creationId="{09FBBAFD-28E4-95CA-E65C-050369DC1E55}"/>
          </ac:spMkLst>
        </pc:spChg>
        <pc:spChg chg="del mod">
          <ac:chgData name="Samantha Sykes" userId="90c81e61-1625-4134-9dba-bbafe25093fa" providerId="ADAL" clId="{8AB925A9-010A-42BE-898B-3EF4357A0C27}" dt="2024-03-28T09:13:16.931" v="622" actId="478"/>
          <ac:spMkLst>
            <pc:docMk/>
            <pc:sldMk cId="3194891503" sldId="414"/>
            <ac:spMk id="13" creationId="{E57046C0-10EF-E27E-D417-3937A6F84329}"/>
          </ac:spMkLst>
        </pc:spChg>
        <pc:spChg chg="del">
          <ac:chgData name="Samantha Sykes" userId="90c81e61-1625-4134-9dba-bbafe25093fa" providerId="ADAL" clId="{8AB925A9-010A-42BE-898B-3EF4357A0C27}" dt="2024-03-28T09:08:49.609" v="458" actId="478"/>
          <ac:spMkLst>
            <pc:docMk/>
            <pc:sldMk cId="3194891503" sldId="414"/>
            <ac:spMk id="15" creationId="{E4C26B0B-3F40-4765-9C2D-A124105914BD}"/>
          </ac:spMkLst>
        </pc:spChg>
        <pc:spChg chg="mod ord">
          <ac:chgData name="Samantha Sykes" userId="90c81e61-1625-4134-9dba-bbafe25093fa" providerId="ADAL" clId="{8AB925A9-010A-42BE-898B-3EF4357A0C27}" dt="2024-03-29T08:51:01.474" v="1125" actId="1076"/>
          <ac:spMkLst>
            <pc:docMk/>
            <pc:sldMk cId="3194891503" sldId="414"/>
            <ac:spMk id="16" creationId="{D463F52F-AF0F-4988-B0E5-7B5894F8C3E2}"/>
          </ac:spMkLst>
        </pc:spChg>
        <pc:picChg chg="add mod">
          <ac:chgData name="Samantha Sykes" userId="90c81e61-1625-4134-9dba-bbafe25093fa" providerId="ADAL" clId="{8AB925A9-010A-42BE-898B-3EF4357A0C27}" dt="2024-04-09T09:34:16.873" v="2265" actId="34135"/>
          <ac:picMkLst>
            <pc:docMk/>
            <pc:sldMk cId="3194891503" sldId="414"/>
            <ac:picMk id="2" creationId="{D47C683C-BD92-F923-6EF2-136009570F63}"/>
          </ac:picMkLst>
        </pc:picChg>
        <pc:picChg chg="del">
          <ac:chgData name="Samantha Sykes" userId="90c81e61-1625-4134-9dba-bbafe25093fa" providerId="ADAL" clId="{8AB925A9-010A-42BE-898B-3EF4357A0C27}" dt="2024-03-28T09:05:18.059" v="331" actId="478"/>
          <ac:picMkLst>
            <pc:docMk/>
            <pc:sldMk cId="3194891503" sldId="414"/>
            <ac:picMk id="3" creationId="{CDC435F3-1D24-B386-C19E-108107972B93}"/>
          </ac:picMkLst>
        </pc:picChg>
        <pc:picChg chg="add mod modCrop">
          <ac:chgData name="Samantha Sykes" userId="90c81e61-1625-4134-9dba-bbafe25093fa" providerId="ADAL" clId="{8AB925A9-010A-42BE-898B-3EF4357A0C27}" dt="2024-04-09T09:34:15.416" v="2264" actId="34135"/>
          <ac:picMkLst>
            <pc:docMk/>
            <pc:sldMk cId="3194891503" sldId="414"/>
            <ac:picMk id="9" creationId="{DF381311-4EB3-D566-E3CF-7E2D2E09F80A}"/>
          </ac:picMkLst>
        </pc:picChg>
        <pc:picChg chg="del mod">
          <ac:chgData name="Samantha Sykes" userId="90c81e61-1625-4134-9dba-bbafe25093fa" providerId="ADAL" clId="{8AB925A9-010A-42BE-898B-3EF4357A0C27}" dt="2024-03-28T09:12:33.217" v="609" actId="478"/>
          <ac:picMkLst>
            <pc:docMk/>
            <pc:sldMk cId="3194891503" sldId="414"/>
            <ac:picMk id="17" creationId="{8D8BB4A1-2B3D-2753-5AAC-EEF1250CD58E}"/>
          </ac:picMkLst>
        </pc:picChg>
      </pc:sldChg>
      <pc:sldChg chg="del">
        <pc:chgData name="Samantha Sykes" userId="90c81e61-1625-4134-9dba-bbafe25093fa" providerId="ADAL" clId="{8AB925A9-010A-42BE-898B-3EF4357A0C27}" dt="2024-03-27T17:37:24.067" v="177" actId="47"/>
        <pc:sldMkLst>
          <pc:docMk/>
          <pc:sldMk cId="608759923" sldId="441"/>
        </pc:sldMkLst>
      </pc:sldChg>
      <pc:sldChg chg="modSp mod modClrScheme chgLayout">
        <pc:chgData name="Samantha Sykes" userId="90c81e61-1625-4134-9dba-bbafe25093fa" providerId="ADAL" clId="{8AB925A9-010A-42BE-898B-3EF4357A0C27}" dt="2024-03-29T09:12:40.826" v="1754" actId="207"/>
        <pc:sldMkLst>
          <pc:docMk/>
          <pc:sldMk cId="1234731876" sldId="443"/>
        </pc:sldMkLst>
        <pc:spChg chg="mod ord">
          <ac:chgData name="Samantha Sykes" userId="90c81e61-1625-4134-9dba-bbafe25093fa" providerId="ADAL" clId="{8AB925A9-010A-42BE-898B-3EF4357A0C27}" dt="2024-03-29T08:24:53.150" v="790" actId="700"/>
          <ac:spMkLst>
            <pc:docMk/>
            <pc:sldMk cId="1234731876" sldId="443"/>
            <ac:spMk id="4" creationId="{5888AFBA-CEC4-4C66-8785-E5898D72E0BE}"/>
          </ac:spMkLst>
        </pc:spChg>
        <pc:spChg chg="mod ord">
          <ac:chgData name="Samantha Sykes" userId="90c81e61-1625-4134-9dba-bbafe25093fa" providerId="ADAL" clId="{8AB925A9-010A-42BE-898B-3EF4357A0C27}" dt="2024-03-29T08:24:53.150" v="790" actId="700"/>
          <ac:spMkLst>
            <pc:docMk/>
            <pc:sldMk cId="1234731876" sldId="443"/>
            <ac:spMk id="5" creationId="{053E5188-0D9F-438B-B400-C27CA9F38371}"/>
          </ac:spMkLst>
        </pc:spChg>
        <pc:spChg chg="mod ord">
          <ac:chgData name="Samantha Sykes" userId="90c81e61-1625-4134-9dba-bbafe25093fa" providerId="ADAL" clId="{8AB925A9-010A-42BE-898B-3EF4357A0C27}" dt="2024-03-29T08:24:53.150" v="790" actId="700"/>
          <ac:spMkLst>
            <pc:docMk/>
            <pc:sldMk cId="1234731876" sldId="443"/>
            <ac:spMk id="6" creationId="{2CE1D972-1382-416D-889B-D2610AE86DEB}"/>
          </ac:spMkLst>
        </pc:spChg>
        <pc:spChg chg="mod ord">
          <ac:chgData name="Samantha Sykes" userId="90c81e61-1625-4134-9dba-bbafe25093fa" providerId="ADAL" clId="{8AB925A9-010A-42BE-898B-3EF4357A0C27}" dt="2024-03-29T09:12:40.826" v="1754" actId="207"/>
          <ac:spMkLst>
            <pc:docMk/>
            <pc:sldMk cId="1234731876" sldId="443"/>
            <ac:spMk id="13" creationId="{8F73F9B9-72B1-4099-A4D6-4176BA4F5634}"/>
          </ac:spMkLst>
        </pc:spChg>
      </pc:sldChg>
      <pc:sldChg chg="addSp delSp modSp mod modClrScheme chgLayout">
        <pc:chgData name="Samantha Sykes" userId="90c81e61-1625-4134-9dba-bbafe25093fa" providerId="ADAL" clId="{8AB925A9-010A-42BE-898B-3EF4357A0C27}" dt="2024-03-29T09:12:36.906" v="1753" actId="207"/>
        <pc:sldMkLst>
          <pc:docMk/>
          <pc:sldMk cId="3275340983" sldId="444"/>
        </pc:sldMkLst>
        <pc:spChg chg="mod ord">
          <ac:chgData name="Samantha Sykes" userId="90c81e61-1625-4134-9dba-bbafe25093fa" providerId="ADAL" clId="{8AB925A9-010A-42BE-898B-3EF4357A0C27}" dt="2024-03-29T08:25:06.423" v="792" actId="700"/>
          <ac:spMkLst>
            <pc:docMk/>
            <pc:sldMk cId="3275340983" sldId="444"/>
            <ac:spMk id="5" creationId="{9B07656C-B328-47EE-971F-4B4B4C64659C}"/>
          </ac:spMkLst>
        </pc:spChg>
        <pc:spChg chg="mod ord">
          <ac:chgData name="Samantha Sykes" userId="90c81e61-1625-4134-9dba-bbafe25093fa" providerId="ADAL" clId="{8AB925A9-010A-42BE-898B-3EF4357A0C27}" dt="2024-03-29T08:25:06.423" v="792" actId="700"/>
          <ac:spMkLst>
            <pc:docMk/>
            <pc:sldMk cId="3275340983" sldId="444"/>
            <ac:spMk id="6" creationId="{EC4B9A37-8FF7-4844-8D85-A554BCA8EC86}"/>
          </ac:spMkLst>
        </pc:spChg>
        <pc:spChg chg="mod ord">
          <ac:chgData name="Samantha Sykes" userId="90c81e61-1625-4134-9dba-bbafe25093fa" providerId="ADAL" clId="{8AB925A9-010A-42BE-898B-3EF4357A0C27}" dt="2024-03-29T08:25:06.423" v="792" actId="700"/>
          <ac:spMkLst>
            <pc:docMk/>
            <pc:sldMk cId="3275340983" sldId="444"/>
            <ac:spMk id="7" creationId="{89F62A01-7B5F-4C49-A6BA-01363B71B01E}"/>
          </ac:spMkLst>
        </pc:spChg>
        <pc:spChg chg="mod ord">
          <ac:chgData name="Samantha Sykes" userId="90c81e61-1625-4134-9dba-bbafe25093fa" providerId="ADAL" clId="{8AB925A9-010A-42BE-898B-3EF4357A0C27}" dt="2024-03-29T09:12:36.906" v="1753" actId="207"/>
          <ac:spMkLst>
            <pc:docMk/>
            <pc:sldMk cId="3275340983" sldId="444"/>
            <ac:spMk id="8" creationId="{1E866257-E37A-4361-8755-455ED10E1B03}"/>
          </ac:spMkLst>
        </pc:spChg>
        <pc:spChg chg="mod ord">
          <ac:chgData name="Samantha Sykes" userId="90c81e61-1625-4134-9dba-bbafe25093fa" providerId="ADAL" clId="{8AB925A9-010A-42BE-898B-3EF4357A0C27}" dt="2024-03-29T08:33:20.280" v="929" actId="1076"/>
          <ac:spMkLst>
            <pc:docMk/>
            <pc:sldMk cId="3275340983" sldId="444"/>
            <ac:spMk id="9" creationId="{AE13EC9C-5480-4B1E-9AF4-08E4897FE494}"/>
          </ac:spMkLst>
        </pc:spChg>
        <pc:spChg chg="mod ord">
          <ac:chgData name="Samantha Sykes" userId="90c81e61-1625-4134-9dba-bbafe25093fa" providerId="ADAL" clId="{8AB925A9-010A-42BE-898B-3EF4357A0C27}" dt="2024-03-29T08:36:21.525" v="1033" actId="1076"/>
          <ac:spMkLst>
            <pc:docMk/>
            <pc:sldMk cId="3275340983" sldId="444"/>
            <ac:spMk id="10" creationId="{0567B51C-E70F-4093-A302-538C6C66DDB9}"/>
          </ac:spMkLst>
        </pc:spChg>
        <pc:picChg chg="del">
          <ac:chgData name="Samantha Sykes" userId="90c81e61-1625-4134-9dba-bbafe25093fa" providerId="ADAL" clId="{8AB925A9-010A-42BE-898B-3EF4357A0C27}" dt="2024-03-29T08:32:55.990" v="920" actId="478"/>
          <ac:picMkLst>
            <pc:docMk/>
            <pc:sldMk cId="3275340983" sldId="444"/>
            <ac:picMk id="3" creationId="{07DE00C4-4A34-826A-866C-6BA6EAF5C44C}"/>
          </ac:picMkLst>
        </pc:picChg>
        <pc:picChg chg="del mod">
          <ac:chgData name="Samantha Sykes" userId="90c81e61-1625-4134-9dba-bbafe25093fa" providerId="ADAL" clId="{8AB925A9-010A-42BE-898B-3EF4357A0C27}" dt="2024-03-29T08:30:13.384" v="903" actId="478"/>
          <ac:picMkLst>
            <pc:docMk/>
            <pc:sldMk cId="3275340983" sldId="444"/>
            <ac:picMk id="4" creationId="{26914F5B-EC98-EC3B-E733-21A35241B93C}"/>
          </ac:picMkLst>
        </pc:picChg>
        <pc:picChg chg="add mod">
          <ac:chgData name="Samantha Sykes" userId="90c81e61-1625-4134-9dba-bbafe25093fa" providerId="ADAL" clId="{8AB925A9-010A-42BE-898B-3EF4357A0C27}" dt="2024-03-29T08:37:00.560" v="1043" actId="14100"/>
          <ac:picMkLst>
            <pc:docMk/>
            <pc:sldMk cId="3275340983" sldId="444"/>
            <ac:picMk id="11" creationId="{DC8B2A5F-A240-9769-E59D-25CC73DB602D}"/>
          </ac:picMkLst>
        </pc:picChg>
        <pc:picChg chg="add del mod">
          <ac:chgData name="Samantha Sykes" userId="90c81e61-1625-4134-9dba-bbafe25093fa" providerId="ADAL" clId="{8AB925A9-010A-42BE-898B-3EF4357A0C27}" dt="2024-03-29T08:34:55.496" v="964" actId="478"/>
          <ac:picMkLst>
            <pc:docMk/>
            <pc:sldMk cId="3275340983" sldId="444"/>
            <ac:picMk id="13" creationId="{F1023905-C8FD-398C-7542-B0A134E196EE}"/>
          </ac:picMkLst>
        </pc:picChg>
        <pc:picChg chg="add mod modCrop">
          <ac:chgData name="Samantha Sykes" userId="90c81e61-1625-4134-9dba-bbafe25093fa" providerId="ADAL" clId="{8AB925A9-010A-42BE-898B-3EF4357A0C27}" dt="2024-03-29T08:37:17.607" v="1046" actId="1076"/>
          <ac:picMkLst>
            <pc:docMk/>
            <pc:sldMk cId="3275340983" sldId="444"/>
            <ac:picMk id="15" creationId="{F60FCD0D-C8A7-B33F-8033-6DC3A7A76CC6}"/>
          </ac:picMkLst>
        </pc:picChg>
      </pc:sldChg>
      <pc:sldChg chg="modSp mod modClrScheme chgLayout">
        <pc:chgData name="Samantha Sykes" userId="90c81e61-1625-4134-9dba-bbafe25093fa" providerId="ADAL" clId="{8AB925A9-010A-42BE-898B-3EF4357A0C27}" dt="2024-03-29T09:12:32.211" v="1752" actId="207"/>
        <pc:sldMkLst>
          <pc:docMk/>
          <pc:sldMk cId="254429860" sldId="445"/>
        </pc:sldMkLst>
        <pc:spChg chg="mod ord">
          <ac:chgData name="Samantha Sykes" userId="90c81e61-1625-4134-9dba-bbafe25093fa" providerId="ADAL" clId="{8AB925A9-010A-42BE-898B-3EF4357A0C27}" dt="2024-03-29T08:26:19.708" v="799" actId="700"/>
          <ac:spMkLst>
            <pc:docMk/>
            <pc:sldMk cId="254429860" sldId="445"/>
            <ac:spMk id="5" creationId="{8952C09A-2DCA-1143-ADF2-B49327BEA03C}"/>
          </ac:spMkLst>
        </pc:spChg>
        <pc:spChg chg="mod ord">
          <ac:chgData name="Samantha Sykes" userId="90c81e61-1625-4134-9dba-bbafe25093fa" providerId="ADAL" clId="{8AB925A9-010A-42BE-898B-3EF4357A0C27}" dt="2024-03-29T08:26:19.708" v="799" actId="700"/>
          <ac:spMkLst>
            <pc:docMk/>
            <pc:sldMk cId="254429860" sldId="445"/>
            <ac:spMk id="6" creationId="{6DC082DF-D8E0-51B0-57D3-5F68986F4A59}"/>
          </ac:spMkLst>
        </pc:spChg>
        <pc:spChg chg="mod ord">
          <ac:chgData name="Samantha Sykes" userId="90c81e61-1625-4134-9dba-bbafe25093fa" providerId="ADAL" clId="{8AB925A9-010A-42BE-898B-3EF4357A0C27}" dt="2024-03-29T08:26:19.708" v="799" actId="700"/>
          <ac:spMkLst>
            <pc:docMk/>
            <pc:sldMk cId="254429860" sldId="445"/>
            <ac:spMk id="7" creationId="{01B950D7-A599-4502-B4F2-7534B5A46546}"/>
          </ac:spMkLst>
        </pc:spChg>
        <pc:spChg chg="mod ord">
          <ac:chgData name="Samantha Sykes" userId="90c81e61-1625-4134-9dba-bbafe25093fa" providerId="ADAL" clId="{8AB925A9-010A-42BE-898B-3EF4357A0C27}" dt="2024-03-29T09:12:32.211" v="1752" actId="207"/>
          <ac:spMkLst>
            <pc:docMk/>
            <pc:sldMk cId="254429860" sldId="445"/>
            <ac:spMk id="8" creationId="{2F4B71EF-C9D0-CBBF-85A5-16761B9B7377}"/>
          </ac:spMkLst>
        </pc:spChg>
        <pc:spChg chg="mod">
          <ac:chgData name="Samantha Sykes" userId="90c81e61-1625-4134-9dba-bbafe25093fa" providerId="ADAL" clId="{8AB925A9-010A-42BE-898B-3EF4357A0C27}" dt="2024-03-29T08:26:40.762" v="804" actId="2711"/>
          <ac:spMkLst>
            <pc:docMk/>
            <pc:sldMk cId="254429860" sldId="445"/>
            <ac:spMk id="14" creationId="{869B0B22-B0FB-29C2-17A6-85AE5B242D84}"/>
          </ac:spMkLst>
        </pc:spChg>
        <pc:spChg chg="mod">
          <ac:chgData name="Samantha Sykes" userId="90c81e61-1625-4134-9dba-bbafe25093fa" providerId="ADAL" clId="{8AB925A9-010A-42BE-898B-3EF4357A0C27}" dt="2024-03-29T09:07:22.430" v="1689" actId="1076"/>
          <ac:spMkLst>
            <pc:docMk/>
            <pc:sldMk cId="254429860" sldId="445"/>
            <ac:spMk id="16" creationId="{9BA7F917-DC33-0BED-B129-54324E123BEE}"/>
          </ac:spMkLst>
        </pc:spChg>
        <pc:picChg chg="mod">
          <ac:chgData name="Samantha Sykes" userId="90c81e61-1625-4134-9dba-bbafe25093fa" providerId="ADAL" clId="{8AB925A9-010A-42BE-898B-3EF4357A0C27}" dt="2024-03-29T09:07:25.021" v="1690" actId="1076"/>
          <ac:picMkLst>
            <pc:docMk/>
            <pc:sldMk cId="254429860" sldId="445"/>
            <ac:picMk id="9" creationId="{389383B3-032C-B9E4-8483-05F98281AFC4}"/>
          </ac:picMkLst>
        </pc:picChg>
      </pc:sldChg>
      <pc:sldChg chg="modSp del mod">
        <pc:chgData name="Samantha Sykes" userId="90c81e61-1625-4134-9dba-bbafe25093fa" providerId="ADAL" clId="{8AB925A9-010A-42BE-898B-3EF4357A0C27}" dt="2024-03-29T08:26:01.335" v="798" actId="47"/>
        <pc:sldMkLst>
          <pc:docMk/>
          <pc:sldMk cId="1020419534" sldId="446"/>
        </pc:sldMkLst>
        <pc:spChg chg="mod">
          <ac:chgData name="Samantha Sykes" userId="90c81e61-1625-4134-9dba-bbafe25093fa" providerId="ADAL" clId="{8AB925A9-010A-42BE-898B-3EF4357A0C27}" dt="2024-03-29T08:25:53.624" v="797" actId="1076"/>
          <ac:spMkLst>
            <pc:docMk/>
            <pc:sldMk cId="1020419534" sldId="446"/>
            <ac:spMk id="8" creationId="{4347609F-7AEC-27A1-496A-9D139B96A445}"/>
          </ac:spMkLst>
        </pc:spChg>
      </pc:sldChg>
      <pc:sldChg chg="modSp mod modClrScheme chgLayout">
        <pc:chgData name="Samantha Sykes" userId="90c81e61-1625-4134-9dba-bbafe25093fa" providerId="ADAL" clId="{8AB925A9-010A-42BE-898B-3EF4357A0C27}" dt="2024-03-29T09:30:33.837" v="1886" actId="700"/>
        <pc:sldMkLst>
          <pc:docMk/>
          <pc:sldMk cId="1482987802" sldId="448"/>
        </pc:sldMkLst>
        <pc:spChg chg="mod ord">
          <ac:chgData name="Samantha Sykes" userId="90c81e61-1625-4134-9dba-bbafe25093fa" providerId="ADAL" clId="{8AB925A9-010A-42BE-898B-3EF4357A0C27}" dt="2024-03-29T09:30:33.837" v="1886" actId="700"/>
          <ac:spMkLst>
            <pc:docMk/>
            <pc:sldMk cId="1482987802" sldId="448"/>
            <ac:spMk id="4" creationId="{23E7D8ED-7BF8-4C6B-8090-71334B722C62}"/>
          </ac:spMkLst>
        </pc:spChg>
        <pc:spChg chg="mod ord">
          <ac:chgData name="Samantha Sykes" userId="90c81e61-1625-4134-9dba-bbafe25093fa" providerId="ADAL" clId="{8AB925A9-010A-42BE-898B-3EF4357A0C27}" dt="2024-03-29T09:30:33.837" v="1886" actId="700"/>
          <ac:spMkLst>
            <pc:docMk/>
            <pc:sldMk cId="1482987802" sldId="448"/>
            <ac:spMk id="6" creationId="{6546158F-4DFE-4E3A-9846-0C35EFE3BFCF}"/>
          </ac:spMkLst>
        </pc:spChg>
        <pc:picChg chg="mod ord">
          <ac:chgData name="Samantha Sykes" userId="90c81e61-1625-4134-9dba-bbafe25093fa" providerId="ADAL" clId="{8AB925A9-010A-42BE-898B-3EF4357A0C27}" dt="2024-03-29T09:30:33.837" v="1886" actId="700"/>
          <ac:picMkLst>
            <pc:docMk/>
            <pc:sldMk cId="1482987802" sldId="448"/>
            <ac:picMk id="7" creationId="{E0A4D284-278D-475E-ADEE-6C1F104D98FF}"/>
          </ac:picMkLst>
        </pc:picChg>
      </pc:sldChg>
      <pc:sldChg chg="del">
        <pc:chgData name="Samantha Sykes" userId="90c81e61-1625-4134-9dba-bbafe25093fa" providerId="ADAL" clId="{8AB925A9-010A-42BE-898B-3EF4357A0C27}" dt="2024-03-27T17:47:35.088" v="275" actId="47"/>
        <pc:sldMkLst>
          <pc:docMk/>
          <pc:sldMk cId="4269428231" sldId="4188"/>
        </pc:sldMkLst>
      </pc:sldChg>
      <pc:sldChg chg="addSp delSp modSp mod modClrScheme chgLayout">
        <pc:chgData name="Samantha Sykes" userId="90c81e61-1625-4134-9dba-bbafe25093fa" providerId="ADAL" clId="{8AB925A9-010A-42BE-898B-3EF4357A0C27}" dt="2024-03-29T09:12:03.683" v="1747" actId="20577"/>
        <pc:sldMkLst>
          <pc:docMk/>
          <pc:sldMk cId="3122715926" sldId="4192"/>
        </pc:sldMkLst>
        <pc:spChg chg="add mod ord">
          <ac:chgData name="Samantha Sykes" userId="90c81e61-1625-4134-9dba-bbafe25093fa" providerId="ADAL" clId="{8AB925A9-010A-42BE-898B-3EF4357A0C27}" dt="2024-03-29T09:11:57.616" v="1742" actId="20577"/>
          <ac:spMkLst>
            <pc:docMk/>
            <pc:sldMk cId="3122715926" sldId="4192"/>
            <ac:spMk id="2" creationId="{C71125E8-5B02-819D-B99D-715043C64FC7}"/>
          </ac:spMkLst>
        </pc:spChg>
        <pc:spChg chg="mod ord">
          <ac:chgData name="Samantha Sykes" userId="90c81e61-1625-4134-9dba-bbafe25093fa" providerId="ADAL" clId="{8AB925A9-010A-42BE-898B-3EF4357A0C27}" dt="2024-03-29T09:11:46.502" v="1727" actId="700"/>
          <ac:spMkLst>
            <pc:docMk/>
            <pc:sldMk cId="3122715926" sldId="4192"/>
            <ac:spMk id="5" creationId="{FC970CAB-CEB9-DD0F-885C-9F89944FE151}"/>
          </ac:spMkLst>
        </pc:spChg>
        <pc:spChg chg="mod ord">
          <ac:chgData name="Samantha Sykes" userId="90c81e61-1625-4134-9dba-bbafe25093fa" providerId="ADAL" clId="{8AB925A9-010A-42BE-898B-3EF4357A0C27}" dt="2024-03-29T09:11:46.502" v="1727" actId="700"/>
          <ac:spMkLst>
            <pc:docMk/>
            <pc:sldMk cId="3122715926" sldId="4192"/>
            <ac:spMk id="6" creationId="{1C1CDFD0-1A25-6B50-F5C0-788308024D0B}"/>
          </ac:spMkLst>
        </pc:spChg>
        <pc:spChg chg="mod ord">
          <ac:chgData name="Samantha Sykes" userId="90c81e61-1625-4134-9dba-bbafe25093fa" providerId="ADAL" clId="{8AB925A9-010A-42BE-898B-3EF4357A0C27}" dt="2024-03-29T09:11:46.502" v="1727" actId="700"/>
          <ac:spMkLst>
            <pc:docMk/>
            <pc:sldMk cId="3122715926" sldId="4192"/>
            <ac:spMk id="7" creationId="{B97FA2B6-E2C0-DE7C-B5FF-90AB609B9C3B}"/>
          </ac:spMkLst>
        </pc:spChg>
        <pc:spChg chg="mod ord">
          <ac:chgData name="Samantha Sykes" userId="90c81e61-1625-4134-9dba-bbafe25093fa" providerId="ADAL" clId="{8AB925A9-010A-42BE-898B-3EF4357A0C27}" dt="2024-03-29T09:12:03.683" v="1747" actId="20577"/>
          <ac:spMkLst>
            <pc:docMk/>
            <pc:sldMk cId="3122715926" sldId="4192"/>
            <ac:spMk id="10" creationId="{A3B74BC8-58E4-DD65-38B3-A3F9F9F26306}"/>
          </ac:spMkLst>
        </pc:spChg>
        <pc:spChg chg="del mod ord">
          <ac:chgData name="Samantha Sykes" userId="90c81e61-1625-4134-9dba-bbafe25093fa" providerId="ADAL" clId="{8AB925A9-010A-42BE-898B-3EF4357A0C27}" dt="2024-03-29T09:11:46.502" v="1727" actId="700"/>
          <ac:spMkLst>
            <pc:docMk/>
            <pc:sldMk cId="3122715926" sldId="4192"/>
            <ac:spMk id="11" creationId="{16EEFCF1-693E-7493-832A-68EECB7A4CAF}"/>
          </ac:spMkLst>
        </pc:spChg>
      </pc:sldChg>
      <pc:sldChg chg="addSp delSp modSp add del mod setBg modClrScheme chgLayout">
        <pc:chgData name="Samantha Sykes" userId="90c81e61-1625-4134-9dba-bbafe25093fa" providerId="ADAL" clId="{8AB925A9-010A-42BE-898B-3EF4357A0C27}" dt="2024-03-29T09:18:56.202" v="1867" actId="207"/>
        <pc:sldMkLst>
          <pc:docMk/>
          <pc:sldMk cId="646332855" sldId="4252"/>
        </pc:sldMkLst>
        <pc:spChg chg="add del mod ord">
          <ac:chgData name="Samantha Sykes" userId="90c81e61-1625-4134-9dba-bbafe25093fa" providerId="ADAL" clId="{8AB925A9-010A-42BE-898B-3EF4357A0C27}" dt="2024-03-27T17:36:06.945" v="144" actId="478"/>
          <ac:spMkLst>
            <pc:docMk/>
            <pc:sldMk cId="646332855" sldId="4252"/>
            <ac:spMk id="4" creationId="{5DF58661-CE6F-C468-C317-C768BCF4E984}"/>
          </ac:spMkLst>
        </pc:spChg>
        <pc:spChg chg="add del mod">
          <ac:chgData name="Samantha Sykes" userId="90c81e61-1625-4134-9dba-bbafe25093fa" providerId="ADAL" clId="{8AB925A9-010A-42BE-898B-3EF4357A0C27}" dt="2024-03-27T17:36:04.484" v="143" actId="478"/>
          <ac:spMkLst>
            <pc:docMk/>
            <pc:sldMk cId="646332855" sldId="4252"/>
            <ac:spMk id="6" creationId="{4D6BA120-1C8D-AB6F-5DA4-6542FF4EF29B}"/>
          </ac:spMkLst>
        </pc:spChg>
        <pc:spChg chg="mod">
          <ac:chgData name="Samantha Sykes" userId="90c81e61-1625-4134-9dba-bbafe25093fa" providerId="ADAL" clId="{8AB925A9-010A-42BE-898B-3EF4357A0C27}" dt="2024-03-29T09:18:56.202" v="1867" actId="207"/>
          <ac:spMkLst>
            <pc:docMk/>
            <pc:sldMk cId="646332855" sldId="4252"/>
            <ac:spMk id="7" creationId="{A2C66BC2-3A94-7878-672E-DCCD467EF75E}"/>
          </ac:spMkLst>
        </pc:spChg>
        <pc:spChg chg="add del mod ord">
          <ac:chgData name="Samantha Sykes" userId="90c81e61-1625-4134-9dba-bbafe25093fa" providerId="ADAL" clId="{8AB925A9-010A-42BE-898B-3EF4357A0C27}" dt="2024-03-27T17:37:16.308" v="175" actId="5793"/>
          <ac:spMkLst>
            <pc:docMk/>
            <pc:sldMk cId="646332855" sldId="4252"/>
            <ac:spMk id="8" creationId="{1AD2F6EA-CD16-31D2-D737-F7CAC652605D}"/>
          </ac:spMkLst>
        </pc:spChg>
        <pc:picChg chg="del">
          <ac:chgData name="Samantha Sykes" userId="90c81e61-1625-4134-9dba-bbafe25093fa" providerId="ADAL" clId="{8AB925A9-010A-42BE-898B-3EF4357A0C27}" dt="2024-03-27T17:36:08.015" v="145" actId="478"/>
          <ac:picMkLst>
            <pc:docMk/>
            <pc:sldMk cId="646332855" sldId="4252"/>
            <ac:picMk id="2" creationId="{88308534-C5F3-0566-2950-A2D2D4860863}"/>
          </ac:picMkLst>
        </pc:picChg>
        <pc:picChg chg="del">
          <ac:chgData name="Samantha Sykes" userId="90c81e61-1625-4134-9dba-bbafe25093fa" providerId="ADAL" clId="{8AB925A9-010A-42BE-898B-3EF4357A0C27}" dt="2024-03-27T17:36:08.887" v="146" actId="478"/>
          <ac:picMkLst>
            <pc:docMk/>
            <pc:sldMk cId="646332855" sldId="4252"/>
            <ac:picMk id="3" creationId="{5E6D3EB4-CC13-7BF7-5A48-345AD736AF2E}"/>
          </ac:picMkLst>
        </pc:picChg>
        <pc:picChg chg="mod">
          <ac:chgData name="Samantha Sykes" userId="90c81e61-1625-4134-9dba-bbafe25093fa" providerId="ADAL" clId="{8AB925A9-010A-42BE-898B-3EF4357A0C27}" dt="2024-03-27T17:41:09.830" v="222" actId="1076"/>
          <ac:picMkLst>
            <pc:docMk/>
            <pc:sldMk cId="646332855" sldId="4252"/>
            <ac:picMk id="1026" creationId="{614C448F-F2D0-44CB-E834-53E2FA88B96A}"/>
          </ac:picMkLst>
        </pc:picChg>
      </pc:sldChg>
      <pc:sldChg chg="addSp delSp modSp add del mod setBg modClrScheme chgLayout">
        <pc:chgData name="Samantha Sykes" userId="90c81e61-1625-4134-9dba-bbafe25093fa" providerId="ADAL" clId="{8AB925A9-010A-42BE-898B-3EF4357A0C27}" dt="2024-03-29T09:18:58.801" v="1868" actId="207"/>
        <pc:sldMkLst>
          <pc:docMk/>
          <pc:sldMk cId="834359433" sldId="4253"/>
        </pc:sldMkLst>
        <pc:spChg chg="add del mod ord">
          <ac:chgData name="Samantha Sykes" userId="90c81e61-1625-4134-9dba-bbafe25093fa" providerId="ADAL" clId="{8AB925A9-010A-42BE-898B-3EF4357A0C27}" dt="2024-03-27T17:36:44.741" v="168" actId="478"/>
          <ac:spMkLst>
            <pc:docMk/>
            <pc:sldMk cId="834359433" sldId="4253"/>
            <ac:spMk id="5" creationId="{F25B046A-3499-DD25-1545-45D1C2B9E4F2}"/>
          </ac:spMkLst>
        </pc:spChg>
        <pc:spChg chg="add del mod ord">
          <ac:chgData name="Samantha Sykes" userId="90c81e61-1625-4134-9dba-bbafe25093fa" providerId="ADAL" clId="{8AB925A9-010A-42BE-898B-3EF4357A0C27}" dt="2024-03-27T17:35:40.522" v="134" actId="478"/>
          <ac:spMkLst>
            <pc:docMk/>
            <pc:sldMk cId="834359433" sldId="4253"/>
            <ac:spMk id="6" creationId="{68455E08-6FB6-979A-88C3-AE770F84F9A6}"/>
          </ac:spMkLst>
        </pc:spChg>
        <pc:spChg chg="mod">
          <ac:chgData name="Samantha Sykes" userId="90c81e61-1625-4134-9dba-bbafe25093fa" providerId="ADAL" clId="{8AB925A9-010A-42BE-898B-3EF4357A0C27}" dt="2024-03-29T09:18:58.801" v="1868" actId="207"/>
          <ac:spMkLst>
            <pc:docMk/>
            <pc:sldMk cId="834359433" sldId="4253"/>
            <ac:spMk id="7" creationId="{A2C66BC2-3A94-7878-672E-DCCD467EF75E}"/>
          </ac:spMkLst>
        </pc:spChg>
        <pc:spChg chg="mod">
          <ac:chgData name="Samantha Sykes" userId="90c81e61-1625-4134-9dba-bbafe25093fa" providerId="ADAL" clId="{8AB925A9-010A-42BE-898B-3EF4357A0C27}" dt="2024-03-27T17:36:47.177" v="169" actId="1076"/>
          <ac:spMkLst>
            <pc:docMk/>
            <pc:sldMk cId="834359433" sldId="4253"/>
            <ac:spMk id="10" creationId="{D5C05CBA-2907-EC8F-973F-FA88658A4591}"/>
          </ac:spMkLst>
        </pc:spChg>
        <pc:picChg chg="del">
          <ac:chgData name="Samantha Sykes" userId="90c81e61-1625-4134-9dba-bbafe25093fa" providerId="ADAL" clId="{8AB925A9-010A-42BE-898B-3EF4357A0C27}" dt="2024-03-27T17:35:41.391" v="135" actId="478"/>
          <ac:picMkLst>
            <pc:docMk/>
            <pc:sldMk cId="834359433" sldId="4253"/>
            <ac:picMk id="2" creationId="{88308534-C5F3-0566-2950-A2D2D4860863}"/>
          </ac:picMkLst>
        </pc:picChg>
        <pc:picChg chg="del">
          <ac:chgData name="Samantha Sykes" userId="90c81e61-1625-4134-9dba-bbafe25093fa" providerId="ADAL" clId="{8AB925A9-010A-42BE-898B-3EF4357A0C27}" dt="2024-03-27T17:36:48.247" v="170" actId="478"/>
          <ac:picMkLst>
            <pc:docMk/>
            <pc:sldMk cId="834359433" sldId="4253"/>
            <ac:picMk id="3" creationId="{5E6D3EB4-CC13-7BF7-5A48-345AD736AF2E}"/>
          </ac:picMkLst>
        </pc:picChg>
        <pc:picChg chg="mod modCrop">
          <ac:chgData name="Samantha Sykes" userId="90c81e61-1625-4134-9dba-bbafe25093fa" providerId="ADAL" clId="{8AB925A9-010A-42BE-898B-3EF4357A0C27}" dt="2024-03-27T17:41:21.337" v="226" actId="1076"/>
          <ac:picMkLst>
            <pc:docMk/>
            <pc:sldMk cId="834359433" sldId="4253"/>
            <ac:picMk id="4" creationId="{EFCB129C-C36B-C4A8-7F4F-C0F707E84902}"/>
          </ac:picMkLst>
        </pc:picChg>
      </pc:sldChg>
      <pc:sldChg chg="del">
        <pc:chgData name="Samantha Sykes" userId="90c81e61-1625-4134-9dba-bbafe25093fa" providerId="ADAL" clId="{8AB925A9-010A-42BE-898B-3EF4357A0C27}" dt="2024-03-27T17:38:30.715" v="185" actId="47"/>
        <pc:sldMkLst>
          <pc:docMk/>
          <pc:sldMk cId="0" sldId="4296"/>
        </pc:sldMkLst>
      </pc:sldChg>
      <pc:sldChg chg="addSp delSp modSp mod">
        <pc:chgData name="Samantha Sykes" userId="90c81e61-1625-4134-9dba-bbafe25093fa" providerId="ADAL" clId="{8AB925A9-010A-42BE-898B-3EF4357A0C27}" dt="2024-04-09T09:33:58.808" v="2261" actId="34135"/>
        <pc:sldMkLst>
          <pc:docMk/>
          <pc:sldMk cId="1871129039" sldId="4297"/>
        </pc:sldMkLst>
        <pc:spChg chg="mod">
          <ac:chgData name="Samantha Sykes" userId="90c81e61-1625-4134-9dba-bbafe25093fa" providerId="ADAL" clId="{8AB925A9-010A-42BE-898B-3EF4357A0C27}" dt="2024-03-29T09:12:48.040" v="1755" actId="207"/>
          <ac:spMkLst>
            <pc:docMk/>
            <pc:sldMk cId="1871129039" sldId="4297"/>
            <ac:spMk id="7" creationId="{ACCC41B1-959E-406E-9421-DD19AE24380A}"/>
          </ac:spMkLst>
        </pc:spChg>
        <pc:spChg chg="mod">
          <ac:chgData name="Samantha Sykes" userId="90c81e61-1625-4134-9dba-bbafe25093fa" providerId="ADAL" clId="{8AB925A9-010A-42BE-898B-3EF4357A0C27}" dt="2024-03-29T08:21:37.887" v="758" actId="20577"/>
          <ac:spMkLst>
            <pc:docMk/>
            <pc:sldMk cId="1871129039" sldId="4297"/>
            <ac:spMk id="9" creationId="{76253255-6D56-451D-B625-5E1B6269739E}"/>
          </ac:spMkLst>
        </pc:spChg>
        <pc:picChg chg="add del mod">
          <ac:chgData name="Samantha Sykes" userId="90c81e61-1625-4134-9dba-bbafe25093fa" providerId="ADAL" clId="{8AB925A9-010A-42BE-898B-3EF4357A0C27}" dt="2024-03-28T09:16:08.952" v="632" actId="478"/>
          <ac:picMkLst>
            <pc:docMk/>
            <pc:sldMk cId="1871129039" sldId="4297"/>
            <ac:picMk id="2" creationId="{573A1A36-EDCD-1D1C-1496-B36B72C673C6}"/>
          </ac:picMkLst>
        </pc:picChg>
        <pc:picChg chg="del">
          <ac:chgData name="Samantha Sykes" userId="90c81e61-1625-4134-9dba-bbafe25093fa" providerId="ADAL" clId="{8AB925A9-010A-42BE-898B-3EF4357A0C27}" dt="2024-03-27T17:50:33.865" v="280" actId="478"/>
          <ac:picMkLst>
            <pc:docMk/>
            <pc:sldMk cId="1871129039" sldId="4297"/>
            <ac:picMk id="3" creationId="{DC049D39-7CA5-C5A5-4556-4FB5B6D32DB0}"/>
          </ac:picMkLst>
        </pc:picChg>
        <pc:picChg chg="add mod modCrop">
          <ac:chgData name="Samantha Sykes" userId="90c81e61-1625-4134-9dba-bbafe25093fa" providerId="ADAL" clId="{8AB925A9-010A-42BE-898B-3EF4357A0C27}" dt="2024-04-09T09:33:58.808" v="2261" actId="34135"/>
          <ac:picMkLst>
            <pc:docMk/>
            <pc:sldMk cId="1871129039" sldId="4297"/>
            <ac:picMk id="10" creationId="{DFB120CD-49F1-3A16-65BF-6AD9591EA632}"/>
          </ac:picMkLst>
        </pc:picChg>
      </pc:sldChg>
      <pc:sldChg chg="delSp modSp add mod">
        <pc:chgData name="Samantha Sykes" userId="90c81e61-1625-4134-9dba-bbafe25093fa" providerId="ADAL" clId="{8AB925A9-010A-42BE-898B-3EF4357A0C27}" dt="2024-03-29T09:18:39.391" v="1859" actId="207"/>
        <pc:sldMkLst>
          <pc:docMk/>
          <pc:sldMk cId="2354457842" sldId="4298"/>
        </pc:sldMkLst>
        <pc:spChg chg="mod">
          <ac:chgData name="Samantha Sykes" userId="90c81e61-1625-4134-9dba-bbafe25093fa" providerId="ADAL" clId="{8AB925A9-010A-42BE-898B-3EF4357A0C27}" dt="2024-03-27T17:40:28.910" v="215" actId="2711"/>
          <ac:spMkLst>
            <pc:docMk/>
            <pc:sldMk cId="2354457842" sldId="4298"/>
            <ac:spMk id="5" creationId="{537FC07A-2BF2-D2A0-9632-D82FFDDA87E2}"/>
          </ac:spMkLst>
        </pc:spChg>
        <pc:spChg chg="mod">
          <ac:chgData name="Samantha Sykes" userId="90c81e61-1625-4134-9dba-bbafe25093fa" providerId="ADAL" clId="{8AB925A9-010A-42BE-898B-3EF4357A0C27}" dt="2024-03-29T09:18:39.391" v="1859" actId="207"/>
          <ac:spMkLst>
            <pc:docMk/>
            <pc:sldMk cId="2354457842" sldId="4298"/>
            <ac:spMk id="7" creationId="{A6A6BB90-90D7-4794-A5C4-0618AD5B8406}"/>
          </ac:spMkLst>
        </pc:spChg>
        <pc:graphicFrameChg chg="mod modGraphic">
          <ac:chgData name="Samantha Sykes" userId="90c81e61-1625-4134-9dba-bbafe25093fa" providerId="ADAL" clId="{8AB925A9-010A-42BE-898B-3EF4357A0C27}" dt="2024-03-27T17:40:36.166" v="216" actId="14100"/>
          <ac:graphicFrameMkLst>
            <pc:docMk/>
            <pc:sldMk cId="2354457842" sldId="4298"/>
            <ac:graphicFrameMk id="6" creationId="{E83FAC9A-FBB3-421C-9782-C6B88FF772F4}"/>
          </ac:graphicFrameMkLst>
        </pc:graphicFrameChg>
        <pc:picChg chg="del">
          <ac:chgData name="Samantha Sykes" userId="90c81e61-1625-4134-9dba-bbafe25093fa" providerId="ADAL" clId="{8AB925A9-010A-42BE-898B-3EF4357A0C27}" dt="2024-03-27T17:38:35.686" v="187" actId="478"/>
          <ac:picMkLst>
            <pc:docMk/>
            <pc:sldMk cId="2354457842" sldId="4298"/>
            <ac:picMk id="3" creationId="{1497D0AE-990F-AF36-F0A8-DFD3846C84F7}"/>
          </ac:picMkLst>
        </pc:picChg>
        <pc:picChg chg="del">
          <ac:chgData name="Samantha Sykes" userId="90c81e61-1625-4134-9dba-bbafe25093fa" providerId="ADAL" clId="{8AB925A9-010A-42BE-898B-3EF4357A0C27}" dt="2024-03-27T17:38:36.649" v="188" actId="478"/>
          <ac:picMkLst>
            <pc:docMk/>
            <pc:sldMk cId="2354457842" sldId="4298"/>
            <ac:picMk id="9" creationId="{599BB7BA-EFFE-494E-F6E6-25DF40A5E543}"/>
          </ac:picMkLst>
        </pc:picChg>
      </pc:sldChg>
      <pc:sldChg chg="addSp delSp modSp del mod setBg modClrScheme chgLayout">
        <pc:chgData name="Samantha Sykes" userId="90c81e61-1625-4134-9dba-bbafe25093fa" providerId="ADAL" clId="{8AB925A9-010A-42BE-898B-3EF4357A0C27}" dt="2024-03-29T09:51:17.089" v="2072" actId="47"/>
        <pc:sldMkLst>
          <pc:docMk/>
          <pc:sldMk cId="1134873481" sldId="4354"/>
        </pc:sldMkLst>
        <pc:spChg chg="add del mod ord">
          <ac:chgData name="Samantha Sykes" userId="90c81e61-1625-4134-9dba-bbafe25093fa" providerId="ADAL" clId="{8AB925A9-010A-42BE-898B-3EF4357A0C27}" dt="2024-03-29T09:31:36.487" v="1889" actId="931"/>
          <ac:spMkLst>
            <pc:docMk/>
            <pc:sldMk cId="1134873481" sldId="4354"/>
            <ac:spMk id="2" creationId="{E255F658-2F79-238E-E733-F9D2B139D19E}"/>
          </ac:spMkLst>
        </pc:spChg>
        <pc:spChg chg="del mod ord">
          <ac:chgData name="Samantha Sykes" userId="90c81e61-1625-4134-9dba-bbafe25093fa" providerId="ADAL" clId="{8AB925A9-010A-42BE-898B-3EF4357A0C27}" dt="2024-03-29T09:36:58.330" v="1918" actId="21"/>
          <ac:spMkLst>
            <pc:docMk/>
            <pc:sldMk cId="1134873481" sldId="4354"/>
            <ac:spMk id="8" creationId="{AF92F7F2-73A2-F9E3-7DD3-3F03893848E4}"/>
          </ac:spMkLst>
        </pc:spChg>
        <pc:spChg chg="del mod ord">
          <ac:chgData name="Samantha Sykes" userId="90c81e61-1625-4134-9dba-bbafe25093fa" providerId="ADAL" clId="{8AB925A9-010A-42BE-898B-3EF4357A0C27}" dt="2024-03-29T09:36:58.330" v="1918" actId="21"/>
          <ac:spMkLst>
            <pc:docMk/>
            <pc:sldMk cId="1134873481" sldId="4354"/>
            <ac:spMk id="10" creationId="{EA8C082B-023E-74D1-0271-25BF5F8E0AD4}"/>
          </ac:spMkLst>
        </pc:spChg>
        <pc:spChg chg="add mod">
          <ac:chgData name="Samantha Sykes" userId="90c81e61-1625-4134-9dba-bbafe25093fa" providerId="ADAL" clId="{8AB925A9-010A-42BE-898B-3EF4357A0C27}" dt="2024-03-29T09:36:58.330" v="1918" actId="21"/>
          <ac:spMkLst>
            <pc:docMk/>
            <pc:sldMk cId="1134873481" sldId="4354"/>
            <ac:spMk id="11" creationId="{A34DB465-4641-A474-C483-829A40A8D42B}"/>
          </ac:spMkLst>
        </pc:spChg>
        <pc:spChg chg="add mod">
          <ac:chgData name="Samantha Sykes" userId="90c81e61-1625-4134-9dba-bbafe25093fa" providerId="ADAL" clId="{8AB925A9-010A-42BE-898B-3EF4357A0C27}" dt="2024-03-29T09:36:58.330" v="1918" actId="21"/>
          <ac:spMkLst>
            <pc:docMk/>
            <pc:sldMk cId="1134873481" sldId="4354"/>
            <ac:spMk id="13" creationId="{13657EB2-3F29-88C3-5086-31A7C88DB6F7}"/>
          </ac:spMkLst>
        </pc:spChg>
        <pc:picChg chg="add mod ord">
          <ac:chgData name="Samantha Sykes" userId="90c81e61-1625-4134-9dba-bbafe25093fa" providerId="ADAL" clId="{8AB925A9-010A-42BE-898B-3EF4357A0C27}" dt="2024-03-29T09:35:50.902" v="1902" actId="1076"/>
          <ac:picMkLst>
            <pc:docMk/>
            <pc:sldMk cId="1134873481" sldId="4354"/>
            <ac:picMk id="4" creationId="{16C0D9AF-B199-CF9A-BF01-C169A79AB9F0}"/>
          </ac:picMkLst>
        </pc:picChg>
        <pc:picChg chg="add del mod">
          <ac:chgData name="Samantha Sykes" userId="90c81e61-1625-4134-9dba-bbafe25093fa" providerId="ADAL" clId="{8AB925A9-010A-42BE-898B-3EF4357A0C27}" dt="2024-03-29T09:35:09.327" v="1895" actId="478"/>
          <ac:picMkLst>
            <pc:docMk/>
            <pc:sldMk cId="1134873481" sldId="4354"/>
            <ac:picMk id="5" creationId="{C6D209C1-634D-F9EF-F231-9D91683FD294}"/>
          </ac:picMkLst>
        </pc:picChg>
        <pc:picChg chg="add del mod">
          <ac:chgData name="Samantha Sykes" userId="90c81e61-1625-4134-9dba-bbafe25093fa" providerId="ADAL" clId="{8AB925A9-010A-42BE-898B-3EF4357A0C27}" dt="2024-03-29T09:35:41.259" v="1899" actId="21"/>
          <ac:picMkLst>
            <pc:docMk/>
            <pc:sldMk cId="1134873481" sldId="4354"/>
            <ac:picMk id="7" creationId="{CCCDDC86-A21B-34D6-8BD1-5A2832623B62}"/>
          </ac:picMkLst>
        </pc:picChg>
      </pc:sldChg>
      <pc:sldChg chg="addSp delSp modSp new del mod modClrScheme chgLayout">
        <pc:chgData name="Samantha Sykes" userId="90c81e61-1625-4134-9dba-bbafe25093fa" providerId="ADAL" clId="{8AB925A9-010A-42BE-898B-3EF4357A0C27}" dt="2024-03-27T17:44:49.442" v="238" actId="47"/>
        <pc:sldMkLst>
          <pc:docMk/>
          <pc:sldMk cId="375411895" sldId="4355"/>
        </pc:sldMkLst>
        <pc:spChg chg="del mod ord">
          <ac:chgData name="Samantha Sykes" userId="90c81e61-1625-4134-9dba-bbafe25093fa" providerId="ADAL" clId="{8AB925A9-010A-42BE-898B-3EF4357A0C27}" dt="2024-03-27T17:42:46.784" v="228" actId="700"/>
          <ac:spMkLst>
            <pc:docMk/>
            <pc:sldMk cId="375411895" sldId="4355"/>
            <ac:spMk id="2" creationId="{166BCC47-18F9-4257-FD48-0805CCA74938}"/>
          </ac:spMkLst>
        </pc:spChg>
        <pc:spChg chg="del mod ord">
          <ac:chgData name="Samantha Sykes" userId="90c81e61-1625-4134-9dba-bbafe25093fa" providerId="ADAL" clId="{8AB925A9-010A-42BE-898B-3EF4357A0C27}" dt="2024-03-27T17:42:46.784" v="228" actId="700"/>
          <ac:spMkLst>
            <pc:docMk/>
            <pc:sldMk cId="375411895" sldId="4355"/>
            <ac:spMk id="3" creationId="{E75F1E39-9552-F1AA-F925-92E2A037BE53}"/>
          </ac:spMkLst>
        </pc:spChg>
        <pc:spChg chg="add del mod ord">
          <ac:chgData name="Samantha Sykes" userId="90c81e61-1625-4134-9dba-bbafe25093fa" providerId="ADAL" clId="{8AB925A9-010A-42BE-898B-3EF4357A0C27}" dt="2024-03-27T17:42:48.854" v="229" actId="478"/>
          <ac:spMkLst>
            <pc:docMk/>
            <pc:sldMk cId="375411895" sldId="4355"/>
            <ac:spMk id="4" creationId="{04539D36-5339-1DCA-0747-68042DAF413A}"/>
          </ac:spMkLst>
        </pc:spChg>
        <pc:spChg chg="add del mod ord">
          <ac:chgData name="Samantha Sykes" userId="90c81e61-1625-4134-9dba-bbafe25093fa" providerId="ADAL" clId="{8AB925A9-010A-42BE-898B-3EF4357A0C27}" dt="2024-03-27T17:42:50.604" v="230" actId="478"/>
          <ac:spMkLst>
            <pc:docMk/>
            <pc:sldMk cId="375411895" sldId="4355"/>
            <ac:spMk id="5" creationId="{5AABF3EF-80A5-48DF-34C5-8092756E5192}"/>
          </ac:spMkLst>
        </pc:spChg>
        <pc:picChg chg="add del mod">
          <ac:chgData name="Samantha Sykes" userId="90c81e61-1625-4134-9dba-bbafe25093fa" providerId="ADAL" clId="{8AB925A9-010A-42BE-898B-3EF4357A0C27}" dt="2024-03-27T17:43:04.258" v="232" actId="478"/>
          <ac:picMkLst>
            <pc:docMk/>
            <pc:sldMk cId="375411895" sldId="4355"/>
            <ac:picMk id="6" creationId="{8DE19067-39CA-A353-1FFF-A52D9D9ECCAD}"/>
          </ac:picMkLst>
        </pc:picChg>
      </pc:sldChg>
      <pc:sldChg chg="addSp delSp modSp new del mod ord modClrScheme chgLayout">
        <pc:chgData name="Samantha Sykes" userId="90c81e61-1625-4134-9dba-bbafe25093fa" providerId="ADAL" clId="{8AB925A9-010A-42BE-898B-3EF4357A0C27}" dt="2024-03-27T17:52:52.639" v="315" actId="47"/>
        <pc:sldMkLst>
          <pc:docMk/>
          <pc:sldMk cId="1361186405" sldId="4355"/>
        </pc:sldMkLst>
        <pc:spChg chg="add del mod">
          <ac:chgData name="Samantha Sykes" userId="90c81e61-1625-4134-9dba-bbafe25093fa" providerId="ADAL" clId="{8AB925A9-010A-42BE-898B-3EF4357A0C27}" dt="2024-03-27T17:52:28.504" v="306" actId="478"/>
          <ac:spMkLst>
            <pc:docMk/>
            <pc:sldMk cId="1361186405" sldId="4355"/>
            <ac:spMk id="2" creationId="{DD15D156-7C60-8319-3BD7-C19DA19217B4}"/>
          </ac:spMkLst>
        </pc:spChg>
        <pc:spChg chg="add del mod">
          <ac:chgData name="Samantha Sykes" userId="90c81e61-1625-4134-9dba-bbafe25093fa" providerId="ADAL" clId="{8AB925A9-010A-42BE-898B-3EF4357A0C27}" dt="2024-03-27T17:52:29.906" v="307" actId="478"/>
          <ac:spMkLst>
            <pc:docMk/>
            <pc:sldMk cId="1361186405" sldId="4355"/>
            <ac:spMk id="3" creationId="{A8BEA72E-3018-CB2E-45F1-702109ACA706}"/>
          </ac:spMkLst>
        </pc:spChg>
        <pc:picChg chg="add del mod modCrop">
          <ac:chgData name="Samantha Sykes" userId="90c81e61-1625-4134-9dba-bbafe25093fa" providerId="ADAL" clId="{8AB925A9-010A-42BE-898B-3EF4357A0C27}" dt="2024-03-27T17:52:50.350" v="314" actId="21"/>
          <ac:picMkLst>
            <pc:docMk/>
            <pc:sldMk cId="1361186405" sldId="4355"/>
            <ac:picMk id="5" creationId="{E2402DAA-9686-7D63-9817-C4757FF2F9DC}"/>
          </ac:picMkLst>
        </pc:picChg>
      </pc:sldChg>
      <pc:sldChg chg="addSp delSp modSp new del mod modClrScheme chgLayout">
        <pc:chgData name="Samantha Sykes" userId="90c81e61-1625-4134-9dba-bbafe25093fa" providerId="ADAL" clId="{8AB925A9-010A-42BE-898B-3EF4357A0C27}" dt="2024-03-27T17:45:57.020" v="254" actId="47"/>
        <pc:sldMkLst>
          <pc:docMk/>
          <pc:sldMk cId="1487307852" sldId="4355"/>
        </pc:sldMkLst>
        <pc:spChg chg="del mod ord">
          <ac:chgData name="Samantha Sykes" userId="90c81e61-1625-4134-9dba-bbafe25093fa" providerId="ADAL" clId="{8AB925A9-010A-42BE-898B-3EF4357A0C27}" dt="2024-03-27T17:45:30.845" v="253" actId="700"/>
          <ac:spMkLst>
            <pc:docMk/>
            <pc:sldMk cId="1487307852" sldId="4355"/>
            <ac:spMk id="2" creationId="{617A089E-DF64-4185-6A5F-4D9093E5609A}"/>
          </ac:spMkLst>
        </pc:spChg>
        <pc:spChg chg="del mod ord">
          <ac:chgData name="Samantha Sykes" userId="90c81e61-1625-4134-9dba-bbafe25093fa" providerId="ADAL" clId="{8AB925A9-010A-42BE-898B-3EF4357A0C27}" dt="2024-03-27T17:45:30.845" v="253" actId="700"/>
          <ac:spMkLst>
            <pc:docMk/>
            <pc:sldMk cId="1487307852" sldId="4355"/>
            <ac:spMk id="3" creationId="{552E9E3E-A019-389D-A5D8-34AC8BC93FCC}"/>
          </ac:spMkLst>
        </pc:spChg>
        <pc:spChg chg="add mod ord">
          <ac:chgData name="Samantha Sykes" userId="90c81e61-1625-4134-9dba-bbafe25093fa" providerId="ADAL" clId="{8AB925A9-010A-42BE-898B-3EF4357A0C27}" dt="2024-03-27T17:45:30.845" v="253" actId="700"/>
          <ac:spMkLst>
            <pc:docMk/>
            <pc:sldMk cId="1487307852" sldId="4355"/>
            <ac:spMk id="4" creationId="{7CA71F29-D9BC-78A3-A179-723E6E582EA0}"/>
          </ac:spMkLst>
        </pc:spChg>
        <pc:spChg chg="add mod ord">
          <ac:chgData name="Samantha Sykes" userId="90c81e61-1625-4134-9dba-bbafe25093fa" providerId="ADAL" clId="{8AB925A9-010A-42BE-898B-3EF4357A0C27}" dt="2024-03-27T17:45:30.845" v="253" actId="700"/>
          <ac:spMkLst>
            <pc:docMk/>
            <pc:sldMk cId="1487307852" sldId="4355"/>
            <ac:spMk id="5" creationId="{D60C8836-B7EC-D6BD-EF4A-1D344B636417}"/>
          </ac:spMkLst>
        </pc:spChg>
        <pc:spChg chg="add mod ord">
          <ac:chgData name="Samantha Sykes" userId="90c81e61-1625-4134-9dba-bbafe25093fa" providerId="ADAL" clId="{8AB925A9-010A-42BE-898B-3EF4357A0C27}" dt="2024-03-27T17:45:30.845" v="253" actId="700"/>
          <ac:spMkLst>
            <pc:docMk/>
            <pc:sldMk cId="1487307852" sldId="4355"/>
            <ac:spMk id="6" creationId="{0CF0FFB9-995F-5597-CEFB-3FBD2D9F3817}"/>
          </ac:spMkLst>
        </pc:spChg>
      </pc:sldChg>
      <pc:sldChg chg="addSp delSp modSp add mod setBg modClrScheme chgLayout">
        <pc:chgData name="Samantha Sykes" userId="90c81e61-1625-4134-9dba-bbafe25093fa" providerId="ADAL" clId="{8AB925A9-010A-42BE-898B-3EF4357A0C27}" dt="2024-03-29T09:51:34.860" v="2075" actId="1076"/>
        <pc:sldMkLst>
          <pc:docMk/>
          <pc:sldMk cId="3611542474" sldId="4356"/>
        </pc:sldMkLst>
        <pc:spChg chg="mod">
          <ac:chgData name="Samantha Sykes" userId="90c81e61-1625-4134-9dba-bbafe25093fa" providerId="ADAL" clId="{8AB925A9-010A-42BE-898B-3EF4357A0C27}" dt="2024-03-27T17:53:15.217" v="322" actId="20577"/>
          <ac:spMkLst>
            <pc:docMk/>
            <pc:sldMk cId="3611542474" sldId="4356"/>
            <ac:spMk id="2" creationId="{BDD04384-29A2-75F0-23BD-3BD147D99562}"/>
          </ac:spMkLst>
        </pc:spChg>
        <pc:spChg chg="add del mod ord">
          <ac:chgData name="Samantha Sykes" userId="90c81e61-1625-4134-9dba-bbafe25093fa" providerId="ADAL" clId="{8AB925A9-010A-42BE-898B-3EF4357A0C27}" dt="2024-03-27T17:52:44.241" v="310" actId="478"/>
          <ac:spMkLst>
            <pc:docMk/>
            <pc:sldMk cId="3611542474" sldId="4356"/>
            <ac:spMk id="7" creationId="{A5F0A9E2-FE6F-9393-98ED-7E13C8653FBF}"/>
          </ac:spMkLst>
        </pc:spChg>
        <pc:spChg chg="add del mod ord">
          <ac:chgData name="Samantha Sykes" userId="90c81e61-1625-4134-9dba-bbafe25093fa" providerId="ADAL" clId="{8AB925A9-010A-42BE-898B-3EF4357A0C27}" dt="2024-03-27T17:52:45.979" v="311" actId="478"/>
          <ac:spMkLst>
            <pc:docMk/>
            <pc:sldMk cId="3611542474" sldId="4356"/>
            <ac:spMk id="8" creationId="{925CF4B8-988E-9A3F-4731-1BDD28F092F5}"/>
          </ac:spMkLst>
        </pc:spChg>
        <pc:spChg chg="add mod">
          <ac:chgData name="Samantha Sykes" userId="90c81e61-1625-4134-9dba-bbafe25093fa" providerId="ADAL" clId="{8AB925A9-010A-42BE-898B-3EF4357A0C27}" dt="2024-03-29T09:51:34.860" v="2075" actId="1076"/>
          <ac:spMkLst>
            <pc:docMk/>
            <pc:sldMk cId="3611542474" sldId="4356"/>
            <ac:spMk id="11" creationId="{AA1CF5FF-CE24-9060-0B6F-D85AC0C4542B}"/>
          </ac:spMkLst>
        </pc:spChg>
        <pc:picChg chg="del">
          <ac:chgData name="Samantha Sykes" userId="90c81e61-1625-4134-9dba-bbafe25093fa" providerId="ADAL" clId="{8AB925A9-010A-42BE-898B-3EF4357A0C27}" dt="2024-03-27T17:52:47.388" v="312" actId="478"/>
          <ac:picMkLst>
            <pc:docMk/>
            <pc:sldMk cId="3611542474" sldId="4356"/>
            <ac:picMk id="3" creationId="{E50F9CEE-7452-DC6C-C456-D2D6D3030133}"/>
          </ac:picMkLst>
        </pc:picChg>
        <pc:picChg chg="del">
          <ac:chgData name="Samantha Sykes" userId="90c81e61-1625-4134-9dba-bbafe25093fa" providerId="ADAL" clId="{8AB925A9-010A-42BE-898B-3EF4357A0C27}" dt="2024-03-27T17:52:47.847" v="313" actId="478"/>
          <ac:picMkLst>
            <pc:docMk/>
            <pc:sldMk cId="3611542474" sldId="4356"/>
            <ac:picMk id="4" creationId="{1D226C6E-516A-027F-2348-3E19B1701B14}"/>
          </ac:picMkLst>
        </pc:picChg>
        <pc:picChg chg="del">
          <ac:chgData name="Samantha Sykes" userId="90c81e61-1625-4134-9dba-bbafe25093fa" providerId="ADAL" clId="{8AB925A9-010A-42BE-898B-3EF4357A0C27}" dt="2024-03-27T17:52:58.292" v="318" actId="478"/>
          <ac:picMkLst>
            <pc:docMk/>
            <pc:sldMk cId="3611542474" sldId="4356"/>
            <ac:picMk id="6" creationId="{39DC23EA-2F1F-7ED5-05EC-FB4FD051F031}"/>
          </ac:picMkLst>
        </pc:picChg>
        <pc:picChg chg="add mod">
          <ac:chgData name="Samantha Sykes" userId="90c81e61-1625-4134-9dba-bbafe25093fa" providerId="ADAL" clId="{8AB925A9-010A-42BE-898B-3EF4357A0C27}" dt="2024-03-29T09:51:27.904" v="2073" actId="14100"/>
          <ac:picMkLst>
            <pc:docMk/>
            <pc:sldMk cId="3611542474" sldId="4356"/>
            <ac:picMk id="9" creationId="{E2402DAA-9686-7D63-9817-C4757FF2F9DC}"/>
          </ac:picMkLst>
        </pc:picChg>
      </pc:sldChg>
      <pc:sldChg chg="addSp delSp modSp new mod ord modClrScheme chgLayout">
        <pc:chgData name="Samantha Sykes" userId="90c81e61-1625-4134-9dba-bbafe25093fa" providerId="ADAL" clId="{8AB925A9-010A-42BE-898B-3EF4357A0C27}" dt="2024-04-09T09:34:19.446" v="2266" actId="34135"/>
        <pc:sldMkLst>
          <pc:docMk/>
          <pc:sldMk cId="3468319663" sldId="4357"/>
        </pc:sldMkLst>
        <pc:spChg chg="mod ord">
          <ac:chgData name="Samantha Sykes" userId="90c81e61-1625-4134-9dba-bbafe25093fa" providerId="ADAL" clId="{8AB925A9-010A-42BE-898B-3EF4357A0C27}" dt="2024-03-29T09:50:19.493" v="2059" actId="1076"/>
          <ac:spMkLst>
            <pc:docMk/>
            <pc:sldMk cId="3468319663" sldId="4357"/>
            <ac:spMk id="2" creationId="{1F753F2B-9AB3-F3C8-87DC-9626561581B7}"/>
          </ac:spMkLst>
        </pc:spChg>
        <pc:spChg chg="del">
          <ac:chgData name="Samantha Sykes" userId="90c81e61-1625-4134-9dba-bbafe25093fa" providerId="ADAL" clId="{8AB925A9-010A-42BE-898B-3EF4357A0C27}" dt="2024-03-29T08:24:25.567" v="786" actId="700"/>
          <ac:spMkLst>
            <pc:docMk/>
            <pc:sldMk cId="3468319663" sldId="4357"/>
            <ac:spMk id="3" creationId="{8FB903ED-A7DB-8017-C5D0-DA05A926F139}"/>
          </ac:spMkLst>
        </pc:spChg>
        <pc:spChg chg="del">
          <ac:chgData name="Samantha Sykes" userId="90c81e61-1625-4134-9dba-bbafe25093fa" providerId="ADAL" clId="{8AB925A9-010A-42BE-898B-3EF4357A0C27}" dt="2024-03-29T08:24:25.567" v="786" actId="700"/>
          <ac:spMkLst>
            <pc:docMk/>
            <pc:sldMk cId="3468319663" sldId="4357"/>
            <ac:spMk id="4" creationId="{F0F7FFF8-EEFD-A530-7242-8611CE8074A7}"/>
          </ac:spMkLst>
        </pc:spChg>
        <pc:spChg chg="mod ord">
          <ac:chgData name="Samantha Sykes" userId="90c81e61-1625-4134-9dba-bbafe25093fa" providerId="ADAL" clId="{8AB925A9-010A-42BE-898B-3EF4357A0C27}" dt="2024-03-29T09:50:12.601" v="2057" actId="700"/>
          <ac:spMkLst>
            <pc:docMk/>
            <pc:sldMk cId="3468319663" sldId="4357"/>
            <ac:spMk id="5" creationId="{6F1BC62B-46AA-2920-1B9A-1EB4AFA8D25F}"/>
          </ac:spMkLst>
        </pc:spChg>
        <pc:spChg chg="mod ord">
          <ac:chgData name="Samantha Sykes" userId="90c81e61-1625-4134-9dba-bbafe25093fa" providerId="ADAL" clId="{8AB925A9-010A-42BE-898B-3EF4357A0C27}" dt="2024-03-29T09:50:12.601" v="2057" actId="700"/>
          <ac:spMkLst>
            <pc:docMk/>
            <pc:sldMk cId="3468319663" sldId="4357"/>
            <ac:spMk id="6" creationId="{844B7C61-3846-497E-A941-FF5668C78774}"/>
          </ac:spMkLst>
        </pc:spChg>
        <pc:spChg chg="mod ord">
          <ac:chgData name="Samantha Sykes" userId="90c81e61-1625-4134-9dba-bbafe25093fa" providerId="ADAL" clId="{8AB925A9-010A-42BE-898B-3EF4357A0C27}" dt="2024-03-29T09:50:12.601" v="2057" actId="700"/>
          <ac:spMkLst>
            <pc:docMk/>
            <pc:sldMk cId="3468319663" sldId="4357"/>
            <ac:spMk id="7" creationId="{8713758D-714E-57FC-C172-3633C057EE08}"/>
          </ac:spMkLst>
        </pc:spChg>
        <pc:spChg chg="add del mod ord">
          <ac:chgData name="Samantha Sykes" userId="90c81e61-1625-4134-9dba-bbafe25093fa" providerId="ADAL" clId="{8AB925A9-010A-42BE-898B-3EF4357A0C27}" dt="2024-03-29T08:51:28.149" v="1129" actId="700"/>
          <ac:spMkLst>
            <pc:docMk/>
            <pc:sldMk cId="3468319663" sldId="4357"/>
            <ac:spMk id="12" creationId="{FF0ABFA7-D749-9178-05F9-F267B3C35E6F}"/>
          </ac:spMkLst>
        </pc:spChg>
        <pc:spChg chg="add del mod ord">
          <ac:chgData name="Samantha Sykes" userId="90c81e61-1625-4134-9dba-bbafe25093fa" providerId="ADAL" clId="{8AB925A9-010A-42BE-898B-3EF4357A0C27}" dt="2024-03-29T08:51:28.149" v="1129" actId="700"/>
          <ac:spMkLst>
            <pc:docMk/>
            <pc:sldMk cId="3468319663" sldId="4357"/>
            <ac:spMk id="13" creationId="{423A3291-636F-D4B0-7064-D50E04B382CB}"/>
          </ac:spMkLst>
        </pc:spChg>
        <pc:spChg chg="add del mod ord">
          <ac:chgData name="Samantha Sykes" userId="90c81e61-1625-4134-9dba-bbafe25093fa" providerId="ADAL" clId="{8AB925A9-010A-42BE-898B-3EF4357A0C27}" dt="2024-03-29T08:55:39.143" v="1185" actId="478"/>
          <ac:spMkLst>
            <pc:docMk/>
            <pc:sldMk cId="3468319663" sldId="4357"/>
            <ac:spMk id="14" creationId="{EA9719B8-F8ED-CA53-64A0-E7DBBD02D885}"/>
          </ac:spMkLst>
        </pc:spChg>
        <pc:spChg chg="add mod ord">
          <ac:chgData name="Samantha Sykes" userId="90c81e61-1625-4134-9dba-bbafe25093fa" providerId="ADAL" clId="{8AB925A9-010A-42BE-898B-3EF4357A0C27}" dt="2024-03-29T09:50:15.975" v="2058" actId="1076"/>
          <ac:spMkLst>
            <pc:docMk/>
            <pc:sldMk cId="3468319663" sldId="4357"/>
            <ac:spMk id="15" creationId="{BF15F5CB-7961-2DEF-0266-72CD09A9FA05}"/>
          </ac:spMkLst>
        </pc:spChg>
        <pc:picChg chg="add del mod">
          <ac:chgData name="Samantha Sykes" userId="90c81e61-1625-4134-9dba-bbafe25093fa" providerId="ADAL" clId="{8AB925A9-010A-42BE-898B-3EF4357A0C27}" dt="2024-03-29T08:56:38.887" v="1363" actId="478"/>
          <ac:picMkLst>
            <pc:docMk/>
            <pc:sldMk cId="3468319663" sldId="4357"/>
            <ac:picMk id="9" creationId="{67AE5F85-39F0-6A11-A126-B73ECCD0EC14}"/>
          </ac:picMkLst>
        </pc:picChg>
        <pc:picChg chg="add del mod">
          <ac:chgData name="Samantha Sykes" userId="90c81e61-1625-4134-9dba-bbafe25093fa" providerId="ADAL" clId="{8AB925A9-010A-42BE-898B-3EF4357A0C27}" dt="2024-03-29T08:51:45.442" v="1134" actId="478"/>
          <ac:picMkLst>
            <pc:docMk/>
            <pc:sldMk cId="3468319663" sldId="4357"/>
            <ac:picMk id="11" creationId="{0796266D-0632-EBB9-5F35-0EE51167B9B7}"/>
          </ac:picMkLst>
        </pc:picChg>
        <pc:picChg chg="add del mod ord">
          <ac:chgData name="Samantha Sykes" userId="90c81e61-1625-4134-9dba-bbafe25093fa" providerId="ADAL" clId="{8AB925A9-010A-42BE-898B-3EF4357A0C27}" dt="2024-03-29T08:52:36.294" v="1136" actId="22"/>
          <ac:picMkLst>
            <pc:docMk/>
            <pc:sldMk cId="3468319663" sldId="4357"/>
            <ac:picMk id="17" creationId="{6BD5883C-97C5-64DF-41CA-50D18409F150}"/>
          </ac:picMkLst>
        </pc:picChg>
        <pc:picChg chg="add del mod modCrop">
          <ac:chgData name="Samantha Sykes" userId="90c81e61-1625-4134-9dba-bbafe25093fa" providerId="ADAL" clId="{8AB925A9-010A-42BE-898B-3EF4357A0C27}" dt="2024-04-09T09:34:19.446" v="2266" actId="34135"/>
          <ac:picMkLst>
            <pc:docMk/>
            <pc:sldMk cId="3468319663" sldId="4357"/>
            <ac:picMk id="19" creationId="{8AF6CF13-EA8B-7901-EE6C-F989629A3E16}"/>
          </ac:picMkLst>
        </pc:picChg>
        <pc:picChg chg="add mod">
          <ac:chgData name="Samantha Sykes" userId="90c81e61-1625-4134-9dba-bbafe25093fa" providerId="ADAL" clId="{8AB925A9-010A-42BE-898B-3EF4357A0C27}" dt="2024-03-29T08:54:48.537" v="1173"/>
          <ac:picMkLst>
            <pc:docMk/>
            <pc:sldMk cId="3468319663" sldId="4357"/>
            <ac:picMk id="20" creationId="{8AF6CF13-EA8B-7901-EE6C-F989629A3E16}"/>
          </ac:picMkLst>
        </pc:picChg>
        <pc:picChg chg="add mod">
          <ac:chgData name="Samantha Sykes" userId="90c81e61-1625-4134-9dba-bbafe25093fa" providerId="ADAL" clId="{8AB925A9-010A-42BE-898B-3EF4357A0C27}" dt="2024-03-29T08:55:33.351" v="1182" actId="931"/>
          <ac:picMkLst>
            <pc:docMk/>
            <pc:sldMk cId="3468319663" sldId="4357"/>
            <ac:picMk id="22" creationId="{58AFE35E-C1FA-B82B-BFD5-AB040424C0D6}"/>
          </ac:picMkLst>
        </pc:picChg>
      </pc:sldChg>
      <pc:sldChg chg="addSp delSp new del mod">
        <pc:chgData name="Samantha Sykes" userId="90c81e61-1625-4134-9dba-bbafe25093fa" providerId="ADAL" clId="{8AB925A9-010A-42BE-898B-3EF4357A0C27}" dt="2024-03-29T08:48:21.150" v="1103" actId="47"/>
        <pc:sldMkLst>
          <pc:docMk/>
          <pc:sldMk cId="737566037" sldId="4358"/>
        </pc:sldMkLst>
        <pc:spChg chg="del">
          <ac:chgData name="Samantha Sykes" userId="90c81e61-1625-4134-9dba-bbafe25093fa" providerId="ADAL" clId="{8AB925A9-010A-42BE-898B-3EF4357A0C27}" dt="2024-03-29T08:47:11.685" v="1099" actId="478"/>
          <ac:spMkLst>
            <pc:docMk/>
            <pc:sldMk cId="737566037" sldId="4358"/>
            <ac:spMk id="2" creationId="{5A949387-C602-5F16-47D7-3FF2E80DE299}"/>
          </ac:spMkLst>
        </pc:spChg>
        <pc:spChg chg="del">
          <ac:chgData name="Samantha Sykes" userId="90c81e61-1625-4134-9dba-bbafe25093fa" providerId="ADAL" clId="{8AB925A9-010A-42BE-898B-3EF4357A0C27}" dt="2024-03-29T08:47:10.686" v="1098" actId="478"/>
          <ac:spMkLst>
            <pc:docMk/>
            <pc:sldMk cId="737566037" sldId="4358"/>
            <ac:spMk id="3" creationId="{ED9098A5-526B-D84B-F992-41265D740345}"/>
          </ac:spMkLst>
        </pc:spChg>
        <pc:picChg chg="add">
          <ac:chgData name="Samantha Sykes" userId="90c81e61-1625-4134-9dba-bbafe25093fa" providerId="ADAL" clId="{8AB925A9-010A-42BE-898B-3EF4357A0C27}" dt="2024-03-29T08:47:15.596" v="1100" actId="22"/>
          <ac:picMkLst>
            <pc:docMk/>
            <pc:sldMk cId="737566037" sldId="4358"/>
            <ac:picMk id="8" creationId="{FFE019F1-4852-F560-0F4A-516B3122EA55}"/>
          </ac:picMkLst>
        </pc:picChg>
      </pc:sldChg>
      <pc:sldChg chg="addSp delSp modSp new mod">
        <pc:chgData name="Samantha Sykes" userId="90c81e61-1625-4134-9dba-bbafe25093fa" providerId="ADAL" clId="{8AB925A9-010A-42BE-898B-3EF4357A0C27}" dt="2024-03-29T08:50:23.198" v="1122" actId="34135"/>
        <pc:sldMkLst>
          <pc:docMk/>
          <pc:sldMk cId="2584472296" sldId="4359"/>
        </pc:sldMkLst>
        <pc:spChg chg="del">
          <ac:chgData name="Samantha Sykes" userId="90c81e61-1625-4134-9dba-bbafe25093fa" providerId="ADAL" clId="{8AB925A9-010A-42BE-898B-3EF4357A0C27}" dt="2024-03-29T08:48:25.708" v="1105" actId="478"/>
          <ac:spMkLst>
            <pc:docMk/>
            <pc:sldMk cId="2584472296" sldId="4359"/>
            <ac:spMk id="2" creationId="{55FAAFCB-6BE8-F2BE-9738-CF3242B9B16E}"/>
          </ac:spMkLst>
        </pc:spChg>
        <pc:spChg chg="del">
          <ac:chgData name="Samantha Sykes" userId="90c81e61-1625-4134-9dba-bbafe25093fa" providerId="ADAL" clId="{8AB925A9-010A-42BE-898B-3EF4357A0C27}" dt="2024-03-29T08:48:55.816" v="1113" actId="478"/>
          <ac:spMkLst>
            <pc:docMk/>
            <pc:sldMk cId="2584472296" sldId="4359"/>
            <ac:spMk id="3" creationId="{2D432DA5-C307-A709-92FD-3BD03247FA3F}"/>
          </ac:spMkLst>
        </pc:spChg>
        <pc:spChg chg="del">
          <ac:chgData name="Samantha Sykes" userId="90c81e61-1625-4134-9dba-bbafe25093fa" providerId="ADAL" clId="{8AB925A9-010A-42BE-898B-3EF4357A0C27}" dt="2024-03-29T08:48:59.020" v="1114" actId="478"/>
          <ac:spMkLst>
            <pc:docMk/>
            <pc:sldMk cId="2584472296" sldId="4359"/>
            <ac:spMk id="4" creationId="{79BAB557-120D-5FB7-7273-ED8FDDFD8D86}"/>
          </ac:spMkLst>
        </pc:spChg>
        <pc:spChg chg="del">
          <ac:chgData name="Samantha Sykes" userId="90c81e61-1625-4134-9dba-bbafe25093fa" providerId="ADAL" clId="{8AB925A9-010A-42BE-898B-3EF4357A0C27}" dt="2024-03-29T08:49:02.066" v="1116" actId="478"/>
          <ac:spMkLst>
            <pc:docMk/>
            <pc:sldMk cId="2584472296" sldId="4359"/>
            <ac:spMk id="5" creationId="{26546FA7-B80B-9D23-7E42-9736E662E43B}"/>
          </ac:spMkLst>
        </pc:spChg>
        <pc:spChg chg="del">
          <ac:chgData name="Samantha Sykes" userId="90c81e61-1625-4134-9dba-bbafe25093fa" providerId="ADAL" clId="{8AB925A9-010A-42BE-898B-3EF4357A0C27}" dt="2024-03-29T08:49:00.307" v="1115" actId="478"/>
          <ac:spMkLst>
            <pc:docMk/>
            <pc:sldMk cId="2584472296" sldId="4359"/>
            <ac:spMk id="6" creationId="{B5E33E33-2FA1-9BF8-1756-426C89C35E23}"/>
          </ac:spMkLst>
        </pc:spChg>
        <pc:grpChg chg="add mod">
          <ac:chgData name="Samantha Sykes" userId="90c81e61-1625-4134-9dba-bbafe25093fa" providerId="ADAL" clId="{8AB925A9-010A-42BE-898B-3EF4357A0C27}" dt="2024-03-29T08:50:23.198" v="1122" actId="34135"/>
          <ac:grpSpMkLst>
            <pc:docMk/>
            <pc:sldMk cId="2584472296" sldId="4359"/>
            <ac:grpSpMk id="11" creationId="{AD1DE136-293C-76C8-158B-1B0E7F2A53D2}"/>
          </ac:grpSpMkLst>
        </pc:grpChg>
        <pc:picChg chg="add mod modCrop">
          <ac:chgData name="Samantha Sykes" userId="90c81e61-1625-4134-9dba-bbafe25093fa" providerId="ADAL" clId="{8AB925A9-010A-42BE-898B-3EF4357A0C27}" dt="2024-03-29T08:50:23.198" v="1122" actId="34135"/>
          <ac:picMkLst>
            <pc:docMk/>
            <pc:sldMk cId="2584472296" sldId="4359"/>
            <ac:picMk id="8" creationId="{9CD507AB-6908-2D93-A13E-415F3036C03A}"/>
          </ac:picMkLst>
        </pc:picChg>
        <pc:picChg chg="add mod">
          <ac:chgData name="Samantha Sykes" userId="90c81e61-1625-4134-9dba-bbafe25093fa" providerId="ADAL" clId="{8AB925A9-010A-42BE-898B-3EF4357A0C27}" dt="2024-03-29T08:50:23.198" v="1122" actId="34135"/>
          <ac:picMkLst>
            <pc:docMk/>
            <pc:sldMk cId="2584472296" sldId="4359"/>
            <ac:picMk id="10" creationId="{B9E621E1-D715-46AE-79F3-387CE2E7F97B}"/>
          </ac:picMkLst>
        </pc:picChg>
      </pc:sldChg>
      <pc:sldChg chg="addSp delSp modSp add del mod modClrScheme chgLayout">
        <pc:chgData name="Samantha Sykes" userId="90c81e61-1625-4134-9dba-bbafe25093fa" providerId="ADAL" clId="{8AB925A9-010A-42BE-898B-3EF4357A0C27}" dt="2024-03-29T09:09:42.962" v="1710" actId="47"/>
        <pc:sldMkLst>
          <pc:docMk/>
          <pc:sldMk cId="4045119387" sldId="4360"/>
        </pc:sldMkLst>
        <pc:spChg chg="mod ord">
          <ac:chgData name="Samantha Sykes" userId="90c81e61-1625-4134-9dba-bbafe25093fa" providerId="ADAL" clId="{8AB925A9-010A-42BE-898B-3EF4357A0C27}" dt="2024-03-29T09:09:36.362" v="1709" actId="700"/>
          <ac:spMkLst>
            <pc:docMk/>
            <pc:sldMk cId="4045119387" sldId="4360"/>
            <ac:spMk id="2" creationId="{1F753F2B-9AB3-F3C8-87DC-9626561581B7}"/>
          </ac:spMkLst>
        </pc:spChg>
        <pc:spChg chg="mod ord">
          <ac:chgData name="Samantha Sykes" userId="90c81e61-1625-4134-9dba-bbafe25093fa" providerId="ADAL" clId="{8AB925A9-010A-42BE-898B-3EF4357A0C27}" dt="2024-03-29T09:09:36.362" v="1709" actId="700"/>
          <ac:spMkLst>
            <pc:docMk/>
            <pc:sldMk cId="4045119387" sldId="4360"/>
            <ac:spMk id="5" creationId="{6F1BC62B-46AA-2920-1B9A-1EB4AFA8D25F}"/>
          </ac:spMkLst>
        </pc:spChg>
        <pc:spChg chg="mod ord">
          <ac:chgData name="Samantha Sykes" userId="90c81e61-1625-4134-9dba-bbafe25093fa" providerId="ADAL" clId="{8AB925A9-010A-42BE-898B-3EF4357A0C27}" dt="2024-03-29T09:09:36.362" v="1709" actId="700"/>
          <ac:spMkLst>
            <pc:docMk/>
            <pc:sldMk cId="4045119387" sldId="4360"/>
            <ac:spMk id="6" creationId="{844B7C61-3846-497E-A941-FF5668C78774}"/>
          </ac:spMkLst>
        </pc:spChg>
        <pc:spChg chg="mod ord">
          <ac:chgData name="Samantha Sykes" userId="90c81e61-1625-4134-9dba-bbafe25093fa" providerId="ADAL" clId="{8AB925A9-010A-42BE-898B-3EF4357A0C27}" dt="2024-03-29T09:09:36.362" v="1709" actId="700"/>
          <ac:spMkLst>
            <pc:docMk/>
            <pc:sldMk cId="4045119387" sldId="4360"/>
            <ac:spMk id="7" creationId="{8713758D-714E-57FC-C172-3633C057EE08}"/>
          </ac:spMkLst>
        </pc:spChg>
        <pc:spChg chg="mod ord">
          <ac:chgData name="Samantha Sykes" userId="90c81e61-1625-4134-9dba-bbafe25093fa" providerId="ADAL" clId="{8AB925A9-010A-42BE-898B-3EF4357A0C27}" dt="2024-03-29T09:09:36.362" v="1709" actId="700"/>
          <ac:spMkLst>
            <pc:docMk/>
            <pc:sldMk cId="4045119387" sldId="4360"/>
            <ac:spMk id="15" creationId="{BF15F5CB-7961-2DEF-0266-72CD09A9FA05}"/>
          </ac:spMkLst>
        </pc:spChg>
        <pc:picChg chg="add mod">
          <ac:chgData name="Samantha Sykes" userId="90c81e61-1625-4134-9dba-bbafe25093fa" providerId="ADAL" clId="{8AB925A9-010A-42BE-898B-3EF4357A0C27}" dt="2024-03-29T09:09:20.270" v="1703" actId="1076"/>
          <ac:picMkLst>
            <pc:docMk/>
            <pc:sldMk cId="4045119387" sldId="4360"/>
            <ac:picMk id="4" creationId="{CAF3F557-7F22-6365-E42A-C16B7B6119E9}"/>
          </ac:picMkLst>
        </pc:picChg>
        <pc:picChg chg="add del">
          <ac:chgData name="Samantha Sykes" userId="90c81e61-1625-4134-9dba-bbafe25093fa" providerId="ADAL" clId="{8AB925A9-010A-42BE-898B-3EF4357A0C27}" dt="2024-03-29T09:09:21.471" v="1705" actId="21"/>
          <ac:picMkLst>
            <pc:docMk/>
            <pc:sldMk cId="4045119387" sldId="4360"/>
            <ac:picMk id="19" creationId="{8AF6CF13-EA8B-7901-EE6C-F989629A3E16}"/>
          </ac:picMkLst>
        </pc:picChg>
      </pc:sldChg>
      <pc:sldChg chg="addSp delSp modSp new mod modClrScheme chgLayout">
        <pc:chgData name="Samantha Sykes" userId="90c81e61-1625-4134-9dba-bbafe25093fa" providerId="ADAL" clId="{8AB925A9-010A-42BE-898B-3EF4357A0C27}" dt="2024-04-08T12:35:16.508" v="2197" actId="34135"/>
        <pc:sldMkLst>
          <pc:docMk/>
          <pc:sldMk cId="4279319795" sldId="4360"/>
        </pc:sldMkLst>
        <pc:spChg chg="del">
          <ac:chgData name="Samantha Sykes" userId="90c81e61-1625-4134-9dba-bbafe25093fa" providerId="ADAL" clId="{8AB925A9-010A-42BE-898B-3EF4357A0C27}" dt="2024-03-29T09:36:05.810" v="1904" actId="931"/>
          <ac:spMkLst>
            <pc:docMk/>
            <pc:sldMk cId="4279319795" sldId="4360"/>
            <ac:spMk id="2" creationId="{97EC793B-B9B8-7B93-B143-5F83A796B210}"/>
          </ac:spMkLst>
        </pc:spChg>
        <pc:spChg chg="del">
          <ac:chgData name="Samantha Sykes" userId="90c81e61-1625-4134-9dba-bbafe25093fa" providerId="ADAL" clId="{8AB925A9-010A-42BE-898B-3EF4357A0C27}" dt="2024-03-29T09:36:34.693" v="1917" actId="700"/>
          <ac:spMkLst>
            <pc:docMk/>
            <pc:sldMk cId="4279319795" sldId="4360"/>
            <ac:spMk id="3" creationId="{F85E794E-9A9D-5D3D-2B67-4488471A7A40}"/>
          </ac:spMkLst>
        </pc:spChg>
        <pc:spChg chg="del mod ord">
          <ac:chgData name="Samantha Sykes" userId="90c81e61-1625-4134-9dba-bbafe25093fa" providerId="ADAL" clId="{8AB925A9-010A-42BE-898B-3EF4357A0C27}" dt="2024-03-29T09:36:34.693" v="1917" actId="700"/>
          <ac:spMkLst>
            <pc:docMk/>
            <pc:sldMk cId="4279319795" sldId="4360"/>
            <ac:spMk id="4" creationId="{8D23AC22-B2D3-DCAD-25D1-A6327BD92ADD}"/>
          </ac:spMkLst>
        </pc:spChg>
        <pc:spChg chg="add del mod ord">
          <ac:chgData name="Samantha Sykes" userId="90c81e61-1625-4134-9dba-bbafe25093fa" providerId="ADAL" clId="{8AB925A9-010A-42BE-898B-3EF4357A0C27}" dt="2024-03-29T09:37:02.279" v="1919" actId="478"/>
          <ac:spMkLst>
            <pc:docMk/>
            <pc:sldMk cId="4279319795" sldId="4360"/>
            <ac:spMk id="7" creationId="{45271856-1750-F88B-365A-6A3D5A38E2BA}"/>
          </ac:spMkLst>
        </pc:spChg>
        <pc:spChg chg="add mod">
          <ac:chgData name="Samantha Sykes" userId="90c81e61-1625-4134-9dba-bbafe25093fa" providerId="ADAL" clId="{8AB925A9-010A-42BE-898B-3EF4357A0C27}" dt="2024-03-29T09:37:24.139" v="1927" actId="1076"/>
          <ac:spMkLst>
            <pc:docMk/>
            <pc:sldMk cId="4279319795" sldId="4360"/>
            <ac:spMk id="8" creationId="{AF92F7F2-73A2-F9E3-7DD3-3F03893848E4}"/>
          </ac:spMkLst>
        </pc:spChg>
        <pc:spChg chg="add mod">
          <ac:chgData name="Samantha Sykes" userId="90c81e61-1625-4134-9dba-bbafe25093fa" providerId="ADAL" clId="{8AB925A9-010A-42BE-898B-3EF4357A0C27}" dt="2024-03-29T09:37:15.203" v="1923" actId="1076"/>
          <ac:spMkLst>
            <pc:docMk/>
            <pc:sldMk cId="4279319795" sldId="4360"/>
            <ac:spMk id="10" creationId="{EA8C082B-023E-74D1-0271-25BF5F8E0AD4}"/>
          </ac:spMkLst>
        </pc:spChg>
        <pc:picChg chg="add mod ord">
          <ac:chgData name="Samantha Sykes" userId="90c81e61-1625-4134-9dba-bbafe25093fa" providerId="ADAL" clId="{8AB925A9-010A-42BE-898B-3EF4357A0C27}" dt="2024-04-08T12:35:16.508" v="2197" actId="34135"/>
          <ac:picMkLst>
            <pc:docMk/>
            <pc:sldMk cId="4279319795" sldId="4360"/>
            <ac:picMk id="6" creationId="{F1C7B8A9-3839-AB7B-A944-7541CBBDDE69}"/>
          </ac:picMkLst>
        </pc:picChg>
      </pc:sldChg>
      <pc:sldChg chg="addSp delSp modSp add mod modClrScheme chgLayout">
        <pc:chgData name="Samantha Sykes" userId="90c81e61-1625-4134-9dba-bbafe25093fa" providerId="ADAL" clId="{8AB925A9-010A-42BE-898B-3EF4357A0C27}" dt="2024-04-09T09:34:22.317" v="2267" actId="34135"/>
        <pc:sldMkLst>
          <pc:docMk/>
          <pc:sldMk cId="1734682229" sldId="4361"/>
        </pc:sldMkLst>
        <pc:spChg chg="add del mod">
          <ac:chgData name="Samantha Sykes" userId="90c81e61-1625-4134-9dba-bbafe25093fa" providerId="ADAL" clId="{8AB925A9-010A-42BE-898B-3EF4357A0C27}" dt="2024-03-29T09:43:03.613" v="1952" actId="6264"/>
          <ac:spMkLst>
            <pc:docMk/>
            <pc:sldMk cId="1734682229" sldId="4361"/>
            <ac:spMk id="2" creationId="{0B08A71B-98B8-AF49-8973-E6E866BE693F}"/>
          </ac:spMkLst>
        </pc:spChg>
        <pc:spChg chg="add del mod">
          <ac:chgData name="Samantha Sykes" userId="90c81e61-1625-4134-9dba-bbafe25093fa" providerId="ADAL" clId="{8AB925A9-010A-42BE-898B-3EF4357A0C27}" dt="2024-03-29T09:43:03.613" v="1952" actId="6264"/>
          <ac:spMkLst>
            <pc:docMk/>
            <pc:sldMk cId="1734682229" sldId="4361"/>
            <ac:spMk id="3" creationId="{E41A9E06-F9AF-5748-F15A-6B5114728564}"/>
          </ac:spMkLst>
        </pc:spChg>
        <pc:spChg chg="mod ord">
          <ac:chgData name="Samantha Sykes" userId="90c81e61-1625-4134-9dba-bbafe25093fa" providerId="ADAL" clId="{8AB925A9-010A-42BE-898B-3EF4357A0C27}" dt="2024-03-29T09:50:35.696" v="2062" actId="700"/>
          <ac:spMkLst>
            <pc:docMk/>
            <pc:sldMk cId="1734682229" sldId="4361"/>
            <ac:spMk id="4" creationId="{5DE7F2E6-182C-41D7-B524-8D8F3FDA5E51}"/>
          </ac:spMkLst>
        </pc:spChg>
        <pc:spChg chg="mod ord">
          <ac:chgData name="Samantha Sykes" userId="90c81e61-1625-4134-9dba-bbafe25093fa" providerId="ADAL" clId="{8AB925A9-010A-42BE-898B-3EF4357A0C27}" dt="2024-03-29T09:50:35.696" v="2062" actId="700"/>
          <ac:spMkLst>
            <pc:docMk/>
            <pc:sldMk cId="1734682229" sldId="4361"/>
            <ac:spMk id="5" creationId="{B7831835-775B-4028-973A-870F67680A9F}"/>
          </ac:spMkLst>
        </pc:spChg>
        <pc:spChg chg="mod ord">
          <ac:chgData name="Samantha Sykes" userId="90c81e61-1625-4134-9dba-bbafe25093fa" providerId="ADAL" clId="{8AB925A9-010A-42BE-898B-3EF4357A0C27}" dt="2024-03-29T09:50:35.696" v="2062" actId="700"/>
          <ac:spMkLst>
            <pc:docMk/>
            <pc:sldMk cId="1734682229" sldId="4361"/>
            <ac:spMk id="6" creationId="{BF38761C-820A-49DE-9B55-5C3A6FDDC027}"/>
          </ac:spMkLst>
        </pc:spChg>
        <pc:spChg chg="add del mod">
          <ac:chgData name="Samantha Sykes" userId="90c81e61-1625-4134-9dba-bbafe25093fa" providerId="ADAL" clId="{8AB925A9-010A-42BE-898B-3EF4357A0C27}" dt="2024-03-29T09:43:03.613" v="1952" actId="6264"/>
          <ac:spMkLst>
            <pc:docMk/>
            <pc:sldMk cId="1734682229" sldId="4361"/>
            <ac:spMk id="7" creationId="{1F7DB011-9091-F435-9414-472813B8D4AC}"/>
          </ac:spMkLst>
        </pc:spChg>
        <pc:spChg chg="mod">
          <ac:chgData name="Samantha Sykes" userId="90c81e61-1625-4134-9dba-bbafe25093fa" providerId="ADAL" clId="{8AB925A9-010A-42BE-898B-3EF4357A0C27}" dt="2024-03-29T09:47:33.857" v="2021" actId="2711"/>
          <ac:spMkLst>
            <pc:docMk/>
            <pc:sldMk cId="1734682229" sldId="4361"/>
            <ac:spMk id="8" creationId="{675506BF-8954-C660-73E0-BCBF755F6022}"/>
          </ac:spMkLst>
        </pc:spChg>
        <pc:spChg chg="add del mod ord">
          <ac:chgData name="Samantha Sykes" userId="90c81e61-1625-4134-9dba-bbafe25093fa" providerId="ADAL" clId="{8AB925A9-010A-42BE-898B-3EF4357A0C27}" dt="2024-03-29T09:43:33.361" v="1962" actId="478"/>
          <ac:spMkLst>
            <pc:docMk/>
            <pc:sldMk cId="1734682229" sldId="4361"/>
            <ac:spMk id="9" creationId="{A6201FCA-119F-AF4C-FE8F-7852996DC8CA}"/>
          </ac:spMkLst>
        </pc:spChg>
        <pc:spChg chg="add del mod ord">
          <ac:chgData name="Samantha Sykes" userId="90c81e61-1625-4134-9dba-bbafe25093fa" providerId="ADAL" clId="{8AB925A9-010A-42BE-898B-3EF4357A0C27}" dt="2024-03-29T09:46:13.140" v="1988" actId="478"/>
          <ac:spMkLst>
            <pc:docMk/>
            <pc:sldMk cId="1734682229" sldId="4361"/>
            <ac:spMk id="10" creationId="{DED4B93B-F3FA-2E2B-EAB4-27A4378A1F79}"/>
          </ac:spMkLst>
        </pc:spChg>
        <pc:spChg chg="add del mod ord">
          <ac:chgData name="Samantha Sykes" userId="90c81e61-1625-4134-9dba-bbafe25093fa" providerId="ADAL" clId="{8AB925A9-010A-42BE-898B-3EF4357A0C27}" dt="2024-03-29T09:44:14.205" v="1968" actId="478"/>
          <ac:spMkLst>
            <pc:docMk/>
            <pc:sldMk cId="1734682229" sldId="4361"/>
            <ac:spMk id="11" creationId="{7FE3FA40-AE18-5BA1-737B-CE74B8FC40AD}"/>
          </ac:spMkLst>
        </pc:spChg>
        <pc:spChg chg="mod">
          <ac:chgData name="Samantha Sykes" userId="90c81e61-1625-4134-9dba-bbafe25093fa" providerId="ADAL" clId="{8AB925A9-010A-42BE-898B-3EF4357A0C27}" dt="2024-03-29T09:46:44.254" v="2018" actId="14100"/>
          <ac:spMkLst>
            <pc:docMk/>
            <pc:sldMk cId="1734682229" sldId="4361"/>
            <ac:spMk id="17" creationId="{4F884FB6-B396-9D09-9FDB-E7BBA911E7FE}"/>
          </ac:spMkLst>
        </pc:spChg>
        <pc:spChg chg="del">
          <ac:chgData name="Samantha Sykes" userId="90c81e61-1625-4134-9dba-bbafe25093fa" providerId="ADAL" clId="{8AB925A9-010A-42BE-898B-3EF4357A0C27}" dt="2024-03-29T09:44:01.603" v="1965" actId="478"/>
          <ac:spMkLst>
            <pc:docMk/>
            <pc:sldMk cId="1734682229" sldId="4361"/>
            <ac:spMk id="22" creationId="{72426095-5846-C06B-C6D5-31F80620924E}"/>
          </ac:spMkLst>
        </pc:spChg>
        <pc:spChg chg="mod">
          <ac:chgData name="Samantha Sykes" userId="90c81e61-1625-4134-9dba-bbafe25093fa" providerId="ADAL" clId="{8AB925A9-010A-42BE-898B-3EF4357A0C27}" dt="2024-03-29T09:44:29.496" v="1975" actId="1076"/>
          <ac:spMkLst>
            <pc:docMk/>
            <pc:sldMk cId="1734682229" sldId="4361"/>
            <ac:spMk id="23" creationId="{994B83AB-533F-6001-880B-5C188E90FF41}"/>
          </ac:spMkLst>
        </pc:spChg>
        <pc:spChg chg="mod">
          <ac:chgData name="Samantha Sykes" userId="90c81e61-1625-4134-9dba-bbafe25093fa" providerId="ADAL" clId="{8AB925A9-010A-42BE-898B-3EF4357A0C27}" dt="2024-03-29T09:44:26.907" v="1973" actId="1076"/>
          <ac:spMkLst>
            <pc:docMk/>
            <pc:sldMk cId="1734682229" sldId="4361"/>
            <ac:spMk id="26" creationId="{30C99E24-A4CB-F0E0-A2E8-F0D6F0A34778}"/>
          </ac:spMkLst>
        </pc:spChg>
        <pc:picChg chg="add del mod">
          <ac:chgData name="Samantha Sykes" userId="90c81e61-1625-4134-9dba-bbafe25093fa" providerId="ADAL" clId="{8AB925A9-010A-42BE-898B-3EF4357A0C27}" dt="2024-03-29T09:49:12.151" v="2036" actId="478"/>
          <ac:picMkLst>
            <pc:docMk/>
            <pc:sldMk cId="1734682229" sldId="4361"/>
            <ac:picMk id="13" creationId="{52773CA1-15BC-78A3-E000-FE1C9687A95C}"/>
          </ac:picMkLst>
        </pc:picChg>
        <pc:picChg chg="del mod">
          <ac:chgData name="Samantha Sykes" userId="90c81e61-1625-4134-9dba-bbafe25093fa" providerId="ADAL" clId="{8AB925A9-010A-42BE-898B-3EF4357A0C27}" dt="2024-03-29T09:42:54.661" v="1949" actId="478"/>
          <ac:picMkLst>
            <pc:docMk/>
            <pc:sldMk cId="1734682229" sldId="4361"/>
            <ac:picMk id="14" creationId="{8F603077-B683-4D88-D3DF-F60FEFB5CC4C}"/>
          </ac:picMkLst>
        </pc:picChg>
        <pc:picChg chg="del mod">
          <ac:chgData name="Samantha Sykes" userId="90c81e61-1625-4134-9dba-bbafe25093fa" providerId="ADAL" clId="{8AB925A9-010A-42BE-898B-3EF4357A0C27}" dt="2024-03-29T09:43:28.973" v="1960" actId="478"/>
          <ac:picMkLst>
            <pc:docMk/>
            <pc:sldMk cId="1734682229" sldId="4361"/>
            <ac:picMk id="16" creationId="{6D3021D1-D7C5-F134-697E-D80690B7F43D}"/>
          </ac:picMkLst>
        </pc:picChg>
        <pc:picChg chg="add mod modCrop">
          <ac:chgData name="Samantha Sykes" userId="90c81e61-1625-4134-9dba-bbafe25093fa" providerId="ADAL" clId="{8AB925A9-010A-42BE-898B-3EF4357A0C27}" dt="2024-04-09T09:34:22.317" v="2267" actId="34135"/>
          <ac:picMkLst>
            <pc:docMk/>
            <pc:sldMk cId="1734682229" sldId="4361"/>
            <ac:picMk id="18" creationId="{C6ED2174-B31D-3DAC-BE49-856FBD505C1A}"/>
          </ac:picMkLst>
        </pc:picChg>
        <pc:picChg chg="mod">
          <ac:chgData name="Samantha Sykes" userId="90c81e61-1625-4134-9dba-bbafe25093fa" providerId="ADAL" clId="{8AB925A9-010A-42BE-898B-3EF4357A0C27}" dt="2024-03-29T09:44:30.559" v="1976" actId="1076"/>
          <ac:picMkLst>
            <pc:docMk/>
            <pc:sldMk cId="1734682229" sldId="4361"/>
            <ac:picMk id="19" creationId="{28C3E2E5-A5A9-2B0E-26FF-BB765323423C}"/>
          </ac:picMkLst>
        </pc:picChg>
        <pc:picChg chg="mod">
          <ac:chgData name="Samantha Sykes" userId="90c81e61-1625-4134-9dba-bbafe25093fa" providerId="ADAL" clId="{8AB925A9-010A-42BE-898B-3EF4357A0C27}" dt="2024-03-29T09:44:27.973" v="1974" actId="1076"/>
          <ac:picMkLst>
            <pc:docMk/>
            <pc:sldMk cId="1734682229" sldId="4361"/>
            <ac:picMk id="21" creationId="{EA531498-BF06-85ED-2047-373FFDBE1FEB}"/>
          </ac:picMkLst>
        </pc:picChg>
        <pc:picChg chg="del">
          <ac:chgData name="Samantha Sykes" userId="90c81e61-1625-4134-9dba-bbafe25093fa" providerId="ADAL" clId="{8AB925A9-010A-42BE-898B-3EF4357A0C27}" dt="2024-03-29T09:44:09.421" v="1966" actId="478"/>
          <ac:picMkLst>
            <pc:docMk/>
            <pc:sldMk cId="1734682229" sldId="4361"/>
            <ac:picMk id="25" creationId="{93D41914-B184-D1F8-E03B-7F88A65C06E7}"/>
          </ac:picMkLst>
        </pc:picChg>
        <pc:picChg chg="mod">
          <ac:chgData name="Samantha Sykes" userId="90c81e61-1625-4134-9dba-bbafe25093fa" providerId="ADAL" clId="{8AB925A9-010A-42BE-898B-3EF4357A0C27}" dt="2024-03-29T09:44:25.174" v="1972" actId="1076"/>
          <ac:picMkLst>
            <pc:docMk/>
            <pc:sldMk cId="1734682229" sldId="4361"/>
            <ac:picMk id="28" creationId="{37C5D27B-7F60-96E4-D054-476EBB313B57}"/>
          </ac:picMkLst>
        </pc:picChg>
      </pc:sldChg>
      <pc:sldChg chg="addSp modSp add mod">
        <pc:chgData name="Samantha Sykes" userId="90c81e61-1625-4134-9dba-bbafe25093fa" providerId="ADAL" clId="{8AB925A9-010A-42BE-898B-3EF4357A0C27}" dt="2024-04-09T09:36:09.662" v="2272" actId="34135"/>
        <pc:sldMkLst>
          <pc:docMk/>
          <pc:sldMk cId="1932873149" sldId="4362"/>
        </pc:sldMkLst>
        <pc:spChg chg="mod">
          <ac:chgData name="Samantha Sykes" userId="90c81e61-1625-4134-9dba-bbafe25093fa" providerId="ADAL" clId="{8AB925A9-010A-42BE-898B-3EF4357A0C27}" dt="2024-04-09T09:36:09.662" v="2272" actId="34135"/>
          <ac:spMkLst>
            <pc:docMk/>
            <pc:sldMk cId="1932873149" sldId="4362"/>
            <ac:spMk id="5" creationId="{591AECD0-4618-A80F-6A05-A1DE8CFFF6D4}"/>
          </ac:spMkLst>
        </pc:spChg>
        <pc:spChg chg="mod">
          <ac:chgData name="Samantha Sykes" userId="90c81e61-1625-4134-9dba-bbafe25093fa" providerId="ADAL" clId="{8AB925A9-010A-42BE-898B-3EF4357A0C27}" dt="2024-04-09T09:36:09.662" v="2272" actId="34135"/>
          <ac:spMkLst>
            <pc:docMk/>
            <pc:sldMk cId="1932873149" sldId="4362"/>
            <ac:spMk id="6" creationId="{D4470E38-6FCB-4721-D1A5-5D508D53BE86}"/>
          </ac:spMkLst>
        </pc:spChg>
        <pc:spChg chg="mod">
          <ac:chgData name="Samantha Sykes" userId="90c81e61-1625-4134-9dba-bbafe25093fa" providerId="ADAL" clId="{8AB925A9-010A-42BE-898B-3EF4357A0C27}" dt="2024-04-09T09:36:09.662" v="2272" actId="34135"/>
          <ac:spMkLst>
            <pc:docMk/>
            <pc:sldMk cId="1932873149" sldId="4362"/>
            <ac:spMk id="8" creationId="{CDB0D4DA-4DEB-E54F-E65F-0F3B9EB76DE0}"/>
          </ac:spMkLst>
        </pc:spChg>
        <pc:spChg chg="mod">
          <ac:chgData name="Samantha Sykes" userId="90c81e61-1625-4134-9dba-bbafe25093fa" providerId="ADAL" clId="{8AB925A9-010A-42BE-898B-3EF4357A0C27}" dt="2024-04-09T09:36:09.662" v="2272" actId="34135"/>
          <ac:spMkLst>
            <pc:docMk/>
            <pc:sldMk cId="1932873149" sldId="4362"/>
            <ac:spMk id="9" creationId="{FDD8F222-BFEB-7B9D-087A-4960A449AD7D}"/>
          </ac:spMkLst>
        </pc:spChg>
        <pc:spChg chg="mod">
          <ac:chgData name="Samantha Sykes" userId="90c81e61-1625-4134-9dba-bbafe25093fa" providerId="ADAL" clId="{8AB925A9-010A-42BE-898B-3EF4357A0C27}" dt="2024-04-09T09:36:09.662" v="2272" actId="34135"/>
          <ac:spMkLst>
            <pc:docMk/>
            <pc:sldMk cId="1932873149" sldId="4362"/>
            <ac:spMk id="12" creationId="{0F857CA4-2A89-153D-D443-337EFFEAA2F0}"/>
          </ac:spMkLst>
        </pc:spChg>
        <pc:spChg chg="mod">
          <ac:chgData name="Samantha Sykes" userId="90c81e61-1625-4134-9dba-bbafe25093fa" providerId="ADAL" clId="{8AB925A9-010A-42BE-898B-3EF4357A0C27}" dt="2024-04-09T09:36:09.662" v="2272" actId="34135"/>
          <ac:spMkLst>
            <pc:docMk/>
            <pc:sldMk cId="1932873149" sldId="4362"/>
            <ac:spMk id="14" creationId="{43C3D960-DD68-7D20-B6FC-8A3EF9E01DA0}"/>
          </ac:spMkLst>
        </pc:spChg>
        <pc:spChg chg="mod">
          <ac:chgData name="Samantha Sykes" userId="90c81e61-1625-4134-9dba-bbafe25093fa" providerId="ADAL" clId="{8AB925A9-010A-42BE-898B-3EF4357A0C27}" dt="2024-04-09T09:36:09.662" v="2272" actId="34135"/>
          <ac:spMkLst>
            <pc:docMk/>
            <pc:sldMk cId="1932873149" sldId="4362"/>
            <ac:spMk id="19" creationId="{727A54EE-77C7-2E91-B393-4E75507688EA}"/>
          </ac:spMkLst>
        </pc:spChg>
        <pc:spChg chg="mod">
          <ac:chgData name="Samantha Sykes" userId="90c81e61-1625-4134-9dba-bbafe25093fa" providerId="ADAL" clId="{8AB925A9-010A-42BE-898B-3EF4357A0C27}" dt="2024-04-09T09:36:09.662" v="2272" actId="34135"/>
          <ac:spMkLst>
            <pc:docMk/>
            <pc:sldMk cId="1932873149" sldId="4362"/>
            <ac:spMk id="20" creationId="{98C5BDE9-6B5C-3874-C0DF-C5BFB76A4D69}"/>
          </ac:spMkLst>
        </pc:spChg>
        <pc:spChg chg="mod">
          <ac:chgData name="Samantha Sykes" userId="90c81e61-1625-4134-9dba-bbafe25093fa" providerId="ADAL" clId="{8AB925A9-010A-42BE-898B-3EF4357A0C27}" dt="2024-04-09T09:36:09.662" v="2272" actId="34135"/>
          <ac:spMkLst>
            <pc:docMk/>
            <pc:sldMk cId="1932873149" sldId="4362"/>
            <ac:spMk id="21" creationId="{E7F592A1-9BCD-1B91-4F39-A610D47D090E}"/>
          </ac:spMkLst>
        </pc:spChg>
        <pc:spChg chg="mod">
          <ac:chgData name="Samantha Sykes" userId="90c81e61-1625-4134-9dba-bbafe25093fa" providerId="ADAL" clId="{8AB925A9-010A-42BE-898B-3EF4357A0C27}" dt="2024-04-09T09:36:09.662" v="2272" actId="34135"/>
          <ac:spMkLst>
            <pc:docMk/>
            <pc:sldMk cId="1932873149" sldId="4362"/>
            <ac:spMk id="22" creationId="{DA315A72-50BF-1FF9-5950-53B137C2153D}"/>
          </ac:spMkLst>
        </pc:spChg>
        <pc:spChg chg="mod">
          <ac:chgData name="Samantha Sykes" userId="90c81e61-1625-4134-9dba-bbafe25093fa" providerId="ADAL" clId="{8AB925A9-010A-42BE-898B-3EF4357A0C27}" dt="2024-04-09T09:36:09.662" v="2272" actId="34135"/>
          <ac:spMkLst>
            <pc:docMk/>
            <pc:sldMk cId="1932873149" sldId="4362"/>
            <ac:spMk id="23" creationId="{20914FDE-1E2D-59DC-73A2-FAB0BEEE070B}"/>
          </ac:spMkLst>
        </pc:spChg>
        <pc:spChg chg="mod">
          <ac:chgData name="Samantha Sykes" userId="90c81e61-1625-4134-9dba-bbafe25093fa" providerId="ADAL" clId="{8AB925A9-010A-42BE-898B-3EF4357A0C27}" dt="2024-04-09T09:36:09.662" v="2272" actId="34135"/>
          <ac:spMkLst>
            <pc:docMk/>
            <pc:sldMk cId="1932873149" sldId="4362"/>
            <ac:spMk id="24" creationId="{3685B311-7E35-4F30-6961-6606B1D75D01}"/>
          </ac:spMkLst>
        </pc:spChg>
        <pc:grpChg chg="add mod">
          <ac:chgData name="Samantha Sykes" userId="90c81e61-1625-4134-9dba-bbafe25093fa" providerId="ADAL" clId="{8AB925A9-010A-42BE-898B-3EF4357A0C27}" dt="2024-04-09T09:36:09.662" v="2272" actId="34135"/>
          <ac:grpSpMkLst>
            <pc:docMk/>
            <pc:sldMk cId="1932873149" sldId="4362"/>
            <ac:grpSpMk id="3" creationId="{761CDC9A-AFE7-1E91-B6CA-78E5294BE500}"/>
          </ac:grpSpMkLst>
        </pc:grpChg>
        <pc:cxnChg chg="mod">
          <ac:chgData name="Samantha Sykes" userId="90c81e61-1625-4134-9dba-bbafe25093fa" providerId="ADAL" clId="{8AB925A9-010A-42BE-898B-3EF4357A0C27}" dt="2024-04-09T09:36:09.662" v="2272" actId="34135"/>
          <ac:cxnSpMkLst>
            <pc:docMk/>
            <pc:sldMk cId="1932873149" sldId="4362"/>
            <ac:cxnSpMk id="15" creationId="{BE548661-65D4-0826-DB87-B36C64A6D9BE}"/>
          </ac:cxnSpMkLst>
        </pc:cxnChg>
      </pc:sldChg>
      <pc:sldChg chg="addSp delSp modSp add del mod modClrScheme chgLayout">
        <pc:chgData name="Samantha Sykes" userId="90c81e61-1625-4134-9dba-bbafe25093fa" providerId="ADAL" clId="{8AB925A9-010A-42BE-898B-3EF4357A0C27}" dt="2024-04-08T12:41:35.290" v="2260" actId="47"/>
        <pc:sldMkLst>
          <pc:docMk/>
          <pc:sldMk cId="0" sldId="4363"/>
        </pc:sldMkLst>
        <pc:spChg chg="mod">
          <ac:chgData name="Samantha Sykes" userId="90c81e61-1625-4134-9dba-bbafe25093fa" providerId="ADAL" clId="{8AB925A9-010A-42BE-898B-3EF4357A0C27}" dt="2024-04-08T12:39:14.509" v="2247" actId="1076"/>
          <ac:spMkLst>
            <pc:docMk/>
            <pc:sldMk cId="0" sldId="4363"/>
            <ac:spMk id="4" creationId="{AC691E33-FA43-4AEC-9584-8888F495621B}"/>
          </ac:spMkLst>
        </pc:spChg>
        <pc:spChg chg="mod ord">
          <ac:chgData name="Samantha Sykes" userId="90c81e61-1625-4134-9dba-bbafe25093fa" providerId="ADAL" clId="{8AB925A9-010A-42BE-898B-3EF4357A0C27}" dt="2024-04-08T12:35:24.987" v="2199" actId="1076"/>
          <ac:spMkLst>
            <pc:docMk/>
            <pc:sldMk cId="0" sldId="4363"/>
            <ac:spMk id="5" creationId="{3B73D5C7-013B-432E-A05B-C99B8031AF62}"/>
          </ac:spMkLst>
        </pc:spChg>
        <pc:spChg chg="mod ord">
          <ac:chgData name="Samantha Sykes" userId="90c81e61-1625-4134-9dba-bbafe25093fa" providerId="ADAL" clId="{8AB925A9-010A-42BE-898B-3EF4357A0C27}" dt="2024-04-08T12:39:46.116" v="2257" actId="1076"/>
          <ac:spMkLst>
            <pc:docMk/>
            <pc:sldMk cId="0" sldId="4363"/>
            <ac:spMk id="6" creationId="{09B278CE-43C4-4C35-A015-5A94559DB015}"/>
          </ac:spMkLst>
        </pc:spChg>
        <pc:spChg chg="add del mod ord">
          <ac:chgData name="Samantha Sykes" userId="90c81e61-1625-4134-9dba-bbafe25093fa" providerId="ADAL" clId="{8AB925A9-010A-42BE-898B-3EF4357A0C27}" dt="2024-04-08T12:35:17.902" v="2198" actId="700"/>
          <ac:spMkLst>
            <pc:docMk/>
            <pc:sldMk cId="0" sldId="4363"/>
            <ac:spMk id="29" creationId="{657E1914-322D-9C79-149D-832384224066}"/>
          </ac:spMkLst>
        </pc:spChg>
        <pc:spChg chg="add del mod ord">
          <ac:chgData name="Samantha Sykes" userId="90c81e61-1625-4134-9dba-bbafe25093fa" providerId="ADAL" clId="{8AB925A9-010A-42BE-898B-3EF4357A0C27}" dt="2024-04-08T12:35:13.787" v="2195" actId="700"/>
          <ac:spMkLst>
            <pc:docMk/>
            <pc:sldMk cId="0" sldId="4363"/>
            <ac:spMk id="30" creationId="{8A325DB0-53A3-68D0-E230-4D086FF57D04}"/>
          </ac:spMkLst>
        </pc:spChg>
        <pc:grpChg chg="mod">
          <ac:chgData name="Samantha Sykes" userId="90c81e61-1625-4134-9dba-bbafe25093fa" providerId="ADAL" clId="{8AB925A9-010A-42BE-898B-3EF4357A0C27}" dt="2024-04-08T12:20:25.233" v="2143" actId="34136"/>
          <ac:grpSpMkLst>
            <pc:docMk/>
            <pc:sldMk cId="0" sldId="4363"/>
            <ac:grpSpMk id="12" creationId="{6457895B-5DFB-36E3-E2B7-C2E07BB627CC}"/>
          </ac:grpSpMkLst>
        </pc:grpChg>
        <pc:grpChg chg="mod">
          <ac:chgData name="Samantha Sykes" userId="90c81e61-1625-4134-9dba-bbafe25093fa" providerId="ADAL" clId="{8AB925A9-010A-42BE-898B-3EF4357A0C27}" dt="2024-04-08T12:20:25.233" v="2143" actId="34136"/>
          <ac:grpSpMkLst>
            <pc:docMk/>
            <pc:sldMk cId="0" sldId="4363"/>
            <ac:grpSpMk id="14" creationId="{98349142-DD31-50AE-A0A3-A3B3B060FF20}"/>
          </ac:grpSpMkLst>
        </pc:grpChg>
        <pc:grpChg chg="mod">
          <ac:chgData name="Samantha Sykes" userId="90c81e61-1625-4134-9dba-bbafe25093fa" providerId="ADAL" clId="{8AB925A9-010A-42BE-898B-3EF4357A0C27}" dt="2024-04-08T12:20:25.233" v="2143" actId="34136"/>
          <ac:grpSpMkLst>
            <pc:docMk/>
            <pc:sldMk cId="0" sldId="4363"/>
            <ac:grpSpMk id="16" creationId="{C0D01535-9D6D-3649-A9D2-E6F6751621A1}"/>
          </ac:grpSpMkLst>
        </pc:grpChg>
        <pc:grpChg chg="del mod">
          <ac:chgData name="Samantha Sykes" userId="90c81e61-1625-4134-9dba-bbafe25093fa" providerId="ADAL" clId="{8AB925A9-010A-42BE-898B-3EF4357A0C27}" dt="2024-04-08T12:20:28.911" v="2144" actId="478"/>
          <ac:grpSpMkLst>
            <pc:docMk/>
            <pc:sldMk cId="0" sldId="4363"/>
            <ac:grpSpMk id="17" creationId="{A5EE7FFA-A6A1-9718-64B0-E95AF6D5493A}"/>
          </ac:grpSpMkLst>
        </pc:grpChg>
        <pc:grpChg chg="add mod">
          <ac:chgData name="Samantha Sykes" userId="90c81e61-1625-4134-9dba-bbafe25093fa" providerId="ADAL" clId="{8AB925A9-010A-42BE-898B-3EF4357A0C27}" dt="2024-04-08T12:39:54.891" v="2258" actId="1076"/>
          <ac:grpSpMkLst>
            <pc:docMk/>
            <pc:sldMk cId="0" sldId="4363"/>
            <ac:grpSpMk id="31" creationId="{6AAD2AD6-3F9A-4695-98F0-4A3A51949972}"/>
          </ac:grpSpMkLst>
        </pc:grpChg>
        <pc:picChg chg="mod">
          <ac:chgData name="Samantha Sykes" userId="90c81e61-1625-4134-9dba-bbafe25093fa" providerId="ADAL" clId="{8AB925A9-010A-42BE-898B-3EF4357A0C27}" dt="2024-04-08T12:20:25.233" v="2143" actId="34136"/>
          <ac:picMkLst>
            <pc:docMk/>
            <pc:sldMk cId="0" sldId="4363"/>
            <ac:picMk id="7" creationId="{DF0C7D3C-1C4D-7368-9EAE-C4C262627F70}"/>
          </ac:picMkLst>
        </pc:picChg>
        <pc:picChg chg="mod">
          <ac:chgData name="Samantha Sykes" userId="90c81e61-1625-4134-9dba-bbafe25093fa" providerId="ADAL" clId="{8AB925A9-010A-42BE-898B-3EF4357A0C27}" dt="2024-04-08T12:20:25.233" v="2143" actId="34136"/>
          <ac:picMkLst>
            <pc:docMk/>
            <pc:sldMk cId="0" sldId="4363"/>
            <ac:picMk id="9" creationId="{6C71A70E-B2CF-20CD-F485-7E3B0DDD9FBB}"/>
          </ac:picMkLst>
        </pc:picChg>
        <pc:picChg chg="mod">
          <ac:chgData name="Samantha Sykes" userId="90c81e61-1625-4134-9dba-bbafe25093fa" providerId="ADAL" clId="{8AB925A9-010A-42BE-898B-3EF4357A0C27}" dt="2024-04-08T12:20:25.233" v="2143" actId="34136"/>
          <ac:picMkLst>
            <pc:docMk/>
            <pc:sldMk cId="0" sldId="4363"/>
            <ac:picMk id="10" creationId="{B185E216-62C3-D40F-ED32-F5AE5468AC7D}"/>
          </ac:picMkLst>
        </pc:picChg>
        <pc:picChg chg="mod">
          <ac:chgData name="Samantha Sykes" userId="90c81e61-1625-4134-9dba-bbafe25093fa" providerId="ADAL" clId="{8AB925A9-010A-42BE-898B-3EF4357A0C27}" dt="2024-04-08T12:20:25.233" v="2143" actId="34136"/>
          <ac:picMkLst>
            <pc:docMk/>
            <pc:sldMk cId="0" sldId="4363"/>
            <ac:picMk id="11" creationId="{32286030-E441-98B0-F2A0-B8E9AE7F097D}"/>
          </ac:picMkLst>
        </pc:picChg>
        <pc:picChg chg="mod">
          <ac:chgData name="Samantha Sykes" userId="90c81e61-1625-4134-9dba-bbafe25093fa" providerId="ADAL" clId="{8AB925A9-010A-42BE-898B-3EF4357A0C27}" dt="2024-04-08T12:20:25.233" v="2143" actId="34136"/>
          <ac:picMkLst>
            <pc:docMk/>
            <pc:sldMk cId="0" sldId="4363"/>
            <ac:picMk id="13" creationId="{ADE50DB8-4903-77A6-47C0-C7F14A74E083}"/>
          </ac:picMkLst>
        </pc:picChg>
        <pc:picChg chg="mod">
          <ac:chgData name="Samantha Sykes" userId="90c81e61-1625-4134-9dba-bbafe25093fa" providerId="ADAL" clId="{8AB925A9-010A-42BE-898B-3EF4357A0C27}" dt="2024-04-08T12:20:25.233" v="2143" actId="34136"/>
          <ac:picMkLst>
            <pc:docMk/>
            <pc:sldMk cId="0" sldId="4363"/>
            <ac:picMk id="15" creationId="{AC8AE9AE-B154-1368-CD50-2C8D8E756769}"/>
          </ac:picMkLst>
        </pc:picChg>
        <pc:picChg chg="add mod">
          <ac:chgData name="Samantha Sykes" userId="90c81e61-1625-4134-9dba-bbafe25093fa" providerId="ADAL" clId="{8AB925A9-010A-42BE-898B-3EF4357A0C27}" dt="2024-04-08T12:39:43.254" v="2256" actId="14100"/>
          <ac:picMkLst>
            <pc:docMk/>
            <pc:sldMk cId="0" sldId="4363"/>
            <ac:picMk id="18" creationId="{86703AEE-BEDA-DAE2-078F-C69939D13383}"/>
          </ac:picMkLst>
        </pc:picChg>
        <pc:picChg chg="add del mod">
          <ac:chgData name="Samantha Sykes" userId="90c81e61-1625-4134-9dba-bbafe25093fa" providerId="ADAL" clId="{8AB925A9-010A-42BE-898B-3EF4357A0C27}" dt="2024-04-08T12:31:05.547" v="2154" actId="478"/>
          <ac:picMkLst>
            <pc:docMk/>
            <pc:sldMk cId="0" sldId="4363"/>
            <ac:picMk id="20" creationId="{4CB5DD6C-94E2-F26B-05E6-372553A3F3C7}"/>
          </ac:picMkLst>
        </pc:picChg>
        <pc:picChg chg="add del mod">
          <ac:chgData name="Samantha Sykes" userId="90c81e61-1625-4134-9dba-bbafe25093fa" providerId="ADAL" clId="{8AB925A9-010A-42BE-898B-3EF4357A0C27}" dt="2024-04-08T12:32:54.844" v="2169" actId="478"/>
          <ac:picMkLst>
            <pc:docMk/>
            <pc:sldMk cId="0" sldId="4363"/>
            <ac:picMk id="22" creationId="{AF112223-2B9B-8F51-7013-BE56B82BB289}"/>
          </ac:picMkLst>
        </pc:picChg>
        <pc:picChg chg="add del">
          <ac:chgData name="Samantha Sykes" userId="90c81e61-1625-4134-9dba-bbafe25093fa" providerId="ADAL" clId="{8AB925A9-010A-42BE-898B-3EF4357A0C27}" dt="2024-04-08T12:32:03.140" v="2164" actId="478"/>
          <ac:picMkLst>
            <pc:docMk/>
            <pc:sldMk cId="0" sldId="4363"/>
            <ac:picMk id="24" creationId="{742EAAE1-3354-C4B6-2D2A-372D41AA6032}"/>
          </ac:picMkLst>
        </pc:picChg>
        <pc:picChg chg="add mod">
          <ac:chgData name="Samantha Sykes" userId="90c81e61-1625-4134-9dba-bbafe25093fa" providerId="ADAL" clId="{8AB925A9-010A-42BE-898B-3EF4357A0C27}" dt="2024-04-08T12:39:39.011" v="2255" actId="1037"/>
          <ac:picMkLst>
            <pc:docMk/>
            <pc:sldMk cId="0" sldId="4363"/>
            <ac:picMk id="26" creationId="{EF297F3E-B7A2-C816-9919-31195BDD62B2}"/>
          </ac:picMkLst>
        </pc:picChg>
        <pc:picChg chg="add mod">
          <ac:chgData name="Samantha Sykes" userId="90c81e61-1625-4134-9dba-bbafe25093fa" providerId="ADAL" clId="{8AB925A9-010A-42BE-898B-3EF4357A0C27}" dt="2024-04-08T12:39:28.452" v="2249" actId="14100"/>
          <ac:picMkLst>
            <pc:docMk/>
            <pc:sldMk cId="0" sldId="4363"/>
            <ac:picMk id="28" creationId="{501F9EC2-FDB3-C5BC-E11E-0FDF520DD9B2}"/>
          </ac:picMkLst>
        </pc:picChg>
      </pc:sldChg>
      <pc:sldChg chg="modSp add mod">
        <pc:chgData name="Samantha Sykes" userId="90c81e61-1625-4134-9dba-bbafe25093fa" providerId="ADAL" clId="{8AB925A9-010A-42BE-898B-3EF4357A0C27}" dt="2024-04-09T09:35:47.969" v="2270" actId="34135"/>
        <pc:sldMkLst>
          <pc:docMk/>
          <pc:sldMk cId="0" sldId="4369"/>
        </pc:sldMkLst>
        <pc:grpChg chg="mod">
          <ac:chgData name="Samantha Sykes" userId="90c81e61-1625-4134-9dba-bbafe25093fa" providerId="ADAL" clId="{8AB925A9-010A-42BE-898B-3EF4357A0C27}" dt="2024-04-09T09:35:47.969" v="2270" actId="34135"/>
          <ac:grpSpMkLst>
            <pc:docMk/>
            <pc:sldMk cId="0" sldId="4369"/>
            <ac:grpSpMk id="31" creationId="{6AAD2AD6-3F9A-4695-98F0-4A3A51949972}"/>
          </ac:grpSpMkLst>
        </pc:grpChg>
        <pc:picChg chg="mod">
          <ac:chgData name="Samantha Sykes" userId="90c81e61-1625-4134-9dba-bbafe25093fa" providerId="ADAL" clId="{8AB925A9-010A-42BE-898B-3EF4357A0C27}" dt="2024-04-09T09:35:47.969" v="2270" actId="34135"/>
          <ac:picMkLst>
            <pc:docMk/>
            <pc:sldMk cId="0" sldId="4369"/>
            <ac:picMk id="18" creationId="{86703AEE-BEDA-DAE2-078F-C69939D13383}"/>
          </ac:picMkLst>
        </pc:picChg>
        <pc:picChg chg="mod">
          <ac:chgData name="Samantha Sykes" userId="90c81e61-1625-4134-9dba-bbafe25093fa" providerId="ADAL" clId="{8AB925A9-010A-42BE-898B-3EF4357A0C27}" dt="2024-04-09T09:35:47.969" v="2270" actId="34135"/>
          <ac:picMkLst>
            <pc:docMk/>
            <pc:sldMk cId="0" sldId="4369"/>
            <ac:picMk id="26" creationId="{EF297F3E-B7A2-C816-9919-31195BDD62B2}"/>
          </ac:picMkLst>
        </pc:picChg>
        <pc:picChg chg="mod">
          <ac:chgData name="Samantha Sykes" userId="90c81e61-1625-4134-9dba-bbafe25093fa" providerId="ADAL" clId="{8AB925A9-010A-42BE-898B-3EF4357A0C27}" dt="2024-04-09T09:35:47.969" v="2270" actId="34135"/>
          <ac:picMkLst>
            <pc:docMk/>
            <pc:sldMk cId="0" sldId="4369"/>
            <ac:picMk id="28" creationId="{501F9EC2-FDB3-C5BC-E11E-0FDF520DD9B2}"/>
          </ac:picMkLst>
        </pc:picChg>
      </pc:sldChg>
      <pc:sldMasterChg chg="del delSldLayout">
        <pc:chgData name="Samantha Sykes" userId="90c81e61-1625-4134-9dba-bbafe25093fa" providerId="ADAL" clId="{8AB925A9-010A-42BE-898B-3EF4357A0C27}" dt="2024-03-29T08:25:36.265" v="795" actId="2696"/>
        <pc:sldMasterMkLst>
          <pc:docMk/>
          <pc:sldMasterMk cId="3464074996" sldId="2147483826"/>
        </pc:sldMasterMkLst>
        <pc:sldLayoutChg chg="del">
          <pc:chgData name="Samantha Sykes" userId="90c81e61-1625-4134-9dba-bbafe25093fa" providerId="ADAL" clId="{8AB925A9-010A-42BE-898B-3EF4357A0C27}" dt="2024-03-29T08:25:36.265" v="795" actId="2696"/>
          <pc:sldLayoutMkLst>
            <pc:docMk/>
            <pc:sldMasterMk cId="3464074996" sldId="2147483826"/>
            <pc:sldLayoutMk cId="3386746434" sldId="2147483827"/>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343360" sldId="2147483828"/>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520854832" sldId="2147483829"/>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2457123655" sldId="2147483830"/>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347365032" sldId="2147483831"/>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066702214" sldId="2147483832"/>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3701377402" sldId="2147483833"/>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647893849" sldId="2147483834"/>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114057109" sldId="2147483835"/>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3555223620" sldId="2147483836"/>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4003974981" sldId="2147483837"/>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2148567321" sldId="2147483838"/>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446166152" sldId="2147483839"/>
          </pc:sldLayoutMkLst>
        </pc:sldLayoutChg>
      </pc:sldMasterChg>
      <pc:sldMasterChg chg="del delSldLayout">
        <pc:chgData name="Samantha Sykes" userId="90c81e61-1625-4134-9dba-bbafe25093fa" providerId="ADAL" clId="{8AB925A9-010A-42BE-898B-3EF4357A0C27}" dt="2024-03-29T09:43:10.503" v="1953" actId="700"/>
        <pc:sldMasterMkLst>
          <pc:docMk/>
          <pc:sldMasterMk cId="7275258" sldId="2147483840"/>
        </pc:sldMasterMkLst>
        <pc:sldLayoutChg chg="del">
          <pc:chgData name="Samantha Sykes" userId="90c81e61-1625-4134-9dba-bbafe25093fa" providerId="ADAL" clId="{8AB925A9-010A-42BE-898B-3EF4357A0C27}" dt="2024-03-29T09:43:10.503" v="1953" actId="700"/>
          <pc:sldLayoutMkLst>
            <pc:docMk/>
            <pc:sldMasterMk cId="7275258" sldId="2147483840"/>
            <pc:sldLayoutMk cId="2713569860" sldId="214748384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18380094" sldId="214748384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961144038" sldId="214748384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880081659" sldId="214748384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956203193" sldId="214748384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405296283" sldId="214748384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269302481" sldId="214748384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254663219" sldId="214748384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035540778" sldId="214748384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608409331" sldId="214748385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152294677" sldId="214748385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413999748" sldId="214748385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481510188" sldId="214748385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783631783" sldId="214748385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039935731" sldId="214748385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966077467" sldId="214748385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08428884" sldId="214748385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80579529" sldId="214748385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087349465" sldId="214748385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080147851" sldId="214748386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049992443" sldId="214748386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815242576" sldId="214748386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243034367" sldId="214748386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545689145" sldId="214748386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596033325" sldId="214748386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325836625" sldId="214748386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747868823" sldId="214748386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302814" sldId="214748386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10437747" sldId="214748386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843249255" sldId="214748387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27122191" sldId="214748387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050293526" sldId="214748387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593053401" sldId="214748387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464567741" sldId="214748387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439060452" sldId="214748387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8198698" sldId="214748387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077064998" sldId="214748387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075484593" sldId="214748387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86622566" sldId="214748387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441104698" sldId="214748388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223966103" sldId="214748388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041051867" sldId="214748388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930702400" sldId="214748388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277149692" sldId="214748388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159061283" sldId="214748388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733234306" sldId="214748388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887688985" sldId="214748388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64839051" sldId="214748388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390718791" sldId="214748388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83359658" sldId="214748389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4283622" sldId="214748389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86838173" sldId="214748389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405367842" sldId="214748389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819315418" sldId="214748389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612461044" sldId="214748389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82097308" sldId="214748389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87164133" sldId="214748389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774771169" sldId="214748389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80315032" sldId="214748389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807031567" sldId="214748390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184379382" sldId="214748390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230009857" sldId="214748390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343093083" sldId="214748390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347759663" sldId="214748390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79959084" sldId="214748390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317882706" sldId="214748390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3383552" sldId="214748390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531844166" sldId="214748390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881668183" sldId="214748390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1380307" sldId="214748391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314065155" sldId="214748391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284557352" sldId="214748391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007216314" sldId="214748391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979347184" sldId="214748391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183374944" sldId="214748391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227181880" sldId="214748391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958159860" sldId="214748391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05436358" sldId="214748391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815639149" sldId="214748391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763190546" sldId="214748392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71015991" sldId="2147483921"/>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gm:t>
    </dgm:pt>
    <dgm:pt modelId="{3AF6EEC2-4DDF-448D-A02B-3CD8A31EBBD5}" type="parTrans" cxnId="{77ADFA50-04DF-420F-874F-635A1CB8E635}">
      <dgm:prSet/>
      <dgm:spPr/>
      <dgm:t>
        <a:bodyPr/>
        <a:lstStyle/>
        <a:p>
          <a:endParaRPr lang="en-GB"/>
        </a:p>
      </dgm:t>
    </dgm:pt>
    <dgm:pt modelId="{67561B6C-AA36-4B6F-BB5E-74159DBFDAB0}" type="sibTrans" cxnId="{77ADFA50-04DF-420F-874F-635A1CB8E635}">
      <dgm:prSet/>
      <dgm:spPr/>
      <dgm:t>
        <a:bodyPr/>
        <a:lstStyle/>
        <a:p>
          <a:endParaRPr lang="en-GB"/>
        </a:p>
      </dgm:t>
    </dgm:pt>
    <dgm:pt modelId="{F08529C4-2C16-48A0-B649-C35E079E27C7}">
      <dgm:prSet/>
      <dgm:spPr/>
      <dgm:t>
        <a:bodyPr/>
        <a:lstStyle/>
        <a:p>
          <a:r>
            <a:rPr lang="en-GB" b="0" i="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F2E90A74-737E-45BF-9727-699E29EB5CA6}" type="parTrans" cxnId="{DEA53ACB-856E-4CA1-B28A-CE200CDA1D25}">
      <dgm:prSet/>
      <dgm:spPr/>
      <dgm:t>
        <a:bodyPr/>
        <a:lstStyle/>
        <a:p>
          <a:endParaRPr lang="en-GB"/>
        </a:p>
      </dgm:t>
    </dgm:pt>
    <dgm:pt modelId="{9F48819B-ACEB-4E02-A8C8-5F7BC98979F4}" type="sibTrans" cxnId="{DEA53ACB-856E-4CA1-B28A-CE200CDA1D25}">
      <dgm:prSet/>
      <dgm:spPr/>
      <dgm:t>
        <a:bodyPr/>
        <a:lstStyle/>
        <a:p>
          <a:endParaRPr lang="en-GB"/>
        </a:p>
      </dgm:t>
    </dgm:pt>
    <dgm:pt modelId="{2B297445-5E87-4F78-B582-30CB9B792A0F}">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gm:t>
    </dgm:pt>
    <dgm:pt modelId="{C2FAC84A-0DB2-41AC-ADB8-935E4E9260E2}" type="parTrans" cxnId="{44FC3834-DAE6-4D5D-BFC6-7892FDED65B6}">
      <dgm:prSet/>
      <dgm:spPr/>
      <dgm:t>
        <a:bodyPr/>
        <a:lstStyle/>
        <a:p>
          <a:endParaRPr lang="en-GB"/>
        </a:p>
      </dgm:t>
    </dgm:pt>
    <dgm:pt modelId="{1454B22E-E71E-47F9-95F1-43CC40C68EDA}" type="sibTrans" cxnId="{44FC3834-DAE6-4D5D-BFC6-7892FDED65B6}">
      <dgm:prSet/>
      <dgm:spPr/>
      <dgm:t>
        <a:bodyPr/>
        <a:lstStyle/>
        <a:p>
          <a:endParaRPr lang="en-GB"/>
        </a:p>
      </dgm:t>
    </dgm:pt>
    <dgm:pt modelId="{CCD3D035-EB76-4F6D-9BB7-D8D770D9485C}">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2E2EB29F-D2EE-4F83-A879-EBAF6CBB8C9D}" type="parTrans" cxnId="{2F2713F7-FEAB-43C6-BEAD-9183A219E180}">
      <dgm:prSet/>
      <dgm:spPr/>
      <dgm:t>
        <a:bodyPr/>
        <a:lstStyle/>
        <a:p>
          <a:endParaRPr lang="en-GB"/>
        </a:p>
      </dgm:t>
    </dgm:pt>
    <dgm:pt modelId="{3DE1FFCB-E06A-4DAB-A307-8B8337C94C43}" type="sibTrans" cxnId="{2F2713F7-FEAB-43C6-BEAD-9183A219E180}">
      <dgm:prSet/>
      <dgm:spPr/>
      <dgm:t>
        <a:bodyPr/>
        <a:lstStyle/>
        <a:p>
          <a:endParaRPr lang="en-GB"/>
        </a:p>
      </dgm:t>
    </dgm:pt>
    <dgm:pt modelId="{9E427F55-8E92-4EE5-B3D8-B2855740D2F2}">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gm:t>
    </dgm:pt>
    <dgm:pt modelId="{BD273964-D76C-4268-BFCD-64B078847CFE}" type="parTrans" cxnId="{CCCF36FC-7D98-4233-AE60-0BD7D7EAE042}">
      <dgm:prSet/>
      <dgm:spPr/>
      <dgm:t>
        <a:bodyPr/>
        <a:lstStyle/>
        <a:p>
          <a:endParaRPr lang="en-GB"/>
        </a:p>
      </dgm:t>
    </dgm:pt>
    <dgm:pt modelId="{87D122BB-0FF1-479D-AA22-017848350167}" type="sibTrans" cxnId="{CCCF36FC-7D98-4233-AE60-0BD7D7EAE042}">
      <dgm:prSet/>
      <dgm:spPr/>
      <dgm:t>
        <a:bodyPr/>
        <a:lstStyle/>
        <a:p>
          <a:endParaRPr lang="en-GB"/>
        </a:p>
      </dgm:t>
    </dgm:pt>
    <dgm:pt modelId="{138E19EE-1435-4423-8882-BCE0DE7BC56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gm:t>
    </dgm:pt>
    <dgm:pt modelId="{8C611824-AEB4-43E9-8D35-B5C885D8F543}" type="parTrans" cxnId="{BAC5C354-02AE-4264-9EDC-2027F5340B40}">
      <dgm:prSet/>
      <dgm:spPr/>
      <dgm:t>
        <a:bodyPr/>
        <a:lstStyle/>
        <a:p>
          <a:endParaRPr lang="en-GB"/>
        </a:p>
      </dgm:t>
    </dgm:pt>
    <dgm:pt modelId="{76C860B7-5036-4D2C-B9D3-BC1FF3E6EE5C}" type="sibTrans" cxnId="{BAC5C354-02AE-4264-9EDC-2027F5340B40}">
      <dgm:prSet/>
      <dgm:spPr/>
      <dgm:t>
        <a:bodyPr/>
        <a:lstStyle/>
        <a:p>
          <a:endParaRPr lang="en-GB"/>
        </a:p>
      </dgm:t>
    </dgm:pt>
    <dgm:pt modelId="{9BC9A4D4-C58F-4EF9-B508-43A456F22ED9}">
      <dgm:prSet custT="1"/>
      <dgm:spPr/>
      <dgm:t>
        <a:bodyPr/>
        <a:lstStyle/>
        <a:p>
          <a:pPr>
            <a:defRPr b="1"/>
          </a:pPr>
          <a:r>
            <a:rPr lang="en-US" sz="1400" dirty="0">
              <a:latin typeface="Roboto" panose="02000000000000000000" pitchFamily="2" charset="0"/>
              <a:ea typeface="Roboto" panose="02000000000000000000" pitchFamily="2" charset="0"/>
              <a:cs typeface="Roboto" panose="02000000000000000000" pitchFamily="2" charset="0"/>
            </a:rPr>
            <a:t>29 January 2025*</a:t>
          </a:r>
        </a:p>
      </dgm:t>
    </dgm:pt>
    <dgm:pt modelId="{055A3F73-8BFE-43F7-9BF6-163F5F442FD2}" type="parTrans" cxnId="{7351CC8A-E01F-469B-B430-88CD3FFCAA21}">
      <dgm:prSet/>
      <dgm:spPr/>
      <dgm:t>
        <a:bodyPr/>
        <a:lstStyle/>
        <a:p>
          <a:endParaRPr lang="en-GB"/>
        </a:p>
      </dgm:t>
    </dgm:pt>
    <dgm:pt modelId="{12C6EBC7-E014-497C-9A09-3CB4C271D93F}" type="sibTrans" cxnId="{7351CC8A-E01F-469B-B430-88CD3FFCAA21}">
      <dgm:prSet/>
      <dgm:spPr/>
      <dgm:t>
        <a:bodyPr/>
        <a:lstStyle/>
        <a:p>
          <a:endParaRPr lang="en-GB"/>
        </a:p>
      </dgm:t>
    </dgm:pt>
    <dgm:pt modelId="{B675936A-3FA4-4E56-92A1-8E1FC6361235}">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dirty="0"/>
        </a:p>
      </dgm:t>
    </dgm:pt>
    <dgm:pt modelId="{BC77E3FC-7096-4407-A605-21AE7B05B7A0}" type="parTrans" cxnId="{15D4DB14-FD60-4115-BFB0-34EB7A4DE74D}">
      <dgm:prSet/>
      <dgm:spPr/>
      <dgm:t>
        <a:bodyPr/>
        <a:lstStyle/>
        <a:p>
          <a:endParaRPr lang="en-GB"/>
        </a:p>
      </dgm:t>
    </dgm:pt>
    <dgm:pt modelId="{632421B7-D187-4E77-96DB-E8875ECFA74C}" type="sibTrans" cxnId="{15D4DB14-FD60-4115-BFB0-34EB7A4DE74D}">
      <dgm:prSet/>
      <dgm:spPr/>
      <dgm:t>
        <a:bodyPr/>
        <a:lstStyle/>
        <a:p>
          <a:endParaRPr lang="en-GB"/>
        </a:p>
      </dgm:t>
    </dgm:pt>
    <dgm:pt modelId="{1A10DD1A-A753-4F92-B4F0-DE3E37373CE9}">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gm:t>
    </dgm:pt>
    <dgm:pt modelId="{E026FEE9-1072-4363-BC3E-E520DBAE5D0C}" type="parTrans" cxnId="{3434CC29-4FEF-417E-9FAE-09BC043DC55B}">
      <dgm:prSet/>
      <dgm:spPr/>
      <dgm:t>
        <a:bodyPr/>
        <a:lstStyle/>
        <a:p>
          <a:endParaRPr lang="en-GB"/>
        </a:p>
      </dgm:t>
    </dgm:pt>
    <dgm:pt modelId="{833C4916-616A-4EFB-9F29-C2706959AD77}" type="sibTrans" cxnId="{3434CC29-4FEF-417E-9FAE-09BC043DC55B}">
      <dgm:prSet/>
      <dgm:spPr/>
      <dgm:t>
        <a:bodyPr/>
        <a:lstStyle/>
        <a:p>
          <a:endParaRPr lang="en-GB"/>
        </a:p>
      </dgm:t>
    </dgm:pt>
    <dgm:pt modelId="{506C83D4-90B4-40B6-8337-C81D68FE5EB8}">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Extra opens</a:t>
          </a:r>
        </a:p>
      </dgm:t>
    </dgm:pt>
    <dgm:pt modelId="{DFC20846-3A7D-4317-B490-9B662A47A3BF}" type="parTrans" cxnId="{67096967-92A0-40BC-9186-117F3CEA777D}">
      <dgm:prSet/>
      <dgm:spPr/>
      <dgm:t>
        <a:bodyPr/>
        <a:lstStyle/>
        <a:p>
          <a:endParaRPr lang="en-GB"/>
        </a:p>
      </dgm:t>
    </dgm:pt>
    <dgm:pt modelId="{91577DF4-E526-407B-AAC7-8ACD49FE14C6}" type="sibTrans" cxnId="{67096967-92A0-40BC-9186-117F3CEA777D}">
      <dgm:prSet/>
      <dgm:spPr/>
      <dgm:t>
        <a:bodyPr/>
        <a:lstStyle/>
        <a:p>
          <a:endParaRPr lang="en-GB"/>
        </a:p>
      </dgm:t>
    </dgm:pt>
    <dgm:pt modelId="{E61E14D3-5723-4FD2-BCEA-4D5A336CC2F8}">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gm:t>
    </dgm:pt>
    <dgm:pt modelId="{2A0273A2-94C0-4C29-B993-687ED0E8C620}" type="parTrans" cxnId="{1FC803F5-D68B-4AB3-B893-D8626B9C2B74}">
      <dgm:prSet/>
      <dgm:spPr/>
      <dgm:t>
        <a:bodyPr/>
        <a:lstStyle/>
        <a:p>
          <a:endParaRPr lang="en-GB"/>
        </a:p>
      </dgm:t>
    </dgm:pt>
    <dgm:pt modelId="{B9937D21-99D4-4355-9366-EAA4A3A63CA8}" type="sibTrans" cxnId="{1FC803F5-D68B-4AB3-B893-D8626B9C2B74}">
      <dgm:prSet/>
      <dgm:spPr/>
      <dgm:t>
        <a:bodyPr/>
        <a:lstStyle/>
        <a:p>
          <a:endParaRPr lang="en-GB"/>
        </a:p>
      </dgm:t>
    </dgm:pt>
    <dgm:pt modelId="{5976AAFC-08C5-4922-842C-3433B8CA6A7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gm:t>
    </dgm:pt>
    <dgm:pt modelId="{6787FAB8-C18B-4821-B84E-99E54A6C2ED7}" type="parTrans" cxnId="{F68E6F28-D415-46A8-81F3-1CDC1CCBF73E}">
      <dgm:prSet/>
      <dgm:spPr/>
      <dgm:t>
        <a:bodyPr/>
        <a:lstStyle/>
        <a:p>
          <a:endParaRPr lang="en-GB"/>
        </a:p>
      </dgm:t>
    </dgm:pt>
    <dgm:pt modelId="{3B05804F-F0C3-4349-8452-36B2513B6FC8}" type="sibTrans" cxnId="{F68E6F28-D415-46A8-81F3-1CDC1CCBF73E}">
      <dgm:prSet/>
      <dgm:spPr/>
      <dgm:t>
        <a:bodyPr/>
        <a:lstStyle/>
        <a:p>
          <a:endParaRPr lang="en-GB"/>
        </a:p>
      </dgm:t>
    </dgm:pt>
    <dgm:pt modelId="{7305A1CE-BBCE-486D-BFDD-E446E903F421}">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gm:t>
    </dgm:pt>
    <dgm:pt modelId="{C0E78865-CE0C-46FB-805C-55B344B88C64}" type="parTrans" cxnId="{FF9611E7-E65A-41F4-836C-30D4F95332E1}">
      <dgm:prSet/>
      <dgm:spPr/>
      <dgm:t>
        <a:bodyPr/>
        <a:lstStyle/>
        <a:p>
          <a:endParaRPr lang="en-GB"/>
        </a:p>
      </dgm:t>
    </dgm:pt>
    <dgm:pt modelId="{87A8177B-E14D-4296-839B-BC5D2A7A1B9E}" type="sibTrans" cxnId="{FF9611E7-E65A-41F4-836C-30D4F95332E1}">
      <dgm:prSet/>
      <dgm:spPr/>
      <dgm:t>
        <a:bodyPr/>
        <a:lstStyle/>
        <a:p>
          <a:endParaRPr lang="en-GB"/>
        </a:p>
      </dgm:t>
    </dgm:pt>
    <dgm:pt modelId="{034697DA-E727-4A2D-AD29-C015436AB5DB}">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301B719A-F8D3-476D-9AC3-C3C97E974FBF}" type="parTrans" cxnId="{2E08D981-E0C6-46B0-94E8-6DC0690D804A}">
      <dgm:prSet/>
      <dgm:spPr/>
      <dgm:t>
        <a:bodyPr/>
        <a:lstStyle/>
        <a:p>
          <a:endParaRPr lang="en-GB"/>
        </a:p>
      </dgm:t>
    </dgm:pt>
    <dgm:pt modelId="{CBF19018-3679-4375-AFCE-D9764EB8B919}" type="sibTrans" cxnId="{2E08D981-E0C6-46B0-94E8-6DC0690D804A}">
      <dgm:prSet/>
      <dgm:spPr/>
      <dgm:t>
        <a:bodyPr/>
        <a:lstStyle/>
        <a:p>
          <a:endParaRPr lang="en-GB"/>
        </a:p>
      </dgm:t>
    </dgm:pt>
    <dgm:pt modelId="{008B170F-96EC-484F-AB8E-D3455C6685CF}">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gm:t>
    </dgm:pt>
    <dgm:pt modelId="{31DBDC52-2EFC-4B86-939C-B5A31114EB04}" type="parTrans" cxnId="{D6C41449-47BC-40BD-9AD1-9251968D6CF7}">
      <dgm:prSet/>
      <dgm:spPr/>
      <dgm:t>
        <a:bodyPr/>
        <a:lstStyle/>
        <a:p>
          <a:endParaRPr lang="en-GB"/>
        </a:p>
      </dgm:t>
    </dgm:pt>
    <dgm:pt modelId="{78959F3E-1872-45CF-ADE8-27B62BD92575}" type="sibTrans" cxnId="{D6C41449-47BC-40BD-9AD1-9251968D6CF7}">
      <dgm:prSet/>
      <dgm:spPr/>
      <dgm:t>
        <a:bodyPr/>
        <a:lstStyle/>
        <a:p>
          <a:endParaRPr lang="en-GB"/>
        </a:p>
      </dgm:t>
    </dgm:pt>
    <dgm:pt modelId="{FD377382-3DB0-443B-A1AA-B22C0B6DC7EE}">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45A89B22-BF90-4A55-ADB7-5673D658ECD6}" type="parTrans" cxnId="{522E4CC5-253A-4EC8-A664-92CFB51C6D83}">
      <dgm:prSet/>
      <dgm:spPr/>
      <dgm:t>
        <a:bodyPr/>
        <a:lstStyle/>
        <a:p>
          <a:endParaRPr lang="en-GB"/>
        </a:p>
      </dgm:t>
    </dgm:pt>
    <dgm:pt modelId="{80FC2D82-D42D-475F-A812-FB0CE01A4F71}" type="sibTrans" cxnId="{522E4CC5-253A-4EC8-A664-92CFB51C6D83}">
      <dgm:prSet/>
      <dgm:spPr/>
      <dgm:t>
        <a:bodyPr/>
        <a:lstStyle/>
        <a:p>
          <a:endParaRPr lang="en-GB"/>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B2A59-15FB-4D2F-AA7B-0B7C697EB3D5}"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7FBEA0E9-6EC2-49B3-9D5C-5479EB752256}">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92D37E56-AB63-429F-BF2C-65E9B22CCC78}" type="par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5B5DE20-3F05-4B73-A148-DC148F1A89D7}" type="sib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1CB288B-CCD8-4E98-AB5D-FF3B62B7FF6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defRPr cap="all"/>
          </a:pPr>
          <a:r>
            <a:rPr lang="en-GB" sz="12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133E8A3-8D96-4E13-94FD-6F8144E47A3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74E54EEA-C1A1-445C-ABE8-94C19F08CC67}" type="par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BB30CAEA-5D24-433B-BE32-A6152CA9D0CF}" type="sib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18423FE-D901-48AD-B8B1-22556AA2B2C9}" type="pres">
      <dgm:prSet presAssocID="{2EBB2A59-15FB-4D2F-AA7B-0B7C697EB3D5}" presName="root" presStyleCnt="0">
        <dgm:presLayoutVars>
          <dgm:dir/>
          <dgm:resizeHandles val="exact"/>
        </dgm:presLayoutVars>
      </dgm:prSet>
      <dgm:spPr/>
    </dgm:pt>
    <dgm:pt modelId="{1884E64A-5A0A-4430-BCCD-05C681639E10}" type="pres">
      <dgm:prSet presAssocID="{7FBEA0E9-6EC2-49B3-9D5C-5479EB752256}" presName="compNode" presStyleCnt="0"/>
      <dgm:spPr/>
    </dgm:pt>
    <dgm:pt modelId="{83ED06A9-7338-462B-B047-9FCAD7444B86}" type="pres">
      <dgm:prSet presAssocID="{7FBEA0E9-6EC2-49B3-9D5C-5479EB752256}" presName="iconBgRect" presStyleLbl="bgShp" presStyleIdx="0" presStyleCnt="6"/>
      <dgm:spPr/>
    </dgm:pt>
    <dgm:pt modelId="{7686AF98-CEB4-4B40-9A10-672DBF01BA87}" type="pres">
      <dgm:prSet presAssocID="{7FBEA0E9-6EC2-49B3-9D5C-5479EB75225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F06C3E97-A032-419F-9C12-020B7C39A12C}" type="pres">
      <dgm:prSet presAssocID="{7FBEA0E9-6EC2-49B3-9D5C-5479EB752256}" presName="spaceRect" presStyleCnt="0"/>
      <dgm:spPr/>
    </dgm:pt>
    <dgm:pt modelId="{9557D0D7-66D6-41ED-92D3-998E281C192B}" type="pres">
      <dgm:prSet presAssocID="{7FBEA0E9-6EC2-49B3-9D5C-5479EB752256}" presName="textRect" presStyleLbl="revTx" presStyleIdx="0" presStyleCnt="6">
        <dgm:presLayoutVars>
          <dgm:chMax val="1"/>
          <dgm:chPref val="1"/>
        </dgm:presLayoutVars>
      </dgm:prSet>
      <dgm:spPr/>
    </dgm:pt>
    <dgm:pt modelId="{FACA37F7-14EA-4D06-82DB-3DFA4F5572D5}" type="pres">
      <dgm:prSet presAssocID="{F5B5DE20-3F05-4B73-A148-DC148F1A89D7}" presName="sibTrans" presStyleCnt="0"/>
      <dgm:spPr/>
    </dgm:pt>
    <dgm:pt modelId="{30D50D63-9584-46DB-9A59-AB6665D7247A}" type="pres">
      <dgm:prSet presAssocID="{C1CB288B-CCD8-4E98-AB5D-FF3B62B7FF68}" presName="compNode" presStyleCnt="0"/>
      <dgm:spPr/>
    </dgm:pt>
    <dgm:pt modelId="{BCA4B69A-2DF3-4AC8-BB19-2B3390F9B89A}" type="pres">
      <dgm:prSet presAssocID="{C1CB288B-CCD8-4E98-AB5D-FF3B62B7FF68}" presName="iconBgRect" presStyleLbl="bgShp" presStyleIdx="1" presStyleCnt="6"/>
      <dgm:spPr/>
    </dgm:pt>
    <dgm:pt modelId="{D178CBB5-CD31-4EE2-8AB7-18F160BC3A19}" type="pres">
      <dgm:prSet presAssocID="{C1CB288B-CCD8-4E98-AB5D-FF3B62B7FF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36C2856-8290-411D-8205-F72237ECA81E}" type="pres">
      <dgm:prSet presAssocID="{C1CB288B-CCD8-4E98-AB5D-FF3B62B7FF68}" presName="spaceRect" presStyleCnt="0"/>
      <dgm:spPr/>
    </dgm:pt>
    <dgm:pt modelId="{A9FFF142-CF47-4163-8467-A5A22CDAF05E}" type="pres">
      <dgm:prSet presAssocID="{C1CB288B-CCD8-4E98-AB5D-FF3B62B7FF68}" presName="textRect" presStyleLbl="revTx" presStyleIdx="1" presStyleCnt="6">
        <dgm:presLayoutVars>
          <dgm:chMax val="1"/>
          <dgm:chPref val="1"/>
        </dgm:presLayoutVars>
      </dgm:prSet>
      <dgm:spPr/>
    </dgm:pt>
    <dgm:pt modelId="{4B1C38F5-9199-4536-9B7D-71A3F3A8F786}" type="pres">
      <dgm:prSet presAssocID="{F052F75A-BDBF-488C-A4CE-B9DB1509DB19}" presName="sibTrans" presStyleCnt="0"/>
      <dgm:spPr/>
    </dgm:pt>
    <dgm:pt modelId="{E96309C6-D9C2-4A59-B466-B745E5C04B5B}" type="pres">
      <dgm:prSet presAssocID="{CC5B31B8-0775-4B34-AE43-04C6EAD3DE81}" presName="compNode" presStyleCnt="0"/>
      <dgm:spPr/>
    </dgm:pt>
    <dgm:pt modelId="{61A2CFD1-CA00-4AA4-86E7-9626B9315F3B}" type="pres">
      <dgm:prSet presAssocID="{CC5B31B8-0775-4B34-AE43-04C6EAD3DE81}" presName="iconBgRect" presStyleLbl="bgShp" presStyleIdx="2" presStyleCnt="6"/>
      <dgm:spPr/>
    </dgm:pt>
    <dgm:pt modelId="{517A96EE-E92B-4D9A-A9EE-001D0A075164}" type="pres">
      <dgm:prSet presAssocID="{CC5B31B8-0775-4B34-AE43-04C6EAD3DE8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C8CFBF1-05B4-43C3-88DC-2D94712E9FEF}" type="pres">
      <dgm:prSet presAssocID="{CC5B31B8-0775-4B34-AE43-04C6EAD3DE81}" presName="spaceRect" presStyleCnt="0"/>
      <dgm:spPr/>
    </dgm:pt>
    <dgm:pt modelId="{1ECF0CCE-5ACC-4D81-9209-2856B0C04CB4}" type="pres">
      <dgm:prSet presAssocID="{CC5B31B8-0775-4B34-AE43-04C6EAD3DE81}" presName="textRect" presStyleLbl="revTx" presStyleIdx="2" presStyleCnt="6">
        <dgm:presLayoutVars>
          <dgm:chMax val="1"/>
          <dgm:chPref val="1"/>
        </dgm:presLayoutVars>
      </dgm:prSet>
      <dgm:spPr/>
    </dgm:pt>
    <dgm:pt modelId="{58BE7CC5-87D3-4B98-AA21-8960737ADE61}" type="pres">
      <dgm:prSet presAssocID="{1DBEB920-4A1E-4956-8889-F5EAA2C19DA4}" presName="sibTrans" presStyleCnt="0"/>
      <dgm:spPr/>
    </dgm:pt>
    <dgm:pt modelId="{1E972838-F800-47B0-A6CC-4B500DBB432A}" type="pres">
      <dgm:prSet presAssocID="{38965546-9269-4E4E-9EA4-82352B57533D}" presName="compNode" presStyleCnt="0"/>
      <dgm:spPr/>
    </dgm:pt>
    <dgm:pt modelId="{E5B3BBBA-5C56-4A57-A9F9-FCF1F1EEFDA3}" type="pres">
      <dgm:prSet presAssocID="{38965546-9269-4E4E-9EA4-82352B57533D}" presName="iconBgRect" presStyleLbl="bgShp" presStyleIdx="3" presStyleCnt="6"/>
      <dgm:spPr/>
    </dgm:pt>
    <dgm:pt modelId="{58CF4059-C846-40B1-99E7-C59AE40CA7A9}" type="pres">
      <dgm:prSet presAssocID="{38965546-9269-4E4E-9EA4-82352B57533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gnpost outline"/>
        </a:ext>
      </dgm:extLst>
    </dgm:pt>
    <dgm:pt modelId="{A4962DC8-1DDE-421C-9403-ED3454E7964F}" type="pres">
      <dgm:prSet presAssocID="{38965546-9269-4E4E-9EA4-82352B57533D}" presName="spaceRect" presStyleCnt="0"/>
      <dgm:spPr/>
    </dgm:pt>
    <dgm:pt modelId="{C904E952-EA2B-4088-AEF3-94654AB73254}" type="pres">
      <dgm:prSet presAssocID="{38965546-9269-4E4E-9EA4-82352B57533D}" presName="textRect" presStyleLbl="revTx" presStyleIdx="3" presStyleCnt="6">
        <dgm:presLayoutVars>
          <dgm:chMax val="1"/>
          <dgm:chPref val="1"/>
        </dgm:presLayoutVars>
      </dgm:prSet>
      <dgm:spPr/>
    </dgm:pt>
    <dgm:pt modelId="{2A02A61E-BBDC-46C3-9204-21CAD277CAA2}" type="pres">
      <dgm:prSet presAssocID="{C28C66DE-84F7-4494-9E2A-B2513A864C16}" presName="sibTrans" presStyleCnt="0"/>
      <dgm:spPr/>
    </dgm:pt>
    <dgm:pt modelId="{0B0CC917-D15F-431D-A378-9097A9215840}" type="pres">
      <dgm:prSet presAssocID="{6B027420-D720-4E3D-8FAF-1F58B0134AC8}" presName="compNode" presStyleCnt="0"/>
      <dgm:spPr/>
    </dgm:pt>
    <dgm:pt modelId="{47D38A9A-169A-4D47-9FFD-1980C155B5E1}" type="pres">
      <dgm:prSet presAssocID="{6B027420-D720-4E3D-8FAF-1F58B0134AC8}" presName="iconBgRect" presStyleLbl="bgShp" presStyleIdx="4" presStyleCnt="6"/>
      <dgm:spPr/>
    </dgm:pt>
    <dgm:pt modelId="{248B9B5F-7C28-4DA0-9A92-137D3F89AD8A}" type="pres">
      <dgm:prSet presAssocID="{6B027420-D720-4E3D-8FAF-1F58B0134A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1B160912-053A-44FD-A6FA-6AA7A6237492}" type="pres">
      <dgm:prSet presAssocID="{6B027420-D720-4E3D-8FAF-1F58B0134AC8}" presName="spaceRect" presStyleCnt="0"/>
      <dgm:spPr/>
    </dgm:pt>
    <dgm:pt modelId="{D5A730BD-79FD-4266-A7B6-A279342EF5F7}" type="pres">
      <dgm:prSet presAssocID="{6B027420-D720-4E3D-8FAF-1F58B0134AC8}" presName="textRect" presStyleLbl="revTx" presStyleIdx="4" presStyleCnt="6">
        <dgm:presLayoutVars>
          <dgm:chMax val="1"/>
          <dgm:chPref val="1"/>
        </dgm:presLayoutVars>
      </dgm:prSet>
      <dgm:spPr/>
    </dgm:pt>
    <dgm:pt modelId="{FEE5D1ED-A005-4044-B121-92BBF72D74DD}" type="pres">
      <dgm:prSet presAssocID="{34D0DFBF-FEF2-4AE6-AB68-9A18F574C697}" presName="sibTrans" presStyleCnt="0"/>
      <dgm:spPr/>
    </dgm:pt>
    <dgm:pt modelId="{62B98F9B-73F2-49BF-B64F-5C7FE05471AE}" type="pres">
      <dgm:prSet presAssocID="{F133E8A3-8D96-4E13-94FD-6F8144E47A38}" presName="compNode" presStyleCnt="0"/>
      <dgm:spPr/>
    </dgm:pt>
    <dgm:pt modelId="{0979B6CB-E9E0-4EA4-A8DA-ADB5ABDBAA80}" type="pres">
      <dgm:prSet presAssocID="{F133E8A3-8D96-4E13-94FD-6F8144E47A38}" presName="iconBgRect" presStyleLbl="bgShp" presStyleIdx="5" presStyleCnt="6"/>
      <dgm:spPr>
        <a:ln>
          <a:noFill/>
        </a:ln>
      </dgm:spPr>
    </dgm:pt>
    <dgm:pt modelId="{B842EB50-7ED6-4268-AFB3-380348FFE572}" type="pres">
      <dgm:prSet presAssocID="{F133E8A3-8D96-4E13-94FD-6F8144E47A3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CF91369D-252D-4ECB-AFF6-00C4ACD75466}" type="pres">
      <dgm:prSet presAssocID="{F133E8A3-8D96-4E13-94FD-6F8144E47A38}" presName="spaceRect" presStyleCnt="0"/>
      <dgm:spPr/>
    </dgm:pt>
    <dgm:pt modelId="{9734F775-76E3-4D13-9667-D1480096CD50}" type="pres">
      <dgm:prSet presAssocID="{F133E8A3-8D96-4E13-94FD-6F8144E47A38}" presName="textRect" presStyleLbl="revTx" presStyleIdx="5" presStyleCnt="6">
        <dgm:presLayoutVars>
          <dgm:chMax val="1"/>
          <dgm:chPref val="1"/>
        </dgm:presLayoutVars>
      </dgm:prSet>
      <dgm:spPr/>
    </dgm:pt>
  </dgm:ptLst>
  <dgm:cxnLst>
    <dgm:cxn modelId="{8E046401-D117-42B5-8593-0A964F13751D}" type="presOf" srcId="{F133E8A3-8D96-4E13-94FD-6F8144E47A38}" destId="{9734F775-76E3-4D13-9667-D1480096CD50}" srcOrd="0" destOrd="0" presId="urn:microsoft.com/office/officeart/2018/5/layout/IconCircleLabelList"/>
    <dgm:cxn modelId="{7B422712-C5E6-4777-A293-73A80576B920}" srcId="{2EBB2A59-15FB-4D2F-AA7B-0B7C697EB3D5}" destId="{F133E8A3-8D96-4E13-94FD-6F8144E47A38}" srcOrd="5" destOrd="0" parTransId="{74E54EEA-C1A1-445C-ABE8-94C19F08CC67}" sibTransId="{BB30CAEA-5D24-433B-BE32-A6152CA9D0CF}"/>
    <dgm:cxn modelId="{DA686835-8E54-47C3-8B89-F0FDDC64B113}" srcId="{2EBB2A59-15FB-4D2F-AA7B-0B7C697EB3D5}" destId="{C1CB288B-CCD8-4E98-AB5D-FF3B62B7FF68}" srcOrd="1" destOrd="0" parTransId="{65E95559-3865-426B-B489-A00057BF6D3A}" sibTransId="{F052F75A-BDBF-488C-A4CE-B9DB1509DB19}"/>
    <dgm:cxn modelId="{32562D5B-8ADE-4A96-9515-789DA7CCAD5A}" srcId="{2EBB2A59-15FB-4D2F-AA7B-0B7C697EB3D5}" destId="{38965546-9269-4E4E-9EA4-82352B57533D}" srcOrd="3" destOrd="0" parTransId="{247A938A-61F9-4621-BED3-190123930EB1}" sibTransId="{C28C66DE-84F7-4494-9E2A-B2513A864C16}"/>
    <dgm:cxn modelId="{C9E68544-10EC-4905-95DF-339F12720BF4}" type="presOf" srcId="{7FBEA0E9-6EC2-49B3-9D5C-5479EB752256}" destId="{9557D0D7-66D6-41ED-92D3-998E281C192B}" srcOrd="0" destOrd="0" presId="urn:microsoft.com/office/officeart/2018/5/layout/IconCircleLabelList"/>
    <dgm:cxn modelId="{40DAFC56-917B-4104-9C77-5CA8C3B32891}" type="presOf" srcId="{6B027420-D720-4E3D-8FAF-1F58B0134AC8}" destId="{D5A730BD-79FD-4266-A7B6-A279342EF5F7}" srcOrd="0" destOrd="0" presId="urn:microsoft.com/office/officeart/2018/5/layout/IconCircleLabelList"/>
    <dgm:cxn modelId="{6387AE57-1159-4358-A08D-7721FCE0E8DB}" type="presOf" srcId="{38965546-9269-4E4E-9EA4-82352B57533D}" destId="{C904E952-EA2B-4088-AEF3-94654AB73254}" srcOrd="0" destOrd="0" presId="urn:microsoft.com/office/officeart/2018/5/layout/IconCircleLabelList"/>
    <dgm:cxn modelId="{CAD46A79-89C6-42A6-B64E-36B07E0C07F9}" srcId="{2EBB2A59-15FB-4D2F-AA7B-0B7C697EB3D5}" destId="{7FBEA0E9-6EC2-49B3-9D5C-5479EB752256}" srcOrd="0" destOrd="0" parTransId="{92D37E56-AB63-429F-BF2C-65E9B22CCC78}" sibTransId="{F5B5DE20-3F05-4B73-A148-DC148F1A89D7}"/>
    <dgm:cxn modelId="{74DC97A5-24DD-4C6F-BD31-FB896D22ACA7}" type="presOf" srcId="{2EBB2A59-15FB-4D2F-AA7B-0B7C697EB3D5}" destId="{018423FE-D901-48AD-B8B1-22556AA2B2C9}" srcOrd="0" destOrd="0" presId="urn:microsoft.com/office/officeart/2018/5/layout/IconCircleLabelList"/>
    <dgm:cxn modelId="{BAAFCFCE-F09B-4C03-A2F1-0D84D78128AA}" srcId="{2EBB2A59-15FB-4D2F-AA7B-0B7C697EB3D5}" destId="{6B027420-D720-4E3D-8FAF-1F58B0134AC8}" srcOrd="4" destOrd="0" parTransId="{5FAD3511-70E8-426A-85AA-910277DA686A}" sibTransId="{34D0DFBF-FEF2-4AE6-AB68-9A18F574C697}"/>
    <dgm:cxn modelId="{4FC8D0D0-690F-4819-BC7E-10E958AA62E9}" srcId="{2EBB2A59-15FB-4D2F-AA7B-0B7C697EB3D5}" destId="{CC5B31B8-0775-4B34-AE43-04C6EAD3DE81}" srcOrd="2" destOrd="0" parTransId="{C30CA416-D31C-4219-B3DA-47E9FBB42917}" sibTransId="{1DBEB920-4A1E-4956-8889-F5EAA2C19DA4}"/>
    <dgm:cxn modelId="{50940AE3-43A7-47ED-9E7D-D890D52BFDFA}" type="presOf" srcId="{C1CB288B-CCD8-4E98-AB5D-FF3B62B7FF68}" destId="{A9FFF142-CF47-4163-8467-A5A22CDAF05E}" srcOrd="0" destOrd="0" presId="urn:microsoft.com/office/officeart/2018/5/layout/IconCircleLabelList"/>
    <dgm:cxn modelId="{6637EBF4-4EAD-4718-BEB8-C7071F514F47}" type="presOf" srcId="{CC5B31B8-0775-4B34-AE43-04C6EAD3DE81}" destId="{1ECF0CCE-5ACC-4D81-9209-2856B0C04CB4}" srcOrd="0" destOrd="0" presId="urn:microsoft.com/office/officeart/2018/5/layout/IconCircleLabelList"/>
    <dgm:cxn modelId="{E9430DBA-442C-4C59-9F89-DBF1AD002242}" type="presParOf" srcId="{018423FE-D901-48AD-B8B1-22556AA2B2C9}" destId="{1884E64A-5A0A-4430-BCCD-05C681639E10}" srcOrd="0" destOrd="0" presId="urn:microsoft.com/office/officeart/2018/5/layout/IconCircleLabelList"/>
    <dgm:cxn modelId="{4653FF64-0376-4028-BF9B-F7A15CBC99A8}" type="presParOf" srcId="{1884E64A-5A0A-4430-BCCD-05C681639E10}" destId="{83ED06A9-7338-462B-B047-9FCAD7444B86}" srcOrd="0" destOrd="0" presId="urn:microsoft.com/office/officeart/2018/5/layout/IconCircleLabelList"/>
    <dgm:cxn modelId="{8C403219-7DE5-48E4-B112-83D514EFE1B3}" type="presParOf" srcId="{1884E64A-5A0A-4430-BCCD-05C681639E10}" destId="{7686AF98-CEB4-4B40-9A10-672DBF01BA87}" srcOrd="1" destOrd="0" presId="urn:microsoft.com/office/officeart/2018/5/layout/IconCircleLabelList"/>
    <dgm:cxn modelId="{C23DAC5A-A1AA-47A6-8A1B-063138B56789}" type="presParOf" srcId="{1884E64A-5A0A-4430-BCCD-05C681639E10}" destId="{F06C3E97-A032-419F-9C12-020B7C39A12C}" srcOrd="2" destOrd="0" presId="urn:microsoft.com/office/officeart/2018/5/layout/IconCircleLabelList"/>
    <dgm:cxn modelId="{B52ECC2D-0EEC-4449-A311-BAB851C3D5B1}" type="presParOf" srcId="{1884E64A-5A0A-4430-BCCD-05C681639E10}" destId="{9557D0D7-66D6-41ED-92D3-998E281C192B}" srcOrd="3" destOrd="0" presId="urn:microsoft.com/office/officeart/2018/5/layout/IconCircleLabelList"/>
    <dgm:cxn modelId="{0293AFD7-DDD8-480B-BE9B-D2F8220C4C03}" type="presParOf" srcId="{018423FE-D901-48AD-B8B1-22556AA2B2C9}" destId="{FACA37F7-14EA-4D06-82DB-3DFA4F5572D5}" srcOrd="1" destOrd="0" presId="urn:microsoft.com/office/officeart/2018/5/layout/IconCircleLabelList"/>
    <dgm:cxn modelId="{14D14F0F-11E7-4F2B-8C4E-490CF0A51B3E}" type="presParOf" srcId="{018423FE-D901-48AD-B8B1-22556AA2B2C9}" destId="{30D50D63-9584-46DB-9A59-AB6665D7247A}" srcOrd="2" destOrd="0" presId="urn:microsoft.com/office/officeart/2018/5/layout/IconCircleLabelList"/>
    <dgm:cxn modelId="{C0DE4F70-BDAE-4717-9B74-5125CC15FCCE}" type="presParOf" srcId="{30D50D63-9584-46DB-9A59-AB6665D7247A}" destId="{BCA4B69A-2DF3-4AC8-BB19-2B3390F9B89A}" srcOrd="0" destOrd="0" presId="urn:microsoft.com/office/officeart/2018/5/layout/IconCircleLabelList"/>
    <dgm:cxn modelId="{F2037F06-C468-41A8-BFCB-12F87F80C975}" type="presParOf" srcId="{30D50D63-9584-46DB-9A59-AB6665D7247A}" destId="{D178CBB5-CD31-4EE2-8AB7-18F160BC3A19}" srcOrd="1" destOrd="0" presId="urn:microsoft.com/office/officeart/2018/5/layout/IconCircleLabelList"/>
    <dgm:cxn modelId="{89779908-201B-4022-A96A-50214F827A18}" type="presParOf" srcId="{30D50D63-9584-46DB-9A59-AB6665D7247A}" destId="{336C2856-8290-411D-8205-F72237ECA81E}" srcOrd="2" destOrd="0" presId="urn:microsoft.com/office/officeart/2018/5/layout/IconCircleLabelList"/>
    <dgm:cxn modelId="{5CE57403-FDC4-4F6F-8EDF-70CCF16B011F}" type="presParOf" srcId="{30D50D63-9584-46DB-9A59-AB6665D7247A}" destId="{A9FFF142-CF47-4163-8467-A5A22CDAF05E}" srcOrd="3" destOrd="0" presId="urn:microsoft.com/office/officeart/2018/5/layout/IconCircleLabelList"/>
    <dgm:cxn modelId="{D41B9693-F231-4736-8184-A803FFC64228}" type="presParOf" srcId="{018423FE-D901-48AD-B8B1-22556AA2B2C9}" destId="{4B1C38F5-9199-4536-9B7D-71A3F3A8F786}" srcOrd="3" destOrd="0" presId="urn:microsoft.com/office/officeart/2018/5/layout/IconCircleLabelList"/>
    <dgm:cxn modelId="{86BFF266-AADF-462A-82C9-2586EB6B7099}" type="presParOf" srcId="{018423FE-D901-48AD-B8B1-22556AA2B2C9}" destId="{E96309C6-D9C2-4A59-B466-B745E5C04B5B}" srcOrd="4" destOrd="0" presId="urn:microsoft.com/office/officeart/2018/5/layout/IconCircleLabelList"/>
    <dgm:cxn modelId="{64747394-E1B8-4D0C-A19D-B4102DC8263A}" type="presParOf" srcId="{E96309C6-D9C2-4A59-B466-B745E5C04B5B}" destId="{61A2CFD1-CA00-4AA4-86E7-9626B9315F3B}" srcOrd="0" destOrd="0" presId="urn:microsoft.com/office/officeart/2018/5/layout/IconCircleLabelList"/>
    <dgm:cxn modelId="{4819F0F7-C020-4481-9BA0-C38C4DBA5643}" type="presParOf" srcId="{E96309C6-D9C2-4A59-B466-B745E5C04B5B}" destId="{517A96EE-E92B-4D9A-A9EE-001D0A075164}" srcOrd="1" destOrd="0" presId="urn:microsoft.com/office/officeart/2018/5/layout/IconCircleLabelList"/>
    <dgm:cxn modelId="{4472B9C6-3315-49AA-99B4-ACD8A1CBF470}" type="presParOf" srcId="{E96309C6-D9C2-4A59-B466-B745E5C04B5B}" destId="{2C8CFBF1-05B4-43C3-88DC-2D94712E9FEF}" srcOrd="2" destOrd="0" presId="urn:microsoft.com/office/officeart/2018/5/layout/IconCircleLabelList"/>
    <dgm:cxn modelId="{4A14D9C9-0192-40B1-A443-5560D6F1F405}" type="presParOf" srcId="{E96309C6-D9C2-4A59-B466-B745E5C04B5B}" destId="{1ECF0CCE-5ACC-4D81-9209-2856B0C04CB4}" srcOrd="3" destOrd="0" presId="urn:microsoft.com/office/officeart/2018/5/layout/IconCircleLabelList"/>
    <dgm:cxn modelId="{F9203ACC-67A9-48D6-BD8D-A2DF2DE2B2FF}" type="presParOf" srcId="{018423FE-D901-48AD-B8B1-22556AA2B2C9}" destId="{58BE7CC5-87D3-4B98-AA21-8960737ADE61}" srcOrd="5" destOrd="0" presId="urn:microsoft.com/office/officeart/2018/5/layout/IconCircleLabelList"/>
    <dgm:cxn modelId="{C554E326-9347-4574-8252-FD792C7088F4}" type="presParOf" srcId="{018423FE-D901-48AD-B8B1-22556AA2B2C9}" destId="{1E972838-F800-47B0-A6CC-4B500DBB432A}" srcOrd="6" destOrd="0" presId="urn:microsoft.com/office/officeart/2018/5/layout/IconCircleLabelList"/>
    <dgm:cxn modelId="{42C4FFF2-CDC4-4D9E-B12C-5F50998350D4}" type="presParOf" srcId="{1E972838-F800-47B0-A6CC-4B500DBB432A}" destId="{E5B3BBBA-5C56-4A57-A9F9-FCF1F1EEFDA3}" srcOrd="0" destOrd="0" presId="urn:microsoft.com/office/officeart/2018/5/layout/IconCircleLabelList"/>
    <dgm:cxn modelId="{61F942D7-256C-4E93-AF2E-CC5E12DC7618}" type="presParOf" srcId="{1E972838-F800-47B0-A6CC-4B500DBB432A}" destId="{58CF4059-C846-40B1-99E7-C59AE40CA7A9}" srcOrd="1" destOrd="0" presId="urn:microsoft.com/office/officeart/2018/5/layout/IconCircleLabelList"/>
    <dgm:cxn modelId="{59DA7C9B-7E9D-4AE7-AB4B-CA421527D4EF}" type="presParOf" srcId="{1E972838-F800-47B0-A6CC-4B500DBB432A}" destId="{A4962DC8-1DDE-421C-9403-ED3454E7964F}" srcOrd="2" destOrd="0" presId="urn:microsoft.com/office/officeart/2018/5/layout/IconCircleLabelList"/>
    <dgm:cxn modelId="{D34E6E28-E479-455D-BB38-8590F71E9253}" type="presParOf" srcId="{1E972838-F800-47B0-A6CC-4B500DBB432A}" destId="{C904E952-EA2B-4088-AEF3-94654AB73254}" srcOrd="3" destOrd="0" presId="urn:microsoft.com/office/officeart/2018/5/layout/IconCircleLabelList"/>
    <dgm:cxn modelId="{337F8CD4-E0AF-4F44-B589-7DCA78D2BAE4}" type="presParOf" srcId="{018423FE-D901-48AD-B8B1-22556AA2B2C9}" destId="{2A02A61E-BBDC-46C3-9204-21CAD277CAA2}" srcOrd="7" destOrd="0" presId="urn:microsoft.com/office/officeart/2018/5/layout/IconCircleLabelList"/>
    <dgm:cxn modelId="{76AC65E0-B246-4F94-915D-6485BDEF77F0}" type="presParOf" srcId="{018423FE-D901-48AD-B8B1-22556AA2B2C9}" destId="{0B0CC917-D15F-431D-A378-9097A9215840}" srcOrd="8" destOrd="0" presId="urn:microsoft.com/office/officeart/2018/5/layout/IconCircleLabelList"/>
    <dgm:cxn modelId="{1858131B-7627-41EA-9F6E-4D090E347661}" type="presParOf" srcId="{0B0CC917-D15F-431D-A378-9097A9215840}" destId="{47D38A9A-169A-4D47-9FFD-1980C155B5E1}" srcOrd="0" destOrd="0" presId="urn:microsoft.com/office/officeart/2018/5/layout/IconCircleLabelList"/>
    <dgm:cxn modelId="{4BF24947-5B29-498E-9A5D-976554DE3A84}" type="presParOf" srcId="{0B0CC917-D15F-431D-A378-9097A9215840}" destId="{248B9B5F-7C28-4DA0-9A92-137D3F89AD8A}" srcOrd="1" destOrd="0" presId="urn:microsoft.com/office/officeart/2018/5/layout/IconCircleLabelList"/>
    <dgm:cxn modelId="{20220ED5-1514-4643-956E-901DE9887771}" type="presParOf" srcId="{0B0CC917-D15F-431D-A378-9097A9215840}" destId="{1B160912-053A-44FD-A6FA-6AA7A6237492}" srcOrd="2" destOrd="0" presId="urn:microsoft.com/office/officeart/2018/5/layout/IconCircleLabelList"/>
    <dgm:cxn modelId="{9BE5EC1E-07A4-4A6F-AB0F-805228047977}" type="presParOf" srcId="{0B0CC917-D15F-431D-A378-9097A9215840}" destId="{D5A730BD-79FD-4266-A7B6-A279342EF5F7}" srcOrd="3" destOrd="0" presId="urn:microsoft.com/office/officeart/2018/5/layout/IconCircleLabelList"/>
    <dgm:cxn modelId="{F6A9B1C9-0576-4648-8449-304FBAEFD32B}" type="presParOf" srcId="{018423FE-D901-48AD-B8B1-22556AA2B2C9}" destId="{FEE5D1ED-A005-4044-B121-92BBF72D74DD}" srcOrd="9" destOrd="0" presId="urn:microsoft.com/office/officeart/2018/5/layout/IconCircleLabelList"/>
    <dgm:cxn modelId="{6FE4F9D9-8E15-4F1B-BE9E-741BCFC67823}" type="presParOf" srcId="{018423FE-D901-48AD-B8B1-22556AA2B2C9}" destId="{62B98F9B-73F2-49BF-B64F-5C7FE05471AE}" srcOrd="10" destOrd="0" presId="urn:microsoft.com/office/officeart/2018/5/layout/IconCircleLabelList"/>
    <dgm:cxn modelId="{B0BACDC0-2E71-4FE6-8228-1E5B9209E233}" type="presParOf" srcId="{62B98F9B-73F2-49BF-B64F-5C7FE05471AE}" destId="{0979B6CB-E9E0-4EA4-A8DA-ADB5ABDBAA80}" srcOrd="0" destOrd="0" presId="urn:microsoft.com/office/officeart/2018/5/layout/IconCircleLabelList"/>
    <dgm:cxn modelId="{99C6E083-99A2-4544-B0A2-68D752EE6B65}" type="presParOf" srcId="{62B98F9B-73F2-49BF-B64F-5C7FE05471AE}" destId="{B842EB50-7ED6-4268-AFB3-380348FFE572}" srcOrd="1" destOrd="0" presId="urn:microsoft.com/office/officeart/2018/5/layout/IconCircleLabelList"/>
    <dgm:cxn modelId="{C772CE7B-1703-4C72-8F0E-B40069D7295E}" type="presParOf" srcId="{62B98F9B-73F2-49BF-B64F-5C7FE05471AE}" destId="{CF91369D-252D-4ECB-AFF6-00C4ACD75466}" srcOrd="2" destOrd="0" presId="urn:microsoft.com/office/officeart/2018/5/layout/IconCircleLabelList"/>
    <dgm:cxn modelId="{8CEE7C0E-037D-466C-A109-E653BA32725C}" type="presParOf" srcId="{62B98F9B-73F2-49BF-B64F-5C7FE05471AE}" destId="{9734F775-76E3-4D13-9667-D1480096CD5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1657914"/>
          <a:ext cx="8923031"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54537" y="382522"/>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81529"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336013" y="665162"/>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b="0" i="0" kern="120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36013" y="665162"/>
        <a:ext cx="1642787" cy="981485"/>
      </dsp:txXfrm>
    </dsp:sp>
    <dsp:sp modelId="{C2636B65-E491-4D02-9B90-919468EC465A}">
      <dsp:nvSpPr>
        <dsp:cNvPr id="0" name=""/>
        <dsp:cNvSpPr/>
      </dsp:nvSpPr>
      <dsp:spPr>
        <a:xfrm>
          <a:off x="336013" y="320316"/>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sp:txBody>
      <dsp:txXfrm>
        <a:off x="336013" y="320316"/>
        <a:ext cx="1642787" cy="344846"/>
      </dsp:txXfrm>
    </dsp:sp>
    <dsp:sp modelId="{459409A4-983E-49A6-A904-89067E6F322F}">
      <dsp:nvSpPr>
        <dsp:cNvPr id="0" name=""/>
        <dsp:cNvSpPr/>
      </dsp:nvSpPr>
      <dsp:spPr>
        <a:xfrm>
          <a:off x="176021" y="676428"/>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145716"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1044280" y="2690338"/>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1071272"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1337568"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337568" y="1657914"/>
        <a:ext cx="1642787" cy="981485"/>
      </dsp:txXfrm>
    </dsp:sp>
    <dsp:sp modelId="{6F221318-48BE-447B-A7D2-1849CBD86EE0}">
      <dsp:nvSpPr>
        <dsp:cNvPr id="0" name=""/>
        <dsp:cNvSpPr/>
      </dsp:nvSpPr>
      <dsp:spPr>
        <a:xfrm>
          <a:off x="1337568"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sp:txBody>
      <dsp:txXfrm>
        <a:off x="1337568" y="2639399"/>
        <a:ext cx="1642787" cy="344846"/>
      </dsp:txXfrm>
    </dsp:sp>
    <dsp:sp modelId="{FD64E599-2E88-43E2-AD3C-0A310F8E3D0A}">
      <dsp:nvSpPr>
        <dsp:cNvPr id="0" name=""/>
        <dsp:cNvSpPr/>
      </dsp:nvSpPr>
      <dsp:spPr>
        <a:xfrm>
          <a:off x="1165764" y="1657914"/>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1135459"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2034023" y="382522"/>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2061015"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2327311"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327311" y="676428"/>
        <a:ext cx="1642787" cy="981485"/>
      </dsp:txXfrm>
    </dsp:sp>
    <dsp:sp modelId="{5AA5A3A1-2668-4E97-BC1C-DC2A0876D6AF}">
      <dsp:nvSpPr>
        <dsp:cNvPr id="0" name=""/>
        <dsp:cNvSpPr/>
      </dsp:nvSpPr>
      <dsp:spPr>
        <a:xfrm>
          <a:off x="2327311"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sp:txBody>
      <dsp:txXfrm>
        <a:off x="2327311" y="331582"/>
        <a:ext cx="1642787" cy="344846"/>
      </dsp:txXfrm>
    </dsp:sp>
    <dsp:sp modelId="{5CB986B8-86A6-4FF3-AB08-20559797C5EF}">
      <dsp:nvSpPr>
        <dsp:cNvPr id="0" name=""/>
        <dsp:cNvSpPr/>
      </dsp:nvSpPr>
      <dsp:spPr>
        <a:xfrm>
          <a:off x="2155507" y="676428"/>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2125201"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3023766" y="2690338"/>
          <a:ext cx="242967" cy="242967"/>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3050758"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3317054"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sp:txBody>
      <dsp:txXfrm>
        <a:off x="3317054" y="1657914"/>
        <a:ext cx="1642787" cy="981485"/>
      </dsp:txXfrm>
    </dsp:sp>
    <dsp:sp modelId="{5D87BB61-98FA-4FD8-BE5F-F6566298EC51}">
      <dsp:nvSpPr>
        <dsp:cNvPr id="0" name=""/>
        <dsp:cNvSpPr/>
      </dsp:nvSpPr>
      <dsp:spPr>
        <a:xfrm>
          <a:off x="3317054"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sp:txBody>
      <dsp:txXfrm>
        <a:off x="3317054" y="2639399"/>
        <a:ext cx="1642787" cy="344846"/>
      </dsp:txXfrm>
    </dsp:sp>
    <dsp:sp modelId="{2999627A-F398-4640-88A8-B22A87717434}">
      <dsp:nvSpPr>
        <dsp:cNvPr id="0" name=""/>
        <dsp:cNvSpPr/>
      </dsp:nvSpPr>
      <dsp:spPr>
        <a:xfrm>
          <a:off x="3145250" y="1657914"/>
          <a:ext cx="0" cy="981485"/>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3114944" y="1626877"/>
          <a:ext cx="61849" cy="6207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4013509" y="382522"/>
          <a:ext cx="242967" cy="242967"/>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4040501"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4306797"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1100" kern="1200" dirty="0"/>
        </a:p>
      </dsp:txBody>
      <dsp:txXfrm>
        <a:off x="4306797" y="676428"/>
        <a:ext cx="1642787" cy="981485"/>
      </dsp:txXfrm>
    </dsp:sp>
    <dsp:sp modelId="{A4B515E9-A4A5-40D4-9CCB-21A7643920CF}">
      <dsp:nvSpPr>
        <dsp:cNvPr id="0" name=""/>
        <dsp:cNvSpPr/>
      </dsp:nvSpPr>
      <dsp:spPr>
        <a:xfrm>
          <a:off x="4306797"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latin typeface="Roboto" panose="02000000000000000000" pitchFamily="2" charset="0"/>
              <a:ea typeface="Roboto" panose="02000000000000000000" pitchFamily="2" charset="0"/>
              <a:cs typeface="Roboto" panose="02000000000000000000" pitchFamily="2" charset="0"/>
            </a:rPr>
            <a:t>29 January 2025*</a:t>
          </a:r>
        </a:p>
      </dsp:txBody>
      <dsp:txXfrm>
        <a:off x="4306797" y="331582"/>
        <a:ext cx="1642787" cy="344846"/>
      </dsp:txXfrm>
    </dsp:sp>
    <dsp:sp modelId="{7D741D70-100C-44F9-8CC5-7FDEE20AE00B}">
      <dsp:nvSpPr>
        <dsp:cNvPr id="0" name=""/>
        <dsp:cNvSpPr/>
      </dsp:nvSpPr>
      <dsp:spPr>
        <a:xfrm>
          <a:off x="4134993" y="676428"/>
          <a:ext cx="0" cy="981485"/>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4104687" y="1626877"/>
          <a:ext cx="61849" cy="62072"/>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5003252" y="2690338"/>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5030244"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5296540"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Extra opens</a:t>
          </a:r>
        </a:p>
      </dsp:txBody>
      <dsp:txXfrm>
        <a:off x="5296540" y="1657914"/>
        <a:ext cx="1642787" cy="981485"/>
      </dsp:txXfrm>
    </dsp:sp>
    <dsp:sp modelId="{EEE5AA7E-0A68-4495-8E26-5F3BE5B33226}">
      <dsp:nvSpPr>
        <dsp:cNvPr id="0" name=""/>
        <dsp:cNvSpPr/>
      </dsp:nvSpPr>
      <dsp:spPr>
        <a:xfrm>
          <a:off x="5296540"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sp:txBody>
      <dsp:txXfrm>
        <a:off x="5296540" y="2639399"/>
        <a:ext cx="1642787" cy="344846"/>
      </dsp:txXfrm>
    </dsp:sp>
    <dsp:sp modelId="{4D47442E-434E-4FA3-9545-7BE2F13582B3}">
      <dsp:nvSpPr>
        <dsp:cNvPr id="0" name=""/>
        <dsp:cNvSpPr/>
      </dsp:nvSpPr>
      <dsp:spPr>
        <a:xfrm>
          <a:off x="5124736" y="1657914"/>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5094430"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5992995" y="382522"/>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6019987"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6286283"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sp:txBody>
      <dsp:txXfrm>
        <a:off x="6286283" y="676428"/>
        <a:ext cx="1642787" cy="981485"/>
      </dsp:txXfrm>
    </dsp:sp>
    <dsp:sp modelId="{6749E0AB-4B46-4F4A-AA72-8E7E37D9EB13}">
      <dsp:nvSpPr>
        <dsp:cNvPr id="0" name=""/>
        <dsp:cNvSpPr/>
      </dsp:nvSpPr>
      <dsp:spPr>
        <a:xfrm>
          <a:off x="6286283"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sp:txBody>
      <dsp:txXfrm>
        <a:off x="6286283" y="331582"/>
        <a:ext cx="1642787" cy="344846"/>
      </dsp:txXfrm>
    </dsp:sp>
    <dsp:sp modelId="{0A13FC7B-E04F-48C3-BC23-E73215B21296}">
      <dsp:nvSpPr>
        <dsp:cNvPr id="0" name=""/>
        <dsp:cNvSpPr/>
      </dsp:nvSpPr>
      <dsp:spPr>
        <a:xfrm>
          <a:off x="6114479" y="676428"/>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6084173"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6982738" y="2690338"/>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7009730"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7276026"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276026" y="1657914"/>
        <a:ext cx="1642787" cy="981485"/>
      </dsp:txXfrm>
    </dsp:sp>
    <dsp:sp modelId="{094F82B1-9AD5-425C-903C-BB56F1862A07}">
      <dsp:nvSpPr>
        <dsp:cNvPr id="0" name=""/>
        <dsp:cNvSpPr/>
      </dsp:nvSpPr>
      <dsp:spPr>
        <a:xfrm>
          <a:off x="7276026"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sp:txBody>
      <dsp:txXfrm>
        <a:off x="7276026" y="2639399"/>
        <a:ext cx="1642787" cy="344846"/>
      </dsp:txXfrm>
    </dsp:sp>
    <dsp:sp modelId="{82B5ADF5-D7B3-481B-BB8F-5E918D55E515}">
      <dsp:nvSpPr>
        <dsp:cNvPr id="0" name=""/>
        <dsp:cNvSpPr/>
      </dsp:nvSpPr>
      <dsp:spPr>
        <a:xfrm>
          <a:off x="7104222" y="1657914"/>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7073916"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D06A9-7338-462B-B047-9FCAD7444B86}">
      <dsp:nvSpPr>
        <dsp:cNvPr id="0" name=""/>
        <dsp:cNvSpPr/>
      </dsp:nvSpPr>
      <dsp:spPr>
        <a:xfrm>
          <a:off x="245046"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6AF98-CEB4-4B40-9A10-672DBF01BA87}">
      <dsp:nvSpPr>
        <dsp:cNvPr id="0" name=""/>
        <dsp:cNvSpPr/>
      </dsp:nvSpPr>
      <dsp:spPr>
        <a:xfrm>
          <a:off x="406149" y="840906"/>
          <a:ext cx="433740" cy="4337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7D0D7-66D6-41ED-92D3-998E281C192B}">
      <dsp:nvSpPr>
        <dsp:cNvPr id="0" name=""/>
        <dsp:cNvSpPr/>
      </dsp:nvSpPr>
      <dsp:spPr>
        <a:xfrm>
          <a:off x="339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390" y="1671208"/>
        <a:ext cx="1239257" cy="759045"/>
      </dsp:txXfrm>
    </dsp:sp>
    <dsp:sp modelId="{BCA4B69A-2DF3-4AC8-BB19-2B3390F9B89A}">
      <dsp:nvSpPr>
        <dsp:cNvPr id="0" name=""/>
        <dsp:cNvSpPr/>
      </dsp:nvSpPr>
      <dsp:spPr>
        <a:xfrm>
          <a:off x="1701173"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8CBB5-CD31-4EE2-8AB7-18F160BC3A19}">
      <dsp:nvSpPr>
        <dsp:cNvPr id="0" name=""/>
        <dsp:cNvSpPr/>
      </dsp:nvSpPr>
      <dsp:spPr>
        <a:xfrm>
          <a:off x="1862277" y="840906"/>
          <a:ext cx="433740" cy="433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FF142-CF47-4163-8467-A5A22CDAF05E}">
      <dsp:nvSpPr>
        <dsp:cNvPr id="0" name=""/>
        <dsp:cNvSpPr/>
      </dsp:nvSpPr>
      <dsp:spPr>
        <a:xfrm>
          <a:off x="1459518"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459518" y="1671208"/>
        <a:ext cx="1239257" cy="759045"/>
      </dsp:txXfrm>
    </dsp:sp>
    <dsp:sp modelId="{61A2CFD1-CA00-4AA4-86E7-9626B9315F3B}">
      <dsp:nvSpPr>
        <dsp:cNvPr id="0" name=""/>
        <dsp:cNvSpPr/>
      </dsp:nvSpPr>
      <dsp:spPr>
        <a:xfrm>
          <a:off x="3157301"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A96EE-E92B-4D9A-A9EE-001D0A075164}">
      <dsp:nvSpPr>
        <dsp:cNvPr id="0" name=""/>
        <dsp:cNvSpPr/>
      </dsp:nvSpPr>
      <dsp:spPr>
        <a:xfrm>
          <a:off x="3318405" y="840906"/>
          <a:ext cx="433740" cy="4337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F0CCE-5ACC-4D81-9209-2856B0C04CB4}">
      <dsp:nvSpPr>
        <dsp:cNvPr id="0" name=""/>
        <dsp:cNvSpPr/>
      </dsp:nvSpPr>
      <dsp:spPr>
        <a:xfrm>
          <a:off x="2915646"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15646" y="1671208"/>
        <a:ext cx="1239257" cy="759045"/>
      </dsp:txXfrm>
    </dsp:sp>
    <dsp:sp modelId="{E5B3BBBA-5C56-4A57-A9F9-FCF1F1EEFDA3}">
      <dsp:nvSpPr>
        <dsp:cNvPr id="0" name=""/>
        <dsp:cNvSpPr/>
      </dsp:nvSpPr>
      <dsp:spPr>
        <a:xfrm>
          <a:off x="4613429"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F4059-C846-40B1-99E7-C59AE40CA7A9}">
      <dsp:nvSpPr>
        <dsp:cNvPr id="0" name=""/>
        <dsp:cNvSpPr/>
      </dsp:nvSpPr>
      <dsp:spPr>
        <a:xfrm>
          <a:off x="4774533" y="840906"/>
          <a:ext cx="433740" cy="4337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04E952-EA2B-4088-AEF3-94654AB73254}">
      <dsp:nvSpPr>
        <dsp:cNvPr id="0" name=""/>
        <dsp:cNvSpPr/>
      </dsp:nvSpPr>
      <dsp:spPr>
        <a:xfrm>
          <a:off x="4371774"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4371774" y="1671208"/>
        <a:ext cx="1239257" cy="759045"/>
      </dsp:txXfrm>
    </dsp:sp>
    <dsp:sp modelId="{47D38A9A-169A-4D47-9FFD-1980C155B5E1}">
      <dsp:nvSpPr>
        <dsp:cNvPr id="0" name=""/>
        <dsp:cNvSpPr/>
      </dsp:nvSpPr>
      <dsp:spPr>
        <a:xfrm>
          <a:off x="6069557"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B9B5F-7C28-4DA0-9A92-137D3F89AD8A}">
      <dsp:nvSpPr>
        <dsp:cNvPr id="0" name=""/>
        <dsp:cNvSpPr/>
      </dsp:nvSpPr>
      <dsp:spPr>
        <a:xfrm>
          <a:off x="6230661" y="840906"/>
          <a:ext cx="433740" cy="4337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730BD-79FD-4266-A7B6-A279342EF5F7}">
      <dsp:nvSpPr>
        <dsp:cNvPr id="0" name=""/>
        <dsp:cNvSpPr/>
      </dsp:nvSpPr>
      <dsp:spPr>
        <a:xfrm>
          <a:off x="5827902"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5827902" y="1671208"/>
        <a:ext cx="1239257" cy="759045"/>
      </dsp:txXfrm>
    </dsp:sp>
    <dsp:sp modelId="{0979B6CB-E9E0-4EA4-A8DA-ADB5ABDBAA80}">
      <dsp:nvSpPr>
        <dsp:cNvPr id="0" name=""/>
        <dsp:cNvSpPr/>
      </dsp:nvSpPr>
      <dsp:spPr>
        <a:xfrm>
          <a:off x="7525685"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EB50-7ED6-4268-AFB3-380348FFE572}">
      <dsp:nvSpPr>
        <dsp:cNvPr id="0" name=""/>
        <dsp:cNvSpPr/>
      </dsp:nvSpPr>
      <dsp:spPr>
        <a:xfrm>
          <a:off x="7686789" y="840906"/>
          <a:ext cx="433740" cy="4337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F775-76E3-4D13-9667-D1480096CD50}">
      <dsp:nvSpPr>
        <dsp:cNvPr id="0" name=""/>
        <dsp:cNvSpPr/>
      </dsp:nvSpPr>
      <dsp:spPr>
        <a:xfrm>
          <a:off x="728403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7284030" y="1671208"/>
        <a:ext cx="1239257" cy="759045"/>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32</a:t>
            </a:fld>
            <a:endParaRPr lang="en-US" dirty="0"/>
          </a:p>
        </p:txBody>
      </p:sp>
    </p:spTree>
    <p:extLst>
      <p:ext uri="{BB962C8B-B14F-4D97-AF65-F5344CB8AC3E}">
        <p14:creationId xmlns:p14="http://schemas.microsoft.com/office/powerpoint/2010/main" val="97187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6</a:t>
            </a:fld>
            <a:endParaRPr lang="en-US"/>
          </a:p>
        </p:txBody>
      </p:sp>
    </p:spTree>
    <p:extLst>
      <p:ext uri="{BB962C8B-B14F-4D97-AF65-F5344CB8AC3E}">
        <p14:creationId xmlns:p14="http://schemas.microsoft.com/office/powerpoint/2010/main" val="14087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1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14</a:t>
            </a:fld>
            <a:endParaRPr lang="en-US"/>
          </a:p>
        </p:txBody>
      </p:sp>
    </p:spTree>
    <p:extLst>
      <p:ext uri="{BB962C8B-B14F-4D97-AF65-F5344CB8AC3E}">
        <p14:creationId xmlns:p14="http://schemas.microsoft.com/office/powerpoint/2010/main" val="223376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B4484B-C7C1-48CC-8B0A-9123CB7C8225}" type="slidenum">
              <a:rPr lang="en-GB" smtClean="0"/>
              <a:t>18</a:t>
            </a:fld>
            <a:endParaRPr lang="en-GB"/>
          </a:p>
        </p:txBody>
      </p:sp>
    </p:spTree>
    <p:extLst>
      <p:ext uri="{BB962C8B-B14F-4D97-AF65-F5344CB8AC3E}">
        <p14:creationId xmlns:p14="http://schemas.microsoft.com/office/powerpoint/2010/main" val="21523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52B4484B-C7C1-48CC-8B0A-9123CB7C8225}" type="slidenum">
              <a:rPr lang="en-GB" smtClean="0"/>
              <a:t>19</a:t>
            </a:fld>
            <a:endParaRPr lang="en-GB"/>
          </a:p>
        </p:txBody>
      </p:sp>
    </p:spTree>
    <p:extLst>
      <p:ext uri="{BB962C8B-B14F-4D97-AF65-F5344CB8AC3E}">
        <p14:creationId xmlns:p14="http://schemas.microsoft.com/office/powerpoint/2010/main" val="212478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2B4484B-C7C1-48CC-8B0A-9123CB7C8225}" type="slidenum">
              <a:rPr lang="en-GB" smtClean="0"/>
              <a:t>23</a:t>
            </a:fld>
            <a:endParaRPr lang="en-GB"/>
          </a:p>
        </p:txBody>
      </p:sp>
    </p:spTree>
    <p:extLst>
      <p:ext uri="{BB962C8B-B14F-4D97-AF65-F5344CB8AC3E}">
        <p14:creationId xmlns:p14="http://schemas.microsoft.com/office/powerpoint/2010/main" val="1336945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10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18 April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18 April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18 April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978804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701597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F78-183C-044B-0D4D-CB599B23644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C2A4389-FF85-0C40-A5B3-EC7BC3532A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BA163-5486-0068-C02B-3AB42E14A335}"/>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7DAB200F-4B3E-ED0A-A0CC-EB1F8F4C4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E700-1058-2CCC-ADF2-A31791FA707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363995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457514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9F9-21DD-B290-739B-64C6639C327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00553C-C686-A2AF-7D71-BE198E3544D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B292D-B941-D3AC-7B67-FF4B26AEC82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C30081BD-FB1A-DE6B-7717-294E9E361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0C005-22AC-C962-7577-1C15099CCAB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0791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0FA-B0A7-1DC6-FE53-7429215B31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FC213-F7DD-F361-EEE0-FA4A5693B7B4}"/>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75353C-61E3-8A97-CC62-B8D48D2744D4}"/>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9A4B52-DA97-F0CE-180D-C9C92BD5366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65FB9BF8-C2E5-FAE3-F196-ACB80009E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2900-7EBA-AFB4-6968-DA2E27B012B7}"/>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944006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22AD-503D-AE4D-B6FA-23D50A4ED90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08CDAA-97E8-3625-09CF-BF050CB24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83ED2-B198-D70D-D3B0-9FAF3140D1C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896ECC-B918-B60C-5D14-20E0E80DCE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57BA0A9-4E58-0480-8FCA-194CC997625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E48A40-566D-6ED2-83B6-2B81D3226DF0}"/>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8" name="Footer Placeholder 7">
            <a:extLst>
              <a:ext uri="{FF2B5EF4-FFF2-40B4-BE49-F238E27FC236}">
                <a16:creationId xmlns:a16="http://schemas.microsoft.com/office/drawing/2014/main" id="{899CF864-4308-0A34-32C8-471D4129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F2625-B292-B825-9E0A-70359F401DC6}"/>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385615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0C9-DD47-375B-5EE8-112564F81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35EF0-9073-1B69-A2FE-41E441E99691}"/>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4" name="Footer Placeholder 3">
            <a:extLst>
              <a:ext uri="{FF2B5EF4-FFF2-40B4-BE49-F238E27FC236}">
                <a16:creationId xmlns:a16="http://schemas.microsoft.com/office/drawing/2014/main" id="{D68CDBA1-4F8F-AB10-63AB-F36A96CFB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CE1FA-1046-863C-8A1C-E07C95E082A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1709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98685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821-5EA4-F87D-1B44-8E0F5E27E22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2D56E2-B781-4614-9EF1-1570B040A1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83D2BF-28F7-62BD-D1B4-E85930CBD3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0970FB2-9D6B-F246-D02A-061BAA16885F}"/>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5DD456D1-FD0E-E780-EC2B-B26F3340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6159E-5D33-CD0C-633C-174A907F41C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79638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07E9-4E01-FAD2-558E-A4A9089D10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023E42-E8EF-B4A4-193E-1A9CD24724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82B4A1-D135-0246-0F22-2DC114F448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C5627B-918D-1449-C2B9-4C1D1828C9CE}"/>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6" name="Footer Placeholder 5">
            <a:extLst>
              <a:ext uri="{FF2B5EF4-FFF2-40B4-BE49-F238E27FC236}">
                <a16:creationId xmlns:a16="http://schemas.microsoft.com/office/drawing/2014/main" id="{5BBC8AC4-92C1-AD24-0687-B36799FAA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0EE9-85CE-04AC-7140-0F8834FBE3A3}"/>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391647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7E7-134E-D0ED-596D-6C65CBD2CE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F9B2A1-0855-C752-E39B-DE7B6ED026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68FD2-80DA-7244-6BAD-8638F0D4C19F}"/>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655D9C6B-3D4D-6435-1911-8D9B2EC3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048-4EB5-CD93-D1D7-4C5DAD4D975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591939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E906E-29AF-3E16-CB17-9436A888AD64}"/>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5BB02E-7765-E1A9-204E-579E9D6914AE}"/>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2FA6F-8A28-788F-9ED8-95CDE471F5E5}"/>
              </a:ext>
            </a:extLst>
          </p:cNvPr>
          <p:cNvSpPr>
            <a:spLocks noGrp="1"/>
          </p:cNvSpPr>
          <p:nvPr>
            <p:ph type="dt" sz="half" idx="10"/>
          </p:nvPr>
        </p:nvSpPr>
        <p:spPr/>
        <p:txBody>
          <a:body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89DC7FDF-C026-13DA-4A4D-9899A2E5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943CB-1F41-7E86-D689-1B05762CCBE1}"/>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954996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276999"/>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3539510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5" y="4865145"/>
            <a:ext cx="2342597" cy="235972"/>
          </a:xfrm>
          <a:prstGeom prst="rect">
            <a:avLst/>
          </a:prstGeom>
        </p:spPr>
        <p:txBody>
          <a:bodyPr vert="horz" lIns="91440" tIns="45720" rIns="0" bIns="45720" rtlCol="0" anchor="ctr"/>
          <a:lstStyle>
            <a:lvl1pPr algn="r">
              <a:defRPr sz="9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6" y="4865145"/>
            <a:ext cx="4482625" cy="226342"/>
          </a:xfrm>
          <a:prstGeom prst="rect">
            <a:avLst/>
          </a:prstGeom>
        </p:spPr>
        <p:txBody>
          <a:bodyPr vert="horz" lIns="91440" tIns="45720" rIns="91440" bIns="45720" rtlCol="0" anchor="ctr"/>
          <a:lstStyle>
            <a:lvl1pPr algn="l">
              <a:defRPr sz="900">
                <a:solidFill>
                  <a:schemeClr val="tx1"/>
                </a:solidFill>
              </a:defRPr>
            </a:lvl1pPr>
          </a:lstStyle>
          <a:p>
            <a:endParaRPr lang="en-US" b="1" dirty="0"/>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40" y="4885610"/>
            <a:ext cx="614789" cy="185412"/>
          </a:xfrm>
          <a:prstGeom prst="rect">
            <a:avLst/>
          </a:prstGeom>
        </p:spPr>
      </p:pic>
    </p:spTree>
    <p:extLst>
      <p:ext uri="{BB962C8B-B14F-4D97-AF65-F5344CB8AC3E}">
        <p14:creationId xmlns:p14="http://schemas.microsoft.com/office/powerpoint/2010/main" val="4170857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72C74-E300-F250-863B-FCB0639E13CA}"/>
              </a:ext>
            </a:extLst>
          </p:cNvPr>
          <p:cNvSpPr>
            <a:spLocks noGrp="1"/>
          </p:cNvSpPr>
          <p:nvPr>
            <p:ph type="dt" sz="half" idx="10"/>
          </p:nvPr>
        </p:nvSpPr>
        <p:spPr/>
        <p:txBody>
          <a:bodyPr/>
          <a:lstStyle/>
          <a:p>
            <a:fld id="{DD571998-F165-4B19-AB1C-A60FC410F4B0}" type="datetimeFigureOut">
              <a:rPr lang="en-GB" smtClean="0"/>
              <a:t>18/04/2024</a:t>
            </a:fld>
            <a:endParaRPr lang="en-GB"/>
          </a:p>
        </p:txBody>
      </p:sp>
      <p:sp>
        <p:nvSpPr>
          <p:cNvPr id="3" name="Footer Placeholder 2">
            <a:extLst>
              <a:ext uri="{FF2B5EF4-FFF2-40B4-BE49-F238E27FC236}">
                <a16:creationId xmlns:a16="http://schemas.microsoft.com/office/drawing/2014/main" id="{708D0E5F-C28D-9294-DE67-3FC2ED29AD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3D6E5B-A0B7-B33D-C3E5-0426F38132F9}"/>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4224157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52CB-6F15-90EE-BEDC-B90D3C5ECD9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571FFC-BFF3-BB1B-3CFF-7CEA701961F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745A99-D0A3-756B-BEB0-F5AE61744E36}"/>
              </a:ext>
            </a:extLst>
          </p:cNvPr>
          <p:cNvSpPr>
            <a:spLocks noGrp="1"/>
          </p:cNvSpPr>
          <p:nvPr>
            <p:ph type="dt" sz="half" idx="10"/>
          </p:nvPr>
        </p:nvSpPr>
        <p:spPr/>
        <p:txBody>
          <a:bodyPr/>
          <a:lstStyle/>
          <a:p>
            <a:fld id="{DD571998-F165-4B19-AB1C-A60FC410F4B0}" type="datetimeFigureOut">
              <a:rPr lang="en-GB" smtClean="0"/>
              <a:t>18/04/2024</a:t>
            </a:fld>
            <a:endParaRPr lang="en-GB"/>
          </a:p>
        </p:txBody>
      </p:sp>
      <p:sp>
        <p:nvSpPr>
          <p:cNvPr id="5" name="Footer Placeholder 4">
            <a:extLst>
              <a:ext uri="{FF2B5EF4-FFF2-40B4-BE49-F238E27FC236}">
                <a16:creationId xmlns:a16="http://schemas.microsoft.com/office/drawing/2014/main" id="{67A58C78-AD8E-2819-DF64-47D029EA59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8D3077-E8C6-49EA-40A4-C099DA88F643}"/>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10724975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8.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18 April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 id="2147483825" r:id="rId83"/>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D4B7-58CA-529C-A63E-28F9D167E2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0C8277-79B1-6DB3-E7E5-CDC5C41C4E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152A60-3F1E-B978-2628-AFE3F7D191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0B4462-B22D-154C-A1B0-9E7545F4FF86}" type="datetimeFigureOut">
              <a:rPr lang="en-US" smtClean="0"/>
              <a:t>4/18/2024</a:t>
            </a:fld>
            <a:endParaRPr lang="en-US"/>
          </a:p>
        </p:txBody>
      </p:sp>
      <p:sp>
        <p:nvSpPr>
          <p:cNvPr id="5" name="Footer Placeholder 4">
            <a:extLst>
              <a:ext uri="{FF2B5EF4-FFF2-40B4-BE49-F238E27FC236}">
                <a16:creationId xmlns:a16="http://schemas.microsoft.com/office/drawing/2014/main" id="{5DCCD5F3-3A8B-DABD-2CDD-50B187C3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0919FF-8450-0F64-2F24-B00806776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34048-2CC6-2F43-B534-A31EC26EAA3F}" type="slidenum">
              <a:rPr lang="en-US" smtClean="0"/>
              <a:t>‹#›</a:t>
            </a:fld>
            <a:endParaRPr lang="en-US"/>
          </a:p>
        </p:txBody>
      </p:sp>
    </p:spTree>
    <p:extLst>
      <p:ext uri="{BB962C8B-B14F-4D97-AF65-F5344CB8AC3E}">
        <p14:creationId xmlns:p14="http://schemas.microsoft.com/office/powerpoint/2010/main" val="35208255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EF79-3EAF-D917-DD85-D70493F895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8387B-F92B-E7B3-803B-652440F99D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85C59-0345-E247-5497-AF1352DA2B9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571998-F165-4B19-AB1C-A60FC410F4B0}" type="datetimeFigureOut">
              <a:rPr lang="en-GB" smtClean="0"/>
              <a:t>18/04/2024</a:t>
            </a:fld>
            <a:endParaRPr lang="en-GB"/>
          </a:p>
        </p:txBody>
      </p:sp>
      <p:sp>
        <p:nvSpPr>
          <p:cNvPr id="5" name="Footer Placeholder 4">
            <a:extLst>
              <a:ext uri="{FF2B5EF4-FFF2-40B4-BE49-F238E27FC236}">
                <a16:creationId xmlns:a16="http://schemas.microsoft.com/office/drawing/2014/main" id="{BC6DC353-8694-38D8-F9F4-FA840815F5E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ECA75D-1F0F-1052-4B91-015849C89C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5ED650-4D6F-49C7-A0B2-AD060EE9EB95}" type="slidenum">
              <a:rPr lang="en-GB" smtClean="0"/>
              <a:t>‹#›</a:t>
            </a:fld>
            <a:endParaRPr lang="en-GB"/>
          </a:p>
        </p:txBody>
      </p:sp>
    </p:spTree>
    <p:extLst>
      <p:ext uri="{BB962C8B-B14F-4D97-AF65-F5344CB8AC3E}">
        <p14:creationId xmlns:p14="http://schemas.microsoft.com/office/powerpoint/2010/main" val="3797514333"/>
      </p:ext>
    </p:extLst>
  </p:cSld>
  <p:clrMap bg1="lt1" tx1="dk1" bg2="lt2" tx2="dk2" accent1="accent1" accent2="accent2" accent3="accent3" accent4="accent4" accent5="accent5" accent6="accent6" hlink="hlink" folHlink="folHlink"/>
  <p:sldLayoutIdLst>
    <p:sldLayoutId id="2147483841" r:id="rId1"/>
    <p:sldLayoutId id="214748384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cas.com/explore/search/videos?query=&amp;refinementList%5Bvideo_channels_name%5D%5B0%5D=Hub%20Live%20Videos" TargetMode="External"/><Relationship Id="rId1" Type="http://schemas.openxmlformats.org/officeDocument/2006/relationships/slideLayout" Target="../slideLayouts/slideLayout6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35.png"/><Relationship Id="rId1" Type="http://schemas.openxmlformats.org/officeDocument/2006/relationships/slideLayout" Target="../slideLayouts/slideLayout66.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8.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6.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slideLayout" Target="../slideLayouts/slideLayout62.xml"/><Relationship Id="rId16" Type="http://schemas.openxmlformats.org/officeDocument/2006/relationships/image" Target="../media/image65.svg"/><Relationship Id="rId1" Type="http://schemas.openxmlformats.org/officeDocument/2006/relationships/tags" Target="../tags/tag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9.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9.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56.xml"/><Relationship Id="rId1" Type="http://schemas.openxmlformats.org/officeDocument/2006/relationships/tags" Target="../tags/tag11.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66.xml"/><Relationship Id="rId1" Type="http://schemas.openxmlformats.org/officeDocument/2006/relationships/tags" Target="../tags/tag12.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80.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0.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subject-tasters"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hyperlink" Target="https://www.ucas.com/careers/careers-quiz"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97.xml"/><Relationship Id="rId1" Type="http://schemas.openxmlformats.org/officeDocument/2006/relationships/tags" Target="../tags/tag15.xml"/><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slideLayout" Target="../slideLayouts/slideLayout31.xml"/><Relationship Id="rId1" Type="http://schemas.openxmlformats.org/officeDocument/2006/relationships/tags" Target="../tags/tag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17.xml"/><Relationship Id="rId4" Type="http://schemas.openxmlformats.org/officeDocument/2006/relationships/image" Target="../media/image84.jp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slideLayout" Target="../slideLayouts/slideLayout60.xml"/><Relationship Id="rId1" Type="http://schemas.openxmlformats.org/officeDocument/2006/relationships/tags" Target="../tags/tag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90.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ucas.com/node/446041" TargetMode="Externa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svg"/><Relationship Id="rId2" Type="http://schemas.openxmlformats.org/officeDocument/2006/relationships/slideLayout" Target="../slideLayouts/slideLayout65.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a:xfrm>
            <a:off x="645459" y="1505372"/>
            <a:ext cx="4240306" cy="1924851"/>
          </a:xfrm>
        </p:spPr>
        <p:txBody>
          <a:bodyPr>
            <a:normAutofit/>
          </a:bodyPr>
          <a:lstStyle/>
          <a:p>
            <a:r>
              <a:rPr lang="en-US" dirty="0">
                <a:latin typeface="Roboto" panose="02000000000000000000" pitchFamily="2" charset="0"/>
              </a:rPr>
              <a:t>Your UCAS </a:t>
            </a:r>
            <a:br>
              <a:rPr lang="en-US" dirty="0">
                <a:latin typeface="Roboto" panose="02000000000000000000" pitchFamily="2" charset="0"/>
              </a:rPr>
            </a:br>
            <a:r>
              <a:rPr lang="en-US" dirty="0">
                <a:latin typeface="Roboto" panose="02000000000000000000" pitchFamily="2" charset="0"/>
              </a:rPr>
              <a:t>journey</a:t>
            </a:r>
            <a:br>
              <a:rPr lang="en-US" dirty="0">
                <a:latin typeface="Roboto" panose="02000000000000000000" pitchFamily="2" charset="0"/>
              </a:rPr>
            </a:br>
            <a:endParaRPr lang="en-US" dirty="0">
              <a:latin typeface="Roboto" panose="02000000000000000000" pitchFamily="2" charset="0"/>
            </a:endParaRP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b="1" dirty="0">
                <a:solidFill>
                  <a:srgbClr val="5DB88D"/>
                </a:solidFill>
                <a:latin typeface="Roboto Thin" panose="02000000000000000000" pitchFamily="2" charset="0"/>
              </a:rPr>
              <a:t>Last updated April 2024</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07656C-B328-47EE-971F-4B4B4C64659C}"/>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sp>
        <p:nvSpPr>
          <p:cNvPr id="8" name="Title 7">
            <a:extLst>
              <a:ext uri="{FF2B5EF4-FFF2-40B4-BE49-F238E27FC236}">
                <a16:creationId xmlns:a16="http://schemas.microsoft.com/office/drawing/2014/main" id="{1E866257-E37A-4361-8755-455ED10E1B03}"/>
              </a:ext>
            </a:extLst>
          </p:cNvPr>
          <p:cNvSpPr>
            <a:spLocks noGrp="1"/>
          </p:cNvSpPr>
          <p:nvPr>
            <p:ph type="title" idx="4294967295"/>
          </p:nvPr>
        </p:nvSpPr>
        <p:spPr>
          <a:xfrm>
            <a:off x="278916" y="52013"/>
            <a:ext cx="7610475" cy="1019175"/>
          </a:xfrm>
        </p:spPr>
        <p:txBody>
          <a:bodyPr/>
          <a:lstStyle/>
          <a:p>
            <a:r>
              <a:rPr lang="en-GB" dirty="0">
                <a:solidFill>
                  <a:schemeClr val="accent3"/>
                </a:solidFill>
                <a:latin typeface="Roboto" panose="02000000000000000000" pitchFamily="2" charset="0"/>
              </a:rPr>
              <a:t>Advice</a:t>
            </a:r>
            <a:r>
              <a:rPr lang="en-GB" dirty="0">
                <a:latin typeface="Roboto" panose="02000000000000000000" pitchFamily="2" charset="0"/>
              </a:rPr>
              <a:t>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4294967295"/>
          </p:nvPr>
        </p:nvSpPr>
        <p:spPr>
          <a:xfrm>
            <a:off x="212444" y="1525552"/>
            <a:ext cx="2269720" cy="2975173"/>
          </a:xfrm>
        </p:spPr>
        <p:txBody>
          <a:bodyPr/>
          <a:lstStyle/>
          <a:p>
            <a:pPr marL="0" indent="0">
              <a:buNone/>
            </a:pPr>
            <a:r>
              <a:rPr lang="en-GB" sz="1800" b="1" dirty="0">
                <a:latin typeface="Roboto Light" panose="02000000000000000000" pitchFamily="2" charset="0"/>
              </a:rPr>
              <a:t>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Watch expert interviews </a:t>
            </a:r>
            <a:r>
              <a:rPr lang="en-GB" sz="1800" dirty="0">
                <a:solidFill>
                  <a:srgbClr val="1E2834"/>
                </a:solidFill>
                <a:latin typeface="Roboto Light" panose="02000000000000000000" pitchFamily="2" charset="0"/>
                <a:hlinkClick r:id="rId2"/>
              </a:rPr>
              <a:t>on demand</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4294967295"/>
          </p:nvPr>
        </p:nvSpPr>
        <p:spPr>
          <a:xfrm>
            <a:off x="4572000" y="1501130"/>
            <a:ext cx="2343150" cy="2974975"/>
          </a:xfrm>
        </p:spPr>
        <p:txBody>
          <a:bodyPr/>
          <a:lstStyle/>
          <a:p>
            <a:pPr marL="0" indent="0">
              <a:buNone/>
            </a:pPr>
            <a:r>
              <a:rPr lang="en-GB" sz="1800" b="1" dirty="0">
                <a:latin typeface="Roboto Light" panose="02000000000000000000" pitchFamily="2" charset="0"/>
              </a:rPr>
              <a:t>Your events </a:t>
            </a:r>
          </a:p>
          <a:p>
            <a:pPr marL="0" indent="0" algn="l" rtl="0" fontAlgn="base">
              <a:buNone/>
            </a:pPr>
            <a:r>
              <a:rPr lang="en-GB" sz="1800" dirty="0">
                <a:solidFill>
                  <a:srgbClr val="1E2834"/>
                </a:solidFill>
                <a:latin typeface="Roboto Light" panose="02000000000000000000" pitchFamily="2" charset="0"/>
              </a:rPr>
              <a:t>Filter to explore events, open days and tours to suit your needs.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events,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11" name="Picture 10">
            <a:extLst>
              <a:ext uri="{FF2B5EF4-FFF2-40B4-BE49-F238E27FC236}">
                <a16:creationId xmlns:a16="http://schemas.microsoft.com/office/drawing/2014/main" id="{DC8B2A5F-A240-9769-E59D-25CC73DB602D}"/>
              </a:ext>
            </a:extLst>
          </p:cNvPr>
          <p:cNvPicPr>
            <a:picLocks noChangeAspect="1"/>
          </p:cNvPicPr>
          <p:nvPr/>
        </p:nvPicPr>
        <p:blipFill>
          <a:blip r:embed="rId3"/>
          <a:stretch>
            <a:fillRect/>
          </a:stretch>
        </p:blipFill>
        <p:spPr>
          <a:xfrm>
            <a:off x="2482164" y="1435408"/>
            <a:ext cx="1919896" cy="2975174"/>
          </a:xfrm>
          <a:prstGeom prst="roundRect">
            <a:avLst>
              <a:gd name="adj" fmla="val 12818"/>
            </a:avLst>
          </a:prstGeom>
        </p:spPr>
      </p:pic>
      <p:pic>
        <p:nvPicPr>
          <p:cNvPr id="15" name="Picture 14">
            <a:extLst>
              <a:ext uri="{FF2B5EF4-FFF2-40B4-BE49-F238E27FC236}">
                <a16:creationId xmlns:a16="http://schemas.microsoft.com/office/drawing/2014/main" id="{F60FCD0D-C8A7-B33F-8033-6DC3A7A76CC6}"/>
              </a:ext>
            </a:extLst>
          </p:cNvPr>
          <p:cNvPicPr>
            <a:picLocks noChangeAspect="1"/>
          </p:cNvPicPr>
          <p:nvPr/>
        </p:nvPicPr>
        <p:blipFill rotWithShape="1">
          <a:blip r:embed="rId4"/>
          <a:srcRect l="777" r="432"/>
          <a:stretch/>
        </p:blipFill>
        <p:spPr>
          <a:xfrm>
            <a:off x="6947153" y="1381738"/>
            <a:ext cx="2003951" cy="3118987"/>
          </a:xfrm>
          <a:prstGeom prst="roundRect">
            <a:avLst>
              <a:gd name="adj" fmla="val 14362"/>
            </a:avLst>
          </a:prstGeom>
        </p:spPr>
      </p:pic>
    </p:spTree>
    <p:extLst>
      <p:ext uri="{BB962C8B-B14F-4D97-AF65-F5344CB8AC3E}">
        <p14:creationId xmlns:p14="http://schemas.microsoft.com/office/powerpoint/2010/main" val="327534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idx="4294967295"/>
          </p:nvPr>
        </p:nvSpPr>
        <p:spPr>
          <a:xfrm>
            <a:off x="409922" y="-5032"/>
            <a:ext cx="7610475" cy="1019175"/>
          </a:xfrm>
        </p:spPr>
        <p:txBody>
          <a:bodyPr/>
          <a:lstStyle/>
          <a:p>
            <a:r>
              <a:rPr lang="en-GB" dirty="0">
                <a:latin typeface="Roboto" panose="02000000000000000000" pitchFamily="2" charset="0"/>
              </a:rPr>
              <a:t>What else do you </a:t>
            </a:r>
            <a:r>
              <a:rPr lang="en-GB" dirty="0">
                <a:solidFill>
                  <a:schemeClr val="accent3"/>
                </a:solidFill>
                <a:latin typeface="Roboto" panose="02000000000000000000" pitchFamily="2" charset="0"/>
              </a:rPr>
              <a:t>need</a:t>
            </a:r>
            <a:r>
              <a:rPr lang="en-GB" dirty="0">
                <a:latin typeface="Roboto" panose="02000000000000000000" pitchFamily="2" charset="0"/>
              </a:rPr>
              <a:t>?</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6996596" y="1402978"/>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666744"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B74BC8-58E4-DD65-38B3-A3F9F9F26306}"/>
              </a:ext>
            </a:extLst>
          </p:cNvPr>
          <p:cNvSpPr>
            <a:spLocks noGrp="1"/>
          </p:cNvSpPr>
          <p:nvPr>
            <p:ph type="ctrTitle"/>
          </p:nvPr>
        </p:nvSpPr>
        <p:spPr/>
        <p:txBody>
          <a:bodyPr/>
          <a:lstStyle/>
          <a:p>
            <a:r>
              <a:rPr lang="en-GB" sz="4200" dirty="0"/>
              <a:t>University or college</a:t>
            </a:r>
            <a:br>
              <a:rPr lang="en-GB" sz="4200" dirty="0"/>
            </a:br>
            <a:r>
              <a:rPr lang="en-GB" sz="1800" dirty="0"/>
              <a:t>How to apply </a:t>
            </a:r>
          </a:p>
        </p:txBody>
      </p:sp>
      <p:sp>
        <p:nvSpPr>
          <p:cNvPr id="2" name="Subtitle 1">
            <a:extLst>
              <a:ext uri="{FF2B5EF4-FFF2-40B4-BE49-F238E27FC236}">
                <a16:creationId xmlns:a16="http://schemas.microsoft.com/office/drawing/2014/main" id="{C71125E8-5B02-819D-B99D-715043C64FC7}"/>
              </a:ext>
            </a:extLst>
          </p:cNvPr>
          <p:cNvSpPr>
            <a:spLocks noGrp="1"/>
          </p:cNvSpPr>
          <p:nvPr>
            <p:ph type="subTitle" idx="1"/>
          </p:nvPr>
        </p:nvSpPr>
        <p:spPr/>
        <p:txBody>
          <a:bodyPr/>
          <a:lstStyle/>
          <a:p>
            <a:r>
              <a:rPr lang="en-GB" dirty="0"/>
              <a:t>2025 Cycle </a:t>
            </a:r>
          </a:p>
        </p:txBody>
      </p:sp>
      <p:sp>
        <p:nvSpPr>
          <p:cNvPr id="5" name="Date Placeholder 4">
            <a:extLst>
              <a:ext uri="{FF2B5EF4-FFF2-40B4-BE49-F238E27FC236}">
                <a16:creationId xmlns:a16="http://schemas.microsoft.com/office/drawing/2014/main" id="{FC970CAB-CEB9-DD0F-885C-9F89944FE151}"/>
              </a:ext>
            </a:extLst>
          </p:cNvPr>
          <p:cNvSpPr>
            <a:spLocks noGrp="1"/>
          </p:cNvSpPr>
          <p:nvPr>
            <p:ph type="dt" sz="half" idx="4294967295"/>
          </p:nvPr>
        </p:nvSpPr>
        <p:spPr>
          <a:xfrm>
            <a:off x="6802438" y="4803775"/>
            <a:ext cx="2341562" cy="236538"/>
          </a:xfrm>
        </p:spPr>
        <p:txBody>
          <a:bodyPr/>
          <a:lstStyle/>
          <a:p>
            <a:fld id="{53D41685-637F-A541-9AC9-5F46001ECA27}" type="datetime4">
              <a:rPr lang="en-GB" smtClean="0"/>
              <a:t>18 April 2024</a:t>
            </a:fld>
            <a:endParaRPr lang="en-US"/>
          </a:p>
        </p:txBody>
      </p:sp>
      <p:sp>
        <p:nvSpPr>
          <p:cNvPr id="6" name="Footer Placeholder 5">
            <a:extLst>
              <a:ext uri="{FF2B5EF4-FFF2-40B4-BE49-F238E27FC236}">
                <a16:creationId xmlns:a16="http://schemas.microsoft.com/office/drawing/2014/main" id="{1C1CDFD0-1A25-6B50-F5C0-788308024D0B}"/>
              </a:ext>
            </a:extLst>
          </p:cNvPr>
          <p:cNvSpPr>
            <a:spLocks noGrp="1"/>
          </p:cNvSpPr>
          <p:nvPr>
            <p:ph type="ftr" sz="quarter" idx="4294967295"/>
          </p:nvPr>
        </p:nvSpPr>
        <p:spPr>
          <a:xfrm>
            <a:off x="0" y="4803775"/>
            <a:ext cx="4483100" cy="227013"/>
          </a:xfrm>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B97FA2B6-E2C0-DE7C-B5FF-90AB609B9C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12</a:t>
            </a:fld>
            <a:endParaRPr lang="en-US"/>
          </a:p>
        </p:txBody>
      </p:sp>
    </p:spTree>
    <p:extLst>
      <p:ext uri="{BB962C8B-B14F-4D97-AF65-F5344CB8AC3E}">
        <p14:creationId xmlns:p14="http://schemas.microsoft.com/office/powerpoint/2010/main" val="312271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83FAC9A-FBB3-421C-9782-C6B88FF772F4}"/>
              </a:ext>
            </a:extLst>
          </p:cNvPr>
          <p:cNvGraphicFramePr>
            <a:graphicFrameLocks/>
          </p:cNvGraphicFramePr>
          <p:nvPr>
            <p:extLst>
              <p:ext uri="{D42A27DB-BD31-4B8C-83A1-F6EECF244321}">
                <p14:modId xmlns:p14="http://schemas.microsoft.com/office/powerpoint/2010/main" val="2197171715"/>
              </p:ext>
            </p:extLst>
          </p:nvPr>
        </p:nvGraphicFramePr>
        <p:xfrm>
          <a:off x="110133" y="1363704"/>
          <a:ext cx="8923031" cy="3315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6A6BB90-90D7-4794-A5C4-0618AD5B8406}"/>
              </a:ext>
            </a:extLst>
          </p:cNvPr>
          <p:cNvSpPr txBox="1"/>
          <p:nvPr/>
        </p:nvSpPr>
        <p:spPr>
          <a:xfrm>
            <a:off x="339589" y="297327"/>
            <a:ext cx="7532120" cy="646331"/>
          </a:xfrm>
          <a:prstGeom prst="rect">
            <a:avLst/>
          </a:prstGeom>
          <a:noFill/>
        </p:spPr>
        <p:txBody>
          <a:bodyPr wrap="square" rtlCol="0">
            <a:spAutoFit/>
          </a:bodyPr>
          <a:lstStyle/>
          <a:p>
            <a:r>
              <a:rPr lang="en-US" sz="3600" b="1" dirty="0">
                <a:solidFill>
                  <a:srgbClr val="1F2834"/>
                </a:solidFill>
                <a:latin typeface="Roboto "/>
                <a:ea typeface="Roboto Black" panose="02000000000000000000" pitchFamily="2" charset="0"/>
                <a:cs typeface="Arial"/>
              </a:rPr>
              <a:t>When to apply </a:t>
            </a:r>
            <a:r>
              <a:rPr lang="en-US" sz="3600" b="1" dirty="0">
                <a:solidFill>
                  <a:schemeClr val="accent3"/>
                </a:solidFill>
                <a:latin typeface="Roboto "/>
                <a:ea typeface="Roboto Black" panose="02000000000000000000" pitchFamily="2" charset="0"/>
                <a:cs typeface="Arial"/>
              </a:rPr>
              <a:t>2025 entry </a:t>
            </a:r>
          </a:p>
        </p:txBody>
      </p:sp>
      <p:sp>
        <p:nvSpPr>
          <p:cNvPr id="5" name="TextBox 4">
            <a:extLst>
              <a:ext uri="{FF2B5EF4-FFF2-40B4-BE49-F238E27FC236}">
                <a16:creationId xmlns:a16="http://schemas.microsoft.com/office/drawing/2014/main" id="{537FC07A-2BF2-D2A0-9632-D82FFDDA87E2}"/>
              </a:ext>
            </a:extLst>
          </p:cNvPr>
          <p:cNvSpPr txBox="1"/>
          <p:nvPr/>
        </p:nvSpPr>
        <p:spPr>
          <a:xfrm>
            <a:off x="292138" y="4688462"/>
            <a:ext cx="2235200" cy="338554"/>
          </a:xfrm>
          <a:prstGeom prst="rect">
            <a:avLst/>
          </a:prstGeom>
          <a:noFill/>
        </p:spPr>
        <p:txBody>
          <a:bodyPr wrap="square" rtlCol="0">
            <a:spAutoFit/>
          </a:bodyPr>
          <a:lstStyle/>
          <a:p>
            <a:pPr defTabSz="457189">
              <a:defRPr/>
            </a:pPr>
            <a:r>
              <a:rPr lang="en-GB" sz="1600" dirty="0">
                <a:solidFill>
                  <a:srgbClr val="1F2834"/>
                </a:solidFill>
                <a:latin typeface="Roboto "/>
              </a:rPr>
              <a:t>* 18.00 UK time </a:t>
            </a:r>
          </a:p>
        </p:txBody>
      </p:sp>
    </p:spTree>
    <p:custDataLst>
      <p:tags r:id="rId1"/>
    </p:custDataLst>
    <p:extLst>
      <p:ext uri="{BB962C8B-B14F-4D97-AF65-F5344CB8AC3E}">
        <p14:creationId xmlns:p14="http://schemas.microsoft.com/office/powerpoint/2010/main" val="235445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457993" y="110407"/>
            <a:ext cx="7610869" cy="1019027"/>
          </a:xfrm>
        </p:spPr>
        <p:txBody>
          <a:bodyPr wrap="none" anchor="b">
            <a:normAutofit/>
          </a:bodyPr>
          <a:lstStyle/>
          <a:p>
            <a:r>
              <a:rPr lang="en-GB" dirty="0"/>
              <a:t>Key </a:t>
            </a:r>
            <a:r>
              <a:rPr lang="en-GB" dirty="0">
                <a:solidFill>
                  <a:schemeClr val="accent3"/>
                </a:solidFill>
              </a:rPr>
              <a:t>facts</a:t>
            </a:r>
          </a:p>
        </p:txBody>
      </p:sp>
      <p:sp>
        <p:nvSpPr>
          <p:cNvPr id="29" name="Date Placeholder 3">
            <a:extLst>
              <a:ext uri="{FF2B5EF4-FFF2-40B4-BE49-F238E27FC236}">
                <a16:creationId xmlns:a16="http://schemas.microsoft.com/office/drawing/2014/main" id="{1F1039FA-77AA-36BB-5869-D888554FFF40}"/>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18 April 2024</a:t>
            </a:fld>
            <a:endParaRPr lang="en-US"/>
          </a:p>
        </p:txBody>
      </p:sp>
      <p:sp>
        <p:nvSpPr>
          <p:cNvPr id="31" name="Slide Number Placeholder 4">
            <a:extLst>
              <a:ext uri="{FF2B5EF4-FFF2-40B4-BE49-F238E27FC236}">
                <a16:creationId xmlns:a16="http://schemas.microsoft.com/office/drawing/2014/main" id="{29EF6172-6973-3D6F-2B10-E00001EEC573}"/>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14</a:t>
            </a:fld>
            <a:endParaRPr lang="en-US"/>
          </a:p>
        </p:txBody>
      </p:sp>
      <p:sp>
        <p:nvSpPr>
          <p:cNvPr id="33" name="Footer Placeholder 5">
            <a:extLst>
              <a:ext uri="{FF2B5EF4-FFF2-40B4-BE49-F238E27FC236}">
                <a16:creationId xmlns:a16="http://schemas.microsoft.com/office/drawing/2014/main" id="{4C82102F-6586-D6FD-0E6B-A992A7968F3C}"/>
              </a:ext>
            </a:extLst>
          </p:cNvPr>
          <p:cNvSpPr>
            <a:spLocks noGrp="1"/>
          </p:cNvSpPr>
          <p:nvPr>
            <p:ph type="ftr" sz="quarter" idx="3"/>
          </p:nvPr>
        </p:nvSpPr>
        <p:spPr>
          <a:xfrm>
            <a:off x="287337" y="4865145"/>
            <a:ext cx="4482625" cy="226342"/>
          </a:xfrm>
        </p:spPr>
        <p:txBody>
          <a:bodyPr/>
          <a:lstStyle/>
          <a:p>
            <a:pPr>
              <a:spcAft>
                <a:spcPts val="600"/>
              </a:spcAft>
            </a:pPr>
            <a:r>
              <a:rPr lang="en-US" dirty="0"/>
              <a:t>Security marking: </a:t>
            </a:r>
            <a:r>
              <a:rPr lang="en-US" b="1" dirty="0"/>
              <a:t>PUBLIC</a:t>
            </a:r>
          </a:p>
        </p:txBody>
      </p:sp>
      <p:graphicFrame>
        <p:nvGraphicFramePr>
          <p:cNvPr id="25" name="Content Placeholder 22">
            <a:extLst>
              <a:ext uri="{FF2B5EF4-FFF2-40B4-BE49-F238E27FC236}">
                <a16:creationId xmlns:a16="http://schemas.microsoft.com/office/drawing/2014/main" id="{3C2FEAEF-CD7A-9100-2C99-B172F5B83FCF}"/>
              </a:ext>
            </a:extLst>
          </p:cNvPr>
          <p:cNvGraphicFramePr/>
          <p:nvPr>
            <p:extLst>
              <p:ext uri="{D42A27DB-BD31-4B8C-83A1-F6EECF244321}">
                <p14:modId xmlns:p14="http://schemas.microsoft.com/office/powerpoint/2010/main" val="497196030"/>
              </p:ext>
            </p:extLst>
          </p:nvPr>
        </p:nvGraphicFramePr>
        <p:xfrm>
          <a:off x="457993" y="1129434"/>
          <a:ext cx="8526679" cy="3110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6685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18 April 2024</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
        <p:nvSpPr>
          <p:cNvPr id="8" name="Content Placeholder 7">
            <a:extLst>
              <a:ext uri="{FF2B5EF4-FFF2-40B4-BE49-F238E27FC236}">
                <a16:creationId xmlns:a16="http://schemas.microsoft.com/office/drawing/2014/main" id="{EC17FF44-29E6-474B-AE83-BA249FF2919B}"/>
              </a:ext>
            </a:extLst>
          </p:cNvPr>
          <p:cNvSpPr>
            <a:spLocks noGrp="1"/>
          </p:cNvSpPr>
          <p:nvPr>
            <p:ph idx="4294967295"/>
          </p:nvPr>
        </p:nvSpPr>
        <p:spPr>
          <a:xfrm>
            <a:off x="282976" y="1112232"/>
            <a:ext cx="8569325" cy="3662363"/>
          </a:xfrm>
        </p:spPr>
        <p:txBody>
          <a:bodyPr/>
          <a:lstStyle/>
          <a:p>
            <a:pPr lvl="0">
              <a:lnSpc>
                <a:spcPct val="100000"/>
              </a:lnSpc>
              <a:spcBef>
                <a:spcPts val="300"/>
              </a:spcBef>
              <a:spcAft>
                <a:spcPts val="300"/>
              </a:spcAft>
              <a:buClr>
                <a:srgbClr val="FB705B"/>
              </a:buClr>
              <a:buFont typeface="Arial" panose="020B0604020202020204" pitchFamily="34" charset="0"/>
              <a:buChar char="•"/>
            </a:pPr>
            <a:r>
              <a:rPr lang="en-GB" sz="1600" b="1" dirty="0">
                <a:latin typeface="Roboto Light" panose="02000000000000000000" pitchFamily="2" charset="0"/>
              </a:rPr>
              <a:t>Style</a:t>
            </a:r>
            <a:r>
              <a:rPr lang="en-GB" sz="1600" dirty="0">
                <a:latin typeface="Roboto Light" panose="02000000000000000000" pitchFamily="2" charset="0"/>
              </a:rPr>
              <a:t> – from traditional, with a </a:t>
            </a:r>
            <a:r>
              <a:rPr lang="en-US" sz="1600" dirty="0">
                <a:latin typeface="Roboto Light" panose="02000000000000000000" pitchFamily="2" charset="0"/>
              </a:rPr>
              <a:t>focus on subject-based courses and research, to modern universities/colleges, with a greater focus on vocational courses.</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Location</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Size</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larger universities can have more than 20,000 students, whereas some of the smallest have only a few thousand.</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Culture and facilities </a:t>
            </a:r>
            <a:r>
              <a:rPr lang="en-GB" sz="1600" dirty="0">
                <a:latin typeface="Roboto Light" panose="02000000000000000000" pitchFamily="2" charset="0"/>
              </a:rPr>
              <a:t>– </a:t>
            </a:r>
            <a:r>
              <a:rPr lang="en-US" sz="1600" dirty="0">
                <a:latin typeface="Roboto Light" panose="02000000000000000000" pitchFamily="2" charset="0"/>
              </a:rPr>
              <a:t>influenced by a range of factors, including the diversity of students who attend.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What graduates do </a:t>
            </a:r>
            <a:r>
              <a:rPr lang="en-GB" sz="1600" dirty="0">
                <a:latin typeface="Roboto Light" panose="02000000000000000000" pitchFamily="2" charset="0"/>
              </a:rPr>
              <a:t>– </a:t>
            </a:r>
            <a:r>
              <a:rPr lang="en-US" sz="1600" dirty="0">
                <a:latin typeface="Roboto Light" panose="02000000000000000000" pitchFamily="2" charset="0"/>
              </a:rPr>
              <a:t>all universities collect destination statistics; it can be useful to find out what jobs or further study students go on to.</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Tuition fees </a:t>
            </a:r>
            <a:r>
              <a:rPr lang="en-GB" sz="1600" dirty="0">
                <a:latin typeface="Roboto Light" panose="02000000000000000000" pitchFamily="2" charset="0"/>
              </a:rPr>
              <a:t>– can </a:t>
            </a:r>
            <a:r>
              <a:rPr lang="en-US" sz="1600" dirty="0">
                <a:latin typeface="Roboto Light" panose="02000000000000000000" pitchFamily="2" charset="0"/>
              </a:rPr>
              <a:t>vary between universities and colleges; check if there are scholarships or bursaries available.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Living costs </a:t>
            </a:r>
            <a:r>
              <a:rPr lang="en-GB" sz="1600" dirty="0">
                <a:latin typeface="Roboto Light" panose="02000000000000000000" pitchFamily="2" charset="0"/>
              </a:rPr>
              <a:t>– </a:t>
            </a:r>
            <a:r>
              <a:rPr lang="en-US" sz="1600" dirty="0">
                <a:latin typeface="Roboto Light" panose="02000000000000000000" pitchFamily="2"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idx="4294967295"/>
          </p:nvPr>
        </p:nvSpPr>
        <p:spPr>
          <a:xfrm>
            <a:off x="390144" y="-134112"/>
            <a:ext cx="7610475" cy="1019175"/>
          </a:xfrm>
        </p:spPr>
        <p:txBody>
          <a:bodyPr/>
          <a:lstStyle/>
          <a:p>
            <a:r>
              <a:rPr lang="en-GB" dirty="0">
                <a:latin typeface="Roboto "/>
              </a:rPr>
              <a:t>Choosing the right </a:t>
            </a:r>
            <a:r>
              <a:rPr lang="en-GB" dirty="0">
                <a:solidFill>
                  <a:schemeClr val="accent3"/>
                </a:solidFill>
                <a:latin typeface="Roboto "/>
              </a:rPr>
              <a:t>place</a:t>
            </a:r>
            <a:r>
              <a:rPr lang="en-GB" dirty="0">
                <a:latin typeface="Roboto "/>
              </a:rPr>
              <a:t> for you</a:t>
            </a:r>
          </a:p>
        </p:txBody>
      </p:sp>
    </p:spTree>
    <p:extLst>
      <p:ext uri="{BB962C8B-B14F-4D97-AF65-F5344CB8AC3E}">
        <p14:creationId xmlns:p14="http://schemas.microsoft.com/office/powerpoint/2010/main" val="12627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
        <p:nvSpPr>
          <p:cNvPr id="7" name="Content Placeholder 6">
            <a:extLst>
              <a:ext uri="{FF2B5EF4-FFF2-40B4-BE49-F238E27FC236}">
                <a16:creationId xmlns:a16="http://schemas.microsoft.com/office/drawing/2014/main" id="{07B1A84A-3FF6-4425-9876-D066F4A933F5}"/>
              </a:ext>
            </a:extLst>
          </p:cNvPr>
          <p:cNvSpPr>
            <a:spLocks noGrp="1"/>
          </p:cNvSpPr>
          <p:nvPr>
            <p:ph idx="4294967295"/>
          </p:nvPr>
        </p:nvSpPr>
        <p:spPr>
          <a:xfrm>
            <a:off x="287338" y="1308605"/>
            <a:ext cx="8569325" cy="3735388"/>
          </a:xfrm>
        </p:spPr>
        <p:txBody>
          <a:bodyPr/>
          <a:lstStyle/>
          <a:p>
            <a:pPr>
              <a:buClr>
                <a:schemeClr val="accent1"/>
              </a:buClr>
              <a:buFont typeface="Arial" panose="020B0604020202020204" pitchFamily="34" charset="0"/>
              <a:buChar char="•"/>
            </a:pPr>
            <a:r>
              <a:rPr lang="en-GB" sz="1800" dirty="0">
                <a:latin typeface="Roboto Light" panose="02000000000000000000" pitchFamily="2" charset="0"/>
              </a:rPr>
              <a:t>What does the course cover?</a:t>
            </a:r>
          </a:p>
          <a:p>
            <a:pPr lvl="0">
              <a:lnSpc>
                <a:spcPct val="100000"/>
              </a:lnSpc>
              <a:buClr>
                <a:schemeClr val="accent1"/>
              </a:buClr>
              <a:buFont typeface="Arial" panose="020B0604020202020204" pitchFamily="34" charset="0"/>
              <a:buChar char="•"/>
            </a:pPr>
            <a:r>
              <a:rPr lang="en-GB" sz="1800" dirty="0">
                <a:latin typeface="Roboto Light" panose="02000000000000000000" pitchFamily="2" charset="0"/>
              </a:rPr>
              <a:t>Courses with the same title may be very different.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Look carefully at the core course content, and the range of optional studies/modules available.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Which modules are the most interesting and relevant to your career aspirations?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See if the course or university/college offers any internship, placement, or study abroad opportunities.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taught </a:t>
            </a:r>
            <a:r>
              <a:rPr lang="en-GB" sz="1800" dirty="0">
                <a:latin typeface="Roboto Light" panose="02000000000000000000" pitchFamily="2" charset="0"/>
              </a:rPr>
              <a:t>–</a:t>
            </a:r>
            <a:r>
              <a:rPr lang="en-US" sz="1800" dirty="0">
                <a:latin typeface="Roboto Light" panose="02000000000000000000" pitchFamily="2" charset="0"/>
              </a:rPr>
              <a:t> structured teaching, or more independent research? How many lectures are there, and how much group work will be done in seminars?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idx="4294967295"/>
          </p:nvPr>
        </p:nvSpPr>
        <p:spPr>
          <a:xfrm>
            <a:off x="291506" y="42383"/>
            <a:ext cx="7610475" cy="1019175"/>
          </a:xfrm>
        </p:spPr>
        <p:txBody>
          <a:bodyPr/>
          <a:lstStyle/>
          <a:p>
            <a:r>
              <a:rPr lang="en-GB" dirty="0">
                <a:latin typeface="Roboto "/>
              </a:rPr>
              <a:t>Choosing the right </a:t>
            </a:r>
            <a:r>
              <a:rPr lang="en-GB" dirty="0">
                <a:solidFill>
                  <a:schemeClr val="accent3"/>
                </a:solidFill>
                <a:latin typeface="Roboto "/>
              </a:rPr>
              <a:t>course</a:t>
            </a:r>
            <a:r>
              <a:rPr lang="en-GB" dirty="0">
                <a:latin typeface="Roboto "/>
              </a:rPr>
              <a:t> for you</a:t>
            </a:r>
          </a:p>
        </p:txBody>
      </p:sp>
    </p:spTree>
    <p:extLst>
      <p:ext uri="{BB962C8B-B14F-4D97-AF65-F5344CB8AC3E}">
        <p14:creationId xmlns:p14="http://schemas.microsoft.com/office/powerpoint/2010/main" val="74978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normAutofit/>
          </a:bodyPr>
          <a:lstStyle/>
          <a:p>
            <a:r>
              <a:rPr lang="en-GB" sz="3600" dirty="0">
                <a:solidFill>
                  <a:schemeClr val="accent3"/>
                </a:solidFill>
                <a:latin typeface="Roboto "/>
              </a:rPr>
              <a:t>Linking</a:t>
            </a:r>
            <a:r>
              <a:rPr lang="en-GB" sz="3600" dirty="0">
                <a:latin typeface="Roboto "/>
              </a:rPr>
              <a:t> to a centre</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r="5563"/>
          <a:stretch/>
        </p:blipFill>
        <p:spPr>
          <a:xfrm>
            <a:off x="4850046" y="1196632"/>
            <a:ext cx="3765515" cy="3058933"/>
          </a:xfrm>
          <a:prstGeom prst="roundRect">
            <a:avLst>
              <a:gd name="adj" fmla="val 0"/>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sz="half" idx="2"/>
          </p:nvPr>
        </p:nvSpPr>
        <p:spPr>
          <a:xfrm>
            <a:off x="287338" y="1487632"/>
            <a:ext cx="3832175" cy="2858691"/>
          </a:xfrm>
        </p:spPr>
        <p:txBody>
          <a:bodyPr>
            <a:noAutofit/>
          </a:bodyPr>
          <a:lstStyle/>
          <a:p>
            <a:pPr marL="285750" indent="-285750">
              <a:lnSpc>
                <a:spcPct val="100000"/>
              </a:lnSpc>
              <a:buFont typeface="Arial" panose="020B0604020202020204" pitchFamily="34" charset="0"/>
              <a:buChar char="•"/>
            </a:pPr>
            <a:r>
              <a:rPr lang="en-GB" sz="1600" b="0" i="0" dirty="0">
                <a:solidFill>
                  <a:srgbClr val="333333"/>
                </a:solidFill>
                <a:effectLst/>
                <a:latin typeface="Roboto Light" panose="02000000000000000000" pitchFamily="2" charset="0"/>
              </a:rPr>
              <a:t>If you’re applying with the help of a school, college or centre you should enter their ‘</a:t>
            </a:r>
            <a:r>
              <a:rPr lang="en-GB" sz="1600" b="1" dirty="0">
                <a:solidFill>
                  <a:srgbClr val="E31873"/>
                </a:solidFill>
                <a:latin typeface="Roboto Light" panose="02000000000000000000" pitchFamily="2" charset="0"/>
              </a:rPr>
              <a:t>buzzword</a:t>
            </a:r>
            <a:r>
              <a:rPr lang="en-GB" sz="1600" b="0" i="0" dirty="0">
                <a:solidFill>
                  <a:srgbClr val="333333"/>
                </a:solidFill>
                <a:effectLst/>
                <a:latin typeface="Roboto Light" panose="02000000000000000000" pitchFamily="2" charset="0"/>
              </a:rPr>
              <a:t>’ to link your application to them.</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The buzzword is a unique code set by your school, college or centre.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3839321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4C448F-F2D0-44CB-E834-53E2FA88B9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8" r="958"/>
          <a:stretch/>
        </p:blipFill>
        <p:spPr bwMode="auto">
          <a:xfrm>
            <a:off x="3918907" y="1078509"/>
            <a:ext cx="4871802" cy="36420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Application </a:t>
            </a:r>
            <a:r>
              <a:rPr lang="en-GB" sz="3200" b="1" dirty="0">
                <a:solidFill>
                  <a:schemeClr val="accent3"/>
                </a:solidFill>
                <a:latin typeface="Roboto" panose="02000000000000000000" pitchFamily="2" charset="0"/>
                <a:ea typeface="Roboto" panose="02000000000000000000" pitchFamily="2" charset="0"/>
                <a:cs typeface="Roboto" panose="02000000000000000000" pitchFamily="2" charset="0"/>
              </a:rPr>
              <a:t>profile</a:t>
            </a: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sp>
        <p:nvSpPr>
          <p:cNvPr id="8" name="Content Placeholder 4">
            <a:extLst>
              <a:ext uri="{FF2B5EF4-FFF2-40B4-BE49-F238E27FC236}">
                <a16:creationId xmlns:a16="http://schemas.microsoft.com/office/drawing/2014/main" id="{1AD2F6EA-CD16-31D2-D737-F7CAC652605D}"/>
              </a:ext>
            </a:extLst>
          </p:cNvPr>
          <p:cNvSpPr>
            <a:spLocks noGrp="1"/>
          </p:cNvSpPr>
          <p:nvPr>
            <p:ph type="body" idx="1"/>
          </p:nvPr>
        </p:nvSpPr>
        <p:spPr>
          <a:xfrm>
            <a:off x="460375" y="1401694"/>
            <a:ext cx="8223250" cy="3562514"/>
          </a:xfrm>
          <a:ln>
            <a:noFill/>
          </a:ln>
        </p:spPr>
        <p:txBody>
          <a:bodyPr vert="horz" wrap="square" lIns="0" tIns="0" rIns="0" bIns="0" rtlCol="0">
            <a:spAutoFit/>
          </a:bodyPr>
          <a:lstStyle/>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Personal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Nationality details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Where you live</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Contact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Supporting information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Finance and funding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Diversity and inclusion*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More about you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685783">
              <a:spcBef>
                <a:spcPts val="300"/>
              </a:spcBef>
              <a:spcAft>
                <a:spcPts val="300"/>
              </a:spcAft>
              <a:buClr>
                <a:srgbClr val="FBAF17"/>
              </a:buClr>
              <a:tabLst>
                <a:tab pos="1701755" algn="l"/>
                <a:tab pos="2954261" algn="l"/>
              </a:tabLst>
            </a:pPr>
            <a:r>
              <a:rPr lang="en-GB" sz="1200" dirty="0">
                <a:solidFill>
                  <a:schemeClr val="bg1"/>
                </a:solidFill>
                <a:latin typeface="Calibri Light" panose="020F0302020204030204"/>
                <a:ea typeface="MS PGothic"/>
                <a:cs typeface="Calibri"/>
              </a:rPr>
              <a:t>* (for students with a UK home address)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64633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B129C-C36B-C4A8-7F4F-C0F707E84902}"/>
              </a:ext>
            </a:extLst>
          </p:cNvPr>
          <p:cNvPicPr>
            <a:picLocks noChangeAspect="1"/>
          </p:cNvPicPr>
          <p:nvPr/>
        </p:nvPicPr>
        <p:blipFill rotWithShape="1">
          <a:blip r:embed="rId4"/>
          <a:srcRect r="4153"/>
          <a:stretch/>
        </p:blipFill>
        <p:spPr>
          <a:xfrm>
            <a:off x="3562556" y="1112730"/>
            <a:ext cx="5435971" cy="3693494"/>
          </a:xfrm>
          <a:prstGeom prst="rect">
            <a:avLst/>
          </a:prstGeom>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Your </a:t>
            </a:r>
            <a:r>
              <a:rPr lang="en-GB" sz="3200" b="1" dirty="0">
                <a:solidFill>
                  <a:schemeClr val="accent3"/>
                </a:solidFill>
                <a:latin typeface="Roboto" panose="02000000000000000000" pitchFamily="2" charset="0"/>
                <a:ea typeface="Roboto" panose="02000000000000000000" pitchFamily="2" charset="0"/>
                <a:cs typeface="Roboto" panose="02000000000000000000" pitchFamily="2" charset="0"/>
              </a:rPr>
              <a:t>experiences</a:t>
            </a: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sp>
        <p:nvSpPr>
          <p:cNvPr id="10" name="Content Placeholder 9">
            <a:extLst>
              <a:ext uri="{FF2B5EF4-FFF2-40B4-BE49-F238E27FC236}">
                <a16:creationId xmlns:a16="http://schemas.microsoft.com/office/drawing/2014/main" id="{D5C05CBA-2907-EC8F-973F-FA88658A4591}"/>
              </a:ext>
            </a:extLst>
          </p:cNvPr>
          <p:cNvSpPr txBox="1">
            <a:spLocks/>
          </p:cNvSpPr>
          <p:nvPr/>
        </p:nvSpPr>
        <p:spPr>
          <a:xfrm>
            <a:off x="549589" y="1633770"/>
            <a:ext cx="2931953" cy="245451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Education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Employment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Extra activities*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Personal statement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Reference**</a:t>
            </a:r>
          </a:p>
          <a:p>
            <a:pPr marL="0" indent="0" defTabSz="685783">
              <a:spcBef>
                <a:spcPts val="300"/>
              </a:spcBef>
              <a:spcAft>
                <a:spcPts val="300"/>
              </a:spcAft>
              <a:buClr>
                <a:schemeClr val="tx1"/>
              </a:buClr>
              <a:buNone/>
              <a:tabLst>
                <a:tab pos="1701755" algn="l"/>
                <a:tab pos="2954261" algn="l"/>
              </a:tabLst>
              <a:defRPr/>
            </a:pPr>
            <a:endParaRPr lang="en-GB" sz="1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defTabSz="457189">
              <a:spcBef>
                <a:spcPts val="300"/>
              </a:spcBef>
              <a:spcAft>
                <a:spcPts val="300"/>
              </a:spcAft>
              <a:buClr>
                <a:srgbClr val="FBC651"/>
              </a:buClr>
              <a:buNone/>
              <a:tabLst>
                <a:tab pos="1701755" algn="l"/>
                <a:tab pos="2954261" algn="l"/>
              </a:tabLst>
              <a:defRPr/>
            </a:pPr>
            <a:r>
              <a:rPr lang="en-GB" sz="1200" dirty="0">
                <a:solidFill>
                  <a:schemeClr val="bg1"/>
                </a:solidFill>
                <a:latin typeface="Calibri Light" panose="020F0302020204030204"/>
                <a:ea typeface="MS PGothic"/>
                <a:cs typeface="Calibri"/>
              </a:rPr>
              <a:t>*(for students with a UK home address)</a:t>
            </a:r>
          </a:p>
          <a:p>
            <a:pPr marL="0" indent="0" defTabSz="457189">
              <a:spcBef>
                <a:spcPts val="300"/>
              </a:spcBef>
              <a:spcAft>
                <a:spcPts val="300"/>
              </a:spcAft>
              <a:buClr>
                <a:srgbClr val="FBC651"/>
              </a:buClr>
              <a:buNone/>
              <a:tabLst>
                <a:tab pos="1701755" algn="l"/>
                <a:tab pos="2954261" algn="l"/>
              </a:tabLst>
              <a:defRPr/>
            </a:pPr>
            <a:r>
              <a:rPr lang="en-GB" sz="1200" dirty="0">
                <a:solidFill>
                  <a:schemeClr val="bg1"/>
                </a:solidFill>
                <a:latin typeface="Calibri Light" panose="020F0302020204030204"/>
                <a:ea typeface="MS PGothic"/>
                <a:cs typeface="Calibri"/>
              </a:rPr>
              <a:t>**(not visible if linked to your school/college)</a:t>
            </a:r>
          </a:p>
        </p:txBody>
      </p:sp>
    </p:spTree>
    <p:custDataLst>
      <p:tags r:id="rId1"/>
    </p:custDataLst>
    <p:extLst>
      <p:ext uri="{BB962C8B-B14F-4D97-AF65-F5344CB8AC3E}">
        <p14:creationId xmlns:p14="http://schemas.microsoft.com/office/powerpoint/2010/main" val="83435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a:extLst>
              <a:ext uri="{FF2B5EF4-FFF2-40B4-BE49-F238E27FC236}">
                <a16:creationId xmlns:a16="http://schemas.microsoft.com/office/drawing/2014/main" id="{E00F7C33-99CE-CA9D-8F69-701A13C9C35F}"/>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18 April 2024</a:t>
            </a:fld>
            <a:endParaRPr lang="en-US"/>
          </a:p>
        </p:txBody>
      </p:sp>
      <p:sp>
        <p:nvSpPr>
          <p:cNvPr id="15" name="Slide Number Placeholder 3">
            <a:extLst>
              <a:ext uri="{FF2B5EF4-FFF2-40B4-BE49-F238E27FC236}">
                <a16:creationId xmlns:a16="http://schemas.microsoft.com/office/drawing/2014/main" id="{ECCD39F5-067C-02F9-5CA2-A8F01C50E8E2}"/>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2</a:t>
            </a:fld>
            <a:endParaRPr lang="en-US"/>
          </a:p>
        </p:txBody>
      </p:sp>
      <p:sp>
        <p:nvSpPr>
          <p:cNvPr id="17" name="Footer Placeholder 4">
            <a:extLst>
              <a:ext uri="{FF2B5EF4-FFF2-40B4-BE49-F238E27FC236}">
                <a16:creationId xmlns:a16="http://schemas.microsoft.com/office/drawing/2014/main" id="{90C8797D-8B46-F590-7063-BB9C7CF17675}"/>
              </a:ext>
            </a:extLst>
          </p:cNvPr>
          <p:cNvSpPr>
            <a:spLocks noGrp="1"/>
          </p:cNvSpPr>
          <p:nvPr>
            <p:ph type="ftr" sz="quarter" idx="3"/>
          </p:nvPr>
        </p:nvSpPr>
        <p:spPr>
          <a:xfrm>
            <a:off x="4572000" y="4874092"/>
            <a:ext cx="4482625" cy="226342"/>
          </a:xfrm>
        </p:spPr>
        <p:txBody>
          <a:bodyPr/>
          <a:lstStyle/>
          <a:p>
            <a:pPr>
              <a:spcAft>
                <a:spcPts val="600"/>
              </a:spcAft>
            </a:pPr>
            <a:r>
              <a:rPr lang="en-US" dirty="0"/>
              <a:t>Security marking: </a:t>
            </a:r>
            <a:r>
              <a:rPr lang="en-US" b="1" dirty="0"/>
              <a:t>PUBLIC</a:t>
            </a:r>
          </a:p>
        </p:txBody>
      </p:sp>
      <p:sp>
        <p:nvSpPr>
          <p:cNvPr id="5" name="Text Placeholder 4">
            <a:extLst>
              <a:ext uri="{FF2B5EF4-FFF2-40B4-BE49-F238E27FC236}">
                <a16:creationId xmlns:a16="http://schemas.microsoft.com/office/drawing/2014/main" id="{94AC0D96-E807-4321-B11C-3B92A955EE05}"/>
              </a:ext>
            </a:extLst>
          </p:cNvPr>
          <p:cNvSpPr>
            <a:spLocks noGrp="1"/>
          </p:cNvSpPr>
          <p:nvPr>
            <p:ph type="body" sz="quarter" idx="12"/>
          </p:nvPr>
        </p:nvSpPr>
        <p:spPr>
          <a:xfrm>
            <a:off x="4846638" y="889784"/>
            <a:ext cx="4010025" cy="3625850"/>
          </a:xfrm>
        </p:spPr>
        <p:txBody>
          <a:bodyPr vert="horz" lIns="0" tIns="0" rIns="0" bIns="0" rtlCol="0">
            <a:normAutofit/>
          </a:bodyPr>
          <a:lstStyle/>
          <a:p>
            <a:pPr marL="0" indent="0">
              <a:buNone/>
            </a:pPr>
            <a:r>
              <a:rPr lang="en-GB" dirty="0"/>
              <a:t>By the end of this, you will be able to: </a:t>
            </a:r>
          </a:p>
          <a:p>
            <a:pPr marL="285750" indent="-285750">
              <a:buClr>
                <a:schemeClr val="bg1"/>
              </a:buClr>
              <a:buFont typeface="Arial" panose="020B0604020202020204" pitchFamily="34" charset="0"/>
              <a:buChar char="•"/>
            </a:pPr>
            <a:r>
              <a:rPr lang="en-GB" dirty="0"/>
              <a:t>identify the tools to </a:t>
            </a:r>
            <a:r>
              <a:rPr lang="en-GB" b="1" dirty="0"/>
              <a:t>help</a:t>
            </a:r>
            <a:r>
              <a:rPr lang="en-GB" dirty="0"/>
              <a:t> you </a:t>
            </a:r>
          </a:p>
          <a:p>
            <a:pPr marL="285750" indent="-285750">
              <a:buClr>
                <a:schemeClr val="bg1"/>
              </a:buClr>
              <a:buFont typeface="Arial" panose="020B0604020202020204" pitchFamily="34" charset="0"/>
              <a:buChar char="•"/>
            </a:pPr>
            <a:r>
              <a:rPr lang="en-GB" dirty="0"/>
              <a:t>explain how to </a:t>
            </a:r>
            <a:r>
              <a:rPr lang="en-GB" b="1" dirty="0"/>
              <a:t>apply</a:t>
            </a:r>
            <a:r>
              <a:rPr lang="en-GB" dirty="0"/>
              <a:t> to a UK university or college </a:t>
            </a:r>
          </a:p>
          <a:p>
            <a:pPr marL="285750" indent="-285750">
              <a:buClr>
                <a:schemeClr val="bg1"/>
              </a:buClr>
              <a:buFont typeface="Arial" panose="020B0604020202020204" pitchFamily="34" charset="0"/>
              <a:buChar char="•"/>
            </a:pPr>
            <a:r>
              <a:rPr lang="en-GB" dirty="0"/>
              <a:t>list key application </a:t>
            </a:r>
            <a:r>
              <a:rPr lang="en-GB" b="1" dirty="0"/>
              <a:t>dates</a:t>
            </a:r>
          </a:p>
          <a:p>
            <a:pPr marL="285750" indent="-285750">
              <a:buClr>
                <a:schemeClr val="bg1"/>
              </a:buClr>
              <a:buFont typeface="Arial" panose="020B0604020202020204" pitchFamily="34" charset="0"/>
              <a:buChar char="•"/>
            </a:pPr>
            <a:r>
              <a:rPr lang="en-GB" dirty="0"/>
              <a:t>know how to </a:t>
            </a:r>
            <a:r>
              <a:rPr lang="en-GB" b="1" dirty="0"/>
              <a:t>track</a:t>
            </a:r>
            <a:r>
              <a:rPr lang="en-GB" dirty="0"/>
              <a:t> your application</a:t>
            </a:r>
          </a:p>
        </p:txBody>
      </p:sp>
      <p:pic>
        <p:nvPicPr>
          <p:cNvPr id="8" name="Picture Placeholder 7">
            <a:extLst>
              <a:ext uri="{FF2B5EF4-FFF2-40B4-BE49-F238E27FC236}">
                <a16:creationId xmlns:a16="http://schemas.microsoft.com/office/drawing/2014/main" id="{1871D9FB-E445-4BE0-8F7F-C6DC6E717E65}"/>
              </a:ext>
            </a:extLst>
          </p:cNvPr>
          <p:cNvPicPr>
            <a:picLocks noGrp="1" noChangeAspect="1"/>
          </p:cNvPicPr>
          <p:nvPr>
            <p:ph type="pic" sz="quarter" idx="10"/>
          </p:nvPr>
        </p:nvPicPr>
        <p:blipFill rotWithShape="1">
          <a:blip r:embed="rId2"/>
          <a:srcRect l="33743" r="6924"/>
          <a:stretch/>
        </p:blipFill>
        <p:spPr bwMode="auto">
          <a:xfrm>
            <a:off x="20" y="10"/>
            <a:ext cx="4571980" cy="5143490"/>
          </a:xfrm>
          <a:prstGeom prst="rect">
            <a:avLst/>
          </a:prstGeom>
          <a:solidFill>
            <a:srgbClr val="FFFFFF"/>
          </a:solidFill>
        </p:spPr>
      </p:pic>
    </p:spTree>
    <p:extLst>
      <p:ext uri="{BB962C8B-B14F-4D97-AF65-F5344CB8AC3E}">
        <p14:creationId xmlns:p14="http://schemas.microsoft.com/office/powerpoint/2010/main" val="2310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idx="4294967295"/>
          </p:nvPr>
        </p:nvSpPr>
        <p:spPr>
          <a:xfrm>
            <a:off x="353543" y="-2903"/>
            <a:ext cx="7610475" cy="1019176"/>
          </a:xfrm>
        </p:spPr>
        <p:txBody>
          <a:bodyPr/>
          <a:lstStyle/>
          <a:p>
            <a:pPr lvl="0"/>
            <a:r>
              <a:rPr lang="en-US" dirty="0">
                <a:latin typeface="Roboto "/>
              </a:rPr>
              <a:t>The </a:t>
            </a:r>
            <a:r>
              <a:rPr lang="en-US" dirty="0">
                <a:solidFill>
                  <a:schemeClr val="accent3"/>
                </a:solidFill>
                <a:latin typeface="Roboto "/>
              </a:rPr>
              <a:t>personal</a:t>
            </a:r>
            <a:r>
              <a:rPr lang="en-US" dirty="0">
                <a:latin typeface="Roboto "/>
              </a:rPr>
              <a:t>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20</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53543" y="1292879"/>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only chance to market yourself as an individual</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697096" y="2154532"/>
            <a:ext cx="3203710"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140" y="3749727"/>
            <a:ext cx="272453" cy="272453"/>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38" y="153594"/>
            <a:ext cx="3832176" cy="987425"/>
          </a:xfrm>
        </p:spPr>
        <p:txBody>
          <a:bodyPr>
            <a:normAutofit/>
          </a:bodyPr>
          <a:lstStyle/>
          <a:p>
            <a:pPr lvl="0"/>
            <a:r>
              <a:rPr lang="en-GB" sz="3600" dirty="0">
                <a:solidFill>
                  <a:schemeClr val="accent3"/>
                </a:solidFill>
                <a:latin typeface="Roboto "/>
              </a:rPr>
              <a:t>Start</a:t>
            </a:r>
            <a:r>
              <a:rPr lang="en-GB" sz="3600" dirty="0">
                <a:latin typeface="Roboto "/>
              </a:rPr>
              <a:t> early</a:t>
            </a: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p:blipFill>
        <p:spPr>
          <a:xfrm>
            <a:off x="4877756" y="1196631"/>
            <a:ext cx="3765515" cy="3058933"/>
          </a:xfrm>
          <a:prstGeom prst="roundRect">
            <a:avLst>
              <a:gd name="adj" fmla="val 0"/>
            </a:avLst>
          </a:prstGeom>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287338" y="1369165"/>
            <a:ext cx="4138358" cy="2858691"/>
          </a:xfrm>
        </p:spPr>
        <p:txBody>
          <a:bodyPr/>
          <a:lstStyle/>
          <a:p>
            <a:pPr lvl="0" defTabSz="914400">
              <a:spcBef>
                <a:spcPts val="300"/>
              </a:spcBef>
              <a:spcAft>
                <a:spcPts val="300"/>
              </a:spcAft>
            </a:pPr>
            <a:r>
              <a:rPr lang="en-US" sz="1800" dirty="0">
                <a:latin typeface="Roboto Light" panose="02000000000000000000" pitchFamily="2" charset="0"/>
              </a:rPr>
              <a:t>Include:</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academic achievements, past and present</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why you’re interested in the subject area</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your knowledge of the course area </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your enthusiasm to go beyond the syllabus </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what you enjoy about studying</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details of your independent study skills</a:t>
            </a:r>
          </a:p>
          <a:p>
            <a:pPr lvl="0"/>
            <a:endParaRPr lang="en-GB" sz="1400" dirty="0">
              <a:latin typeface="Roboto Light" panose="02000000000000000000" pitchFamily="2"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21</a:t>
            </a:fld>
            <a:endParaRPr lang="en-US" sz="900" kern="0">
              <a:solidFill>
                <a:srgbClr val="1F2834"/>
              </a:solidFill>
              <a:latin typeface="Calibri"/>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372005" y="181500"/>
            <a:ext cx="3832177" cy="987423"/>
          </a:xfrm>
        </p:spPr>
        <p:txBody>
          <a:bodyPr>
            <a:normAutofit/>
          </a:bodyPr>
          <a:lstStyle/>
          <a:p>
            <a:pPr lvl="0"/>
            <a:r>
              <a:rPr lang="en-GB" sz="3600" dirty="0">
                <a:latin typeface="Roboto "/>
              </a:rPr>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33216" y="1480254"/>
            <a:ext cx="4284662" cy="3360557"/>
          </a:xfrm>
        </p:spPr>
        <p:txBody>
          <a:bodyPr>
            <a:noAutofit/>
          </a:bodyPr>
          <a:lstStyle/>
          <a:p>
            <a:pPr marL="0" lvl="1" defTabSz="914400">
              <a:spcBef>
                <a:spcPts val="600"/>
              </a:spcBef>
              <a:spcAft>
                <a:spcPts val="600"/>
              </a:spcAft>
            </a:pPr>
            <a:r>
              <a:rPr lang="en-US" sz="1400" dirty="0">
                <a:latin typeface="Roboto Light" panose="02000000000000000000" pitchFamily="2" charset="0"/>
              </a:rPr>
              <a:t>Universities and colleges will consider:</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chosen the course for the right reasons?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Can you achieve in a new learning environment?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range of interests and aptitudes?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depth of interest in the subject?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studied independently?</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appear motivated and committed?</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22</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xfrm>
            <a:off x="4831573" y="1168923"/>
            <a:ext cx="3765515" cy="3058933"/>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C7B2C0-8221-755F-0D2B-4E1DDE61A428}"/>
              </a:ext>
            </a:extLst>
          </p:cNvPr>
          <p:cNvSpPr txBox="1"/>
          <p:nvPr/>
        </p:nvSpPr>
        <p:spPr>
          <a:xfrm>
            <a:off x="199923" y="367276"/>
            <a:ext cx="7333792"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600" b="1" dirty="0">
                <a:solidFill>
                  <a:schemeClr val="bg1"/>
                </a:solidFill>
                <a:latin typeface="Roboto Black" panose="02000000000000000000" pitchFamily="2" charset="0"/>
                <a:ea typeface="Roboto Black" panose="02000000000000000000" pitchFamily="2" charset="0"/>
                <a:cs typeface="Arial"/>
              </a:rPr>
              <a:t>Personal statement </a:t>
            </a:r>
            <a:r>
              <a:rPr lang="en-US" sz="3600" b="1" dirty="0">
                <a:solidFill>
                  <a:schemeClr val="accent3"/>
                </a:solidFill>
                <a:latin typeface="Roboto Black" panose="02000000000000000000" pitchFamily="2" charset="0"/>
                <a:ea typeface="Roboto Black" panose="02000000000000000000" pitchFamily="2" charset="0"/>
                <a:cs typeface="Arial"/>
              </a:rPr>
              <a:t>support</a:t>
            </a:r>
            <a:r>
              <a:rPr lang="en-US" sz="3600" b="1" dirty="0">
                <a:solidFill>
                  <a:schemeClr val="bg1"/>
                </a:solidFill>
                <a:latin typeface="Roboto Black" panose="02000000000000000000" pitchFamily="2" charset="0"/>
                <a:ea typeface="Roboto Black" panose="02000000000000000000" pitchFamily="2" charset="0"/>
                <a:cs typeface="Arial"/>
              </a:rPr>
              <a:t> </a:t>
            </a:r>
            <a:r>
              <a:rPr lang="en-US" sz="3600" b="1" dirty="0">
                <a:solidFill>
                  <a:srgbClr val="FBAF17"/>
                </a:solidFill>
                <a:latin typeface="Roboto Black" panose="02000000000000000000" pitchFamily="2" charset="0"/>
                <a:ea typeface="Roboto Black" panose="02000000000000000000" pitchFamily="2" charset="0"/>
                <a:cs typeface="Arial"/>
              </a:rPr>
              <a:t> </a:t>
            </a:r>
          </a:p>
        </p:txBody>
      </p:sp>
      <p:pic>
        <p:nvPicPr>
          <p:cNvPr id="8" name="Picture 7">
            <a:extLst>
              <a:ext uri="{FF2B5EF4-FFF2-40B4-BE49-F238E27FC236}">
                <a16:creationId xmlns:a16="http://schemas.microsoft.com/office/drawing/2014/main" id="{73A7C134-27FA-99C1-A53E-6B7266A761C5}"/>
              </a:ext>
            </a:extLst>
          </p:cNvPr>
          <p:cNvPicPr>
            <a:picLocks noChangeAspect="1"/>
          </p:cNvPicPr>
          <p:nvPr/>
        </p:nvPicPr>
        <p:blipFill>
          <a:blip r:embed="rId4"/>
          <a:stretch>
            <a:fillRect/>
          </a:stretch>
        </p:blipFill>
        <p:spPr>
          <a:xfrm>
            <a:off x="3990094" y="2017791"/>
            <a:ext cx="4893803" cy="2107873"/>
          </a:xfrm>
          <a:prstGeom prst="roundRect">
            <a:avLst>
              <a:gd name="adj" fmla="val 11304"/>
            </a:avLst>
          </a:prstGeom>
        </p:spPr>
      </p:pic>
      <p:grpSp>
        <p:nvGrpSpPr>
          <p:cNvPr id="2" name="Group 1">
            <a:extLst>
              <a:ext uri="{FF2B5EF4-FFF2-40B4-BE49-F238E27FC236}">
                <a16:creationId xmlns:a16="http://schemas.microsoft.com/office/drawing/2014/main" id="{FDBBC4E2-0E82-7AE4-872E-B546E869EA53}"/>
              </a:ext>
            </a:extLst>
          </p:cNvPr>
          <p:cNvGrpSpPr>
            <a:grpSpLocks noGrp="1" noUngrp="1" noRot="1" noMove="1" noResize="1"/>
          </p:cNvGrpSpPr>
          <p:nvPr/>
        </p:nvGrpSpPr>
        <p:grpSpPr>
          <a:xfrm>
            <a:off x="199923" y="1290607"/>
            <a:ext cx="3568076" cy="3485617"/>
            <a:chOff x="199923" y="1290607"/>
            <a:chExt cx="3568076" cy="3485617"/>
          </a:xfrm>
        </p:grpSpPr>
        <p:pic>
          <p:nvPicPr>
            <p:cNvPr id="4" name="Picture 3">
              <a:extLst>
                <a:ext uri="{FF2B5EF4-FFF2-40B4-BE49-F238E27FC236}">
                  <a16:creationId xmlns:a16="http://schemas.microsoft.com/office/drawing/2014/main" id="{73FC5069-6346-1A44-3DCA-02EDDFE2321C}"/>
                </a:ext>
              </a:extLst>
            </p:cNvPr>
            <p:cNvPicPr>
              <a:picLocks noGrp="1" noRot="1" noChangeAspect="1" noMove="1" noResize="1" noEditPoints="1" noAdjustHandles="1" noChangeArrowheads="1" noChangeShapeType="1" noCrop="1"/>
            </p:cNvPicPr>
            <p:nvPr/>
          </p:nvPicPr>
          <p:blipFill rotWithShape="1">
            <a:blip r:embed="rId5"/>
            <a:srcRect l="4015" t="2491" r="7661" b="4723"/>
            <a:stretch/>
          </p:blipFill>
          <p:spPr>
            <a:xfrm>
              <a:off x="199923" y="1290607"/>
              <a:ext cx="1816484" cy="2797492"/>
            </a:xfrm>
            <a:prstGeom prst="roundRect">
              <a:avLst/>
            </a:prstGeom>
            <a:ln w="57150">
              <a:solidFill>
                <a:srgbClr val="1F2834"/>
              </a:solidFill>
            </a:ln>
          </p:spPr>
        </p:pic>
        <p:pic>
          <p:nvPicPr>
            <p:cNvPr id="3" name="Picture 2">
              <a:extLst>
                <a:ext uri="{FF2B5EF4-FFF2-40B4-BE49-F238E27FC236}">
                  <a16:creationId xmlns:a16="http://schemas.microsoft.com/office/drawing/2014/main" id="{E09B6ACE-3BB9-4650-596F-118D63623067}"/>
                </a:ext>
              </a:extLst>
            </p:cNvPr>
            <p:cNvPicPr>
              <a:picLocks noGrp="1" noRot="1" noChangeAspect="1" noMove="1" noResize="1" noEditPoints="1" noAdjustHandles="1" noChangeArrowheads="1" noChangeShapeType="1" noCrop="1"/>
            </p:cNvPicPr>
            <p:nvPr/>
          </p:nvPicPr>
          <p:blipFill rotWithShape="1">
            <a:blip r:embed="rId6"/>
            <a:srcRect l="360" t="1229" r="999" b="839"/>
            <a:stretch/>
          </p:blipFill>
          <p:spPr>
            <a:xfrm>
              <a:off x="1951515" y="1978733"/>
              <a:ext cx="1816484" cy="2797491"/>
            </a:xfrm>
            <a:prstGeom prst="roundRect">
              <a:avLst>
                <a:gd name="adj" fmla="val 12307"/>
              </a:avLst>
            </a:prstGeom>
            <a:ln w="57150">
              <a:solidFill>
                <a:srgbClr val="1F2834"/>
              </a:solidFill>
            </a:ln>
          </p:spPr>
        </p:pic>
      </p:grpSp>
    </p:spTree>
    <p:custDataLst>
      <p:tags r:id="rId1"/>
    </p:custDataLst>
    <p:extLst>
      <p:ext uri="{BB962C8B-B14F-4D97-AF65-F5344CB8AC3E}">
        <p14:creationId xmlns:p14="http://schemas.microsoft.com/office/powerpoint/2010/main" val="4159684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personal statement </a:t>
            </a:r>
            <a:endParaRPr kumimoji="0" lang="en-US"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qualifications</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admissions</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 test</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Roboto Light" panose="02000000000000000000" pitchFamily="2" charset="0"/>
                <a:ea typeface="Roboto Light" panose="02000000000000000000" pitchFamily="2" charset="0"/>
                <a:cs typeface="Roboto Light" panose="02000000000000000000" pitchFamily="2" charset="0"/>
              </a:rPr>
              <a:t>interview </a:t>
            </a:r>
            <a:endPar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portfolio</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/audition</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6238946" y="481471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A88810A-AA62-40BC-96AD-58393C637008}" type="datetime4">
              <a:rPr kumimoji="0" lang="en-GB" sz="9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 April 2024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556301" y="481471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000000"/>
                </a:solidFill>
                <a:effectLst/>
                <a:uLnTx/>
                <a:uFillTx/>
                <a:latin typeface="Calibri"/>
                <a:ea typeface="+mn-ea"/>
                <a:cs typeface="+mn-cs"/>
              </a:rPr>
              <a:t>|   </a:t>
            </a:r>
            <a:fld id="{C884E0B3-1093-4C09-9D80-966417F41A13}" type="slidenum">
              <a:rPr kumimoji="0" sz="900" b="0" i="0" u="none" strike="noStrike" kern="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25</a:t>
            </a:fld>
            <a:endParaRPr kumimoji="0" lang="en-US" sz="900" b="0" i="0" u="none" strike="noStrike" kern="0" cap="none" spc="0" normalizeH="0" baseline="0" noProof="0">
              <a:ln>
                <a:noFill/>
              </a:ln>
              <a:solidFill>
                <a:srgbClr val="000000"/>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980068" y="4871951"/>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000000"/>
                </a:solidFill>
                <a:effectLst/>
                <a:uLnTx/>
                <a:uFillTx/>
                <a:latin typeface="Calibri"/>
                <a:ea typeface="+mn-ea"/>
                <a:cs typeface="+mn-cs"/>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135306" y="117038"/>
            <a:ext cx="8228013" cy="1069975"/>
          </a:xfrm>
          <a:prstGeom prst="rect">
            <a:avLst/>
          </a:prstGeom>
          <a:noFill/>
          <a:ln>
            <a:noFill/>
          </a:ln>
        </p:spPr>
        <p:txBody>
          <a:bodyPr vert="horz" wrap="square" lIns="91440" tIns="45720" rIns="91440" bIns="45720" anchor="b" anchorCtr="0" compatLnSpc="1">
            <a:normAutofit/>
          </a:bodyPr>
          <a:lstStyle/>
          <a:p>
            <a:pPr lvl="0"/>
            <a:r>
              <a:rPr lang="en-GB" dirty="0">
                <a:solidFill>
                  <a:schemeClr val="accent3"/>
                </a:solidFill>
                <a:latin typeface="Roboto "/>
              </a:rPr>
              <a:t>Tracking</a:t>
            </a:r>
            <a:r>
              <a:rPr lang="en-GB" dirty="0">
                <a:solidFill>
                  <a:schemeClr val="bg1"/>
                </a:solidFill>
                <a:latin typeface="Roboto "/>
              </a:rPr>
              <a:t> </a:t>
            </a:r>
            <a:r>
              <a:rPr lang="en-GB" dirty="0">
                <a:latin typeface="Roboto "/>
              </a:rPr>
              <a:t>your application</a:t>
            </a:r>
          </a:p>
        </p:txBody>
      </p:sp>
      <p:grpSp>
        <p:nvGrpSpPr>
          <p:cNvPr id="31" name="Group 30">
            <a:extLst>
              <a:ext uri="{FF2B5EF4-FFF2-40B4-BE49-F238E27FC236}">
                <a16:creationId xmlns:a16="http://schemas.microsoft.com/office/drawing/2014/main" id="{6AAD2AD6-3F9A-4695-98F0-4A3A51949972}"/>
              </a:ext>
            </a:extLst>
          </p:cNvPr>
          <p:cNvGrpSpPr>
            <a:grpSpLocks noGrp="1" noUngrp="1" noRot="1" noMove="1" noResize="1"/>
          </p:cNvGrpSpPr>
          <p:nvPr/>
        </p:nvGrpSpPr>
        <p:grpSpPr>
          <a:xfrm>
            <a:off x="207024" y="1493925"/>
            <a:ext cx="5327388" cy="2834198"/>
            <a:chOff x="135307" y="1493925"/>
            <a:chExt cx="5327388" cy="2834198"/>
          </a:xfrm>
        </p:grpSpPr>
        <p:pic>
          <p:nvPicPr>
            <p:cNvPr id="18" name="Picture 17">
              <a:extLst>
                <a:ext uri="{FF2B5EF4-FFF2-40B4-BE49-F238E27FC236}">
                  <a16:creationId xmlns:a16="http://schemas.microsoft.com/office/drawing/2014/main" id="{86703AEE-BEDA-DAE2-078F-C69939D13383}"/>
                </a:ext>
              </a:extLst>
            </p:cNvPr>
            <p:cNvPicPr>
              <a:picLocks noGrp="1" noRot="1" noChangeAspect="1" noMove="1" noResize="1" noEditPoints="1" noAdjustHandles="1" noChangeArrowheads="1" noChangeShapeType="1" noCrop="1"/>
            </p:cNvPicPr>
            <p:nvPr/>
          </p:nvPicPr>
          <p:blipFill>
            <a:blip r:embed="rId3"/>
            <a:stretch>
              <a:fillRect/>
            </a:stretch>
          </p:blipFill>
          <p:spPr>
            <a:xfrm>
              <a:off x="135307" y="1493925"/>
              <a:ext cx="3916740" cy="843692"/>
            </a:xfrm>
            <a:prstGeom prst="rect">
              <a:avLst/>
            </a:prstGeom>
          </p:spPr>
        </p:pic>
        <p:pic>
          <p:nvPicPr>
            <p:cNvPr id="26" name="Picture 25">
              <a:extLst>
                <a:ext uri="{FF2B5EF4-FFF2-40B4-BE49-F238E27FC236}">
                  <a16:creationId xmlns:a16="http://schemas.microsoft.com/office/drawing/2014/main" id="{EF297F3E-B7A2-C816-9919-31195BDD62B2}"/>
                </a:ext>
              </a:extLst>
            </p:cNvPr>
            <p:cNvPicPr>
              <a:picLocks noGrp="1" noRot="1" noChangeAspect="1" noMove="1" noResize="1" noEditPoints="1" noAdjustHandles="1" noChangeArrowheads="1" noChangeShapeType="1" noCrop="1"/>
            </p:cNvPicPr>
            <p:nvPr/>
          </p:nvPicPr>
          <p:blipFill>
            <a:blip r:embed="rId4"/>
            <a:stretch>
              <a:fillRect/>
            </a:stretch>
          </p:blipFill>
          <p:spPr>
            <a:xfrm>
              <a:off x="138986" y="3485849"/>
              <a:ext cx="4791601" cy="842274"/>
            </a:xfrm>
            <a:prstGeom prst="rect">
              <a:avLst/>
            </a:prstGeom>
          </p:spPr>
        </p:pic>
        <p:pic>
          <p:nvPicPr>
            <p:cNvPr id="28" name="Picture 27">
              <a:extLst>
                <a:ext uri="{FF2B5EF4-FFF2-40B4-BE49-F238E27FC236}">
                  <a16:creationId xmlns:a16="http://schemas.microsoft.com/office/drawing/2014/main" id="{501F9EC2-FDB3-C5BC-E11E-0FDF520DD9B2}"/>
                </a:ext>
              </a:extLst>
            </p:cNvPr>
            <p:cNvPicPr>
              <a:picLocks noGrp="1" noRot="1" noChangeAspect="1" noMove="1" noResize="1" noEditPoints="1" noAdjustHandles="1" noChangeArrowheads="1" noChangeShapeType="1" noCrop="1"/>
            </p:cNvPicPr>
            <p:nvPr/>
          </p:nvPicPr>
          <p:blipFill>
            <a:blip r:embed="rId5"/>
            <a:stretch>
              <a:fillRect/>
            </a:stretch>
          </p:blipFill>
          <p:spPr>
            <a:xfrm>
              <a:off x="135307" y="2479145"/>
              <a:ext cx="5327388" cy="822389"/>
            </a:xfrm>
            <a:prstGeom prst="rect">
              <a:avLst/>
            </a:prstGeom>
          </p:spPr>
        </p:pic>
      </p:gr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4294967295"/>
          </p:nvPr>
        </p:nvSpPr>
        <p:spPr>
          <a:xfrm>
            <a:off x="5722162" y="1323326"/>
            <a:ext cx="2946400" cy="3004797"/>
          </a:xfrm>
          <a:ln>
            <a:solidFill>
              <a:schemeClr val="accent6"/>
            </a:solidFill>
          </a:ln>
        </p:spPr>
        <p:txBody>
          <a:bodyPr>
            <a:noAutofit/>
          </a:bodyPr>
          <a:lstStyle/>
          <a:p>
            <a:pPr marL="268288" lvl="0" indent="-179388">
              <a:spcBef>
                <a:spcPts val="600"/>
              </a:spcBef>
              <a:spcAft>
                <a:spcPts val="600"/>
              </a:spcAft>
              <a:buNone/>
            </a:pPr>
            <a:endParaRPr lang="en-US" sz="800" b="1" dirty="0">
              <a:latin typeface="Roboto Light" panose="02000000000000000000" pitchFamily="2" charset="0"/>
            </a:endParaRPr>
          </a:p>
          <a:p>
            <a:pPr marL="268288" lvl="0" indent="-179388">
              <a:spcBef>
                <a:spcPts val="600"/>
              </a:spcBef>
              <a:spcAft>
                <a:spcPts val="600"/>
              </a:spcAft>
              <a:buNone/>
            </a:pPr>
            <a:r>
              <a:rPr lang="en-US" sz="1200" b="1" dirty="0">
                <a:latin typeface="Roboto Light" panose="02000000000000000000" pitchFamily="2" charset="0"/>
              </a:rPr>
              <a:t>Follow your application 24/7:</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see your choices </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keep contact information up to date</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view and reply to your offers</a:t>
            </a:r>
          </a:p>
          <a:p>
            <a:pPr marL="268288" lvl="0" indent="-179388">
              <a:spcBef>
                <a:spcPts val="300"/>
              </a:spcBef>
              <a:spcAft>
                <a:spcPts val="300"/>
              </a:spcAft>
              <a:buClr>
                <a:srgbClr val="836CD8"/>
              </a:buClr>
              <a:buFont typeface="Arial" pitchFamily="34"/>
              <a:buChar char="•"/>
            </a:pPr>
            <a:endParaRPr lang="en-GB" sz="1200" dirty="0">
              <a:latin typeface="Roboto Light" panose="02000000000000000000" pitchFamily="2" charset="0"/>
            </a:endParaRPr>
          </a:p>
          <a:p>
            <a:pPr marL="88900" lvl="0" indent="0">
              <a:spcBef>
                <a:spcPts val="300"/>
              </a:spcBef>
              <a:spcAft>
                <a:spcPts val="300"/>
              </a:spcAft>
              <a:buNone/>
            </a:pPr>
            <a:r>
              <a:rPr lang="en-GB" sz="1200" b="1" dirty="0">
                <a:latin typeface="Roboto Light" panose="02000000000000000000" pitchFamily="2" charset="0"/>
              </a:rPr>
              <a:t>You’ll receive one of three decisions from your choices:</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Unsuccessful</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38" y="248046"/>
            <a:ext cx="3832176" cy="987425"/>
          </a:xfrm>
        </p:spPr>
        <p:txBody>
          <a:bodyPr>
            <a:normAutofit/>
          </a:bodyPr>
          <a:lstStyle/>
          <a:p>
            <a:pPr lvl="0"/>
            <a:r>
              <a:rPr lang="en-GB" sz="3600" dirty="0">
                <a:solidFill>
                  <a:schemeClr val="accent3"/>
                </a:solidFill>
                <a:latin typeface="Roboto "/>
              </a:rPr>
              <a:t>Replies</a:t>
            </a:r>
            <a:r>
              <a:rPr lang="en-GB" sz="3600" dirty="0">
                <a:latin typeface="Roboto "/>
              </a:rPr>
              <a:t> to offers</a:t>
            </a: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70" r="89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sz="half" idx="2"/>
          </p:nvPr>
        </p:nvSpPr>
        <p:spPr/>
        <p:txBody>
          <a:bodyPr/>
          <a:lstStyle/>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you have decisions on all your choices, you can choose two:</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One as a ‘firm’ acceptance – your first choice.</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Any remaining offers must be declined. </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26</a:t>
            </a:fld>
            <a:endParaRPr lang="en-US" sz="900" kern="0">
              <a:solidFill>
                <a:srgbClr val="1F2834"/>
              </a:solidFill>
              <a:latin typeface="Calibri"/>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p:txBody>
          <a:bodyPr>
            <a:normAutofit/>
          </a:bodyPr>
          <a:lstStyle/>
          <a:p>
            <a:r>
              <a:rPr lang="en-GB" sz="3600" dirty="0">
                <a:latin typeface="Roboto "/>
              </a:rPr>
              <a:t>Other </a:t>
            </a:r>
            <a:r>
              <a:rPr lang="en-GB" sz="3600" dirty="0">
                <a:solidFill>
                  <a:schemeClr val="accent3"/>
                </a:solidFill>
                <a:latin typeface="Roboto "/>
              </a:rPr>
              <a:t>options</a:t>
            </a:r>
            <a:r>
              <a:rPr lang="en-GB" sz="3600" dirty="0">
                <a:latin typeface="Roboto "/>
              </a:rPr>
              <a:t>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sz="half" idx="2"/>
          </p:nvPr>
        </p:nvSpPr>
        <p:spPr/>
        <p:txBody>
          <a:bodyPr>
            <a:normAutofit fontScale="92500" lnSpcReduction="10000"/>
          </a:bodyPr>
          <a:lstStyle/>
          <a:p>
            <a:pPr marL="0" indent="0" defTabSz="914400">
              <a:spcBef>
                <a:spcPts val="200"/>
              </a:spcBef>
              <a:buNone/>
            </a:pPr>
            <a:r>
              <a:rPr lang="en-US" sz="1700" b="1" dirty="0">
                <a:latin typeface="Roboto Light" panose="02000000000000000000" pitchFamily="2" charset="0"/>
              </a:rPr>
              <a:t>Extra </a:t>
            </a:r>
            <a:r>
              <a:rPr lang="en-US" sz="1700" dirty="0">
                <a:latin typeface="Roboto Light" panose="02000000000000000000" pitchFamily="2" charset="0"/>
              </a:rPr>
              <a:t>(26 Feb – 4 Jul)</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Used all five choices and had no offers. </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Add Extra choices for consideration one at a time.</a:t>
            </a:r>
          </a:p>
          <a:p>
            <a:pPr defTabSz="914400">
              <a:spcBef>
                <a:spcPts val="600"/>
              </a:spcBef>
              <a:spcAft>
                <a:spcPts val="600"/>
              </a:spcAft>
              <a:buClr>
                <a:srgbClr val="836CD8"/>
              </a:buClr>
            </a:pPr>
            <a:endParaRPr lang="en-US" sz="1500" dirty="0">
              <a:latin typeface="Roboto Light" panose="02000000000000000000" pitchFamily="2" charset="0"/>
            </a:endParaRPr>
          </a:p>
          <a:p>
            <a:pPr marL="0" lvl="0" indent="0" defTabSz="914400">
              <a:spcBef>
                <a:spcPts val="200"/>
              </a:spcBef>
              <a:buNone/>
            </a:pPr>
            <a:r>
              <a:rPr lang="en-US" sz="1700" b="1" dirty="0">
                <a:latin typeface="Roboto Light" panose="02000000000000000000" pitchFamily="2" charset="0"/>
              </a:rPr>
              <a:t>Clearing</a:t>
            </a:r>
            <a:r>
              <a:rPr lang="en-US" sz="1700" dirty="0">
                <a:latin typeface="Roboto Light" panose="02000000000000000000" pitchFamily="2" charset="0"/>
              </a:rPr>
              <a:t> (5 Jul – Oct)</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Find vacancies from 5 July and add a Clearing choice to your application.  </a:t>
            </a:r>
          </a:p>
          <a:p>
            <a:endParaRPr lang="en-GB" dirty="0"/>
          </a:p>
        </p:txBody>
      </p:sp>
      <p:sp>
        <p:nvSpPr>
          <p:cNvPr id="2" name="Date Placeholder 1">
            <a:extLst>
              <a:ext uri="{FF2B5EF4-FFF2-40B4-BE49-F238E27FC236}">
                <a16:creationId xmlns:a16="http://schemas.microsoft.com/office/drawing/2014/main" id="{CAD052A7-7EC7-A1B7-3383-37D997BFF5B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3" name="Footer Placeholder 3">
            <a:extLst>
              <a:ext uri="{FF2B5EF4-FFF2-40B4-BE49-F238E27FC236}">
                <a16:creationId xmlns:a16="http://schemas.microsoft.com/office/drawing/2014/main" id="{96C563C7-E043-4BFB-386A-3782DD9C462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2">
            <a:extLst>
              <a:ext uri="{FF2B5EF4-FFF2-40B4-BE49-F238E27FC236}">
                <a16:creationId xmlns:a16="http://schemas.microsoft.com/office/drawing/2014/main" id="{29FB5F9E-FAEB-91A5-2756-FFD9C3A81A9E}"/>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27</a:t>
            </a:fld>
            <a:endParaRPr lang="en-US" sz="900" kern="0">
              <a:solidFill>
                <a:srgbClr val="1F2834"/>
              </a:solidFill>
              <a:latin typeface="Calibri"/>
            </a:endParaRPr>
          </a:p>
        </p:txBody>
      </p:sp>
    </p:spTree>
    <p:custDataLst>
      <p:tags r:id="rId1"/>
    </p:custDataLst>
    <p:extLst>
      <p:ext uri="{BB962C8B-B14F-4D97-AF65-F5344CB8AC3E}">
        <p14:creationId xmlns:p14="http://schemas.microsoft.com/office/powerpoint/2010/main" val="148298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1C7B8A9-3839-AB7B-A944-7541CBBDDE69}"/>
              </a:ext>
            </a:extLst>
          </p:cNvPr>
          <p:cNvPicPr>
            <a:picLocks noGrp="1" noChangeAspect="1"/>
          </p:cNvPicPr>
          <p:nvPr>
            <p:ph type="pic" sz="quarter" idx="10"/>
          </p:nvPr>
        </p:nvPicPr>
        <p:blipFill>
          <a:blip r:embed="rId2"/>
          <a:srcRect l="25000" r="25000"/>
          <a:stretch/>
        </p:blipFill>
        <p:spPr/>
      </p:pic>
      <p:sp>
        <p:nvSpPr>
          <p:cNvPr id="8" name="Title 7">
            <a:extLst>
              <a:ext uri="{FF2B5EF4-FFF2-40B4-BE49-F238E27FC236}">
                <a16:creationId xmlns:a16="http://schemas.microsoft.com/office/drawing/2014/main" id="{AF92F7F2-73A2-F9E3-7DD3-3F03893848E4}"/>
              </a:ext>
            </a:extLst>
          </p:cNvPr>
          <p:cNvSpPr txBox="1">
            <a:spLocks/>
          </p:cNvSpPr>
          <p:nvPr/>
        </p:nvSpPr>
        <p:spPr>
          <a:xfrm>
            <a:off x="4764877" y="1763990"/>
            <a:ext cx="3917305" cy="1924851"/>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sz="4000" dirty="0">
                <a:solidFill>
                  <a:schemeClr val="bg1"/>
                </a:solidFill>
              </a:rPr>
              <a:t>Apprenticeships</a:t>
            </a:r>
            <a:br>
              <a:rPr lang="en-GB" sz="4000" dirty="0">
                <a:solidFill>
                  <a:schemeClr val="bg1"/>
                </a:solidFill>
              </a:rPr>
            </a:br>
            <a:r>
              <a:rPr lang="en-GB" sz="2000" dirty="0">
                <a:solidFill>
                  <a:schemeClr val="bg1"/>
                </a:solidFill>
              </a:rPr>
              <a:t>What you need to know </a:t>
            </a:r>
            <a:br>
              <a:rPr lang="en-GB" sz="2000" dirty="0">
                <a:solidFill>
                  <a:schemeClr val="bg1"/>
                </a:solidFill>
              </a:rPr>
            </a:br>
            <a:endParaRPr lang="en-GB" sz="2000" dirty="0">
              <a:solidFill>
                <a:schemeClr val="bg1"/>
              </a:solidFill>
            </a:endParaRPr>
          </a:p>
        </p:txBody>
      </p:sp>
      <p:sp>
        <p:nvSpPr>
          <p:cNvPr id="10" name="Subtitle 9">
            <a:extLst>
              <a:ext uri="{FF2B5EF4-FFF2-40B4-BE49-F238E27FC236}">
                <a16:creationId xmlns:a16="http://schemas.microsoft.com/office/drawing/2014/main" id="{EA8C082B-023E-74D1-0271-25BF5F8E0AD4}"/>
              </a:ext>
            </a:extLst>
          </p:cNvPr>
          <p:cNvSpPr txBox="1">
            <a:spLocks/>
          </p:cNvSpPr>
          <p:nvPr/>
        </p:nvSpPr>
        <p:spPr>
          <a:xfrm>
            <a:off x="4764877" y="2941273"/>
            <a:ext cx="4491318" cy="590550"/>
          </a:xfrm>
          <a:prstGeom prst="rect">
            <a:avLst/>
          </a:prstGeom>
          <a:noFill/>
        </p:spPr>
        <p:txBody>
          <a:bodyPr wrap="square">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Clr>
                <a:schemeClr val="bg1"/>
              </a:buClr>
              <a:buFont typeface="Wingdings" pitchFamily="2" charset="2"/>
              <a:buNone/>
            </a:pPr>
            <a:r>
              <a:rPr lang="en-GB" sz="2000" b="1">
                <a:solidFill>
                  <a:srgbClr val="5DB88D"/>
                </a:solidFill>
                <a:latin typeface="Roboto Light "/>
              </a:rPr>
              <a:t>www.ucas.com/apprenticeships</a:t>
            </a:r>
            <a:endParaRPr lang="en-GB" sz="2000" b="1" dirty="0">
              <a:solidFill>
                <a:srgbClr val="5DB88D"/>
              </a:solidFill>
              <a:latin typeface="Roboto Light "/>
            </a:endParaRPr>
          </a:p>
        </p:txBody>
      </p:sp>
    </p:spTree>
    <p:extLst>
      <p:ext uri="{BB962C8B-B14F-4D97-AF65-F5344CB8AC3E}">
        <p14:creationId xmlns:p14="http://schemas.microsoft.com/office/powerpoint/2010/main" val="427931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457145"/>
            <a:endParaRPr lang="en-GB" sz="2100" dirty="0">
              <a:solidFill>
                <a:prstClr val="whit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457145"/>
            <a:r>
              <a:rPr lang="en-GB" sz="36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Your pathways </a:t>
            </a:r>
            <a:r>
              <a:rPr lang="en-GB" sz="3600" b="1" dirty="0">
                <a:solidFill>
                  <a:srgbClr val="5DB88D"/>
                </a:solidFill>
                <a:latin typeface="Roboto Black" panose="02000000000000000000" pitchFamily="2" charset="0"/>
                <a:ea typeface="Roboto Black" panose="02000000000000000000" pitchFamily="2" charset="0"/>
                <a:cs typeface="Arial"/>
              </a:rPr>
              <a:t>Side by side</a:t>
            </a:r>
          </a:p>
        </p:txBody>
      </p:sp>
      <p:pic>
        <p:nvPicPr>
          <p:cNvPr id="9" name="Picture 8">
            <a:extLst>
              <a:ext uri="{FF2B5EF4-FFF2-40B4-BE49-F238E27FC236}">
                <a16:creationId xmlns:a16="http://schemas.microsoft.com/office/drawing/2014/main" id="{E2402DAA-9686-7D63-9817-C4757FF2F9DC}"/>
              </a:ext>
            </a:extLst>
          </p:cNvPr>
          <p:cNvPicPr>
            <a:picLocks noChangeAspect="1"/>
          </p:cNvPicPr>
          <p:nvPr/>
        </p:nvPicPr>
        <p:blipFill rotWithShape="1">
          <a:blip r:embed="rId3"/>
          <a:srcRect l="2991" t="1786" r="4056" b="3125"/>
          <a:stretch/>
        </p:blipFill>
        <p:spPr>
          <a:xfrm>
            <a:off x="5074083" y="752529"/>
            <a:ext cx="3824324" cy="3999580"/>
          </a:xfrm>
          <a:prstGeom prst="roundRect">
            <a:avLst>
              <a:gd name="adj" fmla="val 0"/>
            </a:avLst>
          </a:prstGeom>
        </p:spPr>
      </p:pic>
      <p:sp>
        <p:nvSpPr>
          <p:cNvPr id="11" name="TextBox 10">
            <a:extLst>
              <a:ext uri="{FF2B5EF4-FFF2-40B4-BE49-F238E27FC236}">
                <a16:creationId xmlns:a16="http://schemas.microsoft.com/office/drawing/2014/main" id="{AA1CF5FF-CE24-9060-0B6F-D85AC0C4542B}"/>
              </a:ext>
            </a:extLst>
          </p:cNvPr>
          <p:cNvSpPr txBox="1"/>
          <p:nvPr/>
        </p:nvSpPr>
        <p:spPr>
          <a:xfrm>
            <a:off x="280780" y="2055339"/>
            <a:ext cx="4243280" cy="1200329"/>
          </a:xfrm>
          <a:prstGeom prst="rect">
            <a:avLst/>
          </a:prstGeom>
          <a:noFill/>
        </p:spPr>
        <p:txBody>
          <a:bodyPr wrap="square">
            <a:spAutoFit/>
          </a:bodyPr>
          <a:lstStyle/>
          <a:p>
            <a:pPr marL="0" indent="0">
              <a:buNone/>
            </a:pPr>
            <a:r>
              <a:rPr lang="en-GB" sz="1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When you register on ucas.com, you can sign up to be linked to relevant apprenticeship opportunities that match your profile.</a:t>
            </a:r>
          </a:p>
        </p:txBody>
      </p:sp>
    </p:spTree>
    <p:extLst>
      <p:ext uri="{BB962C8B-B14F-4D97-AF65-F5344CB8AC3E}">
        <p14:creationId xmlns:p14="http://schemas.microsoft.com/office/powerpoint/2010/main" val="361154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solidFill>
                  <a:schemeClr val="accent3"/>
                </a:solidFill>
                <a:latin typeface="Roboto" panose="02000000000000000000" pitchFamily="2" charset="0"/>
              </a:rPr>
              <a:t>Discover</a:t>
            </a:r>
            <a:r>
              <a:rPr lang="en-GB" dirty="0">
                <a:latin typeface="Roboto" panose="02000000000000000000" pitchFamily="2" charset="0"/>
              </a:rPr>
              <a:t> your options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68923"/>
            <a:ext cx="4208462"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in one place</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try before you apply with </a:t>
            </a:r>
            <a:r>
              <a:rPr lang="en-GB" sz="1500" dirty="0">
                <a:latin typeface="Roboto Light" panose="02000000000000000000" pitchFamily="2" charset="0"/>
                <a:hlinkClick r:id="rId3"/>
              </a:rPr>
              <a:t>Subject Spotlights </a:t>
            </a:r>
            <a:r>
              <a:rPr lang="en-GB" sz="1500" dirty="0">
                <a:latin typeface="Roboto Light" panose="02000000000000000000" pitchFamily="2" charset="0"/>
              </a:rPr>
              <a:t>from Springpod.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your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18 April 2024</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txBody>
          <a:bodyPr/>
          <a:lstStyle/>
          <a:p>
            <a:endParaRPr lang="en-GB"/>
          </a:p>
        </p:txBody>
      </p:sp>
      <p:pic>
        <p:nvPicPr>
          <p:cNvPr id="10" name="Picture 9">
            <a:extLst>
              <a:ext uri="{FF2B5EF4-FFF2-40B4-BE49-F238E27FC236}">
                <a16:creationId xmlns:a16="http://schemas.microsoft.com/office/drawing/2014/main" id="{DFB120CD-49F1-3A16-65BF-6AD9591EA632}"/>
              </a:ext>
            </a:extLst>
          </p:cNvPr>
          <p:cNvPicPr>
            <a:picLocks noGrp="1" noRot="1" noChangeAspect="1" noMove="1" noResize="1" noEditPoints="1" noAdjustHandles="1" noChangeArrowheads="1" noChangeShapeType="1" noCrop="1"/>
          </p:cNvPicPr>
          <p:nvPr/>
        </p:nvPicPr>
        <p:blipFill rotWithShape="1">
          <a:blip r:embed="rId5"/>
          <a:srcRect l="2734" t="2770" r="4515" b="3427"/>
          <a:stretch/>
        </p:blipFill>
        <p:spPr>
          <a:xfrm>
            <a:off x="4825404" y="1168923"/>
            <a:ext cx="3814225" cy="3075117"/>
          </a:xfrm>
          <a:prstGeom prst="roundRect">
            <a:avLst>
              <a:gd name="adj" fmla="val 0"/>
            </a:avLst>
          </a:prstGeom>
        </p:spPr>
      </p:pic>
    </p:spTree>
    <p:extLst>
      <p:ext uri="{BB962C8B-B14F-4D97-AF65-F5344CB8AC3E}">
        <p14:creationId xmlns:p14="http://schemas.microsoft.com/office/powerpoint/2010/main" val="1871129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3C0215F-F8A6-DF88-B024-F42723AE64C4}"/>
              </a:ext>
            </a:extLst>
          </p:cNvPr>
          <p:cNvSpPr txBox="1">
            <a:spLocks/>
          </p:cNvSpPr>
          <p:nvPr/>
        </p:nvSpPr>
        <p:spPr>
          <a:xfrm>
            <a:off x="303429" y="349506"/>
            <a:ext cx="8409138" cy="995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6 steps to follow</a:t>
            </a:r>
          </a:p>
        </p:txBody>
      </p:sp>
      <p:pic>
        <p:nvPicPr>
          <p:cNvPr id="16" name="Picture 15" descr="A white letter on a black background&#10;&#10;Description automatically generated">
            <a:extLst>
              <a:ext uri="{FF2B5EF4-FFF2-40B4-BE49-F238E27FC236}">
                <a16:creationId xmlns:a16="http://schemas.microsoft.com/office/drawing/2014/main" id="{116B7478-3F1B-DC89-DA1E-FFAF9A1E8C62}"/>
              </a:ext>
            </a:extLst>
          </p:cNvPr>
          <p:cNvPicPr>
            <a:picLocks noChangeAspect="1"/>
          </p:cNvPicPr>
          <p:nvPr/>
        </p:nvPicPr>
        <p:blipFill>
          <a:blip r:embed="rId3"/>
          <a:stretch>
            <a:fillRect/>
          </a:stretch>
        </p:blipFill>
        <p:spPr>
          <a:xfrm>
            <a:off x="7618995" y="395351"/>
            <a:ext cx="1093573" cy="328072"/>
          </a:xfrm>
          <a:prstGeom prst="rect">
            <a:avLst/>
          </a:prstGeom>
        </p:spPr>
      </p:pic>
      <p:grpSp>
        <p:nvGrpSpPr>
          <p:cNvPr id="3" name="Group 2">
            <a:extLst>
              <a:ext uri="{FF2B5EF4-FFF2-40B4-BE49-F238E27FC236}">
                <a16:creationId xmlns:a16="http://schemas.microsoft.com/office/drawing/2014/main" id="{761CDC9A-AFE7-1E91-B6CA-78E5294BE500}"/>
              </a:ext>
            </a:extLst>
          </p:cNvPr>
          <p:cNvGrpSpPr>
            <a:grpSpLocks noGrp="1" noUngrp="1" noRot="1" noMove="1" noResize="1"/>
          </p:cNvGrpSpPr>
          <p:nvPr/>
        </p:nvGrpSpPr>
        <p:grpSpPr>
          <a:xfrm>
            <a:off x="160395" y="1482527"/>
            <a:ext cx="8823210" cy="1159532"/>
            <a:chOff x="160395" y="1482527"/>
            <a:chExt cx="8823210" cy="1159532"/>
          </a:xfrm>
        </p:grpSpPr>
        <p:sp>
          <p:nvSpPr>
            <p:cNvPr id="5" name="TextBox 4">
              <a:extLst>
                <a:ext uri="{FF2B5EF4-FFF2-40B4-BE49-F238E27FC236}">
                  <a16:creationId xmlns:a16="http://schemas.microsoft.com/office/drawing/2014/main" id="{591AECD0-4618-A80F-6A05-A1DE8CFFF6D4}"/>
                </a:ext>
              </a:extLst>
            </p:cNvPr>
            <p:cNvSpPr txBox="1">
              <a:spLocks noGrp="1" noRot="1" noMove="1" noResize="1" noEditPoints="1" noAdjustHandles="1" noChangeArrowheads="1" noChangeShapeType="1"/>
            </p:cNvSpPr>
            <p:nvPr/>
          </p:nvSpPr>
          <p:spPr>
            <a:xfrm>
              <a:off x="7870475" y="1943332"/>
              <a:ext cx="1113130" cy="698727"/>
            </a:xfrm>
            <a:prstGeom prst="roundRect">
              <a:avLst/>
            </a:prstGeom>
            <a:noFill/>
            <a:ln w="25400">
              <a:solidFill>
                <a:srgbClr val="F37561"/>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Make an application</a:t>
              </a:r>
            </a:p>
          </p:txBody>
        </p:sp>
        <p:sp>
          <p:nvSpPr>
            <p:cNvPr id="6" name="TextBox 5">
              <a:extLst>
                <a:ext uri="{FF2B5EF4-FFF2-40B4-BE49-F238E27FC236}">
                  <a16:creationId xmlns:a16="http://schemas.microsoft.com/office/drawing/2014/main" id="{D4470E38-6FCB-4721-D1A5-5D508D53BE86}"/>
                </a:ext>
              </a:extLst>
            </p:cNvPr>
            <p:cNvSpPr txBox="1">
              <a:spLocks noGrp="1" noRot="1" noMove="1" noResize="1" noEditPoints="1" noAdjustHandles="1" noChangeArrowheads="1" noChangeShapeType="1"/>
            </p:cNvSpPr>
            <p:nvPr/>
          </p:nvSpPr>
          <p:spPr>
            <a:xfrm>
              <a:off x="6630056" y="1943332"/>
              <a:ext cx="1076479" cy="698727"/>
            </a:xfrm>
            <a:prstGeom prst="roundRect">
              <a:avLst/>
            </a:prstGeom>
            <a:noFill/>
            <a:ln w="25400">
              <a:solidFill>
                <a:srgbClr val="15BCBC"/>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Search </a:t>
              </a:r>
              <a:b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for vacancies</a:t>
              </a:r>
            </a:p>
          </p:txBody>
        </p:sp>
        <p:sp>
          <p:nvSpPr>
            <p:cNvPr id="8" name="TextBox 7">
              <a:extLst>
                <a:ext uri="{FF2B5EF4-FFF2-40B4-BE49-F238E27FC236}">
                  <a16:creationId xmlns:a16="http://schemas.microsoft.com/office/drawing/2014/main" id="{CDB0D4DA-4DEB-E54F-E65F-0F3B9EB76DE0}"/>
                </a:ext>
              </a:extLst>
            </p:cNvPr>
            <p:cNvSpPr txBox="1">
              <a:spLocks noGrp="1" noRot="1" noMove="1" noResize="1" noEditPoints="1" noAdjustHandles="1" noChangeArrowheads="1" noChangeShapeType="1"/>
            </p:cNvSpPr>
            <p:nvPr/>
          </p:nvSpPr>
          <p:spPr>
            <a:xfrm>
              <a:off x="5347521" y="1943332"/>
              <a:ext cx="1118594" cy="698727"/>
            </a:xfrm>
            <a:prstGeom prst="roundRect">
              <a:avLst/>
            </a:prstGeom>
            <a:noFill/>
            <a:ln w="25400">
              <a:solidFill>
                <a:srgbClr val="00AEEF"/>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Build your profile</a:t>
              </a:r>
            </a:p>
          </p:txBody>
        </p:sp>
        <p:sp>
          <p:nvSpPr>
            <p:cNvPr id="9" name="TextBox 8">
              <a:extLst>
                <a:ext uri="{FF2B5EF4-FFF2-40B4-BE49-F238E27FC236}">
                  <a16:creationId xmlns:a16="http://schemas.microsoft.com/office/drawing/2014/main" id="{FDD8F222-BFEB-7B9D-087A-4960A449AD7D}"/>
                </a:ext>
              </a:extLst>
            </p:cNvPr>
            <p:cNvSpPr txBox="1">
              <a:spLocks noGrp="1" noRot="1" noMove="1" noResize="1" noEditPoints="1" noAdjustHandles="1" noChangeArrowheads="1" noChangeShapeType="1"/>
            </p:cNvSpPr>
            <p:nvPr/>
          </p:nvSpPr>
          <p:spPr>
            <a:xfrm>
              <a:off x="3379186" y="1943332"/>
              <a:ext cx="1804394" cy="698725"/>
            </a:xfrm>
            <a:prstGeom prst="roundRect">
              <a:avLst/>
            </a:prstGeom>
            <a:noFill/>
            <a:ln w="25400">
              <a:solidFill>
                <a:schemeClr val="accent6">
                  <a:lumMod val="75000"/>
                </a:schemeClr>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Explore subjects, courses, industries, job roles</a:t>
              </a:r>
            </a:p>
          </p:txBody>
        </p:sp>
        <p:sp>
          <p:nvSpPr>
            <p:cNvPr id="12" name="TextBox 11">
              <a:extLst>
                <a:ext uri="{FF2B5EF4-FFF2-40B4-BE49-F238E27FC236}">
                  <a16:creationId xmlns:a16="http://schemas.microsoft.com/office/drawing/2014/main" id="{0F857CA4-2A89-153D-D443-337EFFEAA2F0}"/>
                </a:ext>
              </a:extLst>
            </p:cNvPr>
            <p:cNvSpPr txBox="1">
              <a:spLocks noGrp="1" noRot="1" noMove="1" noResize="1" noEditPoints="1" noAdjustHandles="1" noChangeArrowheads="1" noChangeShapeType="1"/>
            </p:cNvSpPr>
            <p:nvPr/>
          </p:nvSpPr>
          <p:spPr>
            <a:xfrm>
              <a:off x="160395" y="1943332"/>
              <a:ext cx="989610" cy="698727"/>
            </a:xfrm>
            <a:prstGeom prst="roundRect">
              <a:avLst/>
            </a:prstGeom>
            <a:noFill/>
            <a:ln w="25400">
              <a:solidFill>
                <a:srgbClr val="FCAF17"/>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Register on UCAS Hub</a:t>
              </a:r>
            </a:p>
          </p:txBody>
        </p:sp>
        <p:cxnSp>
          <p:nvCxnSpPr>
            <p:cNvPr id="15" name="Straight Arrow Connector 14" descr="Arrow pointing right showing year / timeline">
              <a:extLst>
                <a:ext uri="{FF2B5EF4-FFF2-40B4-BE49-F238E27FC236}">
                  <a16:creationId xmlns:a16="http://schemas.microsoft.com/office/drawing/2014/main" id="{BE548661-65D4-0826-DB87-B36C64A6D9BE}"/>
                </a:ext>
              </a:extLst>
            </p:cNvPr>
            <p:cNvCxnSpPr>
              <a:cxnSpLocks noGrp="1" noRot="1" noMove="1" noResize="1" noEditPoints="1" noAdjustHandles="1" noChangeArrowheads="1" noChangeShapeType="1"/>
            </p:cNvCxnSpPr>
            <p:nvPr/>
          </p:nvCxnSpPr>
          <p:spPr>
            <a:xfrm>
              <a:off x="160395" y="1623912"/>
              <a:ext cx="8823209"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C3D960-DD68-7D20-B6FC-8A3EF9E01DA0}"/>
                </a:ext>
              </a:extLst>
            </p:cNvPr>
            <p:cNvSpPr txBox="1">
              <a:spLocks noGrp="1" noRot="1" noMove="1" noResize="1" noEditPoints="1" noAdjustHandles="1" noChangeArrowheads="1" noChangeShapeType="1"/>
            </p:cNvSpPr>
            <p:nvPr/>
          </p:nvSpPr>
          <p:spPr>
            <a:xfrm>
              <a:off x="1313947" y="1943332"/>
              <a:ext cx="1901298" cy="698725"/>
            </a:xfrm>
            <a:prstGeom prst="roundRect">
              <a:avLst/>
            </a:prstGeom>
            <a:noFill/>
            <a:ln w="25400">
              <a:solidFill>
                <a:srgbClr val="7030A0"/>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Option to sign up to receive alerts on opportunities that match your profile </a:t>
              </a:r>
            </a:p>
          </p:txBody>
        </p:sp>
        <p:sp>
          <p:nvSpPr>
            <p:cNvPr id="19" name="Flowchart: Terminator 18">
              <a:extLst>
                <a:ext uri="{FF2B5EF4-FFF2-40B4-BE49-F238E27FC236}">
                  <a16:creationId xmlns:a16="http://schemas.microsoft.com/office/drawing/2014/main" id="{727A54EE-77C7-2E91-B393-4E75507688EA}"/>
                </a:ext>
              </a:extLst>
            </p:cNvPr>
            <p:cNvSpPr>
              <a:spLocks noGrp="1" noRot="1" noMove="1" noResize="1" noEditPoints="1" noAdjustHandles="1" noChangeArrowheads="1" noChangeShapeType="1"/>
            </p:cNvSpPr>
            <p:nvPr/>
          </p:nvSpPr>
          <p:spPr>
            <a:xfrm>
              <a:off x="255320" y="148714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1</a:t>
              </a:r>
            </a:p>
          </p:txBody>
        </p:sp>
        <p:sp>
          <p:nvSpPr>
            <p:cNvPr id="20" name="Flowchart: Terminator 19">
              <a:extLst>
                <a:ext uri="{FF2B5EF4-FFF2-40B4-BE49-F238E27FC236}">
                  <a16:creationId xmlns:a16="http://schemas.microsoft.com/office/drawing/2014/main" id="{98C5BDE9-6B5C-3874-C0DF-C5BFB76A4D69}"/>
                </a:ext>
              </a:extLst>
            </p:cNvPr>
            <p:cNvSpPr>
              <a:spLocks noGrp="1" noRot="1" noMove="1" noResize="1" noEditPoints="1" noAdjustHandles="1" noChangeArrowheads="1" noChangeShapeType="1"/>
            </p:cNvSpPr>
            <p:nvPr/>
          </p:nvSpPr>
          <p:spPr>
            <a:xfrm>
              <a:off x="1863095"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2</a:t>
              </a:r>
            </a:p>
          </p:txBody>
        </p:sp>
        <p:sp>
          <p:nvSpPr>
            <p:cNvPr id="21" name="Flowchart: Terminator 20">
              <a:extLst>
                <a:ext uri="{FF2B5EF4-FFF2-40B4-BE49-F238E27FC236}">
                  <a16:creationId xmlns:a16="http://schemas.microsoft.com/office/drawing/2014/main" id="{E7F592A1-9BCD-1B91-4F39-A610D47D090E}"/>
                </a:ext>
              </a:extLst>
            </p:cNvPr>
            <p:cNvSpPr>
              <a:spLocks noGrp="1" noRot="1" noMove="1" noResize="1" noEditPoints="1" noAdjustHandles="1" noChangeArrowheads="1" noChangeShapeType="1"/>
            </p:cNvSpPr>
            <p:nvPr/>
          </p:nvSpPr>
          <p:spPr>
            <a:xfrm>
              <a:off x="3879882" y="1490732"/>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3</a:t>
              </a:r>
            </a:p>
          </p:txBody>
        </p:sp>
        <p:sp>
          <p:nvSpPr>
            <p:cNvPr id="22" name="Flowchart: Terminator 21">
              <a:extLst>
                <a:ext uri="{FF2B5EF4-FFF2-40B4-BE49-F238E27FC236}">
                  <a16:creationId xmlns:a16="http://schemas.microsoft.com/office/drawing/2014/main" id="{DA315A72-50BF-1FF9-5950-53B137C2153D}"/>
                </a:ext>
              </a:extLst>
            </p:cNvPr>
            <p:cNvSpPr>
              <a:spLocks noGrp="1" noRot="1" noMove="1" noResize="1" noEditPoints="1" noAdjustHandles="1" noChangeArrowheads="1" noChangeShapeType="1"/>
            </p:cNvSpPr>
            <p:nvPr/>
          </p:nvSpPr>
          <p:spPr>
            <a:xfrm>
              <a:off x="5495169"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4</a:t>
              </a:r>
            </a:p>
          </p:txBody>
        </p:sp>
        <p:sp>
          <p:nvSpPr>
            <p:cNvPr id="23" name="Flowchart: Terminator 22">
              <a:extLst>
                <a:ext uri="{FF2B5EF4-FFF2-40B4-BE49-F238E27FC236}">
                  <a16:creationId xmlns:a16="http://schemas.microsoft.com/office/drawing/2014/main" id="{20914FDE-1E2D-59DC-73A2-FAB0BEEE070B}"/>
                </a:ext>
              </a:extLst>
            </p:cNvPr>
            <p:cNvSpPr>
              <a:spLocks noGrp="1" noRot="1" noMove="1" noResize="1" noEditPoints="1" noAdjustHandles="1" noChangeArrowheads="1" noChangeShapeType="1"/>
            </p:cNvSpPr>
            <p:nvPr/>
          </p:nvSpPr>
          <p:spPr>
            <a:xfrm>
              <a:off x="6766794"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5</a:t>
              </a:r>
            </a:p>
          </p:txBody>
        </p:sp>
        <p:sp>
          <p:nvSpPr>
            <p:cNvPr id="24" name="Flowchart: Terminator 23">
              <a:extLst>
                <a:ext uri="{FF2B5EF4-FFF2-40B4-BE49-F238E27FC236}">
                  <a16:creationId xmlns:a16="http://schemas.microsoft.com/office/drawing/2014/main" id="{3685B311-7E35-4F30-6961-6606B1D75D01}"/>
                </a:ext>
              </a:extLst>
            </p:cNvPr>
            <p:cNvSpPr>
              <a:spLocks noGrp="1" noRot="1" noMove="1" noResize="1" noEditPoints="1" noAdjustHandles="1" noChangeArrowheads="1" noChangeShapeType="1"/>
            </p:cNvSpPr>
            <p:nvPr/>
          </p:nvSpPr>
          <p:spPr>
            <a:xfrm>
              <a:off x="7997106"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6</a:t>
              </a:r>
            </a:p>
          </p:txBody>
        </p:sp>
      </p:grpSp>
      <p:pic>
        <p:nvPicPr>
          <p:cNvPr id="13" name="Picture 12" descr="A person sitting on a computer&#10;&#10;Description automatically generated">
            <a:extLst>
              <a:ext uri="{FF2B5EF4-FFF2-40B4-BE49-F238E27FC236}">
                <a16:creationId xmlns:a16="http://schemas.microsoft.com/office/drawing/2014/main" id="{F9E4E447-2D51-B8B6-818B-F1A2E6A79F82}"/>
              </a:ext>
            </a:extLst>
          </p:cNvPr>
          <p:cNvPicPr>
            <a:picLocks noChangeAspect="1"/>
          </p:cNvPicPr>
          <p:nvPr/>
        </p:nvPicPr>
        <p:blipFill rotWithShape="1">
          <a:blip r:embed="rId4">
            <a:extLst>
              <a:ext uri="{28A0092B-C50C-407E-A947-70E740481C1C}">
                <a14:useLocalDpi xmlns:a14="http://schemas.microsoft.com/office/drawing/2010/main" val="0"/>
              </a:ext>
            </a:extLst>
          </a:blip>
          <a:srcRect t="1295" b="26425"/>
          <a:stretch/>
        </p:blipFill>
        <p:spPr>
          <a:xfrm>
            <a:off x="-1" y="2871540"/>
            <a:ext cx="9144000" cy="2271960"/>
          </a:xfrm>
          <a:prstGeom prst="rect">
            <a:avLst/>
          </a:prstGeom>
        </p:spPr>
      </p:pic>
    </p:spTree>
    <p:custDataLst>
      <p:tags r:id="rId1"/>
    </p:custDataLst>
    <p:extLst>
      <p:ext uri="{BB962C8B-B14F-4D97-AF65-F5344CB8AC3E}">
        <p14:creationId xmlns:p14="http://schemas.microsoft.com/office/powerpoint/2010/main" val="1932873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wall of pictures&#10;&#10;Description automatically generated with low confidence">
            <a:extLst>
              <a:ext uri="{FF2B5EF4-FFF2-40B4-BE49-F238E27FC236}">
                <a16:creationId xmlns:a16="http://schemas.microsoft.com/office/drawing/2014/main" id="{8850C798-0808-D410-12B7-6A9A2A86838C}"/>
              </a:ext>
            </a:extLst>
          </p:cNvPr>
          <p:cNvPicPr>
            <a:picLocks noGrp="1" noChangeAspect="1"/>
          </p:cNvPicPr>
          <p:nvPr>
            <p:ph type="pic" sz="quarter" idx="10"/>
          </p:nvPr>
        </p:nvPicPr>
        <p:blipFill rotWithShape="1">
          <a:blip r:embed="rId3"/>
          <a:srcRect l="25011" r="25011"/>
          <a:stretch/>
        </p:blipFill>
        <p:spPr/>
      </p:pic>
      <p:sp>
        <p:nvSpPr>
          <p:cNvPr id="13" name="Title 12">
            <a:extLst>
              <a:ext uri="{FF2B5EF4-FFF2-40B4-BE49-F238E27FC236}">
                <a16:creationId xmlns:a16="http://schemas.microsoft.com/office/drawing/2014/main" id="{1753D758-FC1D-7077-F353-CAB86767682B}"/>
              </a:ext>
            </a:extLst>
          </p:cNvPr>
          <p:cNvSpPr>
            <a:spLocks noGrp="1"/>
          </p:cNvSpPr>
          <p:nvPr>
            <p:ph type="title"/>
          </p:nvPr>
        </p:nvSpPr>
        <p:spPr>
          <a:xfrm>
            <a:off x="287338" y="-732423"/>
            <a:ext cx="3973886" cy="1629945"/>
          </a:xfrm>
        </p:spPr>
        <p:txBody>
          <a:bodyPr>
            <a:normAutofit/>
          </a:bodyPr>
          <a:lstStyle/>
          <a:p>
            <a:r>
              <a:rPr lang="en-GB" sz="3200" dirty="0">
                <a:latin typeface="Roboto "/>
                <a:ea typeface="+mn-ea"/>
                <a:cs typeface="+mn-cs"/>
              </a:rPr>
              <a:t>When can I apply?</a:t>
            </a:r>
          </a:p>
        </p:txBody>
      </p:sp>
      <p:sp>
        <p:nvSpPr>
          <p:cNvPr id="14" name="Text Placeholder 13">
            <a:extLst>
              <a:ext uri="{FF2B5EF4-FFF2-40B4-BE49-F238E27FC236}">
                <a16:creationId xmlns:a16="http://schemas.microsoft.com/office/drawing/2014/main" id="{369E93FE-0A8D-5D87-A366-D7CC988F9089}"/>
              </a:ext>
            </a:extLst>
          </p:cNvPr>
          <p:cNvSpPr>
            <a:spLocks noGrp="1"/>
          </p:cNvSpPr>
          <p:nvPr>
            <p:ph type="body" idx="1"/>
          </p:nvPr>
        </p:nvSpPr>
        <p:spPr>
          <a:xfrm>
            <a:off x="287338" y="1123241"/>
            <a:ext cx="3973886" cy="2970044"/>
          </a:xfrm>
        </p:spPr>
        <p:txBody>
          <a:bodyPr/>
          <a:lstStyle/>
          <a:p>
            <a:pPr marL="285750" indent="-285750">
              <a:spcAft>
                <a:spcPts val="1800"/>
              </a:spcAft>
              <a:buClrTx/>
              <a:buFont typeface="Arial" panose="020B0604020202020204" pitchFamily="34" charset="0"/>
              <a:buChar char="•"/>
            </a:pPr>
            <a:r>
              <a:rPr lang="en-GB" sz="1600" dirty="0">
                <a:solidFill>
                  <a:schemeClr val="tx1"/>
                </a:solidFill>
                <a:latin typeface="Roboto Light "/>
              </a:rPr>
              <a:t>Not one deadline</a:t>
            </a:r>
          </a:p>
          <a:p>
            <a:pPr marL="285750" indent="-285750">
              <a:spcAft>
                <a:spcPts val="1800"/>
              </a:spcAft>
              <a:buClrTx/>
              <a:buFont typeface="Arial" panose="020B0604020202020204" pitchFamily="34" charset="0"/>
              <a:buChar char="•"/>
            </a:pPr>
            <a:r>
              <a:rPr lang="en-GB" sz="1600" dirty="0">
                <a:solidFill>
                  <a:schemeClr val="tx1"/>
                </a:solidFill>
                <a:latin typeface="Roboto Light "/>
              </a:rPr>
              <a:t>Advertised throughout the year</a:t>
            </a:r>
          </a:p>
          <a:p>
            <a:pPr marL="285750" indent="-285750">
              <a:spcAft>
                <a:spcPts val="1800"/>
              </a:spcAft>
              <a:buClrTx/>
              <a:buFont typeface="Arial" panose="020B0604020202020204" pitchFamily="34" charset="0"/>
              <a:buChar char="•"/>
            </a:pPr>
            <a:r>
              <a:rPr lang="en-GB" sz="1600" dirty="0">
                <a:solidFill>
                  <a:schemeClr val="tx1"/>
                </a:solidFill>
                <a:latin typeface="Roboto Light "/>
              </a:rPr>
              <a:t>Larger organisations with multiple application processes may recruit earlier than smaller local organisations</a:t>
            </a:r>
          </a:p>
          <a:p>
            <a:pPr marL="285750" indent="-285750">
              <a:spcAft>
                <a:spcPts val="1800"/>
              </a:spcAft>
              <a:buClrTx/>
              <a:buFont typeface="Arial" panose="020B0604020202020204" pitchFamily="34" charset="0"/>
              <a:buChar char="•"/>
            </a:pPr>
            <a:r>
              <a:rPr lang="en-GB" sz="1600" dirty="0">
                <a:solidFill>
                  <a:schemeClr val="tx1"/>
                </a:solidFill>
                <a:latin typeface="Roboto Light "/>
              </a:rPr>
              <a:t>Higher apprenticeships with a Sep/Oct start tend to recruit in the previous academic year</a:t>
            </a:r>
          </a:p>
        </p:txBody>
      </p:sp>
      <p:sp>
        <p:nvSpPr>
          <p:cNvPr id="8" name="TextBox 7">
            <a:extLst>
              <a:ext uri="{FF2B5EF4-FFF2-40B4-BE49-F238E27FC236}">
                <a16:creationId xmlns:a16="http://schemas.microsoft.com/office/drawing/2014/main" id="{EAAA9BF4-7E3F-DE0F-5CE9-65878B670DFB}"/>
              </a:ext>
            </a:extLst>
          </p:cNvPr>
          <p:cNvSpPr txBox="1"/>
          <p:nvPr/>
        </p:nvSpPr>
        <p:spPr>
          <a:xfrm>
            <a:off x="287338" y="4224841"/>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367068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4DE8E68C-D57D-53BD-80DF-DF410B5EDC1D}"/>
              </a:ext>
            </a:extLst>
          </p:cNvPr>
          <p:cNvPicPr>
            <a:picLocks noGrp="1" noChangeAspect="1"/>
          </p:cNvPicPr>
          <p:nvPr>
            <p:ph type="pic" sz="quarter" idx="10"/>
          </p:nvPr>
        </p:nvPicPr>
        <p:blipFill rotWithShape="1">
          <a:blip r:embed="rId4"/>
          <a:srcRect l="27649" r="23825"/>
          <a:stretch/>
        </p:blipFill>
        <p:spPr>
          <a:xfrm>
            <a:off x="0" y="0"/>
            <a:ext cx="3437467" cy="5143500"/>
          </a:xfrm>
        </p:spPr>
      </p:pic>
      <p:sp>
        <p:nvSpPr>
          <p:cNvPr id="10" name="Text Placeholder 9">
            <a:extLst>
              <a:ext uri="{FF2B5EF4-FFF2-40B4-BE49-F238E27FC236}">
                <a16:creationId xmlns:a16="http://schemas.microsoft.com/office/drawing/2014/main" id="{84AA5C19-4158-4819-D4B1-4BAB1F2ABCA9}"/>
              </a:ext>
            </a:extLst>
          </p:cNvPr>
          <p:cNvSpPr>
            <a:spLocks noGrp="1"/>
          </p:cNvSpPr>
          <p:nvPr>
            <p:ph type="body" sz="quarter" idx="12"/>
          </p:nvPr>
        </p:nvSpPr>
        <p:spPr>
          <a:xfrm>
            <a:off x="3712612" y="662877"/>
            <a:ext cx="5144052" cy="4237057"/>
          </a:xfrm>
        </p:spPr>
        <p:txBody>
          <a:bodyPr/>
          <a:lstStyle/>
          <a:p>
            <a:pPr marL="0" indent="0">
              <a:buNone/>
            </a:pPr>
            <a:r>
              <a:rPr lang="en-GB" sz="3200" b="1" dirty="0">
                <a:latin typeface="Roboto "/>
                <a:ea typeface="+mn-ea"/>
                <a:cs typeface="+mn-cs"/>
              </a:rPr>
              <a:t>How can I apply?</a:t>
            </a:r>
            <a:endParaRPr lang="en-GB" sz="2000" dirty="0"/>
          </a:p>
          <a:p>
            <a:pPr>
              <a:buFont typeface="Arial" panose="020B0604020202020204" pitchFamily="34" charset="0"/>
              <a:buChar char="•"/>
            </a:pPr>
            <a:r>
              <a:rPr lang="en-GB" sz="1600" dirty="0">
                <a:effectLst/>
                <a:latin typeface="Roboto Light" panose="02000000000000000000" pitchFamily="2" charset="0"/>
              </a:rPr>
              <a:t>Applications are made directly through the company or the education provider.</a:t>
            </a:r>
          </a:p>
          <a:p>
            <a:pPr>
              <a:buFont typeface="Arial" panose="020B0604020202020204" pitchFamily="34" charset="0"/>
              <a:buChar char="•"/>
            </a:pPr>
            <a:r>
              <a:rPr lang="en-GB" sz="1600" dirty="0">
                <a:effectLst/>
                <a:latin typeface="Roboto Light" panose="02000000000000000000" pitchFamily="2" charset="0"/>
              </a:rPr>
              <a:t>There is no limit on the number of applications you can make.</a:t>
            </a:r>
          </a:p>
          <a:p>
            <a:pPr>
              <a:buFont typeface="Arial" panose="020B0604020202020204" pitchFamily="34" charset="0"/>
              <a:buChar char="•"/>
            </a:pPr>
            <a:r>
              <a:rPr lang="en-GB" sz="1600" dirty="0">
                <a:latin typeface="Roboto Light" panose="02000000000000000000" pitchFamily="2" charset="0"/>
              </a:rPr>
              <a:t>The application process might vary across vacancies, you could be asked for: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CV and Covering Letter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Application Form</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In App/Site application</a:t>
            </a:r>
          </a:p>
          <a:p>
            <a:pPr>
              <a:buFont typeface="Arial" panose="020B0604020202020204" pitchFamily="34" charset="0"/>
              <a:buChar char="•"/>
            </a:pPr>
            <a:r>
              <a:rPr lang="en-GB" sz="1600" dirty="0">
                <a:latin typeface="Roboto Light" panose="02000000000000000000" pitchFamily="2" charset="0"/>
              </a:rPr>
              <a:t>You can apply for universities and apprenticeships at the same time!</a:t>
            </a:r>
          </a:p>
          <a:p>
            <a:pPr marL="0" indent="0">
              <a:buNone/>
            </a:pPr>
            <a:endParaRPr lang="en-GB" sz="1400" dirty="0">
              <a:latin typeface="Roboto Light" panose="02000000000000000000" pitchFamily="2" charset="0"/>
            </a:endParaRPr>
          </a:p>
        </p:txBody>
      </p:sp>
    </p:spTree>
    <p:custDataLst>
      <p:tags r:id="rId1"/>
    </p:custDataLst>
    <p:extLst>
      <p:ext uri="{BB962C8B-B14F-4D97-AF65-F5344CB8AC3E}">
        <p14:creationId xmlns:p14="http://schemas.microsoft.com/office/powerpoint/2010/main" val="1665265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dirty="0"/>
              <a:t>Our support </a:t>
            </a:r>
            <a:endParaRPr lang="en-GB" dirty="0">
              <a:solidFill>
                <a:schemeClr val="bg1"/>
              </a:solidFill>
            </a:endParaRP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33</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33</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18 April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34</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1DE136-293C-76C8-158B-1B0E7F2A53D2}"/>
              </a:ext>
            </a:extLst>
          </p:cNvPr>
          <p:cNvGrpSpPr>
            <a:grpSpLocks noGrp="1" noUngrp="1" noRot="1" noMove="1" noResize="1"/>
          </p:cNvGrpSpPr>
          <p:nvPr/>
        </p:nvGrpSpPr>
        <p:grpSpPr>
          <a:xfrm>
            <a:off x="0" y="169117"/>
            <a:ext cx="9144000" cy="4805266"/>
            <a:chOff x="0" y="169117"/>
            <a:chExt cx="9144000" cy="4805266"/>
          </a:xfrm>
        </p:grpSpPr>
        <p:pic>
          <p:nvPicPr>
            <p:cNvPr id="8" name="Picture 7">
              <a:extLst>
                <a:ext uri="{FF2B5EF4-FFF2-40B4-BE49-F238E27FC236}">
                  <a16:creationId xmlns:a16="http://schemas.microsoft.com/office/drawing/2014/main" id="{9CD507AB-6908-2D93-A13E-415F3036C03A}"/>
                </a:ext>
              </a:extLst>
            </p:cNvPr>
            <p:cNvPicPr>
              <a:picLocks noGrp="1" noRot="1" noChangeAspect="1" noMove="1" noResize="1" noEditPoints="1" noAdjustHandles="1" noChangeArrowheads="1" noChangeShapeType="1" noCrop="1"/>
            </p:cNvPicPr>
            <p:nvPr/>
          </p:nvPicPr>
          <p:blipFill rotWithShape="1">
            <a:blip r:embed="rId2"/>
            <a:srcRect l="2871" t="3841" r="3414"/>
            <a:stretch/>
          </p:blipFill>
          <p:spPr>
            <a:xfrm>
              <a:off x="186700" y="169117"/>
              <a:ext cx="8957300" cy="2427513"/>
            </a:xfrm>
            <a:prstGeom prst="rect">
              <a:avLst/>
            </a:prstGeom>
          </p:spPr>
        </p:pic>
        <p:pic>
          <p:nvPicPr>
            <p:cNvPr id="10" name="Picture 9">
              <a:extLst>
                <a:ext uri="{FF2B5EF4-FFF2-40B4-BE49-F238E27FC236}">
                  <a16:creationId xmlns:a16="http://schemas.microsoft.com/office/drawing/2014/main" id="{B9E621E1-D715-46AE-79F3-387CE2E7F97B}"/>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71750"/>
              <a:ext cx="9144000" cy="2402633"/>
            </a:xfrm>
            <a:prstGeom prst="rect">
              <a:avLst/>
            </a:prstGeom>
          </p:spPr>
        </p:pic>
      </p:grpSp>
    </p:spTree>
    <p:extLst>
      <p:ext uri="{BB962C8B-B14F-4D97-AF65-F5344CB8AC3E}">
        <p14:creationId xmlns:p14="http://schemas.microsoft.com/office/powerpoint/2010/main" val="2584472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283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You can see apprenticeship opportunities alongside undergraduate courses.</a:t>
            </a:r>
          </a:p>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The UCAS Hub enables you to explore all your options and build your profile in one place.</a:t>
            </a:r>
          </a:p>
        </p:txBody>
      </p:sp>
      <p:grpSp>
        <p:nvGrpSpPr>
          <p:cNvPr id="6" name="Group 5">
            <a:extLst>
              <a:ext uri="{FF2B5EF4-FFF2-40B4-BE49-F238E27FC236}">
                <a16:creationId xmlns:a16="http://schemas.microsoft.com/office/drawing/2014/main" id="{07A7A493-5E76-DD62-C039-4BF71C0BE864}"/>
              </a:ext>
            </a:extLst>
          </p:cNvPr>
          <p:cNvGrpSpPr>
            <a:grpSpLocks noGrp="1" noUngrp="1" noRot="1" noMove="1" noResize="1"/>
          </p:cNvGrpSpPr>
          <p:nvPr/>
        </p:nvGrpSpPr>
        <p:grpSpPr>
          <a:xfrm>
            <a:off x="4919586" y="347158"/>
            <a:ext cx="3771816" cy="4033690"/>
            <a:chOff x="4919586" y="347158"/>
            <a:chExt cx="3771816" cy="4033690"/>
          </a:xfrm>
        </p:grpSpPr>
        <p:pic>
          <p:nvPicPr>
            <p:cNvPr id="3" name="Picture 2" descr="A screenshot of a phone&#10;&#10;Description automatically generated">
              <a:extLst>
                <a:ext uri="{FF2B5EF4-FFF2-40B4-BE49-F238E27FC236}">
                  <a16:creationId xmlns:a16="http://schemas.microsoft.com/office/drawing/2014/main" id="{E50F9CEE-7452-DC6C-C456-D2D6D30301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1D226C6E-516A-027F-2348-3E19B1701B1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Your pathways </a:t>
            </a:r>
            <a:r>
              <a:rPr kumimoji="0" lang="en-GB" sz="3600" b="1" i="0" u="none" strike="noStrike" kern="1200" cap="none" spc="0" normalizeH="0" baseline="0" noProof="0" dirty="0">
                <a:ln>
                  <a:noFill/>
                </a:ln>
                <a:solidFill>
                  <a:srgbClr val="5DB88D"/>
                </a:solidFill>
                <a:effectLst/>
                <a:uLnTx/>
                <a:uFillTx/>
                <a:latin typeface="Roboto Black" panose="02000000000000000000" pitchFamily="2" charset="0"/>
                <a:ea typeface="Roboto Black" panose="02000000000000000000" pitchFamily="2" charset="0"/>
                <a:cs typeface="Arial"/>
              </a:rPr>
              <a:t>Side by side</a:t>
            </a:r>
          </a:p>
        </p:txBody>
      </p:sp>
    </p:spTree>
    <p:extLst>
      <p:ext uri="{BB962C8B-B14F-4D97-AF65-F5344CB8AC3E}">
        <p14:creationId xmlns:p14="http://schemas.microsoft.com/office/powerpoint/2010/main" val="350934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2"/>
          </p:nvPr>
        </p:nvSpPr>
        <p:spPr/>
        <p:txBody>
          <a:bodyPr/>
          <a:lstStyle/>
          <a:p>
            <a:fld id="{59F323AB-CA4F-FD4D-A9F9-7AB88D73544A}" type="datetime4">
              <a:rPr lang="en-GB" smtClean="0"/>
              <a:t>18 April 2024</a:t>
            </a:fld>
            <a:endParaRPr lang="en-US"/>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3"/>
          </p:nvPr>
        </p:nvSpPr>
        <p:spPr/>
        <p:txBody>
          <a:bodyPr/>
          <a:lstStyle/>
          <a:p>
            <a:r>
              <a:rPr lang="en-US" dirty="0"/>
              <a:t>Security marking: </a:t>
            </a:r>
            <a:r>
              <a:rPr lang="en-US" b="1" dirty="0"/>
              <a:t>PUBLIC</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idx="4294967295"/>
          </p:nvPr>
        </p:nvSpPr>
        <p:spPr>
          <a:xfrm>
            <a:off x="248873" y="-155494"/>
            <a:ext cx="7612063" cy="1017588"/>
          </a:xfrm>
        </p:spPr>
        <p:txBody>
          <a:bodyPr/>
          <a:lstStyle/>
          <a:p>
            <a:r>
              <a:rPr lang="en-GB" sz="3200" dirty="0">
                <a:solidFill>
                  <a:srgbClr val="5DB88D"/>
                </a:solidFill>
                <a:latin typeface="Roboto" panose="02000000000000000000" pitchFamily="2" charset="0"/>
              </a:rPr>
              <a:t>Build</a:t>
            </a:r>
            <a:r>
              <a:rPr lang="en-GB" sz="3200" dirty="0">
                <a:latin typeface="Roboto" panose="02000000000000000000" pitchFamily="2" charset="0"/>
              </a:rPr>
              <a:t> your profile. </a:t>
            </a:r>
            <a:r>
              <a:rPr lang="en-GB" sz="3200" dirty="0">
                <a:solidFill>
                  <a:srgbClr val="5DB88D"/>
                </a:solidFill>
                <a:latin typeface="Roboto" panose="02000000000000000000" pitchFamily="2" charset="0"/>
              </a:rPr>
              <a:t>Favourite</a:t>
            </a:r>
            <a:r>
              <a:rPr lang="en-GB" sz="3200" dirty="0">
                <a:latin typeface="Roboto" panose="02000000000000000000" pitchFamily="2" charset="0"/>
              </a:rPr>
              <a:t> as you go. </a:t>
            </a:r>
          </a:p>
        </p:txBody>
      </p:sp>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248873" y="3166050"/>
            <a:ext cx="4390239"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Build your shortlist </a:t>
            </a:r>
          </a:p>
          <a:p>
            <a:pPr marL="0" indent="0">
              <a:buNone/>
            </a:pPr>
            <a:r>
              <a:rPr lang="en-GB" sz="1600" dirty="0">
                <a:latin typeface="Roboto Light" panose="02000000000000000000" pitchFamily="2" charset="0"/>
              </a:rPr>
              <a:t>Save for courses, universities, colleges, subjects, apprenticeships and more! Use to shortlist your top 5 choices, manage, keep those favourite information pages to hand.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4130928" y="1015439"/>
            <a:ext cx="4858467"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Explore your future </a:t>
            </a:r>
          </a:p>
          <a:p>
            <a:pPr marL="0" indent="0">
              <a:buNone/>
            </a:pPr>
            <a:r>
              <a:rPr lang="en-GB" sz="1600" dirty="0">
                <a:latin typeface="Roboto Light" panose="02000000000000000000" pitchFamily="2" charset="0"/>
              </a:rPr>
              <a:t>What to do? Where to go? </a:t>
            </a:r>
            <a:r>
              <a:rPr lang="en-GB" sz="1600" b="1" dirty="0">
                <a:latin typeface="Roboto Light" panose="02000000000000000000" pitchFamily="2" charset="0"/>
              </a:rPr>
              <a:t>Discover</a:t>
            </a:r>
            <a:r>
              <a:rPr lang="en-GB" sz="1600" dirty="0">
                <a:latin typeface="Roboto Light" panose="02000000000000000000" pitchFamily="2" charset="0"/>
              </a:rPr>
              <a:t> all the options with our subject, industry, and career guides. </a:t>
            </a:r>
            <a:r>
              <a:rPr lang="en-GB" sz="1600" b="1" dirty="0">
                <a:latin typeface="Roboto Light" panose="02000000000000000000" pitchFamily="2" charset="0"/>
              </a:rPr>
              <a:t>Explore</a:t>
            </a:r>
            <a:r>
              <a:rPr lang="en-GB" sz="1600" dirty="0">
                <a:latin typeface="Roboto Light" panose="02000000000000000000" pitchFamily="2" charset="0"/>
              </a:rPr>
              <a:t> city, employer and accommodation information. </a:t>
            </a:r>
            <a:r>
              <a:rPr lang="en-GB" sz="1600" b="1" dirty="0">
                <a:latin typeface="Roboto Light" panose="02000000000000000000" pitchFamily="2" charset="0"/>
              </a:rPr>
              <a:t>Compare</a:t>
            </a:r>
            <a:r>
              <a:rPr lang="en-GB" sz="1600" dirty="0">
                <a:latin typeface="Roboto Light" panose="02000000000000000000" pitchFamily="2" charset="0"/>
              </a:rPr>
              <a:t> apprenticeships and course opportunities for you. </a:t>
            </a: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a:t>
            </a:r>
            <a:fld id="{D7A593A7-184A-6D43-8A36-702213271FF9}" type="slidenum">
              <a:rPr lang="en-US" sz="900" smtClean="0"/>
              <a:pPr/>
              <a:t>6</a:t>
            </a:fld>
            <a:endParaRPr lang="en-US" sz="900"/>
          </a:p>
        </p:txBody>
      </p:sp>
      <p:pic>
        <p:nvPicPr>
          <p:cNvPr id="2" name="Picture 1">
            <a:extLst>
              <a:ext uri="{FF2B5EF4-FFF2-40B4-BE49-F238E27FC236}">
                <a16:creationId xmlns:a16="http://schemas.microsoft.com/office/drawing/2014/main" id="{D47C683C-BD92-F923-6EF2-136009570F63}"/>
              </a:ext>
            </a:extLst>
          </p:cNvPr>
          <p:cNvPicPr>
            <a:picLocks noGrp="1" noRot="1" noChangeAspect="1" noMove="1" noResize="1" noEditPoints="1" noAdjustHandles="1" noChangeArrowheads="1" noChangeShapeType="1" noCrop="1"/>
          </p:cNvPicPr>
          <p:nvPr/>
        </p:nvPicPr>
        <p:blipFill rotWithShape="1">
          <a:blip r:embed="rId3"/>
          <a:srcRect t="2054"/>
          <a:stretch/>
        </p:blipFill>
        <p:spPr>
          <a:xfrm>
            <a:off x="4613216" y="3040494"/>
            <a:ext cx="4062844" cy="1687640"/>
          </a:xfrm>
          <a:prstGeom prst="roundRect">
            <a:avLst>
              <a:gd name="adj" fmla="val 6480"/>
            </a:avLst>
          </a:prstGeom>
        </p:spPr>
      </p:pic>
      <p:pic>
        <p:nvPicPr>
          <p:cNvPr id="9" name="Picture 8" descr="A collage of images of various objects&#10;&#10;Description automatically generated">
            <a:extLst>
              <a:ext uri="{FF2B5EF4-FFF2-40B4-BE49-F238E27FC236}">
                <a16:creationId xmlns:a16="http://schemas.microsoft.com/office/drawing/2014/main" id="{DF381311-4EB3-D566-E3CF-7E2D2E09F80A}"/>
              </a:ext>
            </a:extLst>
          </p:cNvPr>
          <p:cNvPicPr>
            <a:picLocks noGrp="1" noRot="1" noChangeAspect="1" noMove="1" noResize="1" noEditPoints="1" noAdjustHandles="1" noChangeArrowheads="1" noChangeShapeType="1" noCrop="1"/>
          </p:cNvPicPr>
          <p:nvPr/>
        </p:nvPicPr>
        <p:blipFill rotWithShape="1">
          <a:blip r:embed="rId4"/>
          <a:srcRect l="1213" t="-1" r="1" b="48175"/>
          <a:stretch/>
        </p:blipFill>
        <p:spPr>
          <a:xfrm>
            <a:off x="154605" y="1044792"/>
            <a:ext cx="3938763" cy="1658288"/>
          </a:xfrm>
          <a:prstGeom prst="roundRect">
            <a:avLst>
              <a:gd name="adj" fmla="val 5409"/>
            </a:avLst>
          </a:prstGeom>
          <a:noFill/>
        </p:spPr>
      </p:pic>
    </p:spTree>
    <p:extLst>
      <p:ext uri="{BB962C8B-B14F-4D97-AF65-F5344CB8AC3E}">
        <p14:creationId xmlns:p14="http://schemas.microsoft.com/office/powerpoint/2010/main" val="319489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F1BC62B-46AA-2920-1B9A-1EB4AFA8D25F}"/>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6" name="Slide Number Placeholder 5">
            <a:extLst>
              <a:ext uri="{FF2B5EF4-FFF2-40B4-BE49-F238E27FC236}">
                <a16:creationId xmlns:a16="http://schemas.microsoft.com/office/drawing/2014/main" id="{844B7C61-3846-497E-A941-FF5668C78774}"/>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7" name="Footer Placeholder 6">
            <a:extLst>
              <a:ext uri="{FF2B5EF4-FFF2-40B4-BE49-F238E27FC236}">
                <a16:creationId xmlns:a16="http://schemas.microsoft.com/office/drawing/2014/main" id="{8713758D-714E-57FC-C172-3633C057EE08}"/>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1F753F2B-9AB3-F3C8-87DC-9626561581B7}"/>
              </a:ext>
            </a:extLst>
          </p:cNvPr>
          <p:cNvSpPr>
            <a:spLocks noGrp="1"/>
          </p:cNvSpPr>
          <p:nvPr>
            <p:ph type="title" idx="4294967295"/>
          </p:nvPr>
        </p:nvSpPr>
        <p:spPr>
          <a:xfrm>
            <a:off x="369456" y="215901"/>
            <a:ext cx="3832225" cy="987425"/>
          </a:xfrm>
        </p:spPr>
        <p:txBody>
          <a:bodyPr/>
          <a:lstStyle/>
          <a:p>
            <a:r>
              <a:rPr lang="en-GB" dirty="0">
                <a:solidFill>
                  <a:schemeClr val="accent3"/>
                </a:solidFill>
              </a:rPr>
              <a:t>Subject</a:t>
            </a:r>
            <a:r>
              <a:rPr lang="en-GB" dirty="0"/>
              <a:t> Spotlights</a:t>
            </a:r>
          </a:p>
        </p:txBody>
      </p:sp>
      <p:sp>
        <p:nvSpPr>
          <p:cNvPr id="15" name="Text Placeholder 14">
            <a:extLst>
              <a:ext uri="{FF2B5EF4-FFF2-40B4-BE49-F238E27FC236}">
                <a16:creationId xmlns:a16="http://schemas.microsoft.com/office/drawing/2014/main" id="{BF15F5CB-7961-2DEF-0266-72CD09A9FA05}"/>
              </a:ext>
            </a:extLst>
          </p:cNvPr>
          <p:cNvSpPr>
            <a:spLocks noGrp="1"/>
          </p:cNvSpPr>
          <p:nvPr>
            <p:ph type="body" sz="half" idx="4294967295"/>
          </p:nvPr>
        </p:nvSpPr>
        <p:spPr>
          <a:xfrm>
            <a:off x="286327" y="1494360"/>
            <a:ext cx="3832225" cy="3087688"/>
          </a:xfrm>
        </p:spPr>
        <p:txBody>
          <a:bodyPr/>
          <a:lstStyle/>
          <a:p>
            <a:r>
              <a:rPr lang="en-GB" sz="1400" b="0" i="0" dirty="0">
                <a:solidFill>
                  <a:srgbClr val="333333"/>
                </a:solidFill>
                <a:effectLst/>
                <a:latin typeface="Roboto Light" panose="02000000000000000000" pitchFamily="2" charset="0"/>
              </a:rPr>
              <a:t>Learn from some of the UK's finest academics as they give you a genuine, insightful, and engaging experience of studying their courses at their universities.</a:t>
            </a:r>
          </a:p>
          <a:p>
            <a:pPr marL="285750" indent="-285750">
              <a:buFont typeface="Arial" panose="020B0604020202020204" pitchFamily="34" charset="0"/>
              <a:buChar char="•"/>
            </a:pPr>
            <a:r>
              <a:rPr lang="en-GB" sz="1400" dirty="0">
                <a:latin typeface="Roboto Light" panose="02000000000000000000" pitchFamily="2" charset="0"/>
              </a:rPr>
              <a:t>On-demand interactive video </a:t>
            </a:r>
            <a:r>
              <a:rPr lang="en-GB" sz="1400" dirty="0">
                <a:solidFill>
                  <a:schemeClr val="accent3"/>
                </a:solidFill>
                <a:latin typeface="Roboto Light" panose="02000000000000000000" pitchFamily="2" charset="0"/>
              </a:rPr>
              <a:t>experiences</a:t>
            </a:r>
            <a:r>
              <a:rPr lang="en-GB" sz="1400" dirty="0">
                <a:latin typeface="Roboto Light" panose="02000000000000000000" pitchFamily="2" charset="0"/>
              </a:rPr>
              <a:t> </a:t>
            </a:r>
          </a:p>
          <a:p>
            <a:pPr marL="285750" indent="-285750">
              <a:buFont typeface="Arial" panose="020B0604020202020204" pitchFamily="34" charset="0"/>
              <a:buChar char="•"/>
            </a:pPr>
            <a:r>
              <a:rPr lang="en-GB" sz="1400" dirty="0">
                <a:latin typeface="Roboto Light" panose="02000000000000000000" pitchFamily="2" charset="0"/>
              </a:rPr>
              <a:t>Have a go at </a:t>
            </a:r>
            <a:r>
              <a:rPr lang="en-GB" sz="1400" dirty="0">
                <a:solidFill>
                  <a:schemeClr val="accent3"/>
                </a:solidFill>
                <a:latin typeface="Roboto Light" panose="02000000000000000000" pitchFamily="2" charset="0"/>
              </a:rPr>
              <a:t>interactive quizzes and activities</a:t>
            </a:r>
          </a:p>
          <a:p>
            <a:pPr marL="285750" indent="-285750">
              <a:buFont typeface="Arial" panose="020B0604020202020204" pitchFamily="34" charset="0"/>
              <a:buChar char="•"/>
            </a:pPr>
            <a:r>
              <a:rPr lang="en-GB" sz="1400" dirty="0">
                <a:latin typeface="Roboto Light" panose="02000000000000000000" pitchFamily="2" charset="0"/>
              </a:rPr>
              <a:t>Get</a:t>
            </a:r>
            <a:r>
              <a:rPr lang="en-GB" sz="1400" dirty="0">
                <a:solidFill>
                  <a:schemeClr val="accent3"/>
                </a:solidFill>
                <a:latin typeface="Roboto Light" panose="02000000000000000000" pitchFamily="2" charset="0"/>
              </a:rPr>
              <a:t> feedback</a:t>
            </a:r>
            <a:r>
              <a:rPr lang="en-GB" sz="1400" dirty="0">
                <a:latin typeface="Roboto Light" panose="02000000000000000000" pitchFamily="2" charset="0"/>
              </a:rPr>
              <a:t> on how you’ve done. </a:t>
            </a:r>
          </a:p>
          <a:p>
            <a:pPr marL="285750" indent="-285750">
              <a:buFont typeface="Arial" panose="020B0604020202020204" pitchFamily="34" charset="0"/>
              <a:buChar char="•"/>
            </a:pPr>
            <a:r>
              <a:rPr lang="en-GB" sz="1400" dirty="0">
                <a:solidFill>
                  <a:schemeClr val="accent3"/>
                </a:solidFill>
                <a:latin typeface="Roboto Light" panose="02000000000000000000" pitchFamily="2" charset="0"/>
              </a:rPr>
              <a:t>Try</a:t>
            </a:r>
            <a:r>
              <a:rPr lang="en-GB" sz="1400" dirty="0">
                <a:latin typeface="Roboto Light" panose="02000000000000000000" pitchFamily="2" charset="0"/>
              </a:rPr>
              <a:t> university degrees before you apply. </a:t>
            </a:r>
          </a:p>
          <a:p>
            <a:pPr marL="285750" indent="-285750">
              <a:buFont typeface="Arial" panose="020B0604020202020204" pitchFamily="34" charset="0"/>
              <a:buChar char="•"/>
            </a:pPr>
            <a:r>
              <a:rPr lang="en-GB" sz="1400" dirty="0">
                <a:solidFill>
                  <a:schemeClr val="accent3"/>
                </a:solidFill>
                <a:latin typeface="Roboto Light" panose="02000000000000000000" pitchFamily="2" charset="0"/>
              </a:rPr>
              <a:t>Certificate</a:t>
            </a:r>
            <a:r>
              <a:rPr lang="en-GB" sz="1400" dirty="0">
                <a:latin typeface="Roboto Light" panose="02000000000000000000" pitchFamily="2" charset="0"/>
              </a:rPr>
              <a:t> of completion </a:t>
            </a:r>
          </a:p>
          <a:p>
            <a:endParaRPr lang="en-GB" sz="1400" dirty="0">
              <a:latin typeface="Roboto Light" panose="02000000000000000000" pitchFamily="2" charset="0"/>
            </a:endParaRPr>
          </a:p>
          <a:p>
            <a:r>
              <a:rPr lang="en-GB" sz="1400" dirty="0">
                <a:latin typeface="Roboto Light" panose="02000000000000000000" pitchFamily="2" charset="0"/>
              </a:rPr>
              <a:t>Explore more Springpod </a:t>
            </a:r>
            <a:r>
              <a:rPr lang="en-GB" sz="1400" dirty="0">
                <a:latin typeface="Roboto Light" panose="02000000000000000000" pitchFamily="2" charset="0"/>
                <a:hlinkClick r:id="rId2"/>
              </a:rPr>
              <a:t>Subject Spotlights</a:t>
            </a:r>
            <a:r>
              <a:rPr lang="en-GB" sz="1400" dirty="0">
                <a:latin typeface="Roboto Light" panose="02000000000000000000" pitchFamily="2" charset="0"/>
              </a:rPr>
              <a:t>. </a:t>
            </a:r>
          </a:p>
        </p:txBody>
      </p:sp>
      <p:pic>
        <p:nvPicPr>
          <p:cNvPr id="19" name="Picture 18">
            <a:extLst>
              <a:ext uri="{FF2B5EF4-FFF2-40B4-BE49-F238E27FC236}">
                <a16:creationId xmlns:a16="http://schemas.microsoft.com/office/drawing/2014/main" id="{8AF6CF13-EA8B-7901-EE6C-F989629A3E16}"/>
              </a:ext>
            </a:extLst>
          </p:cNvPr>
          <p:cNvPicPr>
            <a:picLocks noGrp="1" noRot="1" noChangeAspect="1" noMove="1" noResize="1" noEditPoints="1" noAdjustHandles="1" noChangeArrowheads="1" noChangeShapeType="1" noCrop="1"/>
          </p:cNvPicPr>
          <p:nvPr/>
        </p:nvPicPr>
        <p:blipFill rotWithShape="1">
          <a:blip r:embed="rId3"/>
          <a:srcRect l="5557" t="7148" r="5735" b="8644"/>
          <a:stretch/>
        </p:blipFill>
        <p:spPr>
          <a:xfrm>
            <a:off x="4682836" y="994774"/>
            <a:ext cx="4100945" cy="3484862"/>
          </a:xfrm>
          <a:prstGeom prst="roundRect">
            <a:avLst>
              <a:gd name="adj" fmla="val 4395"/>
            </a:avLst>
          </a:prstGeom>
          <a:ln w="3175">
            <a:solidFill>
              <a:schemeClr val="tx1"/>
            </a:solidFill>
          </a:ln>
        </p:spPr>
      </p:pic>
    </p:spTree>
    <p:extLst>
      <p:ext uri="{BB962C8B-B14F-4D97-AF65-F5344CB8AC3E}">
        <p14:creationId xmlns:p14="http://schemas.microsoft.com/office/powerpoint/2010/main" val="346831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E7F2E6-182C-41D7-B524-8D8F3FDA5E51}"/>
              </a:ext>
            </a:extLst>
          </p:cNvPr>
          <p:cNvSpPr>
            <a:spLocks noGrp="1"/>
          </p:cNvSpPr>
          <p:nvPr>
            <p:ph type="dt" sz="half" idx="2"/>
          </p:nvPr>
        </p:nvSpPr>
        <p:spPr/>
        <p:txBody>
          <a:bodyPr/>
          <a:lstStyle/>
          <a:p>
            <a:fld id="{F84D988E-9C91-5F48-87DB-536CAAFE0145}" type="datetime4">
              <a:rPr lang="en-GB"/>
              <a:pPr/>
              <a:t>18 April 2024</a:t>
            </a:fld>
            <a:endParaRPr lang="en-US"/>
          </a:p>
        </p:txBody>
      </p:sp>
      <p:sp>
        <p:nvSpPr>
          <p:cNvPr id="6" name="Slide Number Placeholder 5">
            <a:extLst>
              <a:ext uri="{FF2B5EF4-FFF2-40B4-BE49-F238E27FC236}">
                <a16:creationId xmlns:a16="http://schemas.microsoft.com/office/drawing/2014/main" id="{BF38761C-820A-49DE-9B55-5C3A6FDDC027}"/>
              </a:ext>
            </a:extLst>
          </p:cNvPr>
          <p:cNvSpPr>
            <a:spLocks noGrp="1"/>
          </p:cNvSpPr>
          <p:nvPr>
            <p:ph type="sldNum" sz="quarter" idx="4"/>
          </p:nvPr>
        </p:nvSpPr>
        <p:spPr/>
        <p:txBody>
          <a:bodyPr/>
          <a:lstStyle/>
          <a:p>
            <a:r>
              <a:rPr lang="en-US"/>
              <a:t>|   </a:t>
            </a:r>
            <a:fld id="{D7A593A7-184A-6D43-8A36-702213271FF9}" type="slidenum">
              <a:rPr lang="en-US"/>
              <a:pPr/>
              <a:t>8</a:t>
            </a:fld>
            <a:endParaRPr lang="en-US"/>
          </a:p>
        </p:txBody>
      </p:sp>
      <p:sp>
        <p:nvSpPr>
          <p:cNvPr id="5" name="Footer Placeholder 4">
            <a:extLst>
              <a:ext uri="{FF2B5EF4-FFF2-40B4-BE49-F238E27FC236}">
                <a16:creationId xmlns:a16="http://schemas.microsoft.com/office/drawing/2014/main" id="{B7831835-775B-4028-973A-870F67680A9F}"/>
              </a:ext>
            </a:extLst>
          </p:cNvPr>
          <p:cNvSpPr>
            <a:spLocks noGrp="1"/>
          </p:cNvSpPr>
          <p:nvPr>
            <p:ph type="ftr" sz="quarter" idx="3"/>
          </p:nvPr>
        </p:nvSpPr>
        <p:spPr/>
        <p:txBody>
          <a:bodyPr/>
          <a:lstStyle/>
          <a:p>
            <a:r>
              <a:rPr lang="en-US"/>
              <a:t>Security marking: PUBLIC</a:t>
            </a:r>
          </a:p>
        </p:txBody>
      </p:sp>
      <p:sp>
        <p:nvSpPr>
          <p:cNvPr id="8" name="TextBox 7">
            <a:extLst>
              <a:ext uri="{FF2B5EF4-FFF2-40B4-BE49-F238E27FC236}">
                <a16:creationId xmlns:a16="http://schemas.microsoft.com/office/drawing/2014/main" id="{675506BF-8954-C660-73E0-BCBF755F6022}"/>
              </a:ext>
            </a:extLst>
          </p:cNvPr>
          <p:cNvSpPr txBox="1"/>
          <p:nvPr/>
        </p:nvSpPr>
        <p:spPr>
          <a:xfrm>
            <a:off x="435769" y="599572"/>
            <a:ext cx="4857750" cy="646331"/>
          </a:xfrm>
          <a:prstGeom prst="rect">
            <a:avLst/>
          </a:prstGeom>
          <a:noFill/>
        </p:spPr>
        <p:txBody>
          <a:bodyPr wrap="square" rtlCol="0">
            <a:spAutoFit/>
          </a:bodyPr>
          <a:lstStyle/>
          <a:p>
            <a:pPr defTabSz="685800"/>
            <a:r>
              <a:rPr lang="en-GB" sz="3600" b="1" dirty="0">
                <a:solidFill>
                  <a:schemeClr val="accent3"/>
                </a:solidFill>
                <a:latin typeface="Roboto "/>
                <a:ea typeface="Roboto Light" panose="02000000000000000000" pitchFamily="2" charset="0"/>
                <a:cs typeface="Roboto Light" panose="02000000000000000000" pitchFamily="2" charset="0"/>
              </a:rPr>
              <a:t>Chat</a:t>
            </a:r>
            <a:r>
              <a:rPr lang="en-GB" sz="3600" b="1" dirty="0">
                <a:solidFill>
                  <a:srgbClr val="1F2834"/>
                </a:solidFill>
                <a:latin typeface="Roboto "/>
                <a:ea typeface="Roboto Light" panose="02000000000000000000" pitchFamily="2" charset="0"/>
                <a:cs typeface="Roboto Light" panose="02000000000000000000" pitchFamily="2" charset="0"/>
              </a:rPr>
              <a:t> to students</a:t>
            </a:r>
          </a:p>
        </p:txBody>
      </p:sp>
      <p:sp>
        <p:nvSpPr>
          <p:cNvPr id="17" name="TextBox 16">
            <a:extLst>
              <a:ext uri="{FF2B5EF4-FFF2-40B4-BE49-F238E27FC236}">
                <a16:creationId xmlns:a16="http://schemas.microsoft.com/office/drawing/2014/main" id="{4F884FB6-B396-9D09-9FDB-E7BBA911E7FE}"/>
              </a:ext>
            </a:extLst>
          </p:cNvPr>
          <p:cNvSpPr txBox="1"/>
          <p:nvPr/>
        </p:nvSpPr>
        <p:spPr>
          <a:xfrm>
            <a:off x="1247213" y="1545282"/>
            <a:ext cx="3038459"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 peer-to-peer chat facility hosted on ucas.com powered by </a:t>
            </a:r>
            <a:r>
              <a:rPr lang="en-GB" sz="1350" dirty="0" err="1">
                <a:solidFill>
                  <a:srgbClr val="1F2834"/>
                </a:solidFill>
                <a:latin typeface="Roboto Light" panose="02000000000000000000" pitchFamily="2" charset="0"/>
                <a:ea typeface="Roboto Light" panose="02000000000000000000" pitchFamily="2" charset="0"/>
                <a:cs typeface="Roboto Light" panose="02000000000000000000" pitchFamily="2" charset="0"/>
              </a:rPr>
              <a:t>Unibuddy</a:t>
            </a:r>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19" name="Graphic 18" descr="Chat with solid fill">
            <a:extLst>
              <a:ext uri="{FF2B5EF4-FFF2-40B4-BE49-F238E27FC236}">
                <a16:creationId xmlns:a16="http://schemas.microsoft.com/office/drawing/2014/main" id="{28C3E2E5-A5A9-2B0E-26FF-BB7653234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47" y="1440183"/>
            <a:ext cx="685800" cy="685800"/>
          </a:xfrm>
          <a:prstGeom prst="rect">
            <a:avLst/>
          </a:prstGeom>
        </p:spPr>
      </p:pic>
      <p:pic>
        <p:nvPicPr>
          <p:cNvPr id="21" name="Graphic 20" descr="Online Network with solid fill">
            <a:extLst>
              <a:ext uri="{FF2B5EF4-FFF2-40B4-BE49-F238E27FC236}">
                <a16:creationId xmlns:a16="http://schemas.microsoft.com/office/drawing/2014/main" id="{EA531498-BF06-85ED-2047-373FFDBE1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036" y="2367384"/>
            <a:ext cx="685800" cy="685800"/>
          </a:xfrm>
          <a:prstGeom prst="rect">
            <a:avLst/>
          </a:prstGeom>
        </p:spPr>
      </p:pic>
      <p:sp>
        <p:nvSpPr>
          <p:cNvPr id="23" name="TextBox 22">
            <a:extLst>
              <a:ext uri="{FF2B5EF4-FFF2-40B4-BE49-F238E27FC236}">
                <a16:creationId xmlns:a16="http://schemas.microsoft.com/office/drawing/2014/main" id="{994B83AB-533F-6001-880B-5C188E90FF41}"/>
              </a:ext>
            </a:extLst>
          </p:cNvPr>
          <p:cNvSpPr txBox="1"/>
          <p:nvPr/>
        </p:nvSpPr>
        <p:spPr>
          <a:xfrm>
            <a:off x="1142192" y="2352493"/>
            <a:ext cx="2772914" cy="71558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An opportunity to connect with current students, ask questions and learn about their experiences</a:t>
            </a:r>
          </a:p>
        </p:txBody>
      </p:sp>
      <p:sp>
        <p:nvSpPr>
          <p:cNvPr id="26" name="TextBox 25">
            <a:extLst>
              <a:ext uri="{FF2B5EF4-FFF2-40B4-BE49-F238E27FC236}">
                <a16:creationId xmlns:a16="http://schemas.microsoft.com/office/drawing/2014/main" id="{30C99E24-A4CB-F0E0-A2E8-F0D6F0A34778}"/>
              </a:ext>
            </a:extLst>
          </p:cNvPr>
          <p:cNvSpPr txBox="1"/>
          <p:nvPr/>
        </p:nvSpPr>
        <p:spPr>
          <a:xfrm>
            <a:off x="1142192" y="3543251"/>
            <a:ext cx="2772914"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Over 4,900 active ambassadors, with unlimited chats available</a:t>
            </a:r>
          </a:p>
        </p:txBody>
      </p:sp>
      <p:pic>
        <p:nvPicPr>
          <p:cNvPr id="28" name="Graphic 27" descr="Group of people with solid fill">
            <a:extLst>
              <a:ext uri="{FF2B5EF4-FFF2-40B4-BE49-F238E27FC236}">
                <a16:creationId xmlns:a16="http://schemas.microsoft.com/office/drawing/2014/main" id="{37C5D27B-7F60-96E4-D054-476EBB313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036" y="3439074"/>
            <a:ext cx="685800" cy="685800"/>
          </a:xfrm>
          <a:prstGeom prst="rect">
            <a:avLst/>
          </a:prstGeom>
        </p:spPr>
      </p:pic>
      <p:pic>
        <p:nvPicPr>
          <p:cNvPr id="18" name="Picture 17">
            <a:extLst>
              <a:ext uri="{FF2B5EF4-FFF2-40B4-BE49-F238E27FC236}">
                <a16:creationId xmlns:a16="http://schemas.microsoft.com/office/drawing/2014/main" id="{C6ED2174-B31D-3DAC-BE49-856FBD505C1A}"/>
              </a:ext>
            </a:extLst>
          </p:cNvPr>
          <p:cNvPicPr>
            <a:picLocks noGrp="1" noRot="1" noChangeAspect="1" noMove="1" noResize="1" noEditPoints="1" noAdjustHandles="1" noChangeArrowheads="1" noChangeShapeType="1" noCrop="1"/>
          </p:cNvPicPr>
          <p:nvPr/>
        </p:nvPicPr>
        <p:blipFill rotWithShape="1">
          <a:blip r:embed="rId10"/>
          <a:srcRect l="5776" t="4263" r="6063" b="10995"/>
          <a:stretch/>
        </p:blipFill>
        <p:spPr>
          <a:xfrm>
            <a:off x="4682836" y="1003710"/>
            <a:ext cx="4099217" cy="3454403"/>
          </a:xfrm>
          <a:prstGeom prst="roundRect">
            <a:avLst>
              <a:gd name="adj" fmla="val 7576"/>
            </a:avLst>
          </a:prstGeom>
          <a:ln w="3175">
            <a:solidFill>
              <a:schemeClr val="tx1"/>
            </a:solidFill>
          </a:ln>
        </p:spPr>
      </p:pic>
    </p:spTree>
    <p:custDataLst>
      <p:tags r:id="rId1"/>
    </p:custDataLst>
    <p:extLst>
      <p:ext uri="{BB962C8B-B14F-4D97-AF65-F5344CB8AC3E}">
        <p14:creationId xmlns:p14="http://schemas.microsoft.com/office/powerpoint/2010/main" val="1734682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18 April 2024</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13" name="Title 12">
            <a:extLst>
              <a:ext uri="{FF2B5EF4-FFF2-40B4-BE49-F238E27FC236}">
                <a16:creationId xmlns:a16="http://schemas.microsoft.com/office/drawing/2014/main" id="{8F73F9B9-72B1-4099-A4D6-4176BA4F5634}"/>
              </a:ext>
            </a:extLst>
          </p:cNvPr>
          <p:cNvSpPr>
            <a:spLocks noGrp="1"/>
          </p:cNvSpPr>
          <p:nvPr>
            <p:ph type="title" idx="4294967295"/>
          </p:nvPr>
        </p:nvSpPr>
        <p:spPr>
          <a:xfrm>
            <a:off x="384056" y="-38790"/>
            <a:ext cx="7610475" cy="1019175"/>
          </a:xfrm>
        </p:spPr>
        <p:txBody>
          <a:bodyPr/>
          <a:lstStyle/>
          <a:p>
            <a:r>
              <a:rPr lang="en-GB" sz="3200" dirty="0">
                <a:solidFill>
                  <a:schemeClr val="accent3"/>
                </a:solidFill>
                <a:latin typeface="Roboto" panose="02000000000000000000" pitchFamily="2" charset="0"/>
              </a:rPr>
              <a:t>Personalised</a:t>
            </a:r>
            <a:r>
              <a:rPr lang="en-GB" sz="3200" dirty="0">
                <a:latin typeface="Roboto" panose="02000000000000000000" pitchFamily="2" charset="0"/>
              </a:rPr>
              <a:t>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purl.org/dc/elements/1.1/"/>
    <ds:schemaRef ds:uri="55603442-09ec-4cf3-b21f-b1c3f828b53a"/>
    <ds:schemaRef ds:uri="http://purl.org/dc/terms/"/>
    <ds:schemaRef ds:uri="733dae14-92ee-43b7-ae23-1dcf711a5137"/>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140BD064-69BA-438B-BEF0-47A9226D17CD}">
  <ds:schemaRefs>
    <ds:schemaRef ds:uri="55603442-09ec-4cf3-b21f-b1c3f828b53a"/>
    <ds:schemaRef ds:uri="733dae14-92ee-43b7-ae23-1dcf711a5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3253</TotalTime>
  <Words>1958</Words>
  <Application>Microsoft Office PowerPoint</Application>
  <PresentationFormat>On-screen Show (16:9)</PresentationFormat>
  <Paragraphs>312</Paragraphs>
  <Slides>34</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Arial</vt:lpstr>
      <vt:lpstr>Calibri</vt:lpstr>
      <vt:lpstr>Calibri Light</vt:lpstr>
      <vt:lpstr>Roboto</vt:lpstr>
      <vt:lpstr>Roboto </vt:lpstr>
      <vt:lpstr>Roboto Black</vt:lpstr>
      <vt:lpstr>Roboto Light</vt:lpstr>
      <vt:lpstr>Roboto Light </vt:lpstr>
      <vt:lpstr>Roboto Thin</vt:lpstr>
      <vt:lpstr>Wingdings</vt:lpstr>
      <vt:lpstr>ucas2020</vt:lpstr>
      <vt:lpstr>Office Theme</vt:lpstr>
      <vt:lpstr>1_Office Theme</vt:lpstr>
      <vt:lpstr>Your UCAS  journey </vt:lpstr>
      <vt:lpstr>PowerPoint Presentation</vt:lpstr>
      <vt:lpstr>Discover your options </vt:lpstr>
      <vt:lpstr>PowerPoint Presentation</vt:lpstr>
      <vt:lpstr>PowerPoint Presentation</vt:lpstr>
      <vt:lpstr>Build your profile. Favourite as you go. </vt:lpstr>
      <vt:lpstr>Subject Spotlights</vt:lpstr>
      <vt:lpstr>PowerPoint Presentation</vt:lpstr>
      <vt:lpstr>Personalised tools to help</vt:lpstr>
      <vt:lpstr>Advice and events </vt:lpstr>
      <vt:lpstr>What else do you need?</vt:lpstr>
      <vt:lpstr>University or college How to apply </vt:lpstr>
      <vt:lpstr>PowerPoint Presentation</vt:lpstr>
      <vt:lpstr>Key facts</vt:lpstr>
      <vt:lpstr>Choosing the right place for you</vt:lpstr>
      <vt:lpstr>Choosing the right course for you</vt:lpstr>
      <vt:lpstr>Linking to a centre</vt:lpstr>
      <vt:lpstr>PowerPoint Presentation</vt:lpstr>
      <vt:lpstr>PowerPoint Presentation</vt:lpstr>
      <vt:lpstr>The personal statement </vt:lpstr>
      <vt:lpstr>Start early</vt:lpstr>
      <vt:lpstr>Consider…</vt:lpstr>
      <vt:lpstr>PowerPoint Presentation</vt:lpstr>
      <vt:lpstr>Decisions</vt:lpstr>
      <vt:lpstr>Tracking your application</vt:lpstr>
      <vt:lpstr>Replies to offers</vt:lpstr>
      <vt:lpstr>Other options </vt:lpstr>
      <vt:lpstr>PowerPoint Presentation</vt:lpstr>
      <vt:lpstr>PowerPoint Presentation</vt:lpstr>
      <vt:lpstr>PowerPoint Presentation</vt:lpstr>
      <vt:lpstr>When can I apply?</vt:lpstr>
      <vt:lpstr>PowerPoint Presentation</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Samantha Sykes</cp:lastModifiedBy>
  <cp:revision>4</cp:revision>
  <dcterms:created xsi:type="dcterms:W3CDTF">2020-07-08T13:08:58Z</dcterms:created>
  <dcterms:modified xsi:type="dcterms:W3CDTF">2024-04-18T20:31:17Z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