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1"/>
  </p:notesMasterIdLst>
  <p:handoutMasterIdLst>
    <p:handoutMasterId r:id="rId12"/>
  </p:handoutMasterIdLst>
  <p:sldIdLst>
    <p:sldId id="389" r:id="rId5"/>
    <p:sldId id="404" r:id="rId6"/>
    <p:sldId id="405" r:id="rId7"/>
    <p:sldId id="406" r:id="rId8"/>
    <p:sldId id="408" r:id="rId9"/>
    <p:sldId id="409" r:id="rId10"/>
  </p:sldIdLst>
  <p:sldSz cx="12192000" cy="6858000"/>
  <p:notesSz cx="6858000"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561"/>
    <a:srgbClr val="BFD730"/>
    <a:srgbClr val="ED2881"/>
    <a:srgbClr val="5CC6D6"/>
    <a:srgbClr val="344529"/>
    <a:srgbClr val="2B3922"/>
    <a:srgbClr val="2E3722"/>
    <a:srgbClr val="FCF7F1"/>
    <a:srgbClr val="B8D233"/>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AA8CC-2A7F-4A5D-8BCA-EE9A99BF09B8}" v="40" dt="2023-12-13T11:23:42.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823CF177-AC0F-491C-B44D-09EBD2366E63}"/>
    <pc:docChg chg="undo redo custSel modSld">
      <pc:chgData name="Helen Twomey" userId="ef176716-8ebb-42f3-81eb-15fd71ddcb48" providerId="ADAL" clId="{823CF177-AC0F-491C-B44D-09EBD2366E63}" dt="2023-10-12T12:18:34.271" v="1046" actId="20577"/>
      <pc:docMkLst>
        <pc:docMk/>
      </pc:docMkLst>
      <pc:sldChg chg="modSp mod modNotesTx">
        <pc:chgData name="Helen Twomey" userId="ef176716-8ebb-42f3-81eb-15fd71ddcb48" providerId="ADAL" clId="{823CF177-AC0F-491C-B44D-09EBD2366E63}" dt="2023-10-12T12:18:34.271" v="1046" actId="20577"/>
        <pc:sldMkLst>
          <pc:docMk/>
          <pc:sldMk cId="2716648185" sldId="400"/>
        </pc:sldMkLst>
        <pc:spChg chg="mod">
          <ac:chgData name="Helen Twomey" userId="ef176716-8ebb-42f3-81eb-15fd71ddcb48" providerId="ADAL" clId="{823CF177-AC0F-491C-B44D-09EBD2366E63}" dt="2023-10-12T10:15:27.724" v="519" actId="20577"/>
          <ac:spMkLst>
            <pc:docMk/>
            <pc:sldMk cId="2716648185" sldId="400"/>
            <ac:spMk id="2" creationId="{999AE561-87B3-B8E9-18CF-20DF039AFA88}"/>
          </ac:spMkLst>
        </pc:spChg>
      </pc:sldChg>
      <pc:sldChg chg="modSp mod">
        <pc:chgData name="Helen Twomey" userId="ef176716-8ebb-42f3-81eb-15fd71ddcb48" providerId="ADAL" clId="{823CF177-AC0F-491C-B44D-09EBD2366E63}" dt="2023-10-12T06:33:46.890" v="484" actId="1035"/>
        <pc:sldMkLst>
          <pc:docMk/>
          <pc:sldMk cId="292267960" sldId="402"/>
        </pc:sldMkLst>
        <pc:spChg chg="mod">
          <ac:chgData name="Helen Twomey" userId="ef176716-8ebb-42f3-81eb-15fd71ddcb48" providerId="ADAL" clId="{823CF177-AC0F-491C-B44D-09EBD2366E63}" dt="2023-10-12T06:33:46.890" v="484" actId="1035"/>
          <ac:spMkLst>
            <pc:docMk/>
            <pc:sldMk cId="292267960" sldId="402"/>
            <ac:spMk id="2" creationId="{999AE561-87B3-B8E9-18CF-20DF039AFA88}"/>
          </ac:spMkLst>
        </pc:spChg>
      </pc:sldChg>
      <pc:sldChg chg="modSp mod">
        <pc:chgData name="Helen Twomey" userId="ef176716-8ebb-42f3-81eb-15fd71ddcb48" providerId="ADAL" clId="{823CF177-AC0F-491C-B44D-09EBD2366E63}" dt="2023-10-12T06:02:08.543" v="0" actId="13926"/>
        <pc:sldMkLst>
          <pc:docMk/>
          <pc:sldMk cId="3883502697" sldId="403"/>
        </pc:sldMkLst>
        <pc:spChg chg="mod">
          <ac:chgData name="Helen Twomey" userId="ef176716-8ebb-42f3-81eb-15fd71ddcb48" providerId="ADAL" clId="{823CF177-AC0F-491C-B44D-09EBD2366E63}" dt="2023-10-12T06:02:08.543" v="0" actId="13926"/>
          <ac:spMkLst>
            <pc:docMk/>
            <pc:sldMk cId="3883502697" sldId="403"/>
            <ac:spMk id="2" creationId="{999AE561-87B3-B8E9-18CF-20DF039AFA88}"/>
          </ac:spMkLst>
        </pc:spChg>
      </pc:sldChg>
      <pc:sldChg chg="modSp mod">
        <pc:chgData name="Helen Twomey" userId="ef176716-8ebb-42f3-81eb-15fd71ddcb48" providerId="ADAL" clId="{823CF177-AC0F-491C-B44D-09EBD2366E63}" dt="2023-10-12T10:15:08.616" v="517" actId="13926"/>
        <pc:sldMkLst>
          <pc:docMk/>
          <pc:sldMk cId="826122384" sldId="405"/>
        </pc:sldMkLst>
        <pc:spChg chg="mod">
          <ac:chgData name="Helen Twomey" userId="ef176716-8ebb-42f3-81eb-15fd71ddcb48" providerId="ADAL" clId="{823CF177-AC0F-491C-B44D-09EBD2366E63}" dt="2023-10-12T10:15:08.616" v="517" actId="13926"/>
          <ac:spMkLst>
            <pc:docMk/>
            <pc:sldMk cId="826122384" sldId="405"/>
            <ac:spMk id="2" creationId="{999AE561-87B3-B8E9-18CF-20DF039AFA88}"/>
          </ac:spMkLst>
        </pc:spChg>
      </pc:sldChg>
    </pc:docChg>
  </pc:docChgLst>
  <pc:docChgLst>
    <pc:chgData name="Anna Morrison" userId="7eae6f2c-8375-4b1b-a6c5-74d79ab14498" providerId="ADAL" clId="{C692C387-8FED-4A71-B476-790F1B642682}"/>
    <pc:docChg chg="undo custSel addSld delSld modSld sldOrd">
      <pc:chgData name="Anna Morrison" userId="7eae6f2c-8375-4b1b-a6c5-74d79ab14498" providerId="ADAL" clId="{C692C387-8FED-4A71-B476-790F1B642682}" dt="2023-10-12T06:32:49.192" v="7778" actId="20577"/>
      <pc:docMkLst>
        <pc:docMk/>
      </pc:docMkLst>
      <pc:sldChg chg="modNotesTx">
        <pc:chgData name="Anna Morrison" userId="7eae6f2c-8375-4b1b-a6c5-74d79ab14498" providerId="ADAL" clId="{C692C387-8FED-4A71-B476-790F1B642682}" dt="2023-10-12T05:36:26.540" v="4430" actId="20577"/>
        <pc:sldMkLst>
          <pc:docMk/>
          <pc:sldMk cId="1122168499" sldId="389"/>
        </pc:sldMkLst>
      </pc:sldChg>
      <pc:sldChg chg="modSp mod modNotesTx">
        <pc:chgData name="Anna Morrison" userId="7eae6f2c-8375-4b1b-a6c5-74d79ab14498" providerId="ADAL" clId="{C692C387-8FED-4A71-B476-790F1B642682}" dt="2023-10-12T05:36:42.584" v="4433" actId="20577"/>
        <pc:sldMkLst>
          <pc:docMk/>
          <pc:sldMk cId="266704129" sldId="390"/>
        </pc:sldMkLst>
        <pc:spChg chg="mod">
          <ac:chgData name="Anna Morrison" userId="7eae6f2c-8375-4b1b-a6c5-74d79ab14498" providerId="ADAL" clId="{C692C387-8FED-4A71-B476-790F1B642682}" dt="2023-10-12T05:16:03.580" v="2764" actId="255"/>
          <ac:spMkLst>
            <pc:docMk/>
            <pc:sldMk cId="266704129" sldId="390"/>
            <ac:spMk id="2" creationId="{F1A127B3-B30E-4AC0-C804-7C7EAFE6B0B4}"/>
          </ac:spMkLst>
        </pc:spChg>
        <pc:spChg chg="mod">
          <ac:chgData name="Anna Morrison" userId="7eae6f2c-8375-4b1b-a6c5-74d79ab14498" providerId="ADAL" clId="{C692C387-8FED-4A71-B476-790F1B642682}" dt="2023-10-12T05:16:07.891" v="2765" actId="255"/>
          <ac:spMkLst>
            <pc:docMk/>
            <pc:sldMk cId="266704129" sldId="390"/>
            <ac:spMk id="4" creationId="{C8A4759E-1038-E527-7E2D-ECF552E0F265}"/>
          </ac:spMkLst>
        </pc:spChg>
        <pc:spChg chg="mod">
          <ac:chgData name="Anna Morrison" userId="7eae6f2c-8375-4b1b-a6c5-74d79ab14498" providerId="ADAL" clId="{C692C387-8FED-4A71-B476-790F1B642682}" dt="2023-10-12T05:15:51.594" v="2761" actId="404"/>
          <ac:spMkLst>
            <pc:docMk/>
            <pc:sldMk cId="266704129" sldId="390"/>
            <ac:spMk id="5" creationId="{022DBD17-4B55-4B4B-E620-463A67A866F7}"/>
          </ac:spMkLst>
        </pc:spChg>
        <pc:spChg chg="mod">
          <ac:chgData name="Anna Morrison" userId="7eae6f2c-8375-4b1b-a6c5-74d79ab14498" providerId="ADAL" clId="{C692C387-8FED-4A71-B476-790F1B642682}" dt="2023-10-12T05:15:59.369" v="2763" actId="255"/>
          <ac:spMkLst>
            <pc:docMk/>
            <pc:sldMk cId="266704129" sldId="390"/>
            <ac:spMk id="6" creationId="{95DBAC65-D154-5AB2-66FD-AFF099214C05}"/>
          </ac:spMkLst>
        </pc:spChg>
        <pc:spChg chg="mod">
          <ac:chgData name="Anna Morrison" userId="7eae6f2c-8375-4b1b-a6c5-74d79ab14498" providerId="ADAL" clId="{C692C387-8FED-4A71-B476-790F1B642682}" dt="2023-10-12T05:15:54.194" v="2762" actId="404"/>
          <ac:spMkLst>
            <pc:docMk/>
            <pc:sldMk cId="266704129" sldId="390"/>
            <ac:spMk id="7" creationId="{2F11E6EC-294F-F72D-9E8C-A7FEDEBE0085}"/>
          </ac:spMkLst>
        </pc:spChg>
      </pc:sldChg>
      <pc:sldChg chg="modNotesTx">
        <pc:chgData name="Anna Morrison" userId="7eae6f2c-8375-4b1b-a6c5-74d79ab14498" providerId="ADAL" clId="{C692C387-8FED-4A71-B476-790F1B642682}" dt="2023-10-12T05:27:19.446" v="3616" actId="20577"/>
        <pc:sldMkLst>
          <pc:docMk/>
          <pc:sldMk cId="3558576473" sldId="392"/>
        </pc:sldMkLst>
      </pc:sldChg>
      <pc:sldChg chg="modNotesTx">
        <pc:chgData name="Anna Morrison" userId="7eae6f2c-8375-4b1b-a6c5-74d79ab14498" providerId="ADAL" clId="{C692C387-8FED-4A71-B476-790F1B642682}" dt="2023-10-12T05:29:07.941" v="3791" actId="20577"/>
        <pc:sldMkLst>
          <pc:docMk/>
          <pc:sldMk cId="3194424837" sldId="393"/>
        </pc:sldMkLst>
      </pc:sldChg>
      <pc:sldChg chg="modNotesTx">
        <pc:chgData name="Anna Morrison" userId="7eae6f2c-8375-4b1b-a6c5-74d79ab14498" providerId="ADAL" clId="{C692C387-8FED-4A71-B476-790F1B642682}" dt="2023-10-12T05:32:44.084" v="4216" actId="20577"/>
        <pc:sldMkLst>
          <pc:docMk/>
          <pc:sldMk cId="1540221770" sldId="395"/>
        </pc:sldMkLst>
      </pc:sldChg>
      <pc:sldChg chg="modNotesTx">
        <pc:chgData name="Anna Morrison" userId="7eae6f2c-8375-4b1b-a6c5-74d79ab14498" providerId="ADAL" clId="{C692C387-8FED-4A71-B476-790F1B642682}" dt="2023-10-12T05:40:32.936" v="4820" actId="20577"/>
        <pc:sldMkLst>
          <pc:docMk/>
          <pc:sldMk cId="3027939575" sldId="397"/>
        </pc:sldMkLst>
      </pc:sldChg>
      <pc:sldChg chg="addSp delSp modSp del mod">
        <pc:chgData name="Anna Morrison" userId="7eae6f2c-8375-4b1b-a6c5-74d79ab14498" providerId="ADAL" clId="{C692C387-8FED-4A71-B476-790F1B642682}" dt="2023-10-12T04:54:50.904" v="831" actId="47"/>
        <pc:sldMkLst>
          <pc:docMk/>
          <pc:sldMk cId="2405066729" sldId="398"/>
        </pc:sldMkLst>
        <pc:spChg chg="add mod">
          <ac:chgData name="Anna Morrison" userId="7eae6f2c-8375-4b1b-a6c5-74d79ab14498" providerId="ADAL" clId="{C692C387-8FED-4A71-B476-790F1B642682}" dt="2023-10-12T04:41:59.232" v="20" actId="207"/>
          <ac:spMkLst>
            <pc:docMk/>
            <pc:sldMk cId="2405066729" sldId="398"/>
            <ac:spMk id="2" creationId="{416BEA8F-4219-3450-2FA8-304BAF69F594}"/>
          </ac:spMkLst>
        </pc:spChg>
        <pc:spChg chg="add del mod">
          <ac:chgData name="Anna Morrison" userId="7eae6f2c-8375-4b1b-a6c5-74d79ab14498" providerId="ADAL" clId="{C692C387-8FED-4A71-B476-790F1B642682}" dt="2023-10-12T04:42:26.405" v="24" actId="478"/>
          <ac:spMkLst>
            <pc:docMk/>
            <pc:sldMk cId="2405066729" sldId="398"/>
            <ac:spMk id="3" creationId="{5A36E239-E289-EC11-C6E9-55E297784004}"/>
          </ac:spMkLst>
        </pc:spChg>
        <pc:spChg chg="mod">
          <ac:chgData name="Anna Morrison" userId="7eae6f2c-8375-4b1b-a6c5-74d79ab14498" providerId="ADAL" clId="{C692C387-8FED-4A71-B476-790F1B642682}" dt="2023-10-12T04:46:34.039" v="123" actId="21"/>
          <ac:spMkLst>
            <pc:docMk/>
            <pc:sldMk cId="2405066729" sldId="398"/>
            <ac:spMk id="21" creationId="{C90A850B-0117-AD63-6E33-C9DC1333BD80}"/>
          </ac:spMkLst>
        </pc:spChg>
      </pc:sldChg>
      <pc:sldChg chg="modNotesTx">
        <pc:chgData name="Anna Morrison" userId="7eae6f2c-8375-4b1b-a6c5-74d79ab14498" providerId="ADAL" clId="{C692C387-8FED-4A71-B476-790F1B642682}" dt="2023-10-12T05:37:12.350" v="4542" actId="20577"/>
        <pc:sldMkLst>
          <pc:docMk/>
          <pc:sldMk cId="3431444002" sldId="399"/>
        </pc:sldMkLst>
      </pc:sldChg>
      <pc:sldChg chg="modSp mod modNotesTx">
        <pc:chgData name="Anna Morrison" userId="7eae6f2c-8375-4b1b-a6c5-74d79ab14498" providerId="ADAL" clId="{C692C387-8FED-4A71-B476-790F1B642682}" dt="2023-10-12T06:32:49.192" v="7778" actId="20577"/>
        <pc:sldMkLst>
          <pc:docMk/>
          <pc:sldMk cId="2716648185" sldId="400"/>
        </pc:sldMkLst>
        <pc:spChg chg="mod">
          <ac:chgData name="Anna Morrison" userId="7eae6f2c-8375-4b1b-a6c5-74d79ab14498" providerId="ADAL" clId="{C692C387-8FED-4A71-B476-790F1B642682}" dt="2023-10-12T06:32:49.192" v="7778" actId="20577"/>
          <ac:spMkLst>
            <pc:docMk/>
            <pc:sldMk cId="2716648185" sldId="400"/>
            <ac:spMk id="2" creationId="{999AE561-87B3-B8E9-18CF-20DF039AFA88}"/>
          </ac:spMkLst>
        </pc:spChg>
      </pc:sldChg>
      <pc:sldChg chg="modNotesTx">
        <pc:chgData name="Anna Morrison" userId="7eae6f2c-8375-4b1b-a6c5-74d79ab14498" providerId="ADAL" clId="{C692C387-8FED-4A71-B476-790F1B642682}" dt="2023-10-12T05:43:33.453" v="4925" actId="20577"/>
        <pc:sldMkLst>
          <pc:docMk/>
          <pc:sldMk cId="2876360293" sldId="401"/>
        </pc:sldMkLst>
      </pc:sldChg>
      <pc:sldChg chg="modSp mod modNotesTx">
        <pc:chgData name="Anna Morrison" userId="7eae6f2c-8375-4b1b-a6c5-74d79ab14498" providerId="ADAL" clId="{C692C387-8FED-4A71-B476-790F1B642682}" dt="2023-10-12T06:23:44.642" v="6005" actId="20577"/>
        <pc:sldMkLst>
          <pc:docMk/>
          <pc:sldMk cId="292267960" sldId="402"/>
        </pc:sldMkLst>
        <pc:spChg chg="mod">
          <ac:chgData name="Anna Morrison" userId="7eae6f2c-8375-4b1b-a6c5-74d79ab14498" providerId="ADAL" clId="{C692C387-8FED-4A71-B476-790F1B642682}" dt="2023-10-12T05:21:57.767" v="3172" actId="20577"/>
          <ac:spMkLst>
            <pc:docMk/>
            <pc:sldMk cId="292267960" sldId="402"/>
            <ac:spMk id="2" creationId="{999AE561-87B3-B8E9-18CF-20DF039AFA88}"/>
          </ac:spMkLst>
        </pc:spChg>
      </pc:sldChg>
      <pc:sldChg chg="modSp mod modNotesTx">
        <pc:chgData name="Anna Morrison" userId="7eae6f2c-8375-4b1b-a6c5-74d79ab14498" providerId="ADAL" clId="{C692C387-8FED-4A71-B476-790F1B642682}" dt="2023-10-12T05:37:17.542" v="4543" actId="6549"/>
        <pc:sldMkLst>
          <pc:docMk/>
          <pc:sldMk cId="3883502697" sldId="403"/>
        </pc:sldMkLst>
        <pc:spChg chg="mod">
          <ac:chgData name="Anna Morrison" userId="7eae6f2c-8375-4b1b-a6c5-74d79ab14498" providerId="ADAL" clId="{C692C387-8FED-4A71-B476-790F1B642682}" dt="2023-10-12T05:09:17.904" v="2510" actId="13926"/>
          <ac:spMkLst>
            <pc:docMk/>
            <pc:sldMk cId="3883502697" sldId="403"/>
            <ac:spMk id="2" creationId="{999AE561-87B3-B8E9-18CF-20DF039AFA88}"/>
          </ac:spMkLst>
        </pc:spChg>
      </pc:sldChg>
      <pc:sldChg chg="addSp modSp add mod ord">
        <pc:chgData name="Anna Morrison" userId="7eae6f2c-8375-4b1b-a6c5-74d79ab14498" providerId="ADAL" clId="{C692C387-8FED-4A71-B476-790F1B642682}" dt="2023-10-12T05:34:31.433" v="4407" actId="20577"/>
        <pc:sldMkLst>
          <pc:docMk/>
          <pc:sldMk cId="1447851566" sldId="404"/>
        </pc:sldMkLst>
        <pc:spChg chg="mod">
          <ac:chgData name="Anna Morrison" userId="7eae6f2c-8375-4b1b-a6c5-74d79ab14498" providerId="ADAL" clId="{C692C387-8FED-4A71-B476-790F1B642682}" dt="2023-10-12T05:34:31.433" v="4407" actId="20577"/>
          <ac:spMkLst>
            <pc:docMk/>
            <pc:sldMk cId="1447851566" sldId="404"/>
            <ac:spMk id="2" creationId="{999AE561-87B3-B8E9-18CF-20DF039AFA88}"/>
          </ac:spMkLst>
        </pc:spChg>
        <pc:spChg chg="mod">
          <ac:chgData name="Anna Morrison" userId="7eae6f2c-8375-4b1b-a6c5-74d79ab14498" providerId="ADAL" clId="{C692C387-8FED-4A71-B476-790F1B642682}" dt="2023-10-12T04:42:47.366" v="54" actId="404"/>
          <ac:spMkLst>
            <pc:docMk/>
            <pc:sldMk cId="1447851566" sldId="404"/>
            <ac:spMk id="3" creationId="{1A265141-E825-4946-6009-86FC4BB6842D}"/>
          </ac:spMkLst>
        </pc:spChg>
        <pc:spChg chg="add mod">
          <ac:chgData name="Anna Morrison" userId="7eae6f2c-8375-4b1b-a6c5-74d79ab14498" providerId="ADAL" clId="{C692C387-8FED-4A71-B476-790F1B642682}" dt="2023-10-12T04:43:16.910" v="121" actId="20577"/>
          <ac:spMkLst>
            <pc:docMk/>
            <pc:sldMk cId="1447851566" sldId="404"/>
            <ac:spMk id="4" creationId="{D4785CEF-E0DE-D059-E089-CE183730E638}"/>
          </ac:spMkLst>
        </pc:spChg>
      </pc:sldChg>
      <pc:sldChg chg="modSp add mod">
        <pc:chgData name="Anna Morrison" userId="7eae6f2c-8375-4b1b-a6c5-74d79ab14498" providerId="ADAL" clId="{C692C387-8FED-4A71-B476-790F1B642682}" dt="2023-10-12T05:21:12.848" v="3144" actId="20577"/>
        <pc:sldMkLst>
          <pc:docMk/>
          <pc:sldMk cId="826122384" sldId="405"/>
        </pc:sldMkLst>
        <pc:spChg chg="mod">
          <ac:chgData name="Anna Morrison" userId="7eae6f2c-8375-4b1b-a6c5-74d79ab14498" providerId="ADAL" clId="{C692C387-8FED-4A71-B476-790F1B642682}" dt="2023-10-12T05:21:12.848" v="3144" actId="20577"/>
          <ac:spMkLst>
            <pc:docMk/>
            <pc:sldMk cId="826122384" sldId="405"/>
            <ac:spMk id="2" creationId="{999AE561-87B3-B8E9-18CF-20DF039AFA88}"/>
          </ac:spMkLst>
        </pc:spChg>
      </pc:sldChg>
      <pc:sldChg chg="modSp add mod modNotesTx">
        <pc:chgData name="Anna Morrison" userId="7eae6f2c-8375-4b1b-a6c5-74d79ab14498" providerId="ADAL" clId="{C692C387-8FED-4A71-B476-790F1B642682}" dt="2023-10-12T06:19:19.945" v="5943" actId="20577"/>
        <pc:sldMkLst>
          <pc:docMk/>
          <pc:sldMk cId="302208868" sldId="406"/>
        </pc:sldMkLst>
        <pc:spChg chg="mod">
          <ac:chgData name="Anna Morrison" userId="7eae6f2c-8375-4b1b-a6c5-74d79ab14498" providerId="ADAL" clId="{C692C387-8FED-4A71-B476-790F1B642682}" dt="2023-10-12T05:47:52.619" v="5200" actId="20577"/>
          <ac:spMkLst>
            <pc:docMk/>
            <pc:sldMk cId="302208868" sldId="406"/>
            <ac:spMk id="2" creationId="{C75F9B6C-DE82-4567-0D69-1A56F8768CA1}"/>
          </ac:spMkLst>
        </pc:spChg>
        <pc:spChg chg="mod">
          <ac:chgData name="Anna Morrison" userId="7eae6f2c-8375-4b1b-a6c5-74d79ab14498" providerId="ADAL" clId="{C692C387-8FED-4A71-B476-790F1B642682}" dt="2023-10-12T05:50:24.871" v="5600" actId="14100"/>
          <ac:spMkLst>
            <pc:docMk/>
            <pc:sldMk cId="302208868" sldId="406"/>
            <ac:spMk id="3" creationId="{5814C711-B465-B057-42F0-FBDC13740D3D}"/>
          </ac:spMkLst>
        </pc:spChg>
        <pc:spChg chg="mod">
          <ac:chgData name="Anna Morrison" userId="7eae6f2c-8375-4b1b-a6c5-74d79ab14498" providerId="ADAL" clId="{C692C387-8FED-4A71-B476-790F1B642682}" dt="2023-10-12T05:52:18.386" v="5783" actId="20577"/>
          <ac:spMkLst>
            <pc:docMk/>
            <pc:sldMk cId="302208868" sldId="406"/>
            <ac:spMk id="4" creationId="{E5CAE9E2-F0E7-B1B9-D790-B441473AF9A1}"/>
          </ac:spMkLst>
        </pc:spChg>
      </pc:sldChg>
      <pc:sldChg chg="modSp new del mod">
        <pc:chgData name="Anna Morrison" userId="7eae6f2c-8375-4b1b-a6c5-74d79ab14498" providerId="ADAL" clId="{C692C387-8FED-4A71-B476-790F1B642682}" dt="2023-10-12T05:45:04.248" v="4928" actId="47"/>
        <pc:sldMkLst>
          <pc:docMk/>
          <pc:sldMk cId="2664522804" sldId="406"/>
        </pc:sldMkLst>
        <pc:spChg chg="mod">
          <ac:chgData name="Anna Morrison" userId="7eae6f2c-8375-4b1b-a6c5-74d79ab14498" providerId="ADAL" clId="{C692C387-8FED-4A71-B476-790F1B642682}" dt="2023-10-12T05:44:41.849" v="4927"/>
          <ac:spMkLst>
            <pc:docMk/>
            <pc:sldMk cId="2664522804" sldId="406"/>
            <ac:spMk id="2" creationId="{A5F8A58F-CD97-EEAC-3744-2F3201D7DEA4}"/>
          </ac:spMkLst>
        </pc:spChg>
      </pc:sldChg>
      <pc:sldChg chg="new del">
        <pc:chgData name="Anna Morrison" userId="7eae6f2c-8375-4b1b-a6c5-74d79ab14498" providerId="ADAL" clId="{C692C387-8FED-4A71-B476-790F1B642682}" dt="2023-10-12T05:45:36.809" v="4930" actId="47"/>
        <pc:sldMkLst>
          <pc:docMk/>
          <pc:sldMk cId="2832958766" sldId="406"/>
        </pc:sldMkLst>
      </pc:sldChg>
    </pc:docChg>
  </pc:docChgLst>
  <pc:docChgLst>
    <pc:chgData name="Anna Morrison" userId="7eae6f2c-8375-4b1b-a6c5-74d79ab14498" providerId="ADAL" clId="{017AA8CC-2A7F-4A5D-8BCA-EE9A99BF09B8}"/>
    <pc:docChg chg="undo custSel addSld delSld modSld sldOrd modMainMaster">
      <pc:chgData name="Anna Morrison" userId="7eae6f2c-8375-4b1b-a6c5-74d79ab14498" providerId="ADAL" clId="{017AA8CC-2A7F-4A5D-8BCA-EE9A99BF09B8}" dt="2023-12-13T11:23:09.397" v="4572" actId="20577"/>
      <pc:docMkLst>
        <pc:docMk/>
      </pc:docMkLst>
      <pc:sldChg chg="addSp delSp modSp mod ord modNotesTx">
        <pc:chgData name="Anna Morrison" userId="7eae6f2c-8375-4b1b-a6c5-74d79ab14498" providerId="ADAL" clId="{017AA8CC-2A7F-4A5D-8BCA-EE9A99BF09B8}" dt="2023-12-05T05:59:47.638" v="449" actId="20577"/>
        <pc:sldMkLst>
          <pc:docMk/>
          <pc:sldMk cId="1122168499" sldId="389"/>
        </pc:sldMkLst>
        <pc:spChg chg="add del mod">
          <ac:chgData name="Anna Morrison" userId="7eae6f2c-8375-4b1b-a6c5-74d79ab14498" providerId="ADAL" clId="{017AA8CC-2A7F-4A5D-8BCA-EE9A99BF09B8}" dt="2023-12-05T05:39:02.205" v="53" actId="478"/>
          <ac:spMkLst>
            <pc:docMk/>
            <pc:sldMk cId="1122168499" sldId="389"/>
            <ac:spMk id="3" creationId="{83C95E2C-900F-5C36-C78A-EB9018247924}"/>
          </ac:spMkLst>
        </pc:spChg>
        <pc:spChg chg="mod">
          <ac:chgData name="Anna Morrison" userId="7eae6f2c-8375-4b1b-a6c5-74d79ab14498" providerId="ADAL" clId="{017AA8CC-2A7F-4A5D-8BCA-EE9A99BF09B8}" dt="2023-12-05T05:58:53.996" v="394" actId="1076"/>
          <ac:spMkLst>
            <pc:docMk/>
            <pc:sldMk cId="1122168499" sldId="389"/>
            <ac:spMk id="4" creationId="{61FB5A39-4045-93D1-E1F6-54D69DC1FD7F}"/>
          </ac:spMkLst>
        </pc:spChg>
        <pc:spChg chg="add mod">
          <ac:chgData name="Anna Morrison" userId="7eae6f2c-8375-4b1b-a6c5-74d79ab14498" providerId="ADAL" clId="{017AA8CC-2A7F-4A5D-8BCA-EE9A99BF09B8}" dt="2023-12-05T05:59:47.638" v="449" actId="20577"/>
          <ac:spMkLst>
            <pc:docMk/>
            <pc:sldMk cId="1122168499" sldId="389"/>
            <ac:spMk id="6" creationId="{BBB714DD-30E4-00CF-4B95-4BD187715F02}"/>
          </ac:spMkLst>
        </pc:spChg>
        <pc:picChg chg="add del">
          <ac:chgData name="Anna Morrison" userId="7eae6f2c-8375-4b1b-a6c5-74d79ab14498" providerId="ADAL" clId="{017AA8CC-2A7F-4A5D-8BCA-EE9A99BF09B8}" dt="2023-12-05T05:39:02.205" v="53" actId="478"/>
          <ac:picMkLst>
            <pc:docMk/>
            <pc:sldMk cId="1122168499" sldId="389"/>
            <ac:picMk id="7" creationId="{4A30E024-1DAC-D0D7-25EC-2C442342AF2C}"/>
          </ac:picMkLst>
        </pc:picChg>
      </pc:sldChg>
      <pc:sldChg chg="del">
        <pc:chgData name="Anna Morrison" userId="7eae6f2c-8375-4b1b-a6c5-74d79ab14498" providerId="ADAL" clId="{017AA8CC-2A7F-4A5D-8BCA-EE9A99BF09B8}" dt="2023-12-05T05:38:27.904" v="7" actId="47"/>
        <pc:sldMkLst>
          <pc:docMk/>
          <pc:sldMk cId="266704129" sldId="390"/>
        </pc:sldMkLst>
      </pc:sldChg>
      <pc:sldChg chg="del">
        <pc:chgData name="Anna Morrison" userId="7eae6f2c-8375-4b1b-a6c5-74d79ab14498" providerId="ADAL" clId="{017AA8CC-2A7F-4A5D-8BCA-EE9A99BF09B8}" dt="2023-12-05T05:38:27.904" v="7" actId="47"/>
        <pc:sldMkLst>
          <pc:docMk/>
          <pc:sldMk cId="3558576473" sldId="392"/>
        </pc:sldMkLst>
      </pc:sldChg>
      <pc:sldChg chg="del">
        <pc:chgData name="Anna Morrison" userId="7eae6f2c-8375-4b1b-a6c5-74d79ab14498" providerId="ADAL" clId="{017AA8CC-2A7F-4A5D-8BCA-EE9A99BF09B8}" dt="2023-12-05T05:38:27.904" v="7" actId="47"/>
        <pc:sldMkLst>
          <pc:docMk/>
          <pc:sldMk cId="3194424837" sldId="393"/>
        </pc:sldMkLst>
      </pc:sldChg>
      <pc:sldChg chg="del">
        <pc:chgData name="Anna Morrison" userId="7eae6f2c-8375-4b1b-a6c5-74d79ab14498" providerId="ADAL" clId="{017AA8CC-2A7F-4A5D-8BCA-EE9A99BF09B8}" dt="2023-12-05T05:38:27.904" v="7" actId="47"/>
        <pc:sldMkLst>
          <pc:docMk/>
          <pc:sldMk cId="1540221770" sldId="395"/>
        </pc:sldMkLst>
      </pc:sldChg>
      <pc:sldChg chg="del">
        <pc:chgData name="Anna Morrison" userId="7eae6f2c-8375-4b1b-a6c5-74d79ab14498" providerId="ADAL" clId="{017AA8CC-2A7F-4A5D-8BCA-EE9A99BF09B8}" dt="2023-12-05T05:38:27.904" v="7" actId="47"/>
        <pc:sldMkLst>
          <pc:docMk/>
          <pc:sldMk cId="1746807948" sldId="396"/>
        </pc:sldMkLst>
      </pc:sldChg>
      <pc:sldChg chg="del">
        <pc:chgData name="Anna Morrison" userId="7eae6f2c-8375-4b1b-a6c5-74d79ab14498" providerId="ADAL" clId="{017AA8CC-2A7F-4A5D-8BCA-EE9A99BF09B8}" dt="2023-12-05T05:38:27.904" v="7" actId="47"/>
        <pc:sldMkLst>
          <pc:docMk/>
          <pc:sldMk cId="3027939575" sldId="397"/>
        </pc:sldMkLst>
      </pc:sldChg>
      <pc:sldChg chg="del">
        <pc:chgData name="Anna Morrison" userId="7eae6f2c-8375-4b1b-a6c5-74d79ab14498" providerId="ADAL" clId="{017AA8CC-2A7F-4A5D-8BCA-EE9A99BF09B8}" dt="2023-12-05T05:38:27.904" v="7" actId="47"/>
        <pc:sldMkLst>
          <pc:docMk/>
          <pc:sldMk cId="3431444002" sldId="399"/>
        </pc:sldMkLst>
      </pc:sldChg>
      <pc:sldChg chg="del">
        <pc:chgData name="Anna Morrison" userId="7eae6f2c-8375-4b1b-a6c5-74d79ab14498" providerId="ADAL" clId="{017AA8CC-2A7F-4A5D-8BCA-EE9A99BF09B8}" dt="2023-12-05T05:38:27.904" v="7" actId="47"/>
        <pc:sldMkLst>
          <pc:docMk/>
          <pc:sldMk cId="2716648185" sldId="400"/>
        </pc:sldMkLst>
      </pc:sldChg>
      <pc:sldChg chg="del">
        <pc:chgData name="Anna Morrison" userId="7eae6f2c-8375-4b1b-a6c5-74d79ab14498" providerId="ADAL" clId="{017AA8CC-2A7F-4A5D-8BCA-EE9A99BF09B8}" dt="2023-12-05T05:38:27.904" v="7" actId="47"/>
        <pc:sldMkLst>
          <pc:docMk/>
          <pc:sldMk cId="2876360293" sldId="401"/>
        </pc:sldMkLst>
      </pc:sldChg>
      <pc:sldChg chg="del">
        <pc:chgData name="Anna Morrison" userId="7eae6f2c-8375-4b1b-a6c5-74d79ab14498" providerId="ADAL" clId="{017AA8CC-2A7F-4A5D-8BCA-EE9A99BF09B8}" dt="2023-12-05T05:38:27.904" v="7" actId="47"/>
        <pc:sldMkLst>
          <pc:docMk/>
          <pc:sldMk cId="292267960" sldId="402"/>
        </pc:sldMkLst>
      </pc:sldChg>
      <pc:sldChg chg="del">
        <pc:chgData name="Anna Morrison" userId="7eae6f2c-8375-4b1b-a6c5-74d79ab14498" providerId="ADAL" clId="{017AA8CC-2A7F-4A5D-8BCA-EE9A99BF09B8}" dt="2023-12-05T05:38:27.904" v="7" actId="47"/>
        <pc:sldMkLst>
          <pc:docMk/>
          <pc:sldMk cId="3883502697" sldId="403"/>
        </pc:sldMkLst>
      </pc:sldChg>
      <pc:sldChg chg="addSp delSp modSp mod modClrScheme chgLayout">
        <pc:chgData name="Anna Morrison" userId="7eae6f2c-8375-4b1b-a6c5-74d79ab14498" providerId="ADAL" clId="{017AA8CC-2A7F-4A5D-8BCA-EE9A99BF09B8}" dt="2023-12-05T14:16:08.250" v="4302" actId="20577"/>
        <pc:sldMkLst>
          <pc:docMk/>
          <pc:sldMk cId="1447851566" sldId="404"/>
        </pc:sldMkLst>
        <pc:spChg chg="del mod ord">
          <ac:chgData name="Anna Morrison" userId="7eae6f2c-8375-4b1b-a6c5-74d79ab14498" providerId="ADAL" clId="{017AA8CC-2A7F-4A5D-8BCA-EE9A99BF09B8}" dt="2023-12-05T05:38:06.071" v="3" actId="478"/>
          <ac:spMkLst>
            <pc:docMk/>
            <pc:sldMk cId="1447851566" sldId="404"/>
            <ac:spMk id="2" creationId="{999AE561-87B3-B8E9-18CF-20DF039AFA88}"/>
          </ac:spMkLst>
        </pc:spChg>
        <pc:spChg chg="del mod ord">
          <ac:chgData name="Anna Morrison" userId="7eae6f2c-8375-4b1b-a6c5-74d79ab14498" providerId="ADAL" clId="{017AA8CC-2A7F-4A5D-8BCA-EE9A99BF09B8}" dt="2023-12-05T05:38:08.430" v="4" actId="478"/>
          <ac:spMkLst>
            <pc:docMk/>
            <pc:sldMk cId="1447851566" sldId="404"/>
            <ac:spMk id="3" creationId="{1A265141-E825-4946-6009-86FC4BB6842D}"/>
          </ac:spMkLst>
        </pc:spChg>
        <pc:spChg chg="del">
          <ac:chgData name="Anna Morrison" userId="7eae6f2c-8375-4b1b-a6c5-74d79ab14498" providerId="ADAL" clId="{017AA8CC-2A7F-4A5D-8BCA-EE9A99BF09B8}" dt="2023-12-05T05:38:23.240" v="6" actId="478"/>
          <ac:spMkLst>
            <pc:docMk/>
            <pc:sldMk cId="1447851566" sldId="404"/>
            <ac:spMk id="4" creationId="{D4785CEF-E0DE-D059-E089-CE183730E638}"/>
          </ac:spMkLst>
        </pc:spChg>
        <pc:spChg chg="add del mod">
          <ac:chgData name="Anna Morrison" userId="7eae6f2c-8375-4b1b-a6c5-74d79ab14498" providerId="ADAL" clId="{017AA8CC-2A7F-4A5D-8BCA-EE9A99BF09B8}" dt="2023-12-05T05:38:13.523" v="5" actId="478"/>
          <ac:spMkLst>
            <pc:docMk/>
            <pc:sldMk cId="1447851566" sldId="404"/>
            <ac:spMk id="6" creationId="{FD3C0EB3-A9D2-8DA0-57AE-9EAF7EBDBFFC}"/>
          </ac:spMkLst>
        </pc:spChg>
        <pc:graphicFrameChg chg="add mod modGraphic">
          <ac:chgData name="Anna Morrison" userId="7eae6f2c-8375-4b1b-a6c5-74d79ab14498" providerId="ADAL" clId="{017AA8CC-2A7F-4A5D-8BCA-EE9A99BF09B8}" dt="2023-12-05T14:16:08.250" v="4302" actId="20577"/>
          <ac:graphicFrameMkLst>
            <pc:docMk/>
            <pc:sldMk cId="1447851566" sldId="404"/>
            <ac:graphicFrameMk id="7" creationId="{F5837504-E470-2AB1-9988-9A458A6B7DD3}"/>
          </ac:graphicFrameMkLst>
        </pc:graphicFrameChg>
      </pc:sldChg>
      <pc:sldChg chg="modSp add mod">
        <pc:chgData name="Anna Morrison" userId="7eae6f2c-8375-4b1b-a6c5-74d79ab14498" providerId="ADAL" clId="{017AA8CC-2A7F-4A5D-8BCA-EE9A99BF09B8}" dt="2023-12-05T06:00:37.900" v="463" actId="20577"/>
        <pc:sldMkLst>
          <pc:docMk/>
          <pc:sldMk cId="173398464" sldId="405"/>
        </pc:sldMkLst>
        <pc:graphicFrameChg chg="mod modGraphic">
          <ac:chgData name="Anna Morrison" userId="7eae6f2c-8375-4b1b-a6c5-74d79ab14498" providerId="ADAL" clId="{017AA8CC-2A7F-4A5D-8BCA-EE9A99BF09B8}" dt="2023-12-05T06:00:37.900" v="463" actId="20577"/>
          <ac:graphicFrameMkLst>
            <pc:docMk/>
            <pc:sldMk cId="173398464" sldId="405"/>
            <ac:graphicFrameMk id="7" creationId="{F5837504-E470-2AB1-9988-9A458A6B7DD3}"/>
          </ac:graphicFrameMkLst>
        </pc:graphicFrameChg>
      </pc:sldChg>
      <pc:sldChg chg="delSp modSp add del mod">
        <pc:chgData name="Anna Morrison" userId="7eae6f2c-8375-4b1b-a6c5-74d79ab14498" providerId="ADAL" clId="{017AA8CC-2A7F-4A5D-8BCA-EE9A99BF09B8}" dt="2023-12-05T05:50:42.263" v="202" actId="47"/>
        <pc:sldMkLst>
          <pc:docMk/>
          <pc:sldMk cId="235771257" sldId="405"/>
        </pc:sldMkLst>
        <pc:graphicFrameChg chg="del modGraphic">
          <ac:chgData name="Anna Morrison" userId="7eae6f2c-8375-4b1b-a6c5-74d79ab14498" providerId="ADAL" clId="{017AA8CC-2A7F-4A5D-8BCA-EE9A99BF09B8}" dt="2023-12-05T05:49:35.107" v="175" actId="478"/>
          <ac:graphicFrameMkLst>
            <pc:docMk/>
            <pc:sldMk cId="235771257" sldId="405"/>
            <ac:graphicFrameMk id="7" creationId="{F5837504-E470-2AB1-9988-9A458A6B7DD3}"/>
          </ac:graphicFrameMkLst>
        </pc:graphicFrameChg>
      </pc:sldChg>
      <pc:sldChg chg="del">
        <pc:chgData name="Anna Morrison" userId="7eae6f2c-8375-4b1b-a6c5-74d79ab14498" providerId="ADAL" clId="{017AA8CC-2A7F-4A5D-8BCA-EE9A99BF09B8}" dt="2023-12-05T05:38:27.904" v="7" actId="47"/>
        <pc:sldMkLst>
          <pc:docMk/>
          <pc:sldMk cId="826122384" sldId="405"/>
        </pc:sldMkLst>
      </pc:sldChg>
      <pc:sldChg chg="del">
        <pc:chgData name="Anna Morrison" userId="7eae6f2c-8375-4b1b-a6c5-74d79ab14498" providerId="ADAL" clId="{017AA8CC-2A7F-4A5D-8BCA-EE9A99BF09B8}" dt="2023-12-05T05:38:27.904" v="7" actId="47"/>
        <pc:sldMkLst>
          <pc:docMk/>
          <pc:sldMk cId="302208868" sldId="406"/>
        </pc:sldMkLst>
      </pc:sldChg>
      <pc:sldChg chg="modSp add del mod">
        <pc:chgData name="Anna Morrison" userId="7eae6f2c-8375-4b1b-a6c5-74d79ab14498" providerId="ADAL" clId="{017AA8CC-2A7F-4A5D-8BCA-EE9A99BF09B8}" dt="2023-12-05T05:50:41.803" v="201" actId="47"/>
        <pc:sldMkLst>
          <pc:docMk/>
          <pc:sldMk cId="2073468612" sldId="406"/>
        </pc:sldMkLst>
        <pc:graphicFrameChg chg="mod modGraphic">
          <ac:chgData name="Anna Morrison" userId="7eae6f2c-8375-4b1b-a6c5-74d79ab14498" providerId="ADAL" clId="{017AA8CC-2A7F-4A5D-8BCA-EE9A99BF09B8}" dt="2023-12-05T05:50:14.867" v="199" actId="20577"/>
          <ac:graphicFrameMkLst>
            <pc:docMk/>
            <pc:sldMk cId="2073468612" sldId="406"/>
            <ac:graphicFrameMk id="7" creationId="{F5837504-E470-2AB1-9988-9A458A6B7DD3}"/>
          </ac:graphicFrameMkLst>
        </pc:graphicFrameChg>
      </pc:sldChg>
      <pc:sldChg chg="modSp add mod">
        <pc:chgData name="Anna Morrison" userId="7eae6f2c-8375-4b1b-a6c5-74d79ab14498" providerId="ADAL" clId="{017AA8CC-2A7F-4A5D-8BCA-EE9A99BF09B8}" dt="2023-12-05T08:27:22.169" v="1857" actId="20577"/>
        <pc:sldMkLst>
          <pc:docMk/>
          <pc:sldMk cId="4016608682" sldId="406"/>
        </pc:sldMkLst>
        <pc:graphicFrameChg chg="mod modGraphic">
          <ac:chgData name="Anna Morrison" userId="7eae6f2c-8375-4b1b-a6c5-74d79ab14498" providerId="ADAL" clId="{017AA8CC-2A7F-4A5D-8BCA-EE9A99BF09B8}" dt="2023-12-05T08:27:22.169" v="1857" actId="20577"/>
          <ac:graphicFrameMkLst>
            <pc:docMk/>
            <pc:sldMk cId="4016608682" sldId="406"/>
            <ac:graphicFrameMk id="7" creationId="{F5837504-E470-2AB1-9988-9A458A6B7DD3}"/>
          </ac:graphicFrameMkLst>
        </pc:graphicFrameChg>
      </pc:sldChg>
      <pc:sldChg chg="modSp add del mod">
        <pc:chgData name="Anna Morrison" userId="7eae6f2c-8375-4b1b-a6c5-74d79ab14498" providerId="ADAL" clId="{017AA8CC-2A7F-4A5D-8BCA-EE9A99BF09B8}" dt="2023-12-05T05:57:10.656" v="336" actId="47"/>
        <pc:sldMkLst>
          <pc:docMk/>
          <pc:sldMk cId="392947638" sldId="407"/>
        </pc:sldMkLst>
        <pc:graphicFrameChg chg="mod modGraphic">
          <ac:chgData name="Anna Morrison" userId="7eae6f2c-8375-4b1b-a6c5-74d79ab14498" providerId="ADAL" clId="{017AA8CC-2A7F-4A5D-8BCA-EE9A99BF09B8}" dt="2023-12-05T05:55:11.159" v="257" actId="21"/>
          <ac:graphicFrameMkLst>
            <pc:docMk/>
            <pc:sldMk cId="392947638" sldId="407"/>
            <ac:graphicFrameMk id="7" creationId="{F5837504-E470-2AB1-9988-9A458A6B7DD3}"/>
          </ac:graphicFrameMkLst>
        </pc:graphicFrameChg>
      </pc:sldChg>
      <pc:sldChg chg="modSp add mod">
        <pc:chgData name="Anna Morrison" userId="7eae6f2c-8375-4b1b-a6c5-74d79ab14498" providerId="ADAL" clId="{017AA8CC-2A7F-4A5D-8BCA-EE9A99BF09B8}" dt="2023-12-13T11:23:09.397" v="4572" actId="20577"/>
        <pc:sldMkLst>
          <pc:docMk/>
          <pc:sldMk cId="3945947556" sldId="408"/>
        </pc:sldMkLst>
        <pc:graphicFrameChg chg="mod modGraphic">
          <ac:chgData name="Anna Morrison" userId="7eae6f2c-8375-4b1b-a6c5-74d79ab14498" providerId="ADAL" clId="{017AA8CC-2A7F-4A5D-8BCA-EE9A99BF09B8}" dt="2023-12-13T11:23:09.397" v="4572" actId="20577"/>
          <ac:graphicFrameMkLst>
            <pc:docMk/>
            <pc:sldMk cId="3945947556" sldId="408"/>
            <ac:graphicFrameMk id="7" creationId="{F5837504-E470-2AB1-9988-9A458A6B7DD3}"/>
          </ac:graphicFrameMkLst>
        </pc:graphicFrameChg>
      </pc:sldChg>
      <pc:sldChg chg="modSp add mod">
        <pc:chgData name="Anna Morrison" userId="7eae6f2c-8375-4b1b-a6c5-74d79ab14498" providerId="ADAL" clId="{017AA8CC-2A7F-4A5D-8BCA-EE9A99BF09B8}" dt="2023-12-05T14:18:11.240" v="4549" actId="20577"/>
        <pc:sldMkLst>
          <pc:docMk/>
          <pc:sldMk cId="152849425" sldId="409"/>
        </pc:sldMkLst>
        <pc:graphicFrameChg chg="mod modGraphic">
          <ac:chgData name="Anna Morrison" userId="7eae6f2c-8375-4b1b-a6c5-74d79ab14498" providerId="ADAL" clId="{017AA8CC-2A7F-4A5D-8BCA-EE9A99BF09B8}" dt="2023-12-05T14:18:11.240" v="4549" actId="20577"/>
          <ac:graphicFrameMkLst>
            <pc:docMk/>
            <pc:sldMk cId="152849425" sldId="409"/>
            <ac:graphicFrameMk id="7" creationId="{F5837504-E470-2AB1-9988-9A458A6B7DD3}"/>
          </ac:graphicFrameMkLst>
        </pc:graphicFrameChg>
      </pc:sldChg>
      <pc:sldMasterChg chg="modSldLayout">
        <pc:chgData name="Anna Morrison" userId="7eae6f2c-8375-4b1b-a6c5-74d79ab14498" providerId="ADAL" clId="{017AA8CC-2A7F-4A5D-8BCA-EE9A99BF09B8}" dt="2023-12-05T05:48:53.650" v="164" actId="14100"/>
        <pc:sldMasterMkLst>
          <pc:docMk/>
          <pc:sldMasterMk cId="3811930037" sldId="2147483675"/>
        </pc:sldMasterMkLst>
        <pc:sldLayoutChg chg="modSp mod">
          <pc:chgData name="Anna Morrison" userId="7eae6f2c-8375-4b1b-a6c5-74d79ab14498" providerId="ADAL" clId="{017AA8CC-2A7F-4A5D-8BCA-EE9A99BF09B8}" dt="2023-12-05T05:48:53.650" v="164" actId="14100"/>
          <pc:sldLayoutMkLst>
            <pc:docMk/>
            <pc:sldMasterMk cId="3811930037" sldId="2147483675"/>
            <pc:sldLayoutMk cId="756690274" sldId="2147483713"/>
          </pc:sldLayoutMkLst>
          <pc:spChg chg="mod">
            <ac:chgData name="Anna Morrison" userId="7eae6f2c-8375-4b1b-a6c5-74d79ab14498" providerId="ADAL" clId="{017AA8CC-2A7F-4A5D-8BCA-EE9A99BF09B8}" dt="2023-12-05T05:48:49.047" v="163" actId="1036"/>
            <ac:spMkLst>
              <pc:docMk/>
              <pc:sldMasterMk cId="3811930037" sldId="2147483675"/>
              <pc:sldLayoutMk cId="756690274" sldId="2147483713"/>
              <ac:spMk id="7" creationId="{874FB452-7C72-25BE-E1F2-591068A427FA}"/>
            </ac:spMkLst>
          </pc:spChg>
          <pc:spChg chg="mod">
            <ac:chgData name="Anna Morrison" userId="7eae6f2c-8375-4b1b-a6c5-74d79ab14498" providerId="ADAL" clId="{017AA8CC-2A7F-4A5D-8BCA-EE9A99BF09B8}" dt="2023-12-05T05:48:53.650" v="164" actId="14100"/>
            <ac:spMkLst>
              <pc:docMk/>
              <pc:sldMasterMk cId="3811930037" sldId="2147483675"/>
              <pc:sldLayoutMk cId="756690274" sldId="2147483713"/>
              <ac:spMk id="12" creationId="{B2788E00-130B-FB47-8689-5D0DD01F05A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pPr rtl="0"/>
            <a:fld id="{A6F5C5BD-8AB6-4E5F-8616-0B1D32D0FBFD}" type="datetime1">
              <a:rPr lang="en-US" smtClean="0"/>
              <a:t>12/13/2023</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pPr rtl="0"/>
            <a:fld id="{C3DD49AE-E876-4130-BF53-6229B9820536}" type="datetime1">
              <a:rPr lang="en-US" smtClean="0"/>
              <a:t>12/13/2023</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9B106E-8D4E-4C4B-B3F1-B510A67D8807}" type="slidenum">
              <a:rPr lang="en-US" smtClean="0"/>
              <a:t>1</a:t>
            </a:fld>
            <a:endParaRPr lang="en-US"/>
          </a:p>
        </p:txBody>
      </p:sp>
    </p:spTree>
    <p:extLst>
      <p:ext uri="{BB962C8B-B14F-4D97-AF65-F5344CB8AC3E}">
        <p14:creationId xmlns:p14="http://schemas.microsoft.com/office/powerpoint/2010/main" val="390833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12/13/2023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2</a:t>
            </a:fld>
            <a:endParaRPr lang="en-US"/>
          </a:p>
        </p:txBody>
      </p:sp>
    </p:spTree>
    <p:extLst>
      <p:ext uri="{BB962C8B-B14F-4D97-AF65-F5344CB8AC3E}">
        <p14:creationId xmlns:p14="http://schemas.microsoft.com/office/powerpoint/2010/main" val="386772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12/13/2023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3</a:t>
            </a:fld>
            <a:endParaRPr lang="en-US"/>
          </a:p>
        </p:txBody>
      </p:sp>
    </p:spTree>
    <p:extLst>
      <p:ext uri="{BB962C8B-B14F-4D97-AF65-F5344CB8AC3E}">
        <p14:creationId xmlns:p14="http://schemas.microsoft.com/office/powerpoint/2010/main" val="245632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12/13/2023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4</a:t>
            </a:fld>
            <a:endParaRPr lang="en-US"/>
          </a:p>
        </p:txBody>
      </p:sp>
    </p:spTree>
    <p:extLst>
      <p:ext uri="{BB962C8B-B14F-4D97-AF65-F5344CB8AC3E}">
        <p14:creationId xmlns:p14="http://schemas.microsoft.com/office/powerpoint/2010/main" val="278221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12/13/2023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5</a:t>
            </a:fld>
            <a:endParaRPr lang="en-US"/>
          </a:p>
        </p:txBody>
      </p:sp>
    </p:spTree>
    <p:extLst>
      <p:ext uri="{BB962C8B-B14F-4D97-AF65-F5344CB8AC3E}">
        <p14:creationId xmlns:p14="http://schemas.microsoft.com/office/powerpoint/2010/main" val="411730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pPr rtl="0"/>
            <a:fld id="{C3DD49AE-E876-4130-BF53-6229B9820536}" type="datetime1">
              <a:rPr lang="en-US" smtClean="0"/>
              <a:t>12/13/2023</a:t>
            </a:fld>
            <a:endParaRPr lang="en-US"/>
          </a:p>
        </p:txBody>
      </p:sp>
      <p:sp>
        <p:nvSpPr>
          <p:cNvPr id="5" name="Slide Number Placeholder 4"/>
          <p:cNvSpPr>
            <a:spLocks noGrp="1"/>
          </p:cNvSpPr>
          <p:nvPr>
            <p:ph type="sldNum" sz="quarter" idx="5"/>
          </p:nvPr>
        </p:nvSpPr>
        <p:spPr/>
        <p:txBody>
          <a:bodyPr/>
          <a:lstStyle/>
          <a:p>
            <a:pPr rtl="0"/>
            <a:fld id="{37A705E3-E620-489D-9973-6221209A4B3B}" type="slidenum">
              <a:rPr lang="en-US" smtClean="0"/>
              <a:t>6</a:t>
            </a:fld>
            <a:endParaRPr lang="en-US"/>
          </a:p>
        </p:txBody>
      </p:sp>
    </p:spTree>
    <p:extLst>
      <p:ext uri="{BB962C8B-B14F-4D97-AF65-F5344CB8AC3E}">
        <p14:creationId xmlns:p14="http://schemas.microsoft.com/office/powerpoint/2010/main" val="874222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7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57BF93"/>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57BF93"/>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310599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6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FCAF17"/>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FCAF1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165247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4C6284C7-D26E-3E4D-8B1A-19BE2F492BC3}"/>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userDrawn="1"/>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userDrawn="1"/>
        </p:nvSpPr>
        <p:spPr>
          <a:xfrm>
            <a:off x="248905"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4" name="Rectangle 3">
            <a:extLst>
              <a:ext uri="{FF2B5EF4-FFF2-40B4-BE49-F238E27FC236}">
                <a16:creationId xmlns:a16="http://schemas.microsoft.com/office/drawing/2014/main" id="{0661D611-38B2-43AB-3470-81201B551346}"/>
              </a:ext>
            </a:extLst>
          </p:cNvPr>
          <p:cNvSpPr/>
          <p:nvPr userDrawn="1"/>
        </p:nvSpPr>
        <p:spPr>
          <a:xfrm>
            <a:off x="0" y="5960709"/>
            <a:ext cx="12192000" cy="8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6" name="Picture 5">
            <a:extLst>
              <a:ext uri="{FF2B5EF4-FFF2-40B4-BE49-F238E27FC236}">
                <a16:creationId xmlns:a16="http://schemas.microsoft.com/office/drawing/2014/main" id="{BDFE57DC-C127-6607-8E38-5838069CD961}"/>
              </a:ext>
            </a:extLst>
          </p:cNvPr>
          <p:cNvPicPr>
            <a:picLocks noChangeAspect="1"/>
          </p:cNvPicPr>
          <p:nvPr userDrawn="1"/>
        </p:nvPicPr>
        <p:blipFill>
          <a:blip r:embed="rId3"/>
          <a:srcRect/>
          <a:stretch/>
        </p:blipFill>
        <p:spPr>
          <a:xfrm>
            <a:off x="10897798" y="297076"/>
            <a:ext cx="1066800" cy="309784"/>
          </a:xfrm>
          <a:prstGeom prst="rect">
            <a:avLst/>
          </a:prstGeom>
        </p:spPr>
      </p:pic>
      <p:sp>
        <p:nvSpPr>
          <p:cNvPr id="9" name="Oval 8">
            <a:extLst>
              <a:ext uri="{FF2B5EF4-FFF2-40B4-BE49-F238E27FC236}">
                <a16:creationId xmlns:a16="http://schemas.microsoft.com/office/drawing/2014/main" id="{76607285-EC39-E0CC-015E-A7D6A300A712}"/>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F432A6CD-988D-56E9-BFEF-5D3D9C347E2C}"/>
              </a:ext>
            </a:extLst>
          </p:cNvPr>
          <p:cNvPicPr>
            <a:picLocks noChangeAspect="1"/>
          </p:cNvPicPr>
          <p:nvPr userDrawn="1"/>
        </p:nvPicPr>
        <p:blipFill>
          <a:blip r:embed="rId4"/>
          <a:stretch>
            <a:fillRect/>
          </a:stretch>
        </p:blipFill>
        <p:spPr>
          <a:xfrm>
            <a:off x="227403" y="223670"/>
            <a:ext cx="1158934" cy="700492"/>
          </a:xfrm>
          <a:prstGeom prst="rect">
            <a:avLst/>
          </a:prstGeom>
        </p:spPr>
      </p:pic>
      <p:sp>
        <p:nvSpPr>
          <p:cNvPr id="14" name="TextBox 13">
            <a:extLst>
              <a:ext uri="{FF2B5EF4-FFF2-40B4-BE49-F238E27FC236}">
                <a16:creationId xmlns:a16="http://schemas.microsoft.com/office/drawing/2014/main" id="{B88D2B58-17B6-348F-FDB7-8A4595382FFD}"/>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864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F37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6" name="Rectangle 5">
            <a:extLst>
              <a:ext uri="{FF2B5EF4-FFF2-40B4-BE49-F238E27FC236}">
                <a16:creationId xmlns:a16="http://schemas.microsoft.com/office/drawing/2014/main" id="{CE2234A6-D842-F56D-6D8B-89B81E3124B5}"/>
              </a:ext>
            </a:extLst>
          </p:cNvPr>
          <p:cNvSpPr/>
          <p:nvPr userDrawn="1"/>
        </p:nvSpPr>
        <p:spPr>
          <a:xfrm>
            <a:off x="0" y="5960709"/>
            <a:ext cx="12192000" cy="897290"/>
          </a:xfrm>
          <a:prstGeom prst="rect">
            <a:avLst/>
          </a:prstGeom>
          <a:solidFill>
            <a:srgbClr val="F37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59403551-6E97-A82E-A464-4A82DCFAA0FD}"/>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BD3539B2-CE26-12F3-CB02-20155976ADD1}"/>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9B395C78-DF7F-D848-D73E-331365899971}"/>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7" name="Oval 16">
            <a:extLst>
              <a:ext uri="{FF2B5EF4-FFF2-40B4-BE49-F238E27FC236}">
                <a16:creationId xmlns:a16="http://schemas.microsoft.com/office/drawing/2014/main" id="{9AD7298E-C9DE-C384-4493-536F7A89CCE5}"/>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D5D5BE08-18E1-166E-36EC-B4F70497839E}"/>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9" name="TextBox 18">
            <a:extLst>
              <a:ext uri="{FF2B5EF4-FFF2-40B4-BE49-F238E27FC236}">
                <a16:creationId xmlns:a16="http://schemas.microsoft.com/office/drawing/2014/main" id="{205C0D93-F5FA-2660-AC4C-A94649671FFE}"/>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6360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1B1FCB-A341-237F-E2B9-4625176911F9}"/>
              </a:ext>
            </a:extLst>
          </p:cNvPr>
          <p:cNvSpPr/>
          <p:nvPr userDrawn="1"/>
        </p:nvSpPr>
        <p:spPr>
          <a:xfrm>
            <a:off x="0" y="5960709"/>
            <a:ext cx="12192000" cy="89729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80F8B6ED-A63E-7128-13C8-8517D59C86D2}"/>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8C8D93C9-3436-AA83-C947-8845F658FE92}"/>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D4527D85-7A8B-EE6D-C210-CF89C57E0E4B}"/>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7" name="Oval 16">
            <a:extLst>
              <a:ext uri="{FF2B5EF4-FFF2-40B4-BE49-F238E27FC236}">
                <a16:creationId xmlns:a16="http://schemas.microsoft.com/office/drawing/2014/main" id="{15F07E4D-2115-9EB7-27B3-12DBC3A4A011}"/>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34EF2CF5-B9F2-E1C9-BF8C-CC87FB675685}"/>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9" name="TextBox 18">
            <a:extLst>
              <a:ext uri="{FF2B5EF4-FFF2-40B4-BE49-F238E27FC236}">
                <a16:creationId xmlns:a16="http://schemas.microsoft.com/office/drawing/2014/main" id="{CB82D1EA-D931-C767-3588-28E8CD85B2BF}"/>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3168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userDrawn="1"/>
        </p:nvSpPr>
        <p:spPr>
          <a:xfrm>
            <a:off x="0" y="5960709"/>
            <a:ext cx="12192000" cy="89729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08F36D9A-139D-8FC9-9762-990DAF13E992}"/>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2ABF86B2-BADC-51B9-6094-E42E819969D8}"/>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09BE3652-4A5E-5E26-C69B-C97F49EA0CED}"/>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0E11CFFD-555C-50E1-FFED-46CB0E791D0B}"/>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D28BECBE-2F47-A4E4-5C4E-0A66E38060E1}"/>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2D312F7B-B32A-1B2E-81F0-47EF522DBA22}"/>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0739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6CE98-5667-3B33-B83B-08B23D619B92}"/>
              </a:ext>
            </a:extLst>
          </p:cNvPr>
          <p:cNvSpPr/>
          <p:nvPr userDrawn="1"/>
        </p:nvSpPr>
        <p:spPr>
          <a:xfrm>
            <a:off x="0" y="5960709"/>
            <a:ext cx="12192000" cy="897290"/>
          </a:xfrm>
          <a:prstGeom prst="rect">
            <a:avLst/>
          </a:prstGeom>
          <a:solidFill>
            <a:srgbClr val="13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5053077B-049A-C6A2-ABC9-4B9E0817669E}"/>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0F43C2B9-7A8E-AE38-50E0-6944AC39E279}"/>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422110D3-B7EB-8A7F-1CE9-1673D0AF71D4}"/>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0FB564D4-BFB7-E2CF-4530-DBFAA172C87D}"/>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60827BA9-0790-A79D-D9A5-E4CD2CFA6409}"/>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3F3FC0AA-1757-3DDF-DE38-4FBE18F64B2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10645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F326C2-4ED6-5B6D-D09A-29887E1F515F}"/>
              </a:ext>
            </a:extLst>
          </p:cNvPr>
          <p:cNvSpPr/>
          <p:nvPr userDrawn="1"/>
        </p:nvSpPr>
        <p:spPr>
          <a:xfrm>
            <a:off x="0" y="5960709"/>
            <a:ext cx="12192000" cy="897290"/>
          </a:xfrm>
          <a:prstGeom prst="rect">
            <a:avLst/>
          </a:prstGeom>
          <a:solidFill>
            <a:srgbClr val="BF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B9261E0E-9361-4B48-F2A9-43458CD7F689}"/>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5FA30D70-EF1D-B125-A30A-86E71A2E0C5D}"/>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68C88950-AACF-F515-D345-9A986397771A}"/>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67545EBA-77FF-BE67-5388-8CB109374A7D}"/>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88891AC1-FAC7-D974-D411-46612C0E8AB9}"/>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8A16188A-BB5C-7022-9289-C3E8112F0815}"/>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086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B5E930-50EC-A71F-219E-E3BB493E16C5}"/>
              </a:ext>
            </a:extLst>
          </p:cNvPr>
          <p:cNvSpPr/>
          <p:nvPr userDrawn="1"/>
        </p:nvSpPr>
        <p:spPr>
          <a:xfrm>
            <a:off x="0" y="5960709"/>
            <a:ext cx="12192000" cy="897290"/>
          </a:xfrm>
          <a:prstGeom prst="rect">
            <a:avLst/>
          </a:prstGeom>
          <a:solidFill>
            <a:srgbClr val="70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F49CF6D0-82DC-3F38-95BE-3222A7780B83}"/>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1F0E09C0-7072-903E-F70C-5C96B01C8202}"/>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00347ECD-C56B-6476-D0D8-9B358C2F0C16}"/>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D9C13631-E82A-F22E-EA82-6E50C71C2A8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B9B6F64D-0F00-BFE5-0715-4F6AAEB28C5D}"/>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051903A0-3DD6-1368-6818-539CB70695D1}"/>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2032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0F0EDE-E264-0D0D-BE80-3D131E9E0613}"/>
              </a:ext>
            </a:extLst>
          </p:cNvPr>
          <p:cNvSpPr/>
          <p:nvPr userDrawn="1"/>
        </p:nvSpPr>
        <p:spPr>
          <a:xfrm>
            <a:off x="0" y="5960709"/>
            <a:ext cx="12192000" cy="897290"/>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4EACE449-8834-A3AD-D8CE-7D49C7D8128B}"/>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6C557525-1EBA-21F2-91FD-6185FDC53CE8}"/>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D9AB0460-537D-351D-9C1D-22280C9DD476}"/>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5377A747-41AF-DBA8-AADB-319C01B0568C}"/>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FF69A7D4-F6DA-4412-0949-25EAD7175F05}"/>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94A3B123-A0DB-3959-354B-9F08BFEBED8C}"/>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64553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B016A1-4F5E-9747-03FB-BF8863B2DBD7}"/>
              </a:ext>
            </a:extLst>
          </p:cNvPr>
          <p:cNvSpPr/>
          <p:nvPr userDrawn="1"/>
        </p:nvSpPr>
        <p:spPr>
          <a:xfrm>
            <a:off x="0" y="5960709"/>
            <a:ext cx="12192000" cy="897290"/>
          </a:xfrm>
          <a:prstGeom prst="rect">
            <a:avLst/>
          </a:prstGeom>
          <a:solidFill>
            <a:srgbClr val="ED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AD6ED3E2-1341-3967-DECB-538BB1DE269D}"/>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EF67F016-6378-ADC2-6EEB-552C5471CE3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BC50600A-01C4-6AEB-7427-D5807D6476B1}"/>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BC50D289-D129-08CF-74A7-A621CFC9349D}"/>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C4131A59-FAF9-FB0B-8D39-48ABB969FA9E}"/>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03C50983-5D9A-2EA3-0D71-E072C51B2B46}"/>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0330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F37561"/>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F3756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132792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BCA9F3-C5E8-6265-F3BF-0B629449B4D5}"/>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9" name="Content Placeholder 2">
            <a:extLst>
              <a:ext uri="{FF2B5EF4-FFF2-40B4-BE49-F238E27FC236}">
                <a16:creationId xmlns:a16="http://schemas.microsoft.com/office/drawing/2014/main" id="{3E46DFBD-7039-CAD7-3589-CC41CF344CEF}"/>
              </a:ext>
            </a:extLst>
          </p:cNvPr>
          <p:cNvSpPr>
            <a:spLocks noGrp="1"/>
          </p:cNvSpPr>
          <p:nvPr>
            <p:ph idx="1"/>
          </p:nvPr>
        </p:nvSpPr>
        <p:spPr>
          <a:xfrm>
            <a:off x="254697" y="2119938"/>
            <a:ext cx="11709901" cy="3430414"/>
          </a:xfrm>
          <a:prstGeom prst="rect">
            <a:avLst/>
          </a:prstGeom>
        </p:spPr>
        <p:txBody>
          <a:bodyPr/>
          <a:lstStyle>
            <a:lvl1pPr>
              <a:buClr>
                <a:schemeClr val="accent3"/>
              </a:buClr>
              <a:defRPr>
                <a:solidFill>
                  <a:srgbClr val="132433"/>
                </a:solidFill>
              </a:defRPr>
            </a:lvl1pPr>
            <a:lvl2pPr>
              <a:buClr>
                <a:schemeClr val="accent3"/>
              </a:buClr>
              <a:defRPr>
                <a:solidFill>
                  <a:srgbClr val="132433"/>
                </a:solidFill>
              </a:defRPr>
            </a:lvl2pPr>
            <a:lvl3pPr>
              <a:buClr>
                <a:schemeClr val="accent3"/>
              </a:buClr>
              <a:defRPr>
                <a:solidFill>
                  <a:srgbClr val="132433"/>
                </a:solidFill>
              </a:defRPr>
            </a:lvl3pPr>
            <a:lvl4pPr>
              <a:buClr>
                <a:schemeClr val="accent3"/>
              </a:buClr>
              <a:defRPr>
                <a:solidFill>
                  <a:srgbClr val="132433"/>
                </a:solidFill>
              </a:defRPr>
            </a:lvl4pPr>
            <a:lvl5pPr>
              <a:buClr>
                <a:schemeClr val="accent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C71C4076-D61D-6D36-3897-5F086C7B4A99}"/>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4" name="Picture 13">
            <a:extLst>
              <a:ext uri="{FF2B5EF4-FFF2-40B4-BE49-F238E27FC236}">
                <a16:creationId xmlns:a16="http://schemas.microsoft.com/office/drawing/2014/main" id="{B40E926E-1D83-53C4-BF6E-E536B4322DE8}"/>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15" name="Oval 14">
            <a:extLst>
              <a:ext uri="{FF2B5EF4-FFF2-40B4-BE49-F238E27FC236}">
                <a16:creationId xmlns:a16="http://schemas.microsoft.com/office/drawing/2014/main" id="{F54748D9-0D5A-F991-F64E-02499B74B72C}"/>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D8C6B2D9-9B7F-B385-9759-3703960A726C}"/>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17" name="TextBox 16">
            <a:extLst>
              <a:ext uri="{FF2B5EF4-FFF2-40B4-BE49-F238E27FC236}">
                <a16:creationId xmlns:a16="http://schemas.microsoft.com/office/drawing/2014/main" id="{B4D223B3-CACC-A649-F34F-A93C2FA88BF7}"/>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38556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1">
    <p:bg>
      <p:bgPr>
        <a:solidFill>
          <a:srgbClr val="57BF93"/>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6C8C5D3-C192-75AA-163D-74B115C5050B}"/>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CA9411B4-878A-E573-04D0-EBDF360B7FF8}"/>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8" name="Picture 7">
            <a:extLst>
              <a:ext uri="{FF2B5EF4-FFF2-40B4-BE49-F238E27FC236}">
                <a16:creationId xmlns:a16="http://schemas.microsoft.com/office/drawing/2014/main" id="{F0849678-61AC-ED2A-713F-123A51BC74E1}"/>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11" name="Oval 10">
            <a:extLst>
              <a:ext uri="{FF2B5EF4-FFF2-40B4-BE49-F238E27FC236}">
                <a16:creationId xmlns:a16="http://schemas.microsoft.com/office/drawing/2014/main" id="{E5DB6695-190C-BFA1-07E8-AF0D9C238E2D}"/>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2" name="Picture 11">
            <a:extLst>
              <a:ext uri="{FF2B5EF4-FFF2-40B4-BE49-F238E27FC236}">
                <a16:creationId xmlns:a16="http://schemas.microsoft.com/office/drawing/2014/main" id="{8EE94070-C298-9968-9827-30144E9D51F6}"/>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3" name="TextBox 12">
            <a:extLst>
              <a:ext uri="{FF2B5EF4-FFF2-40B4-BE49-F238E27FC236}">
                <a16:creationId xmlns:a16="http://schemas.microsoft.com/office/drawing/2014/main" id="{A89E7816-CE98-0072-9533-530AEDAF5A7F}"/>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26169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1">
    <p:bg>
      <p:bgPr>
        <a:solidFill>
          <a:srgbClr val="F3756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761BE2A9-FCAF-0780-EB45-BE5623B1B89B}"/>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Placeholder 1">
            <a:extLst>
              <a:ext uri="{FF2B5EF4-FFF2-40B4-BE49-F238E27FC236}">
                <a16:creationId xmlns:a16="http://schemas.microsoft.com/office/drawing/2014/main" id="{F66F9E55-0751-1838-E642-EDD520128B50}"/>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2E76CA40-EAA2-BC8F-A463-FFBE8C8D944E}"/>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17" name="Oval 16">
            <a:extLst>
              <a:ext uri="{FF2B5EF4-FFF2-40B4-BE49-F238E27FC236}">
                <a16:creationId xmlns:a16="http://schemas.microsoft.com/office/drawing/2014/main" id="{73E3AA01-2025-57DA-4BA5-4B20682091D9}"/>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8" name="Picture 17">
            <a:extLst>
              <a:ext uri="{FF2B5EF4-FFF2-40B4-BE49-F238E27FC236}">
                <a16:creationId xmlns:a16="http://schemas.microsoft.com/office/drawing/2014/main" id="{633CA0D0-3170-AD58-817E-2D185817EE06}"/>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9" name="TextBox 18">
            <a:extLst>
              <a:ext uri="{FF2B5EF4-FFF2-40B4-BE49-F238E27FC236}">
                <a16:creationId xmlns:a16="http://schemas.microsoft.com/office/drawing/2014/main" id="{96BD5F0B-9B19-19F5-77A2-411439B8E0EF}"/>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6212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1">
    <p:bg>
      <p:bgPr>
        <a:solidFill>
          <a:srgbClr val="FCAF17"/>
        </a:solidFill>
        <a:effectLst/>
      </p:bgPr>
    </p:bg>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74E0078-92A9-9BB8-0CB7-76E13BB13D7B}"/>
              </a:ext>
            </a:extLst>
          </p:cNvPr>
          <p:cNvSpPr>
            <a:spLocks noGrp="1"/>
          </p:cNvSpPr>
          <p:nvPr>
            <p:ph idx="1"/>
          </p:nvPr>
        </p:nvSpPr>
        <p:spPr>
          <a:xfrm>
            <a:off x="254697" y="2119938"/>
            <a:ext cx="11709901" cy="3430414"/>
          </a:xfrm>
          <a:prstGeom prst="rect">
            <a:avLst/>
          </a:prstGeom>
        </p:spPr>
        <p:txBody>
          <a:bodyPr/>
          <a:lstStyle>
            <a:lvl1pPr>
              <a:buClr>
                <a:srgbClr val="132433"/>
              </a:buClr>
              <a:defRPr>
                <a:solidFill>
                  <a:srgbClr val="132433"/>
                </a:solidFill>
              </a:defRPr>
            </a:lvl1pPr>
            <a:lvl2pPr>
              <a:buClr>
                <a:srgbClr val="132433"/>
              </a:buClr>
              <a:defRPr>
                <a:solidFill>
                  <a:srgbClr val="132433"/>
                </a:solidFill>
              </a:defRPr>
            </a:lvl2pPr>
            <a:lvl3pPr>
              <a:buClr>
                <a:srgbClr val="132433"/>
              </a:buClr>
              <a:defRPr>
                <a:solidFill>
                  <a:srgbClr val="132433"/>
                </a:solidFill>
              </a:defRPr>
            </a:lvl3pPr>
            <a:lvl4pPr>
              <a:buClr>
                <a:srgbClr val="132433"/>
              </a:buClr>
              <a:defRPr>
                <a:solidFill>
                  <a:srgbClr val="132433"/>
                </a:solidFill>
              </a:defRPr>
            </a:lvl4pPr>
            <a:lvl5pPr>
              <a:buClr>
                <a:srgbClr val="13243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Placeholder 1">
            <a:extLst>
              <a:ext uri="{FF2B5EF4-FFF2-40B4-BE49-F238E27FC236}">
                <a16:creationId xmlns:a16="http://schemas.microsoft.com/office/drawing/2014/main" id="{0436D7D5-3C9F-E5D3-D373-380CA16D668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3E2E5608-FB5B-D8CF-96AF-3BF7B1215EC5}"/>
              </a:ext>
            </a:extLst>
          </p:cNvPr>
          <p:cNvPicPr>
            <a:picLocks noChangeAspect="1"/>
          </p:cNvPicPr>
          <p:nvPr userDrawn="1"/>
        </p:nvPicPr>
        <p:blipFill>
          <a:blip r:embed="rId2"/>
          <a:srcRect/>
          <a:stretch/>
        </p:blipFill>
        <p:spPr>
          <a:xfrm>
            <a:off x="10915006" y="302072"/>
            <a:ext cx="1032384" cy="299790"/>
          </a:xfrm>
          <a:prstGeom prst="rect">
            <a:avLst/>
          </a:prstGeom>
        </p:spPr>
      </p:pic>
      <p:sp>
        <p:nvSpPr>
          <p:cNvPr id="17" name="Oval 16">
            <a:extLst>
              <a:ext uri="{FF2B5EF4-FFF2-40B4-BE49-F238E27FC236}">
                <a16:creationId xmlns:a16="http://schemas.microsoft.com/office/drawing/2014/main" id="{743D6E76-38F9-F243-669E-7035955F412F}"/>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8" name="Picture 17">
            <a:extLst>
              <a:ext uri="{FF2B5EF4-FFF2-40B4-BE49-F238E27FC236}">
                <a16:creationId xmlns:a16="http://schemas.microsoft.com/office/drawing/2014/main" id="{544FE625-29D7-CEC0-F212-DBF3999BB855}"/>
              </a:ext>
            </a:extLst>
          </p:cNvPr>
          <p:cNvPicPr>
            <a:picLocks noChangeAspect="1"/>
          </p:cNvPicPr>
          <p:nvPr userDrawn="1"/>
        </p:nvPicPr>
        <p:blipFill>
          <a:blip r:embed="rId3"/>
          <a:srcRect/>
          <a:stretch/>
        </p:blipFill>
        <p:spPr>
          <a:xfrm>
            <a:off x="227402" y="223671"/>
            <a:ext cx="1158933" cy="700491"/>
          </a:xfrm>
          <a:prstGeom prst="rect">
            <a:avLst/>
          </a:prstGeom>
        </p:spPr>
      </p:pic>
      <p:sp>
        <p:nvSpPr>
          <p:cNvPr id="19" name="TextBox 18">
            <a:extLst>
              <a:ext uri="{FF2B5EF4-FFF2-40B4-BE49-F238E27FC236}">
                <a16:creationId xmlns:a16="http://schemas.microsoft.com/office/drawing/2014/main" id="{27C40DA8-6A59-AD64-FAD7-F8CA6BF7BF3E}"/>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6910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2_Title and Content 1">
    <p:bg>
      <p:bgPr>
        <a:solidFill>
          <a:srgbClr val="00AEE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0676B-CE6E-C625-41C7-58076E41CDE4}"/>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63B7CFB3-847F-C176-A9B9-7058B8287E9A}"/>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B0AD4F8-4271-F376-6688-FDC6BA5830F7}"/>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DE82D38C-D00E-FE2F-2FE2-2CF08D332AC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600CB6D0-8F12-995E-B14C-5FF3D089606C}"/>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335CE720-A620-F1B8-9C0A-A39A5117591F}"/>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72867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3_Title and Content 1">
    <p:bg>
      <p:bgPr>
        <a:solidFill>
          <a:srgbClr val="139EA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F3F9B-3A86-91D2-5DC8-174AF3902771}"/>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03789168-8EF3-5567-B1D0-2390079C6F9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FE6E46FE-BF6A-A6BD-CD34-57680FA39BD3}"/>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A044DD79-6E21-3F4C-1083-DE016A255B23}"/>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71153641-094E-1602-CB6E-4F38DDB6E71D}"/>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CDDE07DA-6827-2A88-757A-2AFE3A95E77D}"/>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77322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5_Title and Content 1">
    <p:bg>
      <p:bgPr>
        <a:solidFill>
          <a:srgbClr val="BFD73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6277AD-C2CD-527E-FCFE-1108E328B13C}"/>
              </a:ext>
            </a:extLst>
          </p:cNvPr>
          <p:cNvSpPr>
            <a:spLocks noGrp="1"/>
          </p:cNvSpPr>
          <p:nvPr>
            <p:ph idx="1"/>
          </p:nvPr>
        </p:nvSpPr>
        <p:spPr>
          <a:xfrm>
            <a:off x="254697" y="2119938"/>
            <a:ext cx="11709901" cy="3430414"/>
          </a:xfrm>
          <a:prstGeom prst="rect">
            <a:avLst/>
          </a:prstGeom>
        </p:spPr>
        <p:txBody>
          <a:bodyPr/>
          <a:lstStyle>
            <a:lvl1pPr>
              <a:buClr>
                <a:srgbClr val="132433"/>
              </a:buClr>
              <a:defRPr>
                <a:solidFill>
                  <a:srgbClr val="132433"/>
                </a:solidFill>
              </a:defRPr>
            </a:lvl1pPr>
            <a:lvl2pPr>
              <a:buClr>
                <a:srgbClr val="132433"/>
              </a:buClr>
              <a:defRPr>
                <a:solidFill>
                  <a:srgbClr val="132433"/>
                </a:solidFill>
              </a:defRPr>
            </a:lvl2pPr>
            <a:lvl3pPr>
              <a:buClr>
                <a:srgbClr val="132433"/>
              </a:buClr>
              <a:defRPr>
                <a:solidFill>
                  <a:srgbClr val="132433"/>
                </a:solidFill>
              </a:defRPr>
            </a:lvl3pPr>
            <a:lvl4pPr>
              <a:buClr>
                <a:srgbClr val="132433"/>
              </a:buClr>
              <a:defRPr>
                <a:solidFill>
                  <a:srgbClr val="132433"/>
                </a:solidFill>
              </a:defRPr>
            </a:lvl4pPr>
            <a:lvl5pPr>
              <a:buClr>
                <a:srgbClr val="132433"/>
              </a:buClr>
              <a:defRPr>
                <a:solidFill>
                  <a:srgbClr val="132433"/>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7C849979-010A-0730-87B9-6D477C156CAB}"/>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D6E0E579-FE2F-971E-3345-7487A1642CE4}"/>
              </a:ext>
            </a:extLst>
          </p:cNvPr>
          <p:cNvPicPr>
            <a:picLocks noChangeAspect="1"/>
          </p:cNvPicPr>
          <p:nvPr userDrawn="1"/>
        </p:nvPicPr>
        <p:blipFill>
          <a:blip r:embed="rId2"/>
          <a:srcRect/>
          <a:stretch/>
        </p:blipFill>
        <p:spPr>
          <a:xfrm>
            <a:off x="10915006" y="302072"/>
            <a:ext cx="1032384" cy="299790"/>
          </a:xfrm>
          <a:prstGeom prst="rect">
            <a:avLst/>
          </a:prstGeom>
        </p:spPr>
      </p:pic>
      <p:sp>
        <p:nvSpPr>
          <p:cNvPr id="7" name="Oval 6">
            <a:extLst>
              <a:ext uri="{FF2B5EF4-FFF2-40B4-BE49-F238E27FC236}">
                <a16:creationId xmlns:a16="http://schemas.microsoft.com/office/drawing/2014/main" id="{2E695B99-AC7A-DD07-7E66-26297758A3A2}"/>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A819C9B0-497C-5500-9A8A-A06866FBAB48}"/>
              </a:ext>
            </a:extLst>
          </p:cNvPr>
          <p:cNvPicPr>
            <a:picLocks noChangeAspect="1"/>
          </p:cNvPicPr>
          <p:nvPr userDrawn="1"/>
        </p:nvPicPr>
        <p:blipFill>
          <a:blip r:embed="rId3"/>
          <a:srcRect/>
          <a:stretch/>
        </p:blipFill>
        <p:spPr>
          <a:xfrm>
            <a:off x="227402" y="223671"/>
            <a:ext cx="1158933" cy="700491"/>
          </a:xfrm>
          <a:prstGeom prst="rect">
            <a:avLst/>
          </a:prstGeom>
        </p:spPr>
      </p:pic>
      <p:sp>
        <p:nvSpPr>
          <p:cNvPr id="10" name="TextBox 9">
            <a:extLst>
              <a:ext uri="{FF2B5EF4-FFF2-40B4-BE49-F238E27FC236}">
                <a16:creationId xmlns:a16="http://schemas.microsoft.com/office/drawing/2014/main" id="{6A97F304-5A5A-D6D2-A1C7-7C6DF8A81DCD}"/>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030217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4_Title and Content 1">
    <p:bg>
      <p:bgPr>
        <a:solidFill>
          <a:srgbClr val="706CB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076EF-4763-C700-6A9C-F935203ACCC8}"/>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BE8A65A0-8BAB-B12C-ECF8-7185A8E6E5BA}"/>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8AA8C16A-6623-8B20-FDD1-5000198DD366}"/>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B5A98051-A3BA-DAB2-02DF-039639B1844C}"/>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BAB579AA-FEE4-04D6-27E5-071E0588564E}"/>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DC8EFC25-AC2D-CC01-B44F-B8024D373C90}"/>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58677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7_Title and Content 1">
    <p:bg>
      <p:bgPr>
        <a:solidFill>
          <a:srgbClr val="81299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C8DAA-779B-5C97-C90A-612B40E86D7D}"/>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84176F0E-085D-D302-AD32-97F775B0EF1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44B2090-A299-7C42-7D63-1E9C1D02D06D}"/>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76FE4FE9-BB7E-DB91-B584-A0692D4C95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9132B1A8-BD1D-5664-3B2A-DEE2F8442801}"/>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5484F0E7-944D-2F11-8B28-4BD90A8B7B4A}"/>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704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8_Title and Content 1">
    <p:bg>
      <p:bgPr>
        <a:solidFill>
          <a:srgbClr val="ED288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18B58-473D-AAE0-A6D0-F911C6B86270}"/>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65D1EC6A-FEF1-F276-B8C5-7E48F36117DB}"/>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EE99446B-1080-6B45-5863-147A7B2D37E0}"/>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5D7A4C92-5C11-D815-0C6C-135783DFD870}"/>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E09B2E09-72AB-B986-CFA7-46686EAD6DB7}"/>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7FB7AC91-DD8A-5E62-5619-5120F3266CD1}"/>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8325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0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57BF93"/>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57BF9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2932339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6_Title and Content 1">
    <p:bg>
      <p:bgPr>
        <a:solidFill>
          <a:srgbClr val="13243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5C2168-236A-81A5-D3BE-302FA99BE9AE}"/>
              </a:ext>
            </a:extLst>
          </p:cNvPr>
          <p:cNvSpPr>
            <a:spLocks noGrp="1"/>
          </p:cNvSpPr>
          <p:nvPr>
            <p:ph idx="1"/>
          </p:nvPr>
        </p:nvSpPr>
        <p:spPr>
          <a:xfrm>
            <a:off x="254697" y="2119938"/>
            <a:ext cx="11709901" cy="343041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accent3"/>
              </a:buClr>
              <a:defRPr>
                <a:solidFill>
                  <a:srgbClr val="132433"/>
                </a:solidFill>
              </a:defRPr>
            </a:lvl6pPr>
            <a:lvl7pPr>
              <a:buClr>
                <a:schemeClr val="accent3"/>
              </a:buClr>
              <a:defRPr>
                <a:solidFill>
                  <a:srgbClr val="132433"/>
                </a:solidFill>
              </a:defRPr>
            </a:lvl7pPr>
            <a:lvl8pPr>
              <a:buClr>
                <a:schemeClr val="accent3"/>
              </a:buClr>
              <a:defRPr>
                <a:solidFill>
                  <a:srgbClr val="132433"/>
                </a:solidFill>
              </a:defRPr>
            </a:lvl8pPr>
            <a:lvl9pPr>
              <a:buClr>
                <a:schemeClr val="accent3"/>
              </a:buClr>
              <a:defRPr>
                <a:solidFill>
                  <a:srgbClr val="132433"/>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2B20B763-04D3-2BDC-AF17-7174A998C76A}"/>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8D0E978B-FA9C-F0FE-B724-288D057AEC05}"/>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7" name="Oval 6">
            <a:extLst>
              <a:ext uri="{FF2B5EF4-FFF2-40B4-BE49-F238E27FC236}">
                <a16:creationId xmlns:a16="http://schemas.microsoft.com/office/drawing/2014/main" id="{64BCD55F-9360-3DC4-157F-AD6591A66C74}"/>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a:extLst>
              <a:ext uri="{FF2B5EF4-FFF2-40B4-BE49-F238E27FC236}">
                <a16:creationId xmlns:a16="http://schemas.microsoft.com/office/drawing/2014/main" id="{938AF7A6-28A6-35EA-FBC1-FF984FFA35C9}"/>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0" name="TextBox 9">
            <a:extLst>
              <a:ext uri="{FF2B5EF4-FFF2-40B4-BE49-F238E27FC236}">
                <a16:creationId xmlns:a16="http://schemas.microsoft.com/office/drawing/2014/main" id="{9F1DAA25-164D-4056-2570-AB9C5D2C8A34}"/>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397364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userDrawn="1"/>
        </p:nvSpPr>
        <p:spPr>
          <a:xfrm>
            <a:off x="0" y="5960709"/>
            <a:ext cx="12192000" cy="897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2A400F59-A8EB-33E1-00BA-CAF6D622D680}"/>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11763324-07DD-A201-C4CF-366D7B248B19}"/>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5A03ED25-6724-D11D-8A2B-08973263473C}"/>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E4CAD4F-6A80-0B4D-6CAC-76E2B1D62648}"/>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FACE4CAB-0464-2B01-C734-09D3E0313E36}"/>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34071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F37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DBA26C3F-F190-14F3-1C6F-067D8C035EE2}"/>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C2231236-227F-E8FF-F033-DBAB17C89DF4}"/>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C9CF81BF-4D11-AFBB-D8D4-BCAFA7522F81}"/>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2651DBD-B943-342F-5295-D38F1ACA29D1}"/>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415E9953-5D8D-F9E6-AB80-4184498CA8FF}"/>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25319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C3629F0C-3C0B-3C8F-F44D-92DE768EB0C1}"/>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70FC2AA5-B5D4-C8F8-D021-AD3104ADF48A}"/>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EEB78B89-D409-D1AD-0D6F-72E9FA7A646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4521F8A-97ED-A05E-A84A-B66806E259EA}"/>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5E5FD819-C9CE-6763-56C8-F3FE0BC733D6}"/>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91230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4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59AE666E-F190-AB41-72B9-8F6B81CAB440}"/>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91D1E9CC-A4E6-572E-374D-2F936227B69C}"/>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7F3408E4-52DE-058A-F071-092BD0275C3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C882E66-819E-4955-B72E-B7AE73756C47}"/>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D8426A5B-1CDA-D7F2-E374-915E7F752D84}"/>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9540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13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6FF1BEED-D55F-7ADA-C1AA-2F1D75843E4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24BA164E-11D0-D6A2-2DC0-D48584AA436A}"/>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862F8BD7-27B8-C2B0-F712-0A49F182A4B7}"/>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803FB7CA-A584-55DE-D5A6-A23C6384F748}"/>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FDBBECB8-B50D-B7E8-6360-B7CF15C03185}"/>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18305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6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BF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1DB6D5D4-B156-E271-F250-1A8184FF74AC}"/>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0D3657A6-E819-EFBC-2F58-82C9394399D2}"/>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A98774FF-D188-8C64-B3C6-BDC716080DDD}"/>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E3DB7EC-0DC2-E879-7D9E-F4059C7C7FE7}"/>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AF4AEA6A-A666-EF5E-A373-0F459CDF49DD}"/>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32071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70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14D046E9-C1A4-E474-E899-0F3ED0302AF7}"/>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3FE68427-856B-6F4F-33CB-8CDAE11B38B4}"/>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7C5D39B1-5E11-CA62-A771-0D6B0ABC62B3}"/>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AFFDDCF0-D363-2D0D-CB9A-FB4EF6B20A16}"/>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BB348EDF-19AE-56A1-326D-2692418B5F30}"/>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97920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userDrawn="1"/>
        </p:nvSpPr>
        <p:spPr>
          <a:xfrm>
            <a:off x="0" y="6157507"/>
            <a:ext cx="12192000" cy="700492"/>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F6D49ACF-F35E-1DBC-659B-6326FF77FCCA}"/>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6041578B-FB7C-CBE8-A18D-0994224626C5}"/>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874FB452-7C72-25BE-E1F2-591068A427FA}"/>
              </a:ext>
            </a:extLst>
          </p:cNvPr>
          <p:cNvSpPr/>
          <p:nvPr userDrawn="1"/>
        </p:nvSpPr>
        <p:spPr>
          <a:xfrm>
            <a:off x="11496156" y="6267381"/>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3495567C-4067-FC04-2B08-95C5FD69114A}"/>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EF379568-E7B2-F969-8217-A1892FD76DD0}"/>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566902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9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ED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4" name="Title Placeholder 1">
            <a:extLst>
              <a:ext uri="{FF2B5EF4-FFF2-40B4-BE49-F238E27FC236}">
                <a16:creationId xmlns:a16="http://schemas.microsoft.com/office/drawing/2014/main" id="{FBFB4DAA-6962-CFDC-25B5-9FC24656AB9A}"/>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AB0D9815-E770-8F9C-5061-2520D1F6085D}"/>
              </a:ext>
            </a:extLst>
          </p:cNvPr>
          <p:cNvPicPr>
            <a:picLocks noChangeAspect="1"/>
          </p:cNvPicPr>
          <p:nvPr userDrawn="1"/>
        </p:nvPicPr>
        <p:blipFill>
          <a:blip r:embed="rId2"/>
          <a:srcRect/>
          <a:stretch/>
        </p:blipFill>
        <p:spPr>
          <a:xfrm>
            <a:off x="10897798" y="297076"/>
            <a:ext cx="1066800" cy="309784"/>
          </a:xfrm>
          <a:prstGeom prst="rect">
            <a:avLst/>
          </a:prstGeom>
        </p:spPr>
      </p:pic>
      <p:sp>
        <p:nvSpPr>
          <p:cNvPr id="7" name="Oval 6">
            <a:extLst>
              <a:ext uri="{FF2B5EF4-FFF2-40B4-BE49-F238E27FC236}">
                <a16:creationId xmlns:a16="http://schemas.microsoft.com/office/drawing/2014/main" id="{83807516-6C22-B527-7AA1-4BCD5FCE25EE}"/>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B48F981-190B-D818-9A86-DC372EFDAE70}"/>
              </a:ext>
            </a:extLst>
          </p:cNvPr>
          <p:cNvPicPr>
            <a:picLocks noChangeAspect="1"/>
          </p:cNvPicPr>
          <p:nvPr userDrawn="1"/>
        </p:nvPicPr>
        <p:blipFill>
          <a:blip r:embed="rId3"/>
          <a:stretch>
            <a:fillRect/>
          </a:stretch>
        </p:blipFill>
        <p:spPr>
          <a:xfrm>
            <a:off x="227403" y="223670"/>
            <a:ext cx="1158934" cy="700492"/>
          </a:xfrm>
          <a:prstGeom prst="rect">
            <a:avLst/>
          </a:prstGeom>
        </p:spPr>
      </p:pic>
      <p:sp>
        <p:nvSpPr>
          <p:cNvPr id="9" name="TextBox 8">
            <a:extLst>
              <a:ext uri="{FF2B5EF4-FFF2-40B4-BE49-F238E27FC236}">
                <a16:creationId xmlns:a16="http://schemas.microsoft.com/office/drawing/2014/main" id="{2B1A42EB-27D4-5EE6-C717-3AA14F35E135}"/>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132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1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139EA2"/>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139EA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3980125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5">
    <p:bg>
      <p:bgPr>
        <a:solidFill>
          <a:srgbClr val="13243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A26E801-3E29-734A-A15B-7CBF97B7B4E1}"/>
              </a:ext>
            </a:extLst>
          </p:cNvPr>
          <p:cNvSpPr>
            <a:spLocks noGrp="1"/>
          </p:cNvSpPr>
          <p:nvPr>
            <p:ph type="title" hasCustomPrompt="1"/>
          </p:nvPr>
        </p:nvSpPr>
        <p:spPr>
          <a:xfrm>
            <a:off x="227402" y="1255740"/>
            <a:ext cx="11719988" cy="2173260"/>
          </a:xfrm>
          <a:prstGeom prst="rect">
            <a:avLst/>
          </a:prstGeom>
          <a:noFill/>
        </p:spPr>
        <p:txBody>
          <a:bodyPr anchor="b"/>
          <a:lstStyle>
            <a:lvl1pPr>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27599318-7E7F-A842-9771-05E6C1CC4E51}"/>
              </a:ext>
            </a:extLst>
          </p:cNvPr>
          <p:cNvSpPr>
            <a:spLocks noGrp="1"/>
          </p:cNvSpPr>
          <p:nvPr>
            <p:ph type="body" idx="1"/>
          </p:nvPr>
        </p:nvSpPr>
        <p:spPr>
          <a:xfrm>
            <a:off x="227402" y="3607630"/>
            <a:ext cx="11719988" cy="2173260"/>
          </a:xfrm>
          <a:prstGeom prst="rect">
            <a:avLst/>
          </a:prstGeom>
        </p:spPr>
        <p:txBody>
          <a:bodyPr/>
          <a:lstStyle>
            <a:lvl1pPr marL="0" indent="0">
              <a:buNone/>
              <a:defRPr sz="2399">
                <a:solidFill>
                  <a:schemeClr val="bg1"/>
                </a:solidFill>
              </a:defRPr>
            </a:lvl1pPr>
            <a:lvl2pPr marL="457111" indent="0">
              <a:buNone/>
              <a:defRPr sz="2000">
                <a:solidFill>
                  <a:schemeClr val="tx1">
                    <a:tint val="75000"/>
                  </a:schemeClr>
                </a:solidFill>
              </a:defRPr>
            </a:lvl2pPr>
            <a:lvl3pPr marL="914222" indent="0">
              <a:buNone/>
              <a:defRPr sz="1800">
                <a:solidFill>
                  <a:schemeClr val="tx1">
                    <a:tint val="75000"/>
                  </a:schemeClr>
                </a:solidFill>
              </a:defRPr>
            </a:lvl3pPr>
            <a:lvl4pPr marL="1371333" indent="0">
              <a:buNone/>
              <a:defRPr sz="1600">
                <a:solidFill>
                  <a:schemeClr val="tx1">
                    <a:tint val="75000"/>
                  </a:schemeClr>
                </a:solidFill>
              </a:defRPr>
            </a:lvl4pPr>
            <a:lvl5pPr marL="1828445" indent="0">
              <a:buNone/>
              <a:defRPr sz="1600">
                <a:solidFill>
                  <a:schemeClr val="tx1">
                    <a:tint val="75000"/>
                  </a:schemeClr>
                </a:solidFill>
              </a:defRPr>
            </a:lvl5pPr>
            <a:lvl6pPr marL="2285556" indent="0">
              <a:buNone/>
              <a:defRPr sz="1600">
                <a:solidFill>
                  <a:schemeClr val="tx1">
                    <a:tint val="75000"/>
                  </a:schemeClr>
                </a:solidFill>
              </a:defRPr>
            </a:lvl6pPr>
            <a:lvl7pPr marL="2742667" indent="0">
              <a:buNone/>
              <a:defRPr sz="1600">
                <a:solidFill>
                  <a:schemeClr val="tx1">
                    <a:tint val="75000"/>
                  </a:schemeClr>
                </a:solidFill>
              </a:defRPr>
            </a:lvl7pPr>
            <a:lvl8pPr marL="3199778" indent="0">
              <a:buNone/>
              <a:defRPr sz="1600">
                <a:solidFill>
                  <a:schemeClr val="tx1">
                    <a:tint val="75000"/>
                  </a:schemeClr>
                </a:solidFill>
              </a:defRPr>
            </a:lvl8pPr>
            <a:lvl9pPr marL="3656889" indent="0">
              <a:buNone/>
              <a:defRPr sz="1600">
                <a:solidFill>
                  <a:schemeClr val="tx1">
                    <a:tint val="75000"/>
                  </a:schemeClr>
                </a:solidFill>
              </a:defRPr>
            </a:lvl9pPr>
          </a:lstStyle>
          <a:p>
            <a:pPr lvl="0"/>
            <a:r>
              <a:rPr lang="en-GB"/>
              <a:t>Click to edit Master text styles</a:t>
            </a:r>
          </a:p>
        </p:txBody>
      </p:sp>
      <p:pic>
        <p:nvPicPr>
          <p:cNvPr id="4" name="Picture 3">
            <a:extLst>
              <a:ext uri="{FF2B5EF4-FFF2-40B4-BE49-F238E27FC236}">
                <a16:creationId xmlns:a16="http://schemas.microsoft.com/office/drawing/2014/main" id="{BF14E3EE-7916-94C2-746D-931D2C5FA093}"/>
              </a:ext>
            </a:extLst>
          </p:cNvPr>
          <p:cNvPicPr>
            <a:picLocks noChangeAspect="1"/>
          </p:cNvPicPr>
          <p:nvPr userDrawn="1"/>
        </p:nvPicPr>
        <p:blipFill>
          <a:blip r:embed="rId2"/>
          <a:srcRect/>
          <a:stretch/>
        </p:blipFill>
        <p:spPr>
          <a:xfrm>
            <a:off x="10915006" y="297076"/>
            <a:ext cx="1032384" cy="309784"/>
          </a:xfrm>
          <a:prstGeom prst="rect">
            <a:avLst/>
          </a:prstGeom>
        </p:spPr>
      </p:pic>
      <p:sp>
        <p:nvSpPr>
          <p:cNvPr id="5" name="Oval 4">
            <a:extLst>
              <a:ext uri="{FF2B5EF4-FFF2-40B4-BE49-F238E27FC236}">
                <a16:creationId xmlns:a16="http://schemas.microsoft.com/office/drawing/2014/main" id="{8394B050-5F70-551B-0814-3BA40AD83A8E}"/>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9" name="Picture 8">
            <a:extLst>
              <a:ext uri="{FF2B5EF4-FFF2-40B4-BE49-F238E27FC236}">
                <a16:creationId xmlns:a16="http://schemas.microsoft.com/office/drawing/2014/main" id="{5D5E0B12-1C89-FBA3-E603-EE8A1774D8F0}"/>
              </a:ext>
            </a:extLst>
          </p:cNvPr>
          <p:cNvPicPr>
            <a:picLocks noChangeAspect="1"/>
          </p:cNvPicPr>
          <p:nvPr userDrawn="1"/>
        </p:nvPicPr>
        <p:blipFill>
          <a:blip r:embed="rId3"/>
          <a:srcRect/>
          <a:stretch/>
        </p:blipFill>
        <p:spPr>
          <a:xfrm>
            <a:off x="227402" y="223670"/>
            <a:ext cx="1158933" cy="700492"/>
          </a:xfrm>
          <a:prstGeom prst="rect">
            <a:avLst/>
          </a:prstGeom>
        </p:spPr>
      </p:pic>
      <p:sp>
        <p:nvSpPr>
          <p:cNvPr id="11" name="TextBox 10">
            <a:extLst>
              <a:ext uri="{FF2B5EF4-FFF2-40B4-BE49-F238E27FC236}">
                <a16:creationId xmlns:a16="http://schemas.microsoft.com/office/drawing/2014/main" id="{2BD8E730-A4DC-F852-FBE9-9F41F600FA25}"/>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3337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9_Title and Content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788E00-130B-FB47-8689-5D0DD01F05AE}"/>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2" name="Picture 1">
            <a:extLst>
              <a:ext uri="{FF2B5EF4-FFF2-40B4-BE49-F238E27FC236}">
                <a16:creationId xmlns:a16="http://schemas.microsoft.com/office/drawing/2014/main" id="{0D0A6F68-F73B-DBAF-A59D-62AD5C17DD62}"/>
              </a:ext>
            </a:extLst>
          </p:cNvPr>
          <p:cNvPicPr>
            <a:picLocks noChangeAspect="1"/>
          </p:cNvPicPr>
          <p:nvPr/>
        </p:nvPicPr>
        <p:blipFill>
          <a:blip r:embed="rId2"/>
          <a:srcRect/>
          <a:stretch/>
        </p:blipFill>
        <p:spPr>
          <a:xfrm>
            <a:off x="10810590" y="6239190"/>
            <a:ext cx="1066800" cy="321734"/>
          </a:xfrm>
          <a:prstGeom prst="rect">
            <a:avLst/>
          </a:prstGeom>
        </p:spPr>
      </p:pic>
      <p:sp>
        <p:nvSpPr>
          <p:cNvPr id="5" name="Oval 4">
            <a:extLst>
              <a:ext uri="{FF2B5EF4-FFF2-40B4-BE49-F238E27FC236}">
                <a16:creationId xmlns:a16="http://schemas.microsoft.com/office/drawing/2014/main" id="{B1186BA7-7499-3081-8670-1D274B8D7887}"/>
              </a:ext>
            </a:extLst>
          </p:cNvPr>
          <p:cNvSpPr/>
          <p:nvPr/>
        </p:nvSpPr>
        <p:spPr>
          <a:xfrm>
            <a:off x="248905"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3" name="Rectangle 2">
            <a:extLst>
              <a:ext uri="{FF2B5EF4-FFF2-40B4-BE49-F238E27FC236}">
                <a16:creationId xmlns:a16="http://schemas.microsoft.com/office/drawing/2014/main" id="{65B0EA39-3ED7-856E-A30E-5260886E3BE1}"/>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sp>
        <p:nvSpPr>
          <p:cNvPr id="8" name="Title Placeholder 1">
            <a:extLst>
              <a:ext uri="{FF2B5EF4-FFF2-40B4-BE49-F238E27FC236}">
                <a16:creationId xmlns:a16="http://schemas.microsoft.com/office/drawing/2014/main" id="{C911D5C6-9206-08E0-F327-6670C7A7FE40}"/>
              </a:ext>
            </a:extLst>
          </p:cNvPr>
          <p:cNvSpPr>
            <a:spLocks noGrp="1"/>
          </p:cNvSpPr>
          <p:nvPr>
            <p:ph type="title" hasCustomPrompt="1"/>
          </p:nvPr>
        </p:nvSpPr>
        <p:spPr>
          <a:xfrm>
            <a:off x="248905" y="1212393"/>
            <a:ext cx="11715693" cy="590694"/>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77F46085-0DE0-6664-5797-B75AB4D56209}"/>
              </a:ext>
            </a:extLst>
          </p:cNvPr>
          <p:cNvPicPr>
            <a:picLocks noChangeAspect="1"/>
          </p:cNvPicPr>
          <p:nvPr userDrawn="1"/>
        </p:nvPicPr>
        <p:blipFill>
          <a:blip r:embed="rId3"/>
          <a:srcRect/>
          <a:stretch/>
        </p:blipFill>
        <p:spPr>
          <a:xfrm>
            <a:off x="10897798" y="297076"/>
            <a:ext cx="1066800" cy="309784"/>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00D627BB-6E72-59C0-D31F-6E27763A5F7B}"/>
              </a:ext>
            </a:extLst>
          </p:cNvPr>
          <p:cNvPicPr>
            <a:picLocks noChangeAspect="1"/>
          </p:cNvPicPr>
          <p:nvPr userDrawn="1"/>
        </p:nvPicPr>
        <p:blipFill>
          <a:blip r:embed="rId4"/>
          <a:stretch>
            <a:fillRect/>
          </a:stretch>
        </p:blipFill>
        <p:spPr>
          <a:xfrm>
            <a:off x="227403" y="223670"/>
            <a:ext cx="1158934" cy="700492"/>
          </a:xfrm>
          <a:prstGeom prst="rect">
            <a:avLst/>
          </a:prstGeom>
        </p:spPr>
      </p:pic>
      <p:sp>
        <p:nvSpPr>
          <p:cNvPr id="14" name="Oval 13">
            <a:extLst>
              <a:ext uri="{FF2B5EF4-FFF2-40B4-BE49-F238E27FC236}">
                <a16:creationId xmlns:a16="http://schemas.microsoft.com/office/drawing/2014/main" id="{0C0E7716-0950-9A18-F821-5F999769FF93}"/>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15" name="TextBox 14">
            <a:extLst>
              <a:ext uri="{FF2B5EF4-FFF2-40B4-BE49-F238E27FC236}">
                <a16:creationId xmlns:a16="http://schemas.microsoft.com/office/drawing/2014/main" id="{1D810C2E-8076-1962-495B-748FFE66C924}"/>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31695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DC43A0D-CFC1-7236-AAE2-2143D87B881B}"/>
              </a:ext>
            </a:extLst>
          </p:cNvPr>
          <p:cNvSpPr>
            <a:spLocks noGrp="1"/>
          </p:cNvSpPr>
          <p:nvPr>
            <p:ph type="pic" sz="quarter" idx="10"/>
          </p:nvPr>
        </p:nvSpPr>
        <p:spPr>
          <a:xfrm>
            <a:off x="0" y="-1"/>
            <a:ext cx="12192000" cy="5944910"/>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4270661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1A4EDFC0-7281-79D9-A7BB-2A7EDE14DBB5}"/>
              </a:ext>
            </a:extLst>
          </p:cNvPr>
          <p:cNvSpPr>
            <a:spLocks noGrp="1"/>
          </p:cNvSpPr>
          <p:nvPr>
            <p:ph type="chart" sz="quarter" idx="10"/>
          </p:nvPr>
        </p:nvSpPr>
        <p:spPr>
          <a:xfrm>
            <a:off x="283029" y="1213758"/>
            <a:ext cx="11372383" cy="4448063"/>
          </a:xfrm>
          <a:prstGeom prst="rect">
            <a:avLst/>
          </a:prstGeom>
        </p:spPr>
        <p:txBody>
          <a:bodyPr/>
          <a:lstStyle/>
          <a:p>
            <a:r>
              <a:rPr lang="en-GB"/>
              <a:t>Click icon to add chart</a:t>
            </a:r>
            <a:endParaRPr lang="en-US"/>
          </a:p>
        </p:txBody>
      </p:sp>
    </p:spTree>
    <p:extLst>
      <p:ext uri="{BB962C8B-B14F-4D97-AF65-F5344CB8AC3E}">
        <p14:creationId xmlns:p14="http://schemas.microsoft.com/office/powerpoint/2010/main" val="3857350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DE7905A0-F411-58D5-9DC8-EBD1451EACF9}"/>
              </a:ext>
            </a:extLst>
          </p:cNvPr>
          <p:cNvSpPr>
            <a:spLocks noGrp="1"/>
          </p:cNvSpPr>
          <p:nvPr>
            <p:ph type="media" sz="quarter" idx="10"/>
          </p:nvPr>
        </p:nvSpPr>
        <p:spPr>
          <a:xfrm>
            <a:off x="305404" y="2127644"/>
            <a:ext cx="11659193" cy="3393839"/>
          </a:xfrm>
          <a:prstGeom prst="rect">
            <a:avLst/>
          </a:prstGeom>
        </p:spPr>
        <p:txBody>
          <a:bodyPr/>
          <a:lstStyle/>
          <a:p>
            <a:r>
              <a:rPr lang="en-GB"/>
              <a:t>Click icon to add media</a:t>
            </a:r>
            <a:endParaRPr lang="en-US"/>
          </a:p>
        </p:txBody>
      </p:sp>
      <p:sp>
        <p:nvSpPr>
          <p:cNvPr id="5" name="Title Placeholder 1">
            <a:extLst>
              <a:ext uri="{FF2B5EF4-FFF2-40B4-BE49-F238E27FC236}">
                <a16:creationId xmlns:a16="http://schemas.microsoft.com/office/drawing/2014/main" id="{D10F7C7A-E557-C041-FF32-33F80BCBEDA3}"/>
              </a:ext>
            </a:extLst>
          </p:cNvPr>
          <p:cNvSpPr txBox="1">
            <a:spLocks/>
          </p:cNvSpPr>
          <p:nvPr userDrawn="1"/>
        </p:nvSpPr>
        <p:spPr>
          <a:xfrm>
            <a:off x="248905" y="1212393"/>
            <a:ext cx="11715693" cy="590694"/>
          </a:xfrm>
          <a:prstGeom prst="rect">
            <a:avLst/>
          </a:prstGeom>
        </p:spPr>
        <p:txBody>
          <a:bodyPr vert="horz" wrap="non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Tree>
    <p:extLst>
      <p:ext uri="{BB962C8B-B14F-4D97-AF65-F5344CB8AC3E}">
        <p14:creationId xmlns:p14="http://schemas.microsoft.com/office/powerpoint/2010/main" val="1447448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23D319-9755-1A45-FF40-A6933AFEAF23}"/>
              </a:ext>
            </a:extLst>
          </p:cNvPr>
          <p:cNvSpPr>
            <a:spLocks noGrp="1"/>
          </p:cNvSpPr>
          <p:nvPr>
            <p:ph type="pic" sz="quarter" idx="10"/>
          </p:nvPr>
        </p:nvSpPr>
        <p:spPr>
          <a:xfrm>
            <a:off x="6531429" y="1"/>
            <a:ext cx="5660571" cy="6857999"/>
          </a:xfrm>
          <a:prstGeom prst="rect">
            <a:avLst/>
          </a:prstGeom>
        </p:spPr>
        <p:txBody>
          <a:bodyPr anchor="t" anchorCtr="0"/>
          <a:lstStyle/>
          <a:p>
            <a:r>
              <a:rPr lang="en-GB"/>
              <a:t>Click icon to add picture</a:t>
            </a:r>
            <a:endParaRPr lang="en-US"/>
          </a:p>
        </p:txBody>
      </p:sp>
      <p:sp>
        <p:nvSpPr>
          <p:cNvPr id="7" name="Text Placeholder 6">
            <a:extLst>
              <a:ext uri="{FF2B5EF4-FFF2-40B4-BE49-F238E27FC236}">
                <a16:creationId xmlns:a16="http://schemas.microsoft.com/office/drawing/2014/main" id="{D8CBCADA-08BE-A45E-7503-8A3350D24EA0}"/>
              </a:ext>
            </a:extLst>
          </p:cNvPr>
          <p:cNvSpPr>
            <a:spLocks noGrp="1"/>
          </p:cNvSpPr>
          <p:nvPr>
            <p:ph type="body" sz="quarter" idx="11"/>
          </p:nvPr>
        </p:nvSpPr>
        <p:spPr>
          <a:xfrm>
            <a:off x="248905" y="2798781"/>
            <a:ext cx="5816857" cy="27435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83A2F421-3AAF-4C14-14C0-0C83AEE414B0}"/>
              </a:ext>
            </a:extLst>
          </p:cNvPr>
          <p:cNvSpPr txBox="1">
            <a:spLocks/>
          </p:cNvSpPr>
          <p:nvPr userDrawn="1"/>
        </p:nvSpPr>
        <p:spPr>
          <a:xfrm>
            <a:off x="248905" y="1212393"/>
            <a:ext cx="5847095"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Tree>
    <p:extLst>
      <p:ext uri="{BB962C8B-B14F-4D97-AF65-F5344CB8AC3E}">
        <p14:creationId xmlns:p14="http://schemas.microsoft.com/office/powerpoint/2010/main" val="1896241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5">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31D2D648-B4DC-BFD8-7250-E13C00F4BA9B}"/>
              </a:ext>
            </a:extLst>
          </p:cNvPr>
          <p:cNvSpPr>
            <a:spLocks noGrp="1"/>
          </p:cNvSpPr>
          <p:nvPr>
            <p:ph type="body" sz="quarter" idx="11"/>
          </p:nvPr>
        </p:nvSpPr>
        <p:spPr>
          <a:xfrm>
            <a:off x="296334" y="2188208"/>
            <a:ext cx="5527524" cy="335414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6">
            <a:extLst>
              <a:ext uri="{FF2B5EF4-FFF2-40B4-BE49-F238E27FC236}">
                <a16:creationId xmlns:a16="http://schemas.microsoft.com/office/drawing/2014/main" id="{4B1D1170-5544-D644-4246-881B1EFAA49B}"/>
              </a:ext>
            </a:extLst>
          </p:cNvPr>
          <p:cNvSpPr>
            <a:spLocks noGrp="1"/>
          </p:cNvSpPr>
          <p:nvPr>
            <p:ph type="body" sz="quarter" idx="12"/>
          </p:nvPr>
        </p:nvSpPr>
        <p:spPr>
          <a:xfrm>
            <a:off x="6368143" y="2188208"/>
            <a:ext cx="5435600" cy="335414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1">
            <a:extLst>
              <a:ext uri="{FF2B5EF4-FFF2-40B4-BE49-F238E27FC236}">
                <a16:creationId xmlns:a16="http://schemas.microsoft.com/office/drawing/2014/main" id="{723CB411-2C3F-B647-3490-520D8D0BDB7B}"/>
              </a:ext>
            </a:extLst>
          </p:cNvPr>
          <p:cNvSpPr txBox="1">
            <a:spLocks/>
          </p:cNvSpPr>
          <p:nvPr userDrawn="1"/>
        </p:nvSpPr>
        <p:spPr>
          <a:xfrm>
            <a:off x="248905" y="1212393"/>
            <a:ext cx="11554838" cy="686780"/>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Tree>
    <p:extLst>
      <p:ext uri="{BB962C8B-B14F-4D97-AF65-F5344CB8AC3E}">
        <p14:creationId xmlns:p14="http://schemas.microsoft.com/office/powerpoint/2010/main" val="2783184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6">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4B2F5A89-0B15-B9D8-3C7D-DAA15A124266}"/>
              </a:ext>
            </a:extLst>
          </p:cNvPr>
          <p:cNvSpPr>
            <a:spLocks noGrp="1"/>
          </p:cNvSpPr>
          <p:nvPr>
            <p:ph type="body" sz="quarter" idx="11"/>
          </p:nvPr>
        </p:nvSpPr>
        <p:spPr>
          <a:xfrm>
            <a:off x="405190" y="2188209"/>
            <a:ext cx="5527524" cy="335414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hart Placeholder 2">
            <a:extLst>
              <a:ext uri="{FF2B5EF4-FFF2-40B4-BE49-F238E27FC236}">
                <a16:creationId xmlns:a16="http://schemas.microsoft.com/office/drawing/2014/main" id="{87394D3B-9A08-1CFE-4163-A9B6F17910CF}"/>
              </a:ext>
            </a:extLst>
          </p:cNvPr>
          <p:cNvSpPr>
            <a:spLocks noGrp="1"/>
          </p:cNvSpPr>
          <p:nvPr>
            <p:ph type="chart" sz="quarter" idx="10"/>
          </p:nvPr>
        </p:nvSpPr>
        <p:spPr>
          <a:xfrm>
            <a:off x="6359072" y="466009"/>
            <a:ext cx="5209747" cy="5076345"/>
          </a:xfrm>
          <a:prstGeom prst="rect">
            <a:avLst/>
          </a:prstGeom>
        </p:spPr>
        <p:txBody>
          <a:bodyPr/>
          <a:lstStyle/>
          <a:p>
            <a:r>
              <a:rPr lang="en-GB"/>
              <a:t>Click icon to add chart</a:t>
            </a:r>
            <a:endParaRPr lang="en-US"/>
          </a:p>
        </p:txBody>
      </p:sp>
      <p:sp>
        <p:nvSpPr>
          <p:cNvPr id="5" name="Title Placeholder 1">
            <a:extLst>
              <a:ext uri="{FF2B5EF4-FFF2-40B4-BE49-F238E27FC236}">
                <a16:creationId xmlns:a16="http://schemas.microsoft.com/office/drawing/2014/main" id="{83EA415C-96D8-43F5-23C9-13D3E130E3EE}"/>
              </a:ext>
            </a:extLst>
          </p:cNvPr>
          <p:cNvSpPr>
            <a:spLocks noGrp="1"/>
          </p:cNvSpPr>
          <p:nvPr>
            <p:ph type="title" hasCustomPrompt="1"/>
          </p:nvPr>
        </p:nvSpPr>
        <p:spPr>
          <a:xfrm>
            <a:off x="404572" y="466008"/>
            <a:ext cx="5660572" cy="1327329"/>
          </a:xfrm>
          <a:prstGeom prst="rect">
            <a:avLst/>
          </a:prstGeom>
        </p:spPr>
        <p:txBody>
          <a:bodyPr vert="horz" wrap="none" lIns="0" tIns="0" rIns="0" bIns="0" rtlCol="0" anchor="t" anchorCtr="0">
            <a:noAutofit/>
          </a:bodyPr>
          <a:lstStyle>
            <a:lvl1pPr>
              <a:defRPr b="1" i="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a:t>Click to edit </a:t>
            </a:r>
            <a:br>
              <a:rPr lang="en-GB"/>
            </a:br>
            <a:r>
              <a:rPr lang="en-GB"/>
              <a:t>master title style</a:t>
            </a:r>
            <a:endParaRPr lang="en-US"/>
          </a:p>
        </p:txBody>
      </p:sp>
    </p:spTree>
    <p:extLst>
      <p:ext uri="{BB962C8B-B14F-4D97-AF65-F5344CB8AC3E}">
        <p14:creationId xmlns:p14="http://schemas.microsoft.com/office/powerpoint/2010/main" val="3810429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Blank 6">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C1486FF-7004-19A1-3796-24646B50CB34}"/>
              </a:ext>
            </a:extLst>
          </p:cNvPr>
          <p:cNvSpPr>
            <a:spLocks noGrp="1"/>
          </p:cNvSpPr>
          <p:nvPr>
            <p:ph type="pic" sz="quarter" idx="10"/>
          </p:nvPr>
        </p:nvSpPr>
        <p:spPr>
          <a:xfrm>
            <a:off x="0" y="1"/>
            <a:ext cx="5660571" cy="5956567"/>
          </a:xfrm>
          <a:prstGeom prst="rect">
            <a:avLst/>
          </a:prstGeom>
        </p:spPr>
        <p:txBody>
          <a:bodyPr anchor="t" anchorCtr="0"/>
          <a:lstStyle/>
          <a:p>
            <a:r>
              <a:rPr lang="en-GB"/>
              <a:t>Click icon to add picture</a:t>
            </a:r>
            <a:endParaRPr lang="en-US"/>
          </a:p>
        </p:txBody>
      </p:sp>
      <p:sp>
        <p:nvSpPr>
          <p:cNvPr id="3" name="Text Placeholder 6">
            <a:extLst>
              <a:ext uri="{FF2B5EF4-FFF2-40B4-BE49-F238E27FC236}">
                <a16:creationId xmlns:a16="http://schemas.microsoft.com/office/drawing/2014/main" id="{96A09790-B814-9847-FB31-2E068897900B}"/>
              </a:ext>
            </a:extLst>
          </p:cNvPr>
          <p:cNvSpPr>
            <a:spLocks noGrp="1"/>
          </p:cNvSpPr>
          <p:nvPr>
            <p:ph type="body" sz="quarter" idx="11"/>
          </p:nvPr>
        </p:nvSpPr>
        <p:spPr>
          <a:xfrm>
            <a:off x="6096000" y="942447"/>
            <a:ext cx="5810473" cy="465338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3084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_Blank 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3141488"/>
            <a:ext cx="12192000" cy="2806280"/>
          </a:xfrm>
          <a:prstGeom prst="rect">
            <a:avLst/>
          </a:prstGeom>
          <a:noFill/>
        </p:spPr>
        <p:txBody>
          <a:bodyPr/>
          <a:lstStyle/>
          <a:p>
            <a:r>
              <a:rPr lang="en-US"/>
              <a:t>Click the icon to add a full image</a:t>
            </a:r>
          </a:p>
        </p:txBody>
      </p:sp>
      <p:sp>
        <p:nvSpPr>
          <p:cNvPr id="2" name="Text Placeholder 3">
            <a:extLst>
              <a:ext uri="{FF2B5EF4-FFF2-40B4-BE49-F238E27FC236}">
                <a16:creationId xmlns:a16="http://schemas.microsoft.com/office/drawing/2014/main" id="{2700FE1C-5E0A-2629-3630-FEB5DD722D46}"/>
              </a:ext>
            </a:extLst>
          </p:cNvPr>
          <p:cNvSpPr>
            <a:spLocks noGrp="1"/>
          </p:cNvSpPr>
          <p:nvPr>
            <p:ph type="body" sz="half" idx="2"/>
          </p:nvPr>
        </p:nvSpPr>
        <p:spPr>
          <a:xfrm>
            <a:off x="256975" y="1156638"/>
            <a:ext cx="5724670" cy="1670701"/>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5" name="Text Placeholder 3">
            <a:extLst>
              <a:ext uri="{FF2B5EF4-FFF2-40B4-BE49-F238E27FC236}">
                <a16:creationId xmlns:a16="http://schemas.microsoft.com/office/drawing/2014/main" id="{B2E57503-C168-DFC0-97F2-8B1723EDA04C}"/>
              </a:ext>
            </a:extLst>
          </p:cNvPr>
          <p:cNvSpPr>
            <a:spLocks noGrp="1"/>
          </p:cNvSpPr>
          <p:nvPr>
            <p:ph type="body" sz="half" idx="11"/>
          </p:nvPr>
        </p:nvSpPr>
        <p:spPr>
          <a:xfrm>
            <a:off x="6271931" y="1156638"/>
            <a:ext cx="5663094" cy="1670700"/>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Tree>
    <p:extLst>
      <p:ext uri="{BB962C8B-B14F-4D97-AF65-F5344CB8AC3E}">
        <p14:creationId xmlns:p14="http://schemas.microsoft.com/office/powerpoint/2010/main" val="359486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DCB89-9685-B572-DBA9-13BBF5446601}"/>
              </a:ext>
            </a:extLst>
          </p:cNvPr>
          <p:cNvSpPr/>
          <p:nvPr userDrawn="1"/>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4" name="Picture Placeholder 4">
            <a:extLst>
              <a:ext uri="{FF2B5EF4-FFF2-40B4-BE49-F238E27FC236}">
                <a16:creationId xmlns:a16="http://schemas.microsoft.com/office/drawing/2014/main" id="{E433DE79-5030-51A7-93F8-1D8DBEFA4AB4}"/>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7" name="Picture 6">
            <a:extLst>
              <a:ext uri="{FF2B5EF4-FFF2-40B4-BE49-F238E27FC236}">
                <a16:creationId xmlns:a16="http://schemas.microsoft.com/office/drawing/2014/main" id="{9806F3CD-8F8B-F6BD-2209-872067A3C7B7}"/>
              </a:ext>
            </a:extLst>
          </p:cNvPr>
          <p:cNvPicPr>
            <a:picLocks noChangeAspect="1"/>
          </p:cNvPicPr>
          <p:nvPr/>
        </p:nvPicPr>
        <p:blipFill>
          <a:blip r:embed="rId2"/>
          <a:srcRect/>
          <a:stretch/>
        </p:blipFill>
        <p:spPr>
          <a:xfrm>
            <a:off x="10810590" y="6239190"/>
            <a:ext cx="1066800" cy="321734"/>
          </a:xfrm>
          <a:prstGeom prst="rect">
            <a:avLst/>
          </a:prstGeom>
        </p:spPr>
      </p:pic>
      <p:sp>
        <p:nvSpPr>
          <p:cNvPr id="8" name="Subtitle 2">
            <a:extLst>
              <a:ext uri="{FF2B5EF4-FFF2-40B4-BE49-F238E27FC236}">
                <a16:creationId xmlns:a16="http://schemas.microsoft.com/office/drawing/2014/main" id="{02F25413-AFC1-47AB-B924-8D5F9462A11D}"/>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00AEEF"/>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9" name="Title 1">
            <a:extLst>
              <a:ext uri="{FF2B5EF4-FFF2-40B4-BE49-F238E27FC236}">
                <a16:creationId xmlns:a16="http://schemas.microsoft.com/office/drawing/2014/main" id="{9442D263-F4BA-32B3-350A-BD2824CBB25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CCBD029C-47AB-4082-8CB2-0E9ABBBFBF9C}"/>
              </a:ext>
            </a:extLst>
          </p:cNvPr>
          <p:cNvCxnSpPr/>
          <p:nvPr userDrawn="1"/>
        </p:nvCxnSpPr>
        <p:spPr>
          <a:xfrm>
            <a:off x="388674" y="3334038"/>
            <a:ext cx="1471306" cy="0"/>
          </a:xfrm>
          <a:prstGeom prst="line">
            <a:avLst/>
          </a:prstGeom>
          <a:ln w="76200" cmpd="sng">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6220D26-E870-7692-9E97-221EFEBAD240}"/>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7" name="Oval 16">
            <a:extLst>
              <a:ext uri="{FF2B5EF4-FFF2-40B4-BE49-F238E27FC236}">
                <a16:creationId xmlns:a16="http://schemas.microsoft.com/office/drawing/2014/main" id="{E4433795-3F5E-6C0D-ED0E-395E8A0E6C5A}"/>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7399207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Blank 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490B3C-8973-8741-B559-456A5C653A61}"/>
              </a:ext>
            </a:extLst>
          </p:cNvPr>
          <p:cNvSpPr>
            <a:spLocks noGrp="1"/>
          </p:cNvSpPr>
          <p:nvPr>
            <p:ph type="pic" sz="quarter" idx="10" hasCustomPrompt="1"/>
          </p:nvPr>
        </p:nvSpPr>
        <p:spPr>
          <a:xfrm>
            <a:off x="0" y="2"/>
            <a:ext cx="12192000" cy="3132255"/>
          </a:xfrm>
          <a:prstGeom prst="rect">
            <a:avLst/>
          </a:prstGeom>
          <a:noFill/>
        </p:spPr>
        <p:txBody>
          <a:bodyPr/>
          <a:lstStyle/>
          <a:p>
            <a:r>
              <a:rPr lang="en-US"/>
              <a:t>Click the icon to add a full bleed image</a:t>
            </a:r>
          </a:p>
        </p:txBody>
      </p:sp>
      <p:sp>
        <p:nvSpPr>
          <p:cNvPr id="2" name="Text Placeholder 3">
            <a:extLst>
              <a:ext uri="{FF2B5EF4-FFF2-40B4-BE49-F238E27FC236}">
                <a16:creationId xmlns:a16="http://schemas.microsoft.com/office/drawing/2014/main" id="{2700FE1C-5E0A-2629-3630-FEB5DD722D46}"/>
              </a:ext>
            </a:extLst>
          </p:cNvPr>
          <p:cNvSpPr>
            <a:spLocks noGrp="1"/>
          </p:cNvSpPr>
          <p:nvPr>
            <p:ph type="body" sz="half" idx="2"/>
          </p:nvPr>
        </p:nvSpPr>
        <p:spPr>
          <a:xfrm>
            <a:off x="383118" y="3429000"/>
            <a:ext cx="5598527" cy="221962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5" name="Text Placeholder 3">
            <a:extLst>
              <a:ext uri="{FF2B5EF4-FFF2-40B4-BE49-F238E27FC236}">
                <a16:creationId xmlns:a16="http://schemas.microsoft.com/office/drawing/2014/main" id="{B2E57503-C168-DFC0-97F2-8B1723EDA04C}"/>
              </a:ext>
            </a:extLst>
          </p:cNvPr>
          <p:cNvSpPr>
            <a:spLocks noGrp="1"/>
          </p:cNvSpPr>
          <p:nvPr>
            <p:ph type="body" sz="half" idx="11"/>
          </p:nvPr>
        </p:nvSpPr>
        <p:spPr>
          <a:xfrm>
            <a:off x="6271931" y="3428999"/>
            <a:ext cx="5598527" cy="221962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Tree>
    <p:extLst>
      <p:ext uri="{BB962C8B-B14F-4D97-AF65-F5344CB8AC3E}">
        <p14:creationId xmlns:p14="http://schemas.microsoft.com/office/powerpoint/2010/main" val="171940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9688C-2A31-CD45-8EA2-A5AA11BA56DE}"/>
              </a:ext>
            </a:extLst>
          </p:cNvPr>
          <p:cNvSpPr/>
          <p:nvPr/>
        </p:nvSpPr>
        <p:spPr>
          <a:xfrm>
            <a:off x="6096000" y="1212393"/>
            <a:ext cx="5847095" cy="4431115"/>
          </a:xfrm>
          <a:prstGeom prst="rect">
            <a:avLst/>
          </a:prstGeom>
          <a:solidFill>
            <a:srgbClr val="3BC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4" name="Text Placeholder 3"/>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6" name="Picture Placeholder 2">
            <a:extLst>
              <a:ext uri="{FF2B5EF4-FFF2-40B4-BE49-F238E27FC236}">
                <a16:creationId xmlns:a16="http://schemas.microsoft.com/office/drawing/2014/main" id="{0052F4AF-71B6-5C7C-CE96-A101E041D04B}"/>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
        <p:nvSpPr>
          <p:cNvPr id="7" name="Title Placeholder 1">
            <a:extLst>
              <a:ext uri="{FF2B5EF4-FFF2-40B4-BE49-F238E27FC236}">
                <a16:creationId xmlns:a16="http://schemas.microsoft.com/office/drawing/2014/main" id="{614CB1A5-21D2-631F-E0CF-EF697E69F0EC}"/>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Tree>
    <p:extLst>
      <p:ext uri="{BB962C8B-B14F-4D97-AF65-F5344CB8AC3E}">
        <p14:creationId xmlns:p14="http://schemas.microsoft.com/office/powerpoint/2010/main" val="9269907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ture with Caption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A434567-D1D6-F126-689E-F8CDDFAD3D91}"/>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7" name="Title Placeholder 1">
            <a:extLst>
              <a:ext uri="{FF2B5EF4-FFF2-40B4-BE49-F238E27FC236}">
                <a16:creationId xmlns:a16="http://schemas.microsoft.com/office/drawing/2014/main" id="{2AAD74F2-6C3A-92ED-AA51-48AA31204491}"/>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8" name="Rectangle 7">
            <a:extLst>
              <a:ext uri="{FF2B5EF4-FFF2-40B4-BE49-F238E27FC236}">
                <a16:creationId xmlns:a16="http://schemas.microsoft.com/office/drawing/2014/main" id="{0172E494-6D19-5101-83C0-520CDB31004C}"/>
              </a:ext>
            </a:extLst>
          </p:cNvPr>
          <p:cNvSpPr/>
          <p:nvPr userDrawn="1"/>
        </p:nvSpPr>
        <p:spPr>
          <a:xfrm>
            <a:off x="6096000" y="1212393"/>
            <a:ext cx="5847095" cy="4431115"/>
          </a:xfrm>
          <a:prstGeom prst="rect">
            <a:avLst/>
          </a:prstGeom>
          <a:solidFill>
            <a:srgbClr val="57B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9" name="Picture Placeholder 2">
            <a:extLst>
              <a:ext uri="{FF2B5EF4-FFF2-40B4-BE49-F238E27FC236}">
                <a16:creationId xmlns:a16="http://schemas.microsoft.com/office/drawing/2014/main" id="{544ACD5E-4DD3-A481-0CF9-41DE49C2B4AA}"/>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576597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icture with Caption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373C271-F1E3-50BD-4D6B-3269EAEDD8D6}"/>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7" name="Title Placeholder 1">
            <a:extLst>
              <a:ext uri="{FF2B5EF4-FFF2-40B4-BE49-F238E27FC236}">
                <a16:creationId xmlns:a16="http://schemas.microsoft.com/office/drawing/2014/main" id="{6698A3F4-57B3-EBAD-E4A0-E38093BA7FAF}"/>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8" name="Rectangle 7">
            <a:extLst>
              <a:ext uri="{FF2B5EF4-FFF2-40B4-BE49-F238E27FC236}">
                <a16:creationId xmlns:a16="http://schemas.microsoft.com/office/drawing/2014/main" id="{A7D6BD63-B38A-E53B-DADD-3BF710905DE2}"/>
              </a:ext>
            </a:extLst>
          </p:cNvPr>
          <p:cNvSpPr/>
          <p:nvPr userDrawn="1"/>
        </p:nvSpPr>
        <p:spPr>
          <a:xfrm>
            <a:off x="6096000" y="1212393"/>
            <a:ext cx="5847095" cy="4431115"/>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9" name="Picture Placeholder 2">
            <a:extLst>
              <a:ext uri="{FF2B5EF4-FFF2-40B4-BE49-F238E27FC236}">
                <a16:creationId xmlns:a16="http://schemas.microsoft.com/office/drawing/2014/main" id="{EA34A340-D9BC-439D-5DCF-11B9C1B8C7E2}"/>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146537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with Caption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19E60D-0417-B6B6-A49E-518E3DA48057}"/>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6" name="Title Placeholder 1">
            <a:extLst>
              <a:ext uri="{FF2B5EF4-FFF2-40B4-BE49-F238E27FC236}">
                <a16:creationId xmlns:a16="http://schemas.microsoft.com/office/drawing/2014/main" id="{E93CE55A-E45C-4C89-D05F-C230381FE7E9}"/>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8" name="Rectangle 7">
            <a:extLst>
              <a:ext uri="{FF2B5EF4-FFF2-40B4-BE49-F238E27FC236}">
                <a16:creationId xmlns:a16="http://schemas.microsoft.com/office/drawing/2014/main" id="{62575172-976B-52A4-17FC-3AC6CC0285EA}"/>
              </a:ext>
            </a:extLst>
          </p:cNvPr>
          <p:cNvSpPr/>
          <p:nvPr userDrawn="1"/>
        </p:nvSpPr>
        <p:spPr>
          <a:xfrm>
            <a:off x="6096000" y="1212393"/>
            <a:ext cx="5847095" cy="4431115"/>
          </a:xfrm>
          <a:prstGeom prst="rect">
            <a:avLst/>
          </a:prstGeom>
          <a:solidFill>
            <a:srgbClr val="F375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9" name="Picture Placeholder 2">
            <a:extLst>
              <a:ext uri="{FF2B5EF4-FFF2-40B4-BE49-F238E27FC236}">
                <a16:creationId xmlns:a16="http://schemas.microsoft.com/office/drawing/2014/main" id="{FF10F0E4-7028-3DCC-9E26-1E9120C13276}"/>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2913813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icture with Caption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6B60C11-9B0D-3EE3-1032-7FDCA565DAEE}"/>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7" name="Title Placeholder 1">
            <a:extLst>
              <a:ext uri="{FF2B5EF4-FFF2-40B4-BE49-F238E27FC236}">
                <a16:creationId xmlns:a16="http://schemas.microsoft.com/office/drawing/2014/main" id="{0604378D-D976-D4CA-AD3E-8E6E175C896A}"/>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8" name="Rectangle 7">
            <a:extLst>
              <a:ext uri="{FF2B5EF4-FFF2-40B4-BE49-F238E27FC236}">
                <a16:creationId xmlns:a16="http://schemas.microsoft.com/office/drawing/2014/main" id="{47BA4191-CFE3-D8F1-8D2D-A9EB834DA960}"/>
              </a:ext>
            </a:extLst>
          </p:cNvPr>
          <p:cNvSpPr/>
          <p:nvPr userDrawn="1"/>
        </p:nvSpPr>
        <p:spPr>
          <a:xfrm>
            <a:off x="6096000" y="1212393"/>
            <a:ext cx="5847095" cy="4431115"/>
          </a:xfrm>
          <a:prstGeom prst="rect">
            <a:avLst/>
          </a:prstGeom>
          <a:solidFill>
            <a:srgbClr val="70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9" name="Picture Placeholder 2">
            <a:extLst>
              <a:ext uri="{FF2B5EF4-FFF2-40B4-BE49-F238E27FC236}">
                <a16:creationId xmlns:a16="http://schemas.microsoft.com/office/drawing/2014/main" id="{FA93D0B3-8168-DD71-FB35-BE3741F4E32B}"/>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1720985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Picture with Caption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D92B9E8B-995C-28EE-0DA7-1F5EAC65D297}"/>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7" name="Title Placeholder 1">
            <a:extLst>
              <a:ext uri="{FF2B5EF4-FFF2-40B4-BE49-F238E27FC236}">
                <a16:creationId xmlns:a16="http://schemas.microsoft.com/office/drawing/2014/main" id="{48A4F101-759D-1322-C3D0-8E161021C562}"/>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10" name="Rectangle 9">
            <a:extLst>
              <a:ext uri="{FF2B5EF4-FFF2-40B4-BE49-F238E27FC236}">
                <a16:creationId xmlns:a16="http://schemas.microsoft.com/office/drawing/2014/main" id="{DA766CA0-FDAF-2188-6DBF-7663E26E6F86}"/>
              </a:ext>
            </a:extLst>
          </p:cNvPr>
          <p:cNvSpPr/>
          <p:nvPr userDrawn="1"/>
        </p:nvSpPr>
        <p:spPr>
          <a:xfrm>
            <a:off x="6096000" y="1212393"/>
            <a:ext cx="5847095" cy="4431115"/>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11" name="Picture Placeholder 2">
            <a:extLst>
              <a:ext uri="{FF2B5EF4-FFF2-40B4-BE49-F238E27FC236}">
                <a16:creationId xmlns:a16="http://schemas.microsoft.com/office/drawing/2014/main" id="{1E9CB233-830C-A796-1636-9AF9B7E2FC88}"/>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566634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Picture with Caption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0ED37E9-8C3E-07F1-3693-C249D4DFB0CB}"/>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7" name="Title Placeholder 1">
            <a:extLst>
              <a:ext uri="{FF2B5EF4-FFF2-40B4-BE49-F238E27FC236}">
                <a16:creationId xmlns:a16="http://schemas.microsoft.com/office/drawing/2014/main" id="{40F0C9D5-7443-8B6C-3F83-EF81AD13BB34}"/>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8" name="Rectangle 7">
            <a:extLst>
              <a:ext uri="{FF2B5EF4-FFF2-40B4-BE49-F238E27FC236}">
                <a16:creationId xmlns:a16="http://schemas.microsoft.com/office/drawing/2014/main" id="{EC0E30B4-68D1-5BF3-DE60-D86E0C13DC35}"/>
              </a:ext>
            </a:extLst>
          </p:cNvPr>
          <p:cNvSpPr/>
          <p:nvPr userDrawn="1"/>
        </p:nvSpPr>
        <p:spPr>
          <a:xfrm>
            <a:off x="6096000" y="1212393"/>
            <a:ext cx="5847095" cy="4431115"/>
          </a:xfrm>
          <a:prstGeom prst="rect">
            <a:avLst/>
          </a:prstGeom>
          <a:solidFill>
            <a:srgbClr val="812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9" name="Picture Placeholder 2">
            <a:extLst>
              <a:ext uri="{FF2B5EF4-FFF2-40B4-BE49-F238E27FC236}">
                <a16:creationId xmlns:a16="http://schemas.microsoft.com/office/drawing/2014/main" id="{D0035D37-9178-1B58-C666-73AB5FA286CC}"/>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2792728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_Picture with Caption 1">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50674903-5BAF-F179-7F98-DFA43DEBBDEC}"/>
              </a:ext>
            </a:extLst>
          </p:cNvPr>
          <p:cNvSpPr>
            <a:spLocks noGrp="1"/>
          </p:cNvSpPr>
          <p:nvPr>
            <p:ph type="body" sz="half" idx="2"/>
          </p:nvPr>
        </p:nvSpPr>
        <p:spPr>
          <a:xfrm>
            <a:off x="248905" y="2898737"/>
            <a:ext cx="5500997" cy="2744772"/>
          </a:xfrm>
          <a:prstGeom prst="rect">
            <a:avLst/>
          </a:prstGeom>
        </p:spPr>
        <p:txBody>
          <a:bodyPr/>
          <a:lstStyle>
            <a:lvl1pPr marL="0" indent="0">
              <a:buNone/>
              <a:defRPr sz="1600"/>
            </a:lvl1pPr>
            <a:lvl2pPr marL="457111" indent="0">
              <a:buNone/>
              <a:defRPr sz="1400"/>
            </a:lvl2pPr>
            <a:lvl3pPr marL="914222" indent="0">
              <a:buNone/>
              <a:defRPr sz="1200"/>
            </a:lvl3pPr>
            <a:lvl4pPr marL="1371333" indent="0">
              <a:buNone/>
              <a:defRPr sz="1000"/>
            </a:lvl4pPr>
            <a:lvl5pPr marL="1828445" indent="0">
              <a:buNone/>
              <a:defRPr sz="1000"/>
            </a:lvl5pPr>
            <a:lvl6pPr marL="2285556" indent="0">
              <a:buNone/>
              <a:defRPr sz="1000"/>
            </a:lvl6pPr>
            <a:lvl7pPr marL="2742667" indent="0">
              <a:buNone/>
              <a:defRPr sz="1000"/>
            </a:lvl7pPr>
            <a:lvl8pPr marL="3199778" indent="0">
              <a:buNone/>
              <a:defRPr sz="1000"/>
            </a:lvl8pPr>
            <a:lvl9pPr marL="3656889" indent="0">
              <a:buNone/>
              <a:defRPr sz="1000"/>
            </a:lvl9pPr>
          </a:lstStyle>
          <a:p>
            <a:pPr lvl="0"/>
            <a:r>
              <a:rPr lang="en-GB"/>
              <a:t>Click to edit Master text styles</a:t>
            </a:r>
          </a:p>
        </p:txBody>
      </p:sp>
      <p:sp>
        <p:nvSpPr>
          <p:cNvPr id="8" name="Title Placeholder 1">
            <a:extLst>
              <a:ext uri="{FF2B5EF4-FFF2-40B4-BE49-F238E27FC236}">
                <a16:creationId xmlns:a16="http://schemas.microsoft.com/office/drawing/2014/main" id="{755C1705-6554-EEBB-5AEE-F9759BA6261A}"/>
              </a:ext>
            </a:extLst>
          </p:cNvPr>
          <p:cNvSpPr txBox="1">
            <a:spLocks/>
          </p:cNvSpPr>
          <p:nvPr userDrawn="1"/>
        </p:nvSpPr>
        <p:spPr>
          <a:xfrm>
            <a:off x="248905" y="1212393"/>
            <a:ext cx="5500997" cy="1386475"/>
          </a:xfrm>
          <a:prstGeom prst="rect">
            <a:avLst/>
          </a:prstGeom>
        </p:spPr>
        <p:txBody>
          <a:bodyPr vert="horz" wrap="square" lIns="0" tIns="0" rIns="0" bIns="0" rtlCol="0" anchor="t" anchorCtr="0">
            <a:noAutofit/>
          </a:bodyPr>
          <a:lstStyle>
            <a:lvl1pPr algn="l" defTabSz="959914" rtl="0" eaLnBrk="1" latinLnBrk="0" hangingPunct="1">
              <a:lnSpc>
                <a:spcPct val="90000"/>
              </a:lnSpc>
              <a:spcBef>
                <a:spcPct val="0"/>
              </a:spcBef>
              <a:buNone/>
              <a:defRPr sz="5599" b="1" i="0" kern="1200" spc="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r>
              <a:rPr lang="en-GB" sz="5332"/>
              <a:t>Click to edit master title style</a:t>
            </a:r>
            <a:endParaRPr lang="en-US" sz="5332"/>
          </a:p>
        </p:txBody>
      </p:sp>
      <p:sp>
        <p:nvSpPr>
          <p:cNvPr id="9" name="Rectangle 8">
            <a:extLst>
              <a:ext uri="{FF2B5EF4-FFF2-40B4-BE49-F238E27FC236}">
                <a16:creationId xmlns:a16="http://schemas.microsoft.com/office/drawing/2014/main" id="{C476729A-4096-56E6-B5E9-581B98CB01EB}"/>
              </a:ext>
            </a:extLst>
          </p:cNvPr>
          <p:cNvSpPr/>
          <p:nvPr userDrawn="1"/>
        </p:nvSpPr>
        <p:spPr>
          <a:xfrm>
            <a:off x="6096000" y="1212393"/>
            <a:ext cx="5847095" cy="4431115"/>
          </a:xfrm>
          <a:prstGeom prst="rect">
            <a:avLst/>
          </a:prstGeom>
          <a:solidFill>
            <a:srgbClr val="ED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10" name="Picture Placeholder 2">
            <a:extLst>
              <a:ext uri="{FF2B5EF4-FFF2-40B4-BE49-F238E27FC236}">
                <a16:creationId xmlns:a16="http://schemas.microsoft.com/office/drawing/2014/main" id="{9FCB77D0-5EBE-00E2-6866-B2706AAB3260}"/>
              </a:ext>
            </a:extLst>
          </p:cNvPr>
          <p:cNvSpPr>
            <a:spLocks noGrp="1" noChangeAspect="1"/>
          </p:cNvSpPr>
          <p:nvPr>
            <p:ph type="pic" idx="1"/>
          </p:nvPr>
        </p:nvSpPr>
        <p:spPr>
          <a:xfrm>
            <a:off x="6442099" y="1485067"/>
            <a:ext cx="5200949" cy="3842512"/>
          </a:xfrm>
          <a:prstGeom prst="rect">
            <a:avLst/>
          </a:prstGeom>
        </p:spPr>
        <p:txBody>
          <a:bodyPr anchor="t">
            <a:normAutofit/>
          </a:bodyPr>
          <a:lstStyle>
            <a:lvl1pPr marL="0" indent="0">
              <a:buNone/>
              <a:defRPr sz="2133"/>
            </a:lvl1pPr>
            <a:lvl2pPr marL="457111" indent="0">
              <a:buNone/>
              <a:defRPr sz="2799"/>
            </a:lvl2pPr>
            <a:lvl3pPr marL="914222" indent="0">
              <a:buNone/>
              <a:defRPr sz="2399"/>
            </a:lvl3pPr>
            <a:lvl4pPr marL="1371333" indent="0">
              <a:buNone/>
              <a:defRPr sz="2000"/>
            </a:lvl4pPr>
            <a:lvl5pPr marL="1828445" indent="0">
              <a:buNone/>
              <a:defRPr sz="2000"/>
            </a:lvl5pPr>
            <a:lvl6pPr marL="2285556" indent="0">
              <a:buNone/>
              <a:defRPr sz="2000"/>
            </a:lvl6pPr>
            <a:lvl7pPr marL="2742667" indent="0">
              <a:buNone/>
              <a:defRPr sz="2000"/>
            </a:lvl7pPr>
            <a:lvl8pPr marL="3199778" indent="0">
              <a:buNone/>
              <a:defRPr sz="2000"/>
            </a:lvl8pPr>
            <a:lvl9pPr marL="3656889" indent="0">
              <a:buNone/>
              <a:defRPr sz="2000"/>
            </a:lvl9pPr>
          </a:lstStyle>
          <a:p>
            <a:r>
              <a:rPr lang="en-GB"/>
              <a:t>Click icon to add picture</a:t>
            </a:r>
            <a:endParaRPr lang="en-US"/>
          </a:p>
        </p:txBody>
      </p:sp>
    </p:spTree>
    <p:extLst>
      <p:ext uri="{BB962C8B-B14F-4D97-AF65-F5344CB8AC3E}">
        <p14:creationId xmlns:p14="http://schemas.microsoft.com/office/powerpoint/2010/main" val="194598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2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812990"/>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81299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2963159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ED2881"/>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ED288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2925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5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706CB2"/>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706CB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2930496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4_Title Slide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53F253-0BE7-3746-8016-0FBCE1C8F50B}"/>
              </a:ext>
            </a:extLst>
          </p:cNvPr>
          <p:cNvSpPr/>
          <p:nvPr/>
        </p:nvSpPr>
        <p:spPr>
          <a:xfrm>
            <a:off x="0" y="0"/>
            <a:ext cx="65314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p>
        </p:txBody>
      </p:sp>
      <p:sp>
        <p:nvSpPr>
          <p:cNvPr id="5" name="Picture Placeholder 4">
            <a:extLst>
              <a:ext uri="{FF2B5EF4-FFF2-40B4-BE49-F238E27FC236}">
                <a16:creationId xmlns:a16="http://schemas.microsoft.com/office/drawing/2014/main" id="{44ED2628-2B32-1F17-9E97-1E17C93E1C47}"/>
              </a:ext>
            </a:extLst>
          </p:cNvPr>
          <p:cNvSpPr>
            <a:spLocks noGrp="1"/>
          </p:cNvSpPr>
          <p:nvPr>
            <p:ph type="pic" sz="quarter" idx="10"/>
          </p:nvPr>
        </p:nvSpPr>
        <p:spPr>
          <a:xfrm>
            <a:off x="6531429" y="0"/>
            <a:ext cx="5660571" cy="6858000"/>
          </a:xfrm>
          <a:prstGeom prst="rect">
            <a:avLst/>
          </a:prstGeom>
        </p:spPr>
        <p:txBody>
          <a:bodyPr anchor="t" anchorCtr="0"/>
          <a:lstStyle/>
          <a:p>
            <a:r>
              <a:rPr lang="en-GB"/>
              <a:t>Click icon to add picture</a:t>
            </a:r>
            <a:endParaRPr lang="en-US"/>
          </a:p>
        </p:txBody>
      </p:sp>
      <p:pic>
        <p:nvPicPr>
          <p:cNvPr id="3" name="Picture 2">
            <a:extLst>
              <a:ext uri="{FF2B5EF4-FFF2-40B4-BE49-F238E27FC236}">
                <a16:creationId xmlns:a16="http://schemas.microsoft.com/office/drawing/2014/main" id="{443C8A79-F2A1-7748-AF9A-AB8754DEDA5F}"/>
              </a:ext>
            </a:extLst>
          </p:cNvPr>
          <p:cNvPicPr>
            <a:picLocks noChangeAspect="1"/>
          </p:cNvPicPr>
          <p:nvPr/>
        </p:nvPicPr>
        <p:blipFill>
          <a:blip r:embed="rId2"/>
          <a:srcRect/>
          <a:stretch/>
        </p:blipFill>
        <p:spPr>
          <a:xfrm>
            <a:off x="10810590" y="6239190"/>
            <a:ext cx="1066800" cy="321734"/>
          </a:xfrm>
          <a:prstGeom prst="rect">
            <a:avLst/>
          </a:prstGeom>
        </p:spPr>
      </p:pic>
      <p:sp>
        <p:nvSpPr>
          <p:cNvPr id="13" name="Subtitle 2">
            <a:extLst>
              <a:ext uri="{FF2B5EF4-FFF2-40B4-BE49-F238E27FC236}">
                <a16:creationId xmlns:a16="http://schemas.microsoft.com/office/drawing/2014/main" id="{8CCAF47B-F206-8B60-B95F-23561DCBDC55}"/>
              </a:ext>
            </a:extLst>
          </p:cNvPr>
          <p:cNvSpPr>
            <a:spLocks noGrp="1"/>
          </p:cNvSpPr>
          <p:nvPr>
            <p:ph type="subTitle" idx="1" hasCustomPrompt="1"/>
          </p:nvPr>
        </p:nvSpPr>
        <p:spPr>
          <a:xfrm>
            <a:off x="388674" y="3588738"/>
            <a:ext cx="5707327" cy="787400"/>
          </a:xfrm>
          <a:prstGeom prst="rect">
            <a:avLst/>
          </a:prstGeom>
        </p:spPr>
        <p:txBody>
          <a:bodyPr lIns="0" tIns="108000" rIns="0" bIns="108000">
            <a:normAutofit/>
          </a:bodyPr>
          <a:lstStyle>
            <a:lvl1pPr marL="0" indent="0" algn="l">
              <a:buNone/>
              <a:defRPr sz="1867" b="0" i="0">
                <a:solidFill>
                  <a:srgbClr val="BFD730"/>
                </a:solidFill>
                <a:latin typeface="Roboto Light" panose="02000000000000000000" pitchFamily="2" charset="0"/>
                <a:ea typeface="Roboto Light" panose="02000000000000000000" pitchFamily="2" charset="0"/>
                <a:cs typeface="Roboto Light" panose="02000000000000000000" pitchFamily="2" charset="0"/>
              </a:defRPr>
            </a:lvl1pPr>
            <a:lvl2pPr marL="457111" indent="0" algn="ctr">
              <a:buNone/>
              <a:defRPr sz="2000"/>
            </a:lvl2pPr>
            <a:lvl3pPr marL="914222" indent="0" algn="ctr">
              <a:buNone/>
              <a:defRPr sz="1800"/>
            </a:lvl3pPr>
            <a:lvl4pPr marL="1371333" indent="0" algn="ctr">
              <a:buNone/>
              <a:defRPr sz="1600"/>
            </a:lvl4pPr>
            <a:lvl5pPr marL="1828445" indent="0" algn="ctr">
              <a:buNone/>
              <a:defRPr sz="1600"/>
            </a:lvl5pPr>
            <a:lvl6pPr marL="2285556" indent="0" algn="ctr">
              <a:buNone/>
              <a:defRPr sz="1600"/>
            </a:lvl6pPr>
            <a:lvl7pPr marL="2742667" indent="0" algn="ctr">
              <a:buNone/>
              <a:defRPr sz="1600"/>
            </a:lvl7pPr>
            <a:lvl8pPr marL="3199778" indent="0" algn="ctr">
              <a:buNone/>
              <a:defRPr sz="1600"/>
            </a:lvl8pPr>
            <a:lvl9pPr marL="3656889" indent="0" algn="ctr">
              <a:buNone/>
              <a:defRPr sz="1600"/>
            </a:lvl9pPr>
          </a:lstStyle>
          <a:p>
            <a:r>
              <a:rPr lang="en-GB"/>
              <a:t>Click to edit Master </a:t>
            </a:r>
            <a:br>
              <a:rPr lang="en-GB"/>
            </a:br>
            <a:r>
              <a:rPr lang="en-GB"/>
              <a:t>subtitle style</a:t>
            </a:r>
            <a:endParaRPr lang="en-US"/>
          </a:p>
        </p:txBody>
      </p:sp>
      <p:sp>
        <p:nvSpPr>
          <p:cNvPr id="2" name="Title 1">
            <a:extLst>
              <a:ext uri="{FF2B5EF4-FFF2-40B4-BE49-F238E27FC236}">
                <a16:creationId xmlns:a16="http://schemas.microsoft.com/office/drawing/2014/main" id="{C67BAD2E-52F3-2B5A-72D1-5456A7EE0D17}"/>
              </a:ext>
            </a:extLst>
          </p:cNvPr>
          <p:cNvSpPr>
            <a:spLocks noGrp="1"/>
          </p:cNvSpPr>
          <p:nvPr>
            <p:ph type="ctrTitle" hasCustomPrompt="1"/>
          </p:nvPr>
        </p:nvSpPr>
        <p:spPr>
          <a:xfrm>
            <a:off x="388672" y="347041"/>
            <a:ext cx="5707328" cy="2743462"/>
          </a:xfrm>
          <a:prstGeom prst="rect">
            <a:avLst/>
          </a:prstGeom>
        </p:spPr>
        <p:txBody>
          <a:bodyPr wrap="square" bIns="0" anchor="b"/>
          <a:lstStyle>
            <a:lvl1pPr algn="l">
              <a:defRPr sz="5999" b="1" i="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a:t>Chapter / </a:t>
            </a:r>
            <a:br>
              <a:rPr lang="en-GB"/>
            </a:br>
            <a:r>
              <a:rPr lang="en-GB"/>
              <a:t>section title</a:t>
            </a:r>
            <a:endParaRPr lang="en-US"/>
          </a:p>
        </p:txBody>
      </p:sp>
      <p:cxnSp>
        <p:nvCxnSpPr>
          <p:cNvPr id="11" name="Straight Connector 10">
            <a:extLst>
              <a:ext uri="{FF2B5EF4-FFF2-40B4-BE49-F238E27FC236}">
                <a16:creationId xmlns:a16="http://schemas.microsoft.com/office/drawing/2014/main" id="{0BE21C30-9836-D603-BEC5-A16FA060A7CC}"/>
              </a:ext>
            </a:extLst>
          </p:cNvPr>
          <p:cNvCxnSpPr/>
          <p:nvPr userDrawn="1"/>
        </p:nvCxnSpPr>
        <p:spPr>
          <a:xfrm>
            <a:off x="388674" y="3334038"/>
            <a:ext cx="1471306" cy="0"/>
          </a:xfrm>
          <a:prstGeom prst="line">
            <a:avLst/>
          </a:prstGeom>
          <a:ln w="76200" cmpd="sng">
            <a:solidFill>
              <a:srgbClr val="BFD73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99C89B-5BFE-A5A8-A072-5484346904F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F1C31D84-EFFB-730C-BF82-CED12D25A2A6}"/>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Tree>
    <p:extLst>
      <p:ext uri="{BB962C8B-B14F-4D97-AF65-F5344CB8AC3E}">
        <p14:creationId xmlns:p14="http://schemas.microsoft.com/office/powerpoint/2010/main" val="4233070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0359A-80BF-E683-393F-CB58BC9996B2}"/>
              </a:ext>
            </a:extLst>
          </p:cNvPr>
          <p:cNvSpPr/>
          <p:nvPr/>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5" name="Picture 4">
            <a:extLst>
              <a:ext uri="{FF2B5EF4-FFF2-40B4-BE49-F238E27FC236}">
                <a16:creationId xmlns:a16="http://schemas.microsoft.com/office/drawing/2014/main" id="{2BBA7CD5-C31F-F7EF-59A0-DC3DC6859C1D}"/>
              </a:ext>
            </a:extLst>
          </p:cNvPr>
          <p:cNvPicPr>
            <a:picLocks noChangeAspect="1"/>
          </p:cNvPicPr>
          <p:nvPr/>
        </p:nvPicPr>
        <p:blipFill>
          <a:blip r:embed="rId60"/>
          <a:srcRect/>
          <a:stretch/>
        </p:blipFill>
        <p:spPr>
          <a:xfrm>
            <a:off x="10810590" y="6239190"/>
            <a:ext cx="1066800" cy="321734"/>
          </a:xfrm>
          <a:prstGeom prst="rect">
            <a:avLst/>
          </a:prstGeom>
        </p:spPr>
      </p:pic>
      <p:sp>
        <p:nvSpPr>
          <p:cNvPr id="9" name="Oval 8">
            <a:extLst>
              <a:ext uri="{FF2B5EF4-FFF2-40B4-BE49-F238E27FC236}">
                <a16:creationId xmlns:a16="http://schemas.microsoft.com/office/drawing/2014/main" id="{95E7C845-D1B3-7BAF-123B-0151D0A10BA2}"/>
              </a:ext>
            </a:extLst>
          </p:cNvPr>
          <p:cNvSpPr/>
          <p:nvPr/>
        </p:nvSpPr>
        <p:spPr>
          <a:xfrm>
            <a:off x="227402"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sp>
        <p:nvSpPr>
          <p:cNvPr id="7" name="Rectangle 6">
            <a:extLst>
              <a:ext uri="{FF2B5EF4-FFF2-40B4-BE49-F238E27FC236}">
                <a16:creationId xmlns:a16="http://schemas.microsoft.com/office/drawing/2014/main" id="{DB902FA9-312B-FCF5-44A6-2F60F73E8EC0}"/>
              </a:ext>
            </a:extLst>
          </p:cNvPr>
          <p:cNvSpPr/>
          <p:nvPr userDrawn="1"/>
        </p:nvSpPr>
        <p:spPr>
          <a:xfrm>
            <a:off x="0" y="5960709"/>
            <a:ext cx="12192000" cy="897290"/>
          </a:xfrm>
          <a:prstGeom prst="rect">
            <a:avLst/>
          </a:prstGeom>
          <a:solidFill>
            <a:srgbClr val="132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59">
              <a:solidFill>
                <a:schemeClr val="tx1"/>
              </a:solidFill>
            </a:endParaRPr>
          </a:p>
        </p:txBody>
      </p:sp>
      <p:pic>
        <p:nvPicPr>
          <p:cNvPr id="8" name="Picture 7">
            <a:extLst>
              <a:ext uri="{FF2B5EF4-FFF2-40B4-BE49-F238E27FC236}">
                <a16:creationId xmlns:a16="http://schemas.microsoft.com/office/drawing/2014/main" id="{252BC079-2553-9EFB-B9FC-284C04139EED}"/>
              </a:ext>
            </a:extLst>
          </p:cNvPr>
          <p:cNvPicPr>
            <a:picLocks noChangeAspect="1"/>
          </p:cNvPicPr>
          <p:nvPr userDrawn="1"/>
        </p:nvPicPr>
        <p:blipFill>
          <a:blip r:embed="rId61"/>
          <a:srcRect/>
          <a:stretch/>
        </p:blipFill>
        <p:spPr>
          <a:xfrm>
            <a:off x="10897798" y="297076"/>
            <a:ext cx="1066800" cy="309784"/>
          </a:xfrm>
          <a:prstGeom prst="rect">
            <a:avLst/>
          </a:prstGeom>
        </p:spPr>
      </p:pic>
      <p:sp>
        <p:nvSpPr>
          <p:cNvPr id="10" name="Oval 9">
            <a:extLst>
              <a:ext uri="{FF2B5EF4-FFF2-40B4-BE49-F238E27FC236}">
                <a16:creationId xmlns:a16="http://schemas.microsoft.com/office/drawing/2014/main" id="{1724D7C2-46F3-8BB8-FCF9-390369419160}"/>
              </a:ext>
            </a:extLst>
          </p:cNvPr>
          <p:cNvSpPr/>
          <p:nvPr userDrawn="1"/>
        </p:nvSpPr>
        <p:spPr>
          <a:xfrm>
            <a:off x="11496156" y="6165785"/>
            <a:ext cx="468442" cy="468545"/>
          </a:xfrm>
          <a:prstGeom prst="ellipse">
            <a:avLst/>
          </a:prstGeom>
          <a:solidFill>
            <a:schemeClr val="bg1"/>
          </a:solidFill>
          <a:ln w="9508" cap="flat">
            <a:noFill/>
            <a:prstDash val="solid"/>
            <a:miter/>
          </a:ln>
        </p:spPr>
        <p:txBody>
          <a:bodyPr rot="0" spcFirstLastPara="0" vertOverflow="overflow" horzOverflow="overflow" vert="horz" wrap="square" lIns="68571" tIns="68571" rIns="68571" bIns="68571" numCol="1" spcCol="0" rtlCol="0" fromWordArt="0" anchor="ctr" anchorCtr="1" forceAA="0" compatLnSpc="1">
            <a:prstTxWarp prst="textNoShape">
              <a:avLst/>
            </a:prstTxWarp>
            <a:noAutofit/>
          </a:bodyPr>
          <a:lstStyle/>
          <a:p>
            <a:pPr algn="l"/>
            <a:fld id="{90FD3757-2AEE-564F-AF0D-F4A256116179}" type="slidenum">
              <a:rPr lang="en-US" sz="1000" smtClean="0">
                <a:solidFill>
                  <a:srgbClr val="132433"/>
                </a:solidFill>
              </a:rPr>
              <a:t>‹#›</a:t>
            </a:fld>
            <a:endParaRPr lang="en-US" sz="1000">
              <a:solidFill>
                <a:srgbClr val="132433"/>
              </a:solidFill>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398996B1-C7A7-8D8A-C295-453FDD4721DF}"/>
              </a:ext>
            </a:extLst>
          </p:cNvPr>
          <p:cNvPicPr>
            <a:picLocks noChangeAspect="1"/>
          </p:cNvPicPr>
          <p:nvPr userDrawn="1"/>
        </p:nvPicPr>
        <p:blipFill>
          <a:blip r:embed="rId62"/>
          <a:stretch>
            <a:fillRect/>
          </a:stretch>
        </p:blipFill>
        <p:spPr>
          <a:xfrm>
            <a:off x="227403" y="223670"/>
            <a:ext cx="1158934" cy="700492"/>
          </a:xfrm>
          <a:prstGeom prst="rect">
            <a:avLst/>
          </a:prstGeom>
        </p:spPr>
      </p:pic>
      <p:sp>
        <p:nvSpPr>
          <p:cNvPr id="14" name="TextBox 13">
            <a:extLst>
              <a:ext uri="{FF2B5EF4-FFF2-40B4-BE49-F238E27FC236}">
                <a16:creationId xmlns:a16="http://schemas.microsoft.com/office/drawing/2014/main" id="{E273E045-B473-25F2-3AF3-401F7A3F3C99}"/>
              </a:ext>
            </a:extLst>
          </p:cNvPr>
          <p:cNvSpPr txBox="1"/>
          <p:nvPr userDrawn="1"/>
        </p:nvSpPr>
        <p:spPr>
          <a:xfrm>
            <a:off x="314610" y="6292303"/>
            <a:ext cx="6291161" cy="268215"/>
          </a:xfrm>
          <a:prstGeom prst="rect">
            <a:avLst/>
          </a:prstGeom>
          <a:noFill/>
        </p:spPr>
        <p:txBody>
          <a:bodyPr wrap="square" rtlCol="0">
            <a:spAutoFit/>
          </a:bodyPr>
          <a:lstStyle/>
          <a:p>
            <a:pPr marL="0" marR="0" lvl="0" indent="0" algn="l" defTabSz="609526" rtl="0" eaLnBrk="1" fontAlgn="auto" latinLnBrk="0" hangingPunct="1">
              <a:lnSpc>
                <a:spcPct val="100000"/>
              </a:lnSpc>
              <a:spcBef>
                <a:spcPts val="0"/>
              </a:spcBef>
              <a:spcAft>
                <a:spcPts val="0"/>
              </a:spcAft>
              <a:buClrTx/>
              <a:buSzTx/>
              <a:buFontTx/>
              <a:buNone/>
              <a:tabLst/>
              <a:defRPr/>
            </a:pPr>
            <a:r>
              <a:rPr kumimoji="0" lang="en-US" sz="1143"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The DfE/UCAS Apprenticeship Pilot</a:t>
            </a:r>
            <a:endParaRPr kumimoji="0" lang="en-US" sz="1143"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119300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Lst>
  <p:hf hdr="0"/>
  <p:txStyles>
    <p:titleStyle>
      <a:lvl1pPr algn="l" defTabSz="914222" rtl="0" eaLnBrk="1" latinLnBrk="0" hangingPunct="1">
        <a:lnSpc>
          <a:spcPct val="90000"/>
        </a:lnSpc>
        <a:spcBef>
          <a:spcPct val="0"/>
        </a:spcBef>
        <a:buNone/>
        <a:defRPr sz="5332" b="0" i="0" kern="1200" spc="-200">
          <a:solidFill>
            <a:srgbClr val="132433"/>
          </a:solidFill>
          <a:latin typeface="Oswald Medium" pitchFamily="2" charset="77"/>
          <a:ea typeface="Roboto" panose="02000000000000000000" pitchFamily="2" charset="0"/>
          <a:cs typeface="Roboto" panose="02000000000000000000" pitchFamily="2" charset="0"/>
        </a:defRPr>
      </a:lvl1pPr>
    </p:titleStyle>
    <p:bodyStyle>
      <a:lvl1pPr marL="228556" indent="-228556" algn="l" defTabSz="914222" rtl="0" eaLnBrk="1" latinLnBrk="0" hangingPunct="1">
        <a:lnSpc>
          <a:spcPct val="100000"/>
        </a:lnSpc>
        <a:spcBef>
          <a:spcPts val="1000"/>
        </a:spcBef>
        <a:buClr>
          <a:schemeClr val="tx1"/>
        </a:buClr>
        <a:buFont typeface="Wingdings" pitchFamily="2" charset="2"/>
        <a:buChar char="§"/>
        <a:defRPr sz="279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685667" indent="-228556" algn="l" defTabSz="914222" rtl="0" eaLnBrk="1" latinLnBrk="0" hangingPunct="1">
        <a:lnSpc>
          <a:spcPct val="100000"/>
        </a:lnSpc>
        <a:spcBef>
          <a:spcPts val="500"/>
        </a:spcBef>
        <a:buClr>
          <a:schemeClr val="tx1"/>
        </a:buClr>
        <a:buFont typeface="Wingdings" pitchFamily="2" charset="2"/>
        <a:buChar char="§"/>
        <a:defRPr sz="2399"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142778" indent="-228556" algn="l" defTabSz="914222" rtl="0" eaLnBrk="1" latinLnBrk="0" hangingPunct="1">
        <a:lnSpc>
          <a:spcPct val="100000"/>
        </a:lnSpc>
        <a:spcBef>
          <a:spcPts val="500"/>
        </a:spcBef>
        <a:buClr>
          <a:schemeClr val="tx1"/>
        </a:buClr>
        <a:buFont typeface="Wingdings" pitchFamily="2" charset="2"/>
        <a:buChar char="§"/>
        <a:defRPr sz="20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599889" indent="-228556" algn="l" defTabSz="914222"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2057000" indent="-228556" algn="l" defTabSz="914222" rtl="0" eaLnBrk="1" latinLnBrk="0" hangingPunct="1">
        <a:lnSpc>
          <a:spcPct val="100000"/>
        </a:lnSpc>
        <a:spcBef>
          <a:spcPts val="500"/>
        </a:spcBef>
        <a:buClr>
          <a:schemeClr val="tx1"/>
        </a:buClr>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2514111"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6pPr>
      <a:lvl7pPr marL="2971222"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7pPr>
      <a:lvl8pPr marL="3428333"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8pPr>
      <a:lvl9pPr marL="3885445" indent="-228556" algn="l" defTabSz="914222" rtl="0" eaLnBrk="1" latinLnBrk="0" hangingPunct="1">
        <a:lnSpc>
          <a:spcPct val="100000"/>
        </a:lnSpc>
        <a:spcBef>
          <a:spcPts val="500"/>
        </a:spcBef>
        <a:buFont typeface="Wingdings" pitchFamily="2" charset="2"/>
        <a:buChar char="§"/>
        <a:defRPr sz="1800" b="0" i="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9pPr>
    </p:bodyStyle>
    <p:otherStyle>
      <a:defPPr>
        <a:defRPr lang="en-US"/>
      </a:defPPr>
      <a:lvl1pPr marL="0" algn="l" defTabSz="914222" rtl="0" eaLnBrk="1" latinLnBrk="0" hangingPunct="1">
        <a:defRPr sz="1800" kern="1200">
          <a:solidFill>
            <a:schemeClr val="tx1"/>
          </a:solidFill>
          <a:latin typeface="+mn-lt"/>
          <a:ea typeface="+mn-ea"/>
          <a:cs typeface="+mn-cs"/>
        </a:defRPr>
      </a:lvl1pPr>
      <a:lvl2pPr marL="457111" algn="l" defTabSz="914222" rtl="0" eaLnBrk="1" latinLnBrk="0" hangingPunct="1">
        <a:defRPr sz="1800" kern="1200">
          <a:solidFill>
            <a:schemeClr val="tx1"/>
          </a:solidFill>
          <a:latin typeface="+mn-lt"/>
          <a:ea typeface="+mn-ea"/>
          <a:cs typeface="+mn-cs"/>
        </a:defRPr>
      </a:lvl2pPr>
      <a:lvl3pPr marL="914222" algn="l" defTabSz="914222" rtl="0" eaLnBrk="1" latinLnBrk="0" hangingPunct="1">
        <a:defRPr sz="1800" kern="1200">
          <a:solidFill>
            <a:schemeClr val="tx1"/>
          </a:solidFill>
          <a:latin typeface="+mn-lt"/>
          <a:ea typeface="+mn-ea"/>
          <a:cs typeface="+mn-cs"/>
        </a:defRPr>
      </a:lvl3pPr>
      <a:lvl4pPr marL="1371333" algn="l" defTabSz="914222" rtl="0" eaLnBrk="1" latinLnBrk="0" hangingPunct="1">
        <a:defRPr sz="1800" kern="1200">
          <a:solidFill>
            <a:schemeClr val="tx1"/>
          </a:solidFill>
          <a:latin typeface="+mn-lt"/>
          <a:ea typeface="+mn-ea"/>
          <a:cs typeface="+mn-cs"/>
        </a:defRPr>
      </a:lvl4pPr>
      <a:lvl5pPr marL="1828445" algn="l" defTabSz="914222" rtl="0" eaLnBrk="1" latinLnBrk="0" hangingPunct="1">
        <a:defRPr sz="1800" kern="1200">
          <a:solidFill>
            <a:schemeClr val="tx1"/>
          </a:solidFill>
          <a:latin typeface="+mn-lt"/>
          <a:ea typeface="+mn-ea"/>
          <a:cs typeface="+mn-cs"/>
        </a:defRPr>
      </a:lvl5pPr>
      <a:lvl6pPr marL="2285556" algn="l" defTabSz="914222" rtl="0" eaLnBrk="1" latinLnBrk="0" hangingPunct="1">
        <a:defRPr sz="1800" kern="1200">
          <a:solidFill>
            <a:schemeClr val="tx1"/>
          </a:solidFill>
          <a:latin typeface="+mn-lt"/>
          <a:ea typeface="+mn-ea"/>
          <a:cs typeface="+mn-cs"/>
        </a:defRPr>
      </a:lvl6pPr>
      <a:lvl7pPr marL="2742667" algn="l" defTabSz="914222" rtl="0" eaLnBrk="1" latinLnBrk="0" hangingPunct="1">
        <a:defRPr sz="1800" kern="1200">
          <a:solidFill>
            <a:schemeClr val="tx1"/>
          </a:solidFill>
          <a:latin typeface="+mn-lt"/>
          <a:ea typeface="+mn-ea"/>
          <a:cs typeface="+mn-cs"/>
        </a:defRPr>
      </a:lvl7pPr>
      <a:lvl8pPr marL="3199778" algn="l" defTabSz="914222" rtl="0" eaLnBrk="1" latinLnBrk="0" hangingPunct="1">
        <a:defRPr sz="1800" kern="1200">
          <a:solidFill>
            <a:schemeClr val="tx1"/>
          </a:solidFill>
          <a:latin typeface="+mn-lt"/>
          <a:ea typeface="+mn-ea"/>
          <a:cs typeface="+mn-cs"/>
        </a:defRPr>
      </a:lvl8pPr>
      <a:lvl9pPr marL="3656889" algn="l" defTabSz="9142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68">
          <p15:clr>
            <a:srgbClr val="F26B43"/>
          </p15:clr>
        </p15:guide>
        <p15:guide id="2" pos="4032">
          <p15:clr>
            <a:srgbClr val="F26B43"/>
          </p15:clr>
        </p15:guide>
        <p15:guide id="3" orient="horz" pos="300">
          <p15:clr>
            <a:srgbClr val="F26B43"/>
          </p15:clr>
        </p15:guide>
        <p15:guide id="5" orient="horz" pos="1442">
          <p15:clr>
            <a:srgbClr val="F26B43"/>
          </p15:clr>
        </p15:guide>
        <p15:guide id="7" pos="253">
          <p15:clr>
            <a:srgbClr val="F26B43"/>
          </p15:clr>
        </p15:guide>
        <p15:guide id="8" pos="7811">
          <p15:clr>
            <a:srgbClr val="F26B43"/>
          </p15:clr>
        </p15:guide>
        <p15:guide id="9" orient="horz" pos="42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ucas.com/forms/early-connect-pilot?hash=PiNnb2mNSSKm1MFCVbUM08ciRdmwz3jIOR2yhbr4IVg&amp;utm_source=early-connect-signup&amp;utm_medium=webpage&amp;utm_campaign=apprenticeship-pilot"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hyperlink" Target="https://www.ucas.com/early-connec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cas.com/file/758946/download?token=2RTR8C6W"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s://www.careersandenterprise.co.uk/careers-hub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pprenticeships.gov.uk/influencers/ask-programme-resources"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hyperlink" Target="https://www.apprenticeships.gov.uk/influencers/resource-hub"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hyperlink" Target="https://www.apprenticeships.gov.uk/influencers/ask-programme-resourc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pprenticeships.gov.uk/influencers/support-for-parents-and-guardians" TargetMode="Externa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the floor using a computer">
            <a:extLst>
              <a:ext uri="{FF2B5EF4-FFF2-40B4-BE49-F238E27FC236}">
                <a16:creationId xmlns:a16="http://schemas.microsoft.com/office/drawing/2014/main" id="{4A30E024-1DAC-D0D7-25EC-2C442342AF2C}"/>
              </a:ext>
            </a:extLst>
          </p:cNvPr>
          <p:cNvPicPr>
            <a:picLocks noGrp="1" noChangeAspect="1"/>
          </p:cNvPicPr>
          <p:nvPr>
            <p:ph type="pic" sz="quarter" idx="10"/>
          </p:nvPr>
        </p:nvPicPr>
        <p:blipFill>
          <a:blip r:embed="rId3"/>
          <a:srcRect l="23086" r="23086"/>
          <a:stretch>
            <a:fillRect/>
          </a:stretch>
        </p:blipFill>
        <p:spPr/>
      </p:pic>
      <p:pic>
        <p:nvPicPr>
          <p:cNvPr id="5" name="Picture 4" descr="Delivered in Partnership between Department for Education and UCAS Logo">
            <a:extLst>
              <a:ext uri="{FF2B5EF4-FFF2-40B4-BE49-F238E27FC236}">
                <a16:creationId xmlns:a16="http://schemas.microsoft.com/office/drawing/2014/main" id="{AF69CE50-4888-7585-96C0-E4636EDB3497}"/>
              </a:ext>
            </a:extLst>
          </p:cNvPr>
          <p:cNvPicPr>
            <a:picLocks noChangeAspect="1"/>
          </p:cNvPicPr>
          <p:nvPr/>
        </p:nvPicPr>
        <p:blipFill>
          <a:blip r:embed="rId4"/>
          <a:stretch>
            <a:fillRect/>
          </a:stretch>
        </p:blipFill>
        <p:spPr>
          <a:xfrm>
            <a:off x="388672" y="5536054"/>
            <a:ext cx="2320662" cy="901200"/>
          </a:xfrm>
          <a:prstGeom prst="rect">
            <a:avLst/>
          </a:prstGeom>
        </p:spPr>
      </p:pic>
      <p:sp>
        <p:nvSpPr>
          <p:cNvPr id="4" name="Title 3">
            <a:extLst>
              <a:ext uri="{FF2B5EF4-FFF2-40B4-BE49-F238E27FC236}">
                <a16:creationId xmlns:a16="http://schemas.microsoft.com/office/drawing/2014/main" id="{61FB5A39-4045-93D1-E1F6-54D69DC1FD7F}"/>
              </a:ext>
            </a:extLst>
          </p:cNvPr>
          <p:cNvSpPr>
            <a:spLocks noGrp="1"/>
          </p:cNvSpPr>
          <p:nvPr>
            <p:ph type="ctrTitle"/>
          </p:nvPr>
        </p:nvSpPr>
        <p:spPr>
          <a:xfrm>
            <a:off x="388672" y="229810"/>
            <a:ext cx="5707328" cy="2743462"/>
          </a:xfrm>
        </p:spPr>
        <p:txBody>
          <a:bodyPr/>
          <a:lstStyle/>
          <a:p>
            <a:r>
              <a:rPr lang="en-GB" dirty="0"/>
              <a:t>Apprenticeship Development</a:t>
            </a:r>
            <a:br>
              <a:rPr lang="en-GB" dirty="0"/>
            </a:br>
            <a:r>
              <a:rPr lang="en-GB" dirty="0"/>
              <a:t>Framework</a:t>
            </a:r>
          </a:p>
        </p:txBody>
      </p:sp>
      <p:sp>
        <p:nvSpPr>
          <p:cNvPr id="6" name="Title 3">
            <a:extLst>
              <a:ext uri="{FF2B5EF4-FFF2-40B4-BE49-F238E27FC236}">
                <a16:creationId xmlns:a16="http://schemas.microsoft.com/office/drawing/2014/main" id="{BBB714DD-30E4-00CF-4B95-4BD187715F02}"/>
              </a:ext>
            </a:extLst>
          </p:cNvPr>
          <p:cNvSpPr txBox="1">
            <a:spLocks/>
          </p:cNvSpPr>
          <p:nvPr/>
        </p:nvSpPr>
        <p:spPr>
          <a:xfrm>
            <a:off x="388672" y="3522786"/>
            <a:ext cx="4710866" cy="901200"/>
          </a:xfrm>
          <a:prstGeom prst="rect">
            <a:avLst/>
          </a:prstGeom>
        </p:spPr>
        <p:txBody>
          <a:bodyPr wrap="square" bIns="0" anchor="b"/>
          <a:lstStyle>
            <a:lvl1pPr algn="l" defTabSz="914222" rtl="0" eaLnBrk="1" latinLnBrk="0" hangingPunct="1">
              <a:lnSpc>
                <a:spcPct val="90000"/>
              </a:lnSpc>
              <a:spcBef>
                <a:spcPct val="0"/>
              </a:spcBef>
              <a:buNone/>
              <a:defRPr sz="5999" b="1" i="0" kern="1200" spc="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sz="2800" b="0" dirty="0"/>
              <a:t>A 10-point plan for schools and colleges</a:t>
            </a:r>
          </a:p>
        </p:txBody>
      </p:sp>
    </p:spTree>
    <p:extLst>
      <p:ext uri="{BB962C8B-B14F-4D97-AF65-F5344CB8AC3E}">
        <p14:creationId xmlns:p14="http://schemas.microsoft.com/office/powerpoint/2010/main" val="112216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837504-E470-2AB1-9988-9A458A6B7DD3}"/>
              </a:ext>
            </a:extLst>
          </p:cNvPr>
          <p:cNvGraphicFramePr>
            <a:graphicFrameLocks noGrp="1"/>
          </p:cNvGraphicFramePr>
          <p:nvPr>
            <p:extLst>
              <p:ext uri="{D42A27DB-BD31-4B8C-83A1-F6EECF244321}">
                <p14:modId xmlns:p14="http://schemas.microsoft.com/office/powerpoint/2010/main" val="765618112"/>
              </p:ext>
            </p:extLst>
          </p:nvPr>
        </p:nvGraphicFramePr>
        <p:xfrm>
          <a:off x="237461" y="1233302"/>
          <a:ext cx="11717077" cy="4565143"/>
        </p:xfrm>
        <a:graphic>
          <a:graphicData uri="http://schemas.openxmlformats.org/drawingml/2006/table">
            <a:tbl>
              <a:tblPr firstRow="1" firstCol="1" bandRow="1">
                <a:tableStyleId>{68D230F3-CF80-4859-8CE7-A43EE81993B5}</a:tableStyleId>
              </a:tblPr>
              <a:tblGrid>
                <a:gridCol w="325247">
                  <a:extLst>
                    <a:ext uri="{9D8B030D-6E8A-4147-A177-3AD203B41FA5}">
                      <a16:colId xmlns:a16="http://schemas.microsoft.com/office/drawing/2014/main" val="2914157984"/>
                    </a:ext>
                  </a:extLst>
                </a:gridCol>
                <a:gridCol w="1594338">
                  <a:extLst>
                    <a:ext uri="{9D8B030D-6E8A-4147-A177-3AD203B41FA5}">
                      <a16:colId xmlns:a16="http://schemas.microsoft.com/office/drawing/2014/main" val="2654437399"/>
                    </a:ext>
                  </a:extLst>
                </a:gridCol>
                <a:gridCol w="2449373">
                  <a:extLst>
                    <a:ext uri="{9D8B030D-6E8A-4147-A177-3AD203B41FA5}">
                      <a16:colId xmlns:a16="http://schemas.microsoft.com/office/drawing/2014/main" val="2535044167"/>
                    </a:ext>
                  </a:extLst>
                </a:gridCol>
                <a:gridCol w="2449373">
                  <a:extLst>
                    <a:ext uri="{9D8B030D-6E8A-4147-A177-3AD203B41FA5}">
                      <a16:colId xmlns:a16="http://schemas.microsoft.com/office/drawing/2014/main" val="462280475"/>
                    </a:ext>
                  </a:extLst>
                </a:gridCol>
                <a:gridCol w="2449373">
                  <a:extLst>
                    <a:ext uri="{9D8B030D-6E8A-4147-A177-3AD203B41FA5}">
                      <a16:colId xmlns:a16="http://schemas.microsoft.com/office/drawing/2014/main" val="3801177051"/>
                    </a:ext>
                  </a:extLst>
                </a:gridCol>
                <a:gridCol w="2449373">
                  <a:extLst>
                    <a:ext uri="{9D8B030D-6E8A-4147-A177-3AD203B41FA5}">
                      <a16:colId xmlns:a16="http://schemas.microsoft.com/office/drawing/2014/main" val="2674979760"/>
                    </a:ext>
                  </a:extLst>
                </a:gridCol>
              </a:tblGrid>
              <a:tr h="152965">
                <a:tc gridSpan="2">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37561"/>
                          </a:solidFill>
                          <a:effectLst/>
                        </a:rPr>
                        <a:t>Getting started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FC000"/>
                          </a:solidFill>
                          <a:effectLst/>
                        </a:rPr>
                        <a:t>In development</a:t>
                      </a:r>
                      <a:endParaRPr lang="en-GB"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00B050"/>
                          </a:solidFill>
                          <a:effectLst/>
                        </a:rPr>
                        <a:t>Established</a:t>
                      </a:r>
                      <a:endParaRPr lang="en-GB" sz="1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effectLst/>
                        </a:rPr>
                        <a:t>Development activities to consider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404709"/>
                  </a:ext>
                </a:extLst>
              </a:tr>
              <a:tr h="116082">
                <a:tc gridSpan="6">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6642486"/>
                  </a:ext>
                </a:extLst>
              </a:tr>
              <a:tr h="767509">
                <a:tc>
                  <a:txBody>
                    <a:bodyPr/>
                    <a:lstStyle/>
                    <a:p>
                      <a:pPr algn="ct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1</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rPr>
                        <a:t>Staff and students have good knowledge of the Early Connect pilot.</a:t>
                      </a:r>
                    </a:p>
                    <a:p>
                      <a:pPr>
                        <a:lnSpc>
                          <a:spcPct val="107000"/>
                        </a:lnSpc>
                        <a:spcAft>
                          <a:spcPts val="800"/>
                        </a:spcAft>
                      </a:pPr>
                      <a:r>
                        <a:rPr lang="en-GB" sz="1300" kern="100" dirty="0">
                          <a:effectLst/>
                        </a:rPr>
                        <a:t>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rPr>
                        <a:t>We have not yet signed up to the pilot, but would like to find out more.</a:t>
                      </a:r>
                    </a:p>
                    <a:p>
                      <a:pPr>
                        <a:lnSpc>
                          <a:spcPct val="107000"/>
                        </a:lnSpc>
                        <a:spcAft>
                          <a:spcPts val="800"/>
                        </a:spcAft>
                      </a:pPr>
                      <a:r>
                        <a:rPr lang="en-GB" sz="1300" kern="100" dirty="0">
                          <a:effectLst/>
                        </a:rPr>
                        <a:t>Or</a:t>
                      </a:r>
                    </a:p>
                    <a:p>
                      <a:pPr>
                        <a:lnSpc>
                          <a:spcPct val="107000"/>
                        </a:lnSpc>
                        <a:spcAft>
                          <a:spcPts val="800"/>
                        </a:spcAft>
                      </a:pPr>
                      <a:r>
                        <a:rPr lang="en-GB" sz="1300" kern="100" dirty="0">
                          <a:effectLst/>
                        </a:rPr>
                        <a:t>We have signed up to the Early Connect pilot but have not yet accessed or shared the resources.</a:t>
                      </a:r>
                    </a:p>
                    <a:p>
                      <a:pPr>
                        <a:lnSpc>
                          <a:spcPct val="107000"/>
                        </a:lnSpc>
                        <a:spcAft>
                          <a:spcPts val="800"/>
                        </a:spcAft>
                      </a:pPr>
                      <a:r>
                        <a:rPr lang="en-GB" sz="1300" kern="100" dirty="0">
                          <a:effectLst/>
                        </a:rPr>
                        <a:t>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rPr>
                        <a:t>We have signed up to the Early Connect pilot and have accessed the resources. We are starting to share these with our students and staff.</a:t>
                      </a:r>
                    </a:p>
                    <a:p>
                      <a:pPr>
                        <a:lnSpc>
                          <a:spcPct val="107000"/>
                        </a:lnSpc>
                        <a:spcAft>
                          <a:spcPts val="800"/>
                        </a:spcAft>
                      </a:pPr>
                      <a:r>
                        <a:rPr lang="en-GB" sz="1300" kern="100" dirty="0">
                          <a:effectLst/>
                        </a:rPr>
                        <a:t>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rPr>
                        <a:t>There is good knowledge of, and support for, the Early Connect pilot from senior leaders, staff and students.</a:t>
                      </a:r>
                    </a:p>
                    <a:p>
                      <a:pPr>
                        <a:lnSpc>
                          <a:spcPct val="107000"/>
                        </a:lnSpc>
                        <a:spcAft>
                          <a:spcPts val="800"/>
                        </a:spcAft>
                      </a:pPr>
                      <a:r>
                        <a:rPr lang="en-GB" sz="1300" kern="100" dirty="0">
                          <a:effectLst/>
                        </a:rPr>
                        <a:t>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u="sng" kern="100" dirty="0">
                          <a:effectLst/>
                          <a:hlinkClick r:id="rId3"/>
                        </a:rPr>
                        <a:t>Click here</a:t>
                      </a:r>
                      <a:r>
                        <a:rPr lang="en-GB" sz="1300" kern="100" dirty="0">
                          <a:effectLst/>
                        </a:rPr>
                        <a:t> to register your school or college for the Early Connect pilot.</a:t>
                      </a:r>
                    </a:p>
                    <a:p>
                      <a:pPr>
                        <a:lnSpc>
                          <a:spcPct val="107000"/>
                        </a:lnSpc>
                        <a:spcAft>
                          <a:spcPts val="800"/>
                        </a:spcAft>
                      </a:pPr>
                      <a:r>
                        <a:rPr lang="en-GB" sz="1300" kern="100" dirty="0">
                          <a:effectLst/>
                        </a:rPr>
                        <a:t> </a:t>
                      </a:r>
                    </a:p>
                    <a:p>
                      <a:pPr>
                        <a:lnSpc>
                          <a:spcPct val="107000"/>
                        </a:lnSpc>
                        <a:spcAft>
                          <a:spcPts val="800"/>
                        </a:spcAft>
                      </a:pPr>
                      <a:r>
                        <a:rPr lang="en-GB" sz="1300" u="sng" kern="100" dirty="0">
                          <a:effectLst/>
                          <a:hlinkClick r:id="rId4"/>
                        </a:rPr>
                        <a:t>Click here</a:t>
                      </a:r>
                      <a:r>
                        <a:rPr lang="en-GB" sz="1300" kern="100" dirty="0">
                          <a:effectLst/>
                        </a:rPr>
                        <a:t> to access information about Early Connect, including:</a:t>
                      </a:r>
                      <a:br>
                        <a:rPr lang="en-GB" sz="1300" kern="100" dirty="0">
                          <a:effectLst/>
                        </a:rPr>
                      </a:br>
                      <a:r>
                        <a:rPr lang="en-GB" sz="1300" kern="100" dirty="0">
                          <a:effectLst/>
                        </a:rPr>
                        <a:t>- A letter to share with SLT</a:t>
                      </a:r>
                      <a:br>
                        <a:rPr lang="en-GB" sz="1300" kern="100" dirty="0">
                          <a:effectLst/>
                        </a:rPr>
                      </a:br>
                      <a:r>
                        <a:rPr lang="en-GB" sz="1300" kern="100" dirty="0">
                          <a:effectLst/>
                        </a:rPr>
                        <a:t>- A short information sheet</a:t>
                      </a:r>
                      <a:br>
                        <a:rPr lang="en-GB" sz="1300" kern="100" dirty="0">
                          <a:effectLst/>
                        </a:rPr>
                      </a:br>
                      <a:r>
                        <a:rPr lang="en-GB" sz="1300" kern="100" dirty="0">
                          <a:effectLst/>
                        </a:rPr>
                        <a:t>- The launch webinar </a:t>
                      </a:r>
                      <a:br>
                        <a:rPr lang="en-GB" sz="1300" kern="100" dirty="0">
                          <a:effectLst/>
                        </a:rPr>
                      </a:br>
                      <a:r>
                        <a:rPr lang="en-GB" sz="1300" kern="100" dirty="0">
                          <a:effectLst/>
                        </a:rPr>
                        <a:t>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20368"/>
                  </a:ext>
                </a:extLst>
              </a:tr>
              <a:tr h="395563">
                <a:tc>
                  <a:txBody>
                    <a:bodyPr/>
                    <a:lstStyle/>
                    <a:p>
                      <a:pPr algn="ctr">
                        <a:lnSpc>
                          <a:spcPct val="107000"/>
                        </a:lnSpc>
                        <a:spcAft>
                          <a:spcPts val="800"/>
                        </a:spcAft>
                      </a:pPr>
                      <a:r>
                        <a:rPr lang="en-GB" sz="1600" kern="100" dirty="0">
                          <a:effectLst/>
                        </a:rPr>
                        <a:t>2</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rPr>
                        <a:t>Students feel confident in how to use the Student Hub to search for apprenticeship vacancies.</a:t>
                      </a:r>
                      <a:br>
                        <a:rPr lang="en-GB" sz="1300" kern="100" dirty="0">
                          <a:effectLst/>
                        </a:rPr>
                      </a:br>
                      <a:endParaRPr lang="en-GB" sz="13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rPr>
                        <a:t>Students are encouraged to sign up to the UCAS Student Hub, but we are not yet using it to search for apprenticeships.</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rPr>
                        <a:t>Students are starting to use the UCAS Student Hub to search for apprenticeships.</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rPr>
                        <a:t>All Students are using the UCAS Student Hub to search for apprenticeships </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rPr>
                        <a:t>Once registered, use the </a:t>
                      </a:r>
                      <a:r>
                        <a:rPr lang="en-GB" sz="1300" kern="100" dirty="0">
                          <a:effectLst/>
                          <a:hlinkClick r:id="rId4"/>
                        </a:rPr>
                        <a:t>slide decks</a:t>
                      </a:r>
                      <a:r>
                        <a:rPr lang="en-GB" sz="1300" kern="100" dirty="0">
                          <a:effectLst/>
                        </a:rPr>
                        <a:t> on the UCAS site to share with students, parents &amp; carers and colleagues.</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455141"/>
                  </a:ext>
                </a:extLst>
              </a:tr>
            </a:tbl>
          </a:graphicData>
        </a:graphic>
      </p:graphicFrame>
    </p:spTree>
    <p:extLst>
      <p:ext uri="{BB962C8B-B14F-4D97-AF65-F5344CB8AC3E}">
        <p14:creationId xmlns:p14="http://schemas.microsoft.com/office/powerpoint/2010/main" val="144785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837504-E470-2AB1-9988-9A458A6B7DD3}"/>
              </a:ext>
            </a:extLst>
          </p:cNvPr>
          <p:cNvGraphicFramePr>
            <a:graphicFrameLocks noGrp="1"/>
          </p:cNvGraphicFramePr>
          <p:nvPr>
            <p:extLst>
              <p:ext uri="{D42A27DB-BD31-4B8C-83A1-F6EECF244321}">
                <p14:modId xmlns:p14="http://schemas.microsoft.com/office/powerpoint/2010/main" val="3889530903"/>
              </p:ext>
            </p:extLst>
          </p:nvPr>
        </p:nvGraphicFramePr>
        <p:xfrm>
          <a:off x="237461" y="1233302"/>
          <a:ext cx="11717077" cy="4141217"/>
        </p:xfrm>
        <a:graphic>
          <a:graphicData uri="http://schemas.openxmlformats.org/drawingml/2006/table">
            <a:tbl>
              <a:tblPr firstRow="1" firstCol="1" bandRow="1">
                <a:tableStyleId>{68D230F3-CF80-4859-8CE7-A43EE81993B5}</a:tableStyleId>
              </a:tblPr>
              <a:tblGrid>
                <a:gridCol w="325247">
                  <a:extLst>
                    <a:ext uri="{9D8B030D-6E8A-4147-A177-3AD203B41FA5}">
                      <a16:colId xmlns:a16="http://schemas.microsoft.com/office/drawing/2014/main" val="2914157984"/>
                    </a:ext>
                  </a:extLst>
                </a:gridCol>
                <a:gridCol w="1594338">
                  <a:extLst>
                    <a:ext uri="{9D8B030D-6E8A-4147-A177-3AD203B41FA5}">
                      <a16:colId xmlns:a16="http://schemas.microsoft.com/office/drawing/2014/main" val="2654437399"/>
                    </a:ext>
                  </a:extLst>
                </a:gridCol>
                <a:gridCol w="2449373">
                  <a:extLst>
                    <a:ext uri="{9D8B030D-6E8A-4147-A177-3AD203B41FA5}">
                      <a16:colId xmlns:a16="http://schemas.microsoft.com/office/drawing/2014/main" val="2535044167"/>
                    </a:ext>
                  </a:extLst>
                </a:gridCol>
                <a:gridCol w="2449373">
                  <a:extLst>
                    <a:ext uri="{9D8B030D-6E8A-4147-A177-3AD203B41FA5}">
                      <a16:colId xmlns:a16="http://schemas.microsoft.com/office/drawing/2014/main" val="462280475"/>
                    </a:ext>
                  </a:extLst>
                </a:gridCol>
                <a:gridCol w="2449373">
                  <a:extLst>
                    <a:ext uri="{9D8B030D-6E8A-4147-A177-3AD203B41FA5}">
                      <a16:colId xmlns:a16="http://schemas.microsoft.com/office/drawing/2014/main" val="3801177051"/>
                    </a:ext>
                  </a:extLst>
                </a:gridCol>
                <a:gridCol w="2449373">
                  <a:extLst>
                    <a:ext uri="{9D8B030D-6E8A-4147-A177-3AD203B41FA5}">
                      <a16:colId xmlns:a16="http://schemas.microsoft.com/office/drawing/2014/main" val="2674979760"/>
                    </a:ext>
                  </a:extLst>
                </a:gridCol>
              </a:tblGrid>
              <a:tr h="152965">
                <a:tc gridSpan="2">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37561"/>
                          </a:solidFill>
                          <a:effectLst/>
                        </a:rPr>
                        <a:t>Getting started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FC000"/>
                          </a:solidFill>
                          <a:effectLst/>
                        </a:rPr>
                        <a:t>In development</a:t>
                      </a:r>
                      <a:endParaRPr lang="en-GB"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00B050"/>
                          </a:solidFill>
                          <a:effectLst/>
                        </a:rPr>
                        <a:t>Established</a:t>
                      </a:r>
                      <a:endParaRPr lang="en-GB" sz="1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effectLst/>
                        </a:rPr>
                        <a:t>Development activities to consider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404709"/>
                  </a:ext>
                </a:extLst>
              </a:tr>
              <a:tr h="116082">
                <a:tc gridSpan="6">
                  <a:txBody>
                    <a:bodyPr/>
                    <a:lstStyle/>
                    <a:p>
                      <a:pPr>
                        <a:lnSpc>
                          <a:spcPct val="107000"/>
                        </a:lnSpc>
                        <a:spcAft>
                          <a:spcPts val="800"/>
                        </a:spcAft>
                      </a:pPr>
                      <a:r>
                        <a:rPr lang="en-GB" sz="1600" kern="100" dirty="0">
                          <a:effectLst/>
                        </a:rPr>
                        <a:t>INCREASING AWARENESS OF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6642486"/>
                  </a:ext>
                </a:extLst>
              </a:tr>
              <a:tr h="767509">
                <a:tc>
                  <a:txBody>
                    <a:bodyPr/>
                    <a:lstStyle/>
                    <a:p>
                      <a:pPr algn="ct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3</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 about Early Connect has been shared with parents and carers.</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have not yet shared information about Apprenticeships and/or the Early Connect pilot with parents and carers.</a:t>
                      </a: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a:effectLst/>
                          <a:latin typeface="Calibri" panose="020F0502020204030204" pitchFamily="34" charset="0"/>
                          <a:ea typeface="Calibri" panose="020F0502020204030204" pitchFamily="34" charset="0"/>
                          <a:cs typeface="Times New Roman" panose="02020603050405020304" pitchFamily="18" charset="0"/>
                        </a:rPr>
                        <a:t>We have shared some information about the Early Connect with our parents and carers through our website / newsletter.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a:effectLst/>
                          <a:latin typeface="Calibri" panose="020F0502020204030204" pitchFamily="34" charset="0"/>
                          <a:ea typeface="Calibri" panose="020F0502020204030204" pitchFamily="34" charset="0"/>
                          <a:cs typeface="Times New Roman" panose="02020603050405020304" pitchFamily="18" charset="0"/>
                        </a:rPr>
                        <a:t>We have scheduled regular updates to parents and carers about the Early Connect pilot.</a:t>
                      </a:r>
                    </a:p>
                    <a:p>
                      <a:pPr>
                        <a:lnSpc>
                          <a:spcPct val="107000"/>
                        </a:lnSpc>
                        <a:spcAft>
                          <a:spcPts val="800"/>
                        </a:spcAft>
                      </a:pPr>
                      <a:r>
                        <a:rPr lang="en-GB" sz="13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a:effectLst/>
                          <a:latin typeface="Calibri" panose="020F0502020204030204" pitchFamily="34" charset="0"/>
                          <a:ea typeface="Calibri" panose="020F0502020204030204" pitchFamily="34" charset="0"/>
                          <a:cs typeface="Times New Roman" panose="02020603050405020304" pitchFamily="18" charset="0"/>
                        </a:rPr>
                        <a:t>Share the </a:t>
                      </a:r>
                      <a:r>
                        <a:rPr lang="en-GB" sz="13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Early Connect information sheet</a:t>
                      </a:r>
                      <a:r>
                        <a:rPr lang="en-GB" sz="1300" kern="100">
                          <a:effectLst/>
                          <a:latin typeface="Calibri" panose="020F0502020204030204" pitchFamily="34" charset="0"/>
                          <a:ea typeface="Calibri" panose="020F0502020204030204" pitchFamily="34" charset="0"/>
                          <a:cs typeface="Times New Roman" panose="02020603050405020304" pitchFamily="18" charset="0"/>
                        </a:rPr>
                        <a:t> to help inform parents about the pilot.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20368"/>
                  </a:ext>
                </a:extLst>
              </a:tr>
              <a:tr h="395563">
                <a:tc>
                  <a:txBody>
                    <a:bodyPr/>
                    <a:lstStyle/>
                    <a:p>
                      <a:pPr algn="ctr">
                        <a:lnSpc>
                          <a:spcPct val="107000"/>
                        </a:lnSpc>
                        <a:spcAft>
                          <a:spcPts val="800"/>
                        </a:spcAft>
                      </a:pPr>
                      <a:r>
                        <a:rPr lang="en-GB" sz="1600" kern="100" dirty="0">
                          <a:effectLst/>
                        </a:rPr>
                        <a:t>4</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Our school/college is part of the local Careers Hub and is aware of and participating in the wider Early Connect CPD programme.</a:t>
                      </a:r>
                      <a:endParaRPr lang="en-GB" sz="13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kern="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are members of the Careers Hub but have not yet accessed any further support for Early Connect.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are aware of the CPD programme and we are starting to access the training opportunities and resources.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are fully on board with the CPD programme. Staff will be attending the training sessions and accessing the resources.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Speak with your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4"/>
                        </a:rPr>
                        <a:t>local Careers Hub </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to find out more about the Early Connect CPD programme available.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455141"/>
                  </a:ext>
                </a:extLst>
              </a:tr>
            </a:tbl>
          </a:graphicData>
        </a:graphic>
      </p:graphicFrame>
    </p:spTree>
    <p:extLst>
      <p:ext uri="{BB962C8B-B14F-4D97-AF65-F5344CB8AC3E}">
        <p14:creationId xmlns:p14="http://schemas.microsoft.com/office/powerpoint/2010/main" val="17339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837504-E470-2AB1-9988-9A458A6B7DD3}"/>
              </a:ext>
            </a:extLst>
          </p:cNvPr>
          <p:cNvGraphicFramePr>
            <a:graphicFrameLocks noGrp="1"/>
          </p:cNvGraphicFramePr>
          <p:nvPr>
            <p:extLst>
              <p:ext uri="{D42A27DB-BD31-4B8C-83A1-F6EECF244321}">
                <p14:modId xmlns:p14="http://schemas.microsoft.com/office/powerpoint/2010/main" val="3126952939"/>
              </p:ext>
            </p:extLst>
          </p:nvPr>
        </p:nvGraphicFramePr>
        <p:xfrm>
          <a:off x="237461" y="1233302"/>
          <a:ext cx="11717077" cy="4353180"/>
        </p:xfrm>
        <a:graphic>
          <a:graphicData uri="http://schemas.openxmlformats.org/drawingml/2006/table">
            <a:tbl>
              <a:tblPr firstRow="1" firstCol="1" bandRow="1">
                <a:tableStyleId>{68D230F3-CF80-4859-8CE7-A43EE81993B5}</a:tableStyleId>
              </a:tblPr>
              <a:tblGrid>
                <a:gridCol w="325247">
                  <a:extLst>
                    <a:ext uri="{9D8B030D-6E8A-4147-A177-3AD203B41FA5}">
                      <a16:colId xmlns:a16="http://schemas.microsoft.com/office/drawing/2014/main" val="2914157984"/>
                    </a:ext>
                  </a:extLst>
                </a:gridCol>
                <a:gridCol w="1594338">
                  <a:extLst>
                    <a:ext uri="{9D8B030D-6E8A-4147-A177-3AD203B41FA5}">
                      <a16:colId xmlns:a16="http://schemas.microsoft.com/office/drawing/2014/main" val="2654437399"/>
                    </a:ext>
                  </a:extLst>
                </a:gridCol>
                <a:gridCol w="2449373">
                  <a:extLst>
                    <a:ext uri="{9D8B030D-6E8A-4147-A177-3AD203B41FA5}">
                      <a16:colId xmlns:a16="http://schemas.microsoft.com/office/drawing/2014/main" val="2535044167"/>
                    </a:ext>
                  </a:extLst>
                </a:gridCol>
                <a:gridCol w="2449373">
                  <a:extLst>
                    <a:ext uri="{9D8B030D-6E8A-4147-A177-3AD203B41FA5}">
                      <a16:colId xmlns:a16="http://schemas.microsoft.com/office/drawing/2014/main" val="462280475"/>
                    </a:ext>
                  </a:extLst>
                </a:gridCol>
                <a:gridCol w="2449373">
                  <a:extLst>
                    <a:ext uri="{9D8B030D-6E8A-4147-A177-3AD203B41FA5}">
                      <a16:colId xmlns:a16="http://schemas.microsoft.com/office/drawing/2014/main" val="3801177051"/>
                    </a:ext>
                  </a:extLst>
                </a:gridCol>
                <a:gridCol w="2449373">
                  <a:extLst>
                    <a:ext uri="{9D8B030D-6E8A-4147-A177-3AD203B41FA5}">
                      <a16:colId xmlns:a16="http://schemas.microsoft.com/office/drawing/2014/main" val="2674979760"/>
                    </a:ext>
                  </a:extLst>
                </a:gridCol>
              </a:tblGrid>
              <a:tr h="152965">
                <a:tc gridSpan="2">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37561"/>
                          </a:solidFill>
                          <a:effectLst/>
                        </a:rPr>
                        <a:t>Getting started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FC000"/>
                          </a:solidFill>
                          <a:effectLst/>
                        </a:rPr>
                        <a:t>In development</a:t>
                      </a:r>
                      <a:endParaRPr lang="en-GB"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00B050"/>
                          </a:solidFill>
                          <a:effectLst/>
                        </a:rPr>
                        <a:t>Established</a:t>
                      </a:r>
                      <a:endParaRPr lang="en-GB" sz="1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effectLst/>
                        </a:rPr>
                        <a:t>Development activities to consider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404709"/>
                  </a:ext>
                </a:extLst>
              </a:tr>
              <a:tr h="116082">
                <a:tc gridSpan="6">
                  <a:txBody>
                    <a:bodyPr/>
                    <a:lstStyle/>
                    <a:p>
                      <a:pPr>
                        <a:lnSpc>
                          <a:spcPct val="107000"/>
                        </a:lnSpc>
                        <a:spcAft>
                          <a:spcPts val="800"/>
                        </a:spcAft>
                      </a:pPr>
                      <a:r>
                        <a:rPr lang="en-GB" sz="1600" kern="100" dirty="0">
                          <a:effectLst/>
                        </a:rPr>
                        <a:t>EXPLORING APPRENTICESHIPS</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6642486"/>
                  </a:ext>
                </a:extLst>
              </a:tr>
              <a:tr h="767509">
                <a:tc>
                  <a:txBody>
                    <a:bodyPr/>
                    <a:lstStyle/>
                    <a:p>
                      <a:pPr algn="ct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5</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feel secure in how to explore and research the different apprenticeship roles and levels.</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Students have received some information about apprenticeships as part of the wider careers programme.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participate in the ASK Programme and have booked a series of workshops and sessions for students throughout the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have a detailed apprenticeship programme in place that encourages students to consider apprenticeships as one of their options from Year 8 onwards.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Book apprenticeship support for your students through the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3"/>
                        </a:rPr>
                        <a:t>ASK Programme</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420368"/>
                  </a:ext>
                </a:extLst>
              </a:tr>
              <a:tr h="395563">
                <a:tc>
                  <a:txBody>
                    <a:bodyPr/>
                    <a:lstStyle/>
                    <a:p>
                      <a:pPr algn="ctr">
                        <a:lnSpc>
                          <a:spcPct val="107000"/>
                        </a:lnSpc>
                        <a:spcAft>
                          <a:spcPts val="800"/>
                        </a:spcAft>
                      </a:pPr>
                      <a:r>
                        <a:rPr lang="en-GB" sz="1600" kern="100" dirty="0">
                          <a:effectLst/>
                        </a:rPr>
                        <a:t>6</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are encouraged to consider apprenticeships at all levels, not just degree apprenticeships.</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There is some information available for students about the different levels of apprenticeships, covered through assemblies and information leaflets.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encourage students to learn about and consider apprenticeships by assisting them to research the different apprenticeship standards and levels available.</a:t>
                      </a:r>
                    </a:p>
                    <a:p>
                      <a:pPr>
                        <a:lnSpc>
                          <a:spcPct val="107000"/>
                        </a:lnSpc>
                        <a:spcAft>
                          <a:spcPts val="800"/>
                        </a:spcAft>
                      </a:pP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Students are secure in their knowledge of the different apprenticeship levels. We use our student alumni and other local apprenticeship ambassadors to inspire students to understand and explore the range of apprenticeship levels.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Speak to your local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3"/>
                        </a:rPr>
                        <a:t>ASK Programme</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delivery partner and ask them to connect you with your local ambassador network.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455141"/>
                  </a:ext>
                </a:extLst>
              </a:tr>
            </a:tbl>
          </a:graphicData>
        </a:graphic>
      </p:graphicFrame>
    </p:spTree>
    <p:extLst>
      <p:ext uri="{BB962C8B-B14F-4D97-AF65-F5344CB8AC3E}">
        <p14:creationId xmlns:p14="http://schemas.microsoft.com/office/powerpoint/2010/main" val="401660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837504-E470-2AB1-9988-9A458A6B7DD3}"/>
              </a:ext>
            </a:extLst>
          </p:cNvPr>
          <p:cNvGraphicFramePr>
            <a:graphicFrameLocks noGrp="1"/>
          </p:cNvGraphicFramePr>
          <p:nvPr>
            <p:extLst>
              <p:ext uri="{D42A27DB-BD31-4B8C-83A1-F6EECF244321}">
                <p14:modId xmlns:p14="http://schemas.microsoft.com/office/powerpoint/2010/main" val="3737735902"/>
              </p:ext>
            </p:extLst>
          </p:nvPr>
        </p:nvGraphicFramePr>
        <p:xfrm>
          <a:off x="237461" y="1233302"/>
          <a:ext cx="11717077" cy="4675506"/>
        </p:xfrm>
        <a:graphic>
          <a:graphicData uri="http://schemas.openxmlformats.org/drawingml/2006/table">
            <a:tbl>
              <a:tblPr firstRow="1" firstCol="1" bandRow="1">
                <a:tableStyleId>{68D230F3-CF80-4859-8CE7-A43EE81993B5}</a:tableStyleId>
              </a:tblPr>
              <a:tblGrid>
                <a:gridCol w="325247">
                  <a:extLst>
                    <a:ext uri="{9D8B030D-6E8A-4147-A177-3AD203B41FA5}">
                      <a16:colId xmlns:a16="http://schemas.microsoft.com/office/drawing/2014/main" val="2914157984"/>
                    </a:ext>
                  </a:extLst>
                </a:gridCol>
                <a:gridCol w="1594338">
                  <a:extLst>
                    <a:ext uri="{9D8B030D-6E8A-4147-A177-3AD203B41FA5}">
                      <a16:colId xmlns:a16="http://schemas.microsoft.com/office/drawing/2014/main" val="2654437399"/>
                    </a:ext>
                  </a:extLst>
                </a:gridCol>
                <a:gridCol w="2449373">
                  <a:extLst>
                    <a:ext uri="{9D8B030D-6E8A-4147-A177-3AD203B41FA5}">
                      <a16:colId xmlns:a16="http://schemas.microsoft.com/office/drawing/2014/main" val="2535044167"/>
                    </a:ext>
                  </a:extLst>
                </a:gridCol>
                <a:gridCol w="2449373">
                  <a:extLst>
                    <a:ext uri="{9D8B030D-6E8A-4147-A177-3AD203B41FA5}">
                      <a16:colId xmlns:a16="http://schemas.microsoft.com/office/drawing/2014/main" val="462280475"/>
                    </a:ext>
                  </a:extLst>
                </a:gridCol>
                <a:gridCol w="2449373">
                  <a:extLst>
                    <a:ext uri="{9D8B030D-6E8A-4147-A177-3AD203B41FA5}">
                      <a16:colId xmlns:a16="http://schemas.microsoft.com/office/drawing/2014/main" val="3801177051"/>
                    </a:ext>
                  </a:extLst>
                </a:gridCol>
                <a:gridCol w="2449373">
                  <a:extLst>
                    <a:ext uri="{9D8B030D-6E8A-4147-A177-3AD203B41FA5}">
                      <a16:colId xmlns:a16="http://schemas.microsoft.com/office/drawing/2014/main" val="2674979760"/>
                    </a:ext>
                  </a:extLst>
                </a:gridCol>
              </a:tblGrid>
              <a:tr h="152965">
                <a:tc gridSpan="2">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37561"/>
                          </a:solidFill>
                          <a:effectLst/>
                        </a:rPr>
                        <a:t>Getting started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FC000"/>
                          </a:solidFill>
                          <a:effectLst/>
                        </a:rPr>
                        <a:t>In development</a:t>
                      </a:r>
                      <a:endParaRPr lang="en-GB"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00B050"/>
                          </a:solidFill>
                          <a:effectLst/>
                        </a:rPr>
                        <a:t>Established</a:t>
                      </a:r>
                      <a:endParaRPr lang="en-GB" sz="1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effectLst/>
                        </a:rPr>
                        <a:t>Development activities to consider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404709"/>
                  </a:ext>
                </a:extLst>
              </a:tr>
              <a:tr h="116082">
                <a:tc gridSpan="6">
                  <a:txBody>
                    <a:bodyPr/>
                    <a:lstStyle/>
                    <a:p>
                      <a:pPr>
                        <a:lnSpc>
                          <a:spcPct val="107000"/>
                        </a:lnSpc>
                        <a:spcAft>
                          <a:spcPts val="800"/>
                        </a:spcAft>
                      </a:pPr>
                      <a:r>
                        <a:rPr lang="en-GB" sz="1600" kern="100" dirty="0">
                          <a:effectLst/>
                        </a:rPr>
                        <a:t>PREPARING FOR APPRENTICESHIP APPLICATIONS</a:t>
                      </a:r>
                    </a:p>
                    <a:p>
                      <a:pPr>
                        <a:lnSpc>
                          <a:spcPct val="107000"/>
                        </a:lnSpc>
                        <a:spcAft>
                          <a:spcPts val="800"/>
                        </a:spcAft>
                      </a:pP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6642486"/>
                  </a:ext>
                </a:extLst>
              </a:tr>
              <a:tr h="395563">
                <a:tc>
                  <a:txBody>
                    <a:bodyPr/>
                    <a:lstStyle/>
                    <a:p>
                      <a:pPr algn="ctr">
                        <a:lnSpc>
                          <a:spcPct val="107000"/>
                        </a:lnSpc>
                        <a:spcAft>
                          <a:spcPts val="800"/>
                        </a:spcAft>
                      </a:pPr>
                      <a:r>
                        <a:rPr lang="en-GB" sz="1600" kern="100" dirty="0">
                          <a:effectLst/>
                        </a:rPr>
                        <a:t>7</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200" dirty="0">
                          <a:solidFill>
                            <a:schemeClr val="tx1"/>
                          </a:solidFill>
                          <a:effectLst/>
                          <a:latin typeface="+mn-lt"/>
                          <a:ea typeface="+mn-ea"/>
                          <a:cs typeface="+mn-cs"/>
                        </a:rPr>
                        <a:t>Staff are confident to include information about apprenticeships into classroom activities through subjects and PSHE/tutorials.</a:t>
                      </a:r>
                      <a:br>
                        <a:rPr lang="en-GB" sz="13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GB" sz="13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Staff are encouraged and supported to think about how information about apprenticeships could be included within their lessons.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A number of subject teachers include information about apprenticeships as part of their lessons to help students to connect the subject to future employment opportunities.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All subjects include information about apprenticeships and regularly make references to the different career routes and job roles throughout the year.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Access the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3"/>
                        </a:rPr>
                        <a:t>apprenticeship resources hub</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to see how their subjects are relevant to different types of apprenticeships.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15504"/>
                  </a:ext>
                </a:extLst>
              </a:tr>
              <a:tr h="395563">
                <a:tc>
                  <a:txBody>
                    <a:bodyPr/>
                    <a:lstStyle/>
                    <a:p>
                      <a:pPr algn="ctr">
                        <a:lnSpc>
                          <a:spcPct val="107000"/>
                        </a:lnSpc>
                        <a:spcAft>
                          <a:spcPts val="800"/>
                        </a:spcAft>
                      </a:pPr>
                      <a:r>
                        <a:rPr lang="en-GB" sz="1600" kern="100" dirty="0">
                          <a:effectLst/>
                        </a:rPr>
                        <a:t>8</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Students are supported to prepare for apprenticeship recruitment processes. E.g. managing deadlines, interview techniques, assessment centres etc.</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Students are broadly made aware of recruitment activities and are supported to prepare a CV.</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participate in the ASK Programme and have booked a series of workshops and sessions for students throughout the year including mock interviews and assessment centres.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have a detailed programme in place that supports students to prepare for employment, including how to navigate the many different application processes that they may encounter.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Book apprenticeship support for your students through the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4"/>
                        </a:rPr>
                        <a:t>ASK Programme</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137708"/>
                  </a:ext>
                </a:extLst>
              </a:tr>
            </a:tbl>
          </a:graphicData>
        </a:graphic>
      </p:graphicFrame>
    </p:spTree>
    <p:extLst>
      <p:ext uri="{BB962C8B-B14F-4D97-AF65-F5344CB8AC3E}">
        <p14:creationId xmlns:p14="http://schemas.microsoft.com/office/powerpoint/2010/main" val="3945947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F5837504-E470-2AB1-9988-9A458A6B7DD3}"/>
              </a:ext>
            </a:extLst>
          </p:cNvPr>
          <p:cNvGraphicFramePr>
            <a:graphicFrameLocks noGrp="1"/>
          </p:cNvGraphicFramePr>
          <p:nvPr>
            <p:extLst>
              <p:ext uri="{D42A27DB-BD31-4B8C-83A1-F6EECF244321}">
                <p14:modId xmlns:p14="http://schemas.microsoft.com/office/powerpoint/2010/main" val="2618767778"/>
              </p:ext>
            </p:extLst>
          </p:nvPr>
        </p:nvGraphicFramePr>
        <p:xfrm>
          <a:off x="237461" y="1233302"/>
          <a:ext cx="11717077" cy="4454780"/>
        </p:xfrm>
        <a:graphic>
          <a:graphicData uri="http://schemas.openxmlformats.org/drawingml/2006/table">
            <a:tbl>
              <a:tblPr firstRow="1" firstCol="1" bandRow="1">
                <a:tableStyleId>{68D230F3-CF80-4859-8CE7-A43EE81993B5}</a:tableStyleId>
              </a:tblPr>
              <a:tblGrid>
                <a:gridCol w="325247">
                  <a:extLst>
                    <a:ext uri="{9D8B030D-6E8A-4147-A177-3AD203B41FA5}">
                      <a16:colId xmlns:a16="http://schemas.microsoft.com/office/drawing/2014/main" val="2914157984"/>
                    </a:ext>
                  </a:extLst>
                </a:gridCol>
                <a:gridCol w="1594338">
                  <a:extLst>
                    <a:ext uri="{9D8B030D-6E8A-4147-A177-3AD203B41FA5}">
                      <a16:colId xmlns:a16="http://schemas.microsoft.com/office/drawing/2014/main" val="2654437399"/>
                    </a:ext>
                  </a:extLst>
                </a:gridCol>
                <a:gridCol w="2449373">
                  <a:extLst>
                    <a:ext uri="{9D8B030D-6E8A-4147-A177-3AD203B41FA5}">
                      <a16:colId xmlns:a16="http://schemas.microsoft.com/office/drawing/2014/main" val="2535044167"/>
                    </a:ext>
                  </a:extLst>
                </a:gridCol>
                <a:gridCol w="2449373">
                  <a:extLst>
                    <a:ext uri="{9D8B030D-6E8A-4147-A177-3AD203B41FA5}">
                      <a16:colId xmlns:a16="http://schemas.microsoft.com/office/drawing/2014/main" val="462280475"/>
                    </a:ext>
                  </a:extLst>
                </a:gridCol>
                <a:gridCol w="2449373">
                  <a:extLst>
                    <a:ext uri="{9D8B030D-6E8A-4147-A177-3AD203B41FA5}">
                      <a16:colId xmlns:a16="http://schemas.microsoft.com/office/drawing/2014/main" val="3801177051"/>
                    </a:ext>
                  </a:extLst>
                </a:gridCol>
                <a:gridCol w="2449373">
                  <a:extLst>
                    <a:ext uri="{9D8B030D-6E8A-4147-A177-3AD203B41FA5}">
                      <a16:colId xmlns:a16="http://schemas.microsoft.com/office/drawing/2014/main" val="2674979760"/>
                    </a:ext>
                  </a:extLst>
                </a:gridCol>
              </a:tblGrid>
              <a:tr h="152965">
                <a:tc gridSpan="2">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100" kern="100" dirty="0">
                          <a:effectLst/>
                        </a:rPr>
                        <a:t> </a:t>
                      </a:r>
                    </a:p>
                    <a:p>
                      <a:pPr>
                        <a:lnSpc>
                          <a:spcPct val="107000"/>
                        </a:lnSpc>
                        <a:spcAft>
                          <a:spcPts val="800"/>
                        </a:spcAft>
                      </a:pPr>
                      <a:r>
                        <a:rPr lang="en-GB" sz="1100" kern="100" dirty="0">
                          <a:effectLst/>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37561"/>
                          </a:solidFill>
                          <a:effectLst/>
                        </a:rPr>
                        <a:t>Getting started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FFC000"/>
                          </a:solidFill>
                          <a:effectLst/>
                        </a:rPr>
                        <a:t>In development</a:t>
                      </a:r>
                      <a:endParaRPr lang="en-GB" sz="1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solidFill>
                            <a:srgbClr val="00B050"/>
                          </a:solidFill>
                          <a:effectLst/>
                        </a:rPr>
                        <a:t>Established</a:t>
                      </a:r>
                      <a:endParaRPr lang="en-GB" sz="16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600" kern="100" dirty="0">
                          <a:effectLst/>
                        </a:rPr>
                        <a:t>Development activities to consider</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404709"/>
                  </a:ext>
                </a:extLst>
              </a:tr>
              <a:tr h="116082">
                <a:tc gridSpan="6">
                  <a:txBody>
                    <a:bodyPr/>
                    <a:lstStyle/>
                    <a:p>
                      <a:pPr>
                        <a:lnSpc>
                          <a:spcPct val="107000"/>
                        </a:lnSpc>
                        <a:spcAft>
                          <a:spcPts val="800"/>
                        </a:spcAft>
                      </a:pPr>
                      <a:r>
                        <a:rPr lang="en-GB" sz="1600" kern="100" dirty="0">
                          <a:effectLst/>
                        </a:rPr>
                        <a:t>SHARING INFORMATION WITH KEY INFLUENCERS ABOUT APPRENTICESHIPS</a:t>
                      </a:r>
                    </a:p>
                    <a:p>
                      <a:pPr>
                        <a:lnSpc>
                          <a:spcPct val="107000"/>
                        </a:lnSpc>
                        <a:spcAft>
                          <a:spcPts val="800"/>
                        </a:spcAft>
                      </a:pP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Aft>
                          <a:spcPts val="800"/>
                        </a:spcAft>
                      </a:pPr>
                      <a:r>
                        <a:rPr lang="en-GB" sz="1600" kern="100" dirty="0">
                          <a:effectLst/>
                        </a:rPr>
                        <a:t>INVOLVEMENT IN EARLY CONNECT</a:t>
                      </a:r>
                      <a:br>
                        <a:rPr lang="en-GB" sz="1400" kern="100" dirty="0">
                          <a:effectLst/>
                        </a:rPr>
                      </a:br>
                      <a:endParaRPr lang="en-GB" sz="1400" kern="100" dirty="0">
                        <a:effectLst/>
                      </a:endParaRP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66642486"/>
                  </a:ext>
                </a:extLst>
              </a:tr>
              <a:tr h="395563">
                <a:tc>
                  <a:txBody>
                    <a:bodyPr/>
                    <a:lstStyle/>
                    <a:p>
                      <a:pPr algn="ctr">
                        <a:lnSpc>
                          <a:spcPct val="107000"/>
                        </a:lnSpc>
                        <a:spcAft>
                          <a:spcPts val="800"/>
                        </a:spcAft>
                      </a:pPr>
                      <a:r>
                        <a:rPr lang="en-GB" sz="1600" kern="100" dirty="0">
                          <a:effectLst/>
                        </a:rPr>
                        <a:t>9</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200" dirty="0">
                          <a:solidFill>
                            <a:schemeClr val="tx1"/>
                          </a:solidFill>
                          <a:effectLst/>
                          <a:latin typeface="+mn-lt"/>
                          <a:ea typeface="+mn-ea"/>
                          <a:cs typeface="+mn-cs"/>
                        </a:rPr>
                        <a:t>Parents and carers receive regular information about apprenticeships.</a:t>
                      </a:r>
                    </a:p>
                    <a:p>
                      <a:pPr marL="0" marR="0" lvl="0" indent="0" algn="l" defTabSz="914222" rtl="0" eaLnBrk="1" fontAlgn="auto" latinLnBrk="0" hangingPunct="1">
                        <a:lnSpc>
                          <a:spcPct val="107000"/>
                        </a:lnSpc>
                        <a:spcBef>
                          <a:spcPts val="0"/>
                        </a:spcBef>
                        <a:spcAft>
                          <a:spcPts val="800"/>
                        </a:spcAft>
                        <a:buClrTx/>
                        <a:buSzTx/>
                        <a:buFontTx/>
                        <a:buNone/>
                        <a:tabLst/>
                        <a:defRPr/>
                      </a:pPr>
                      <a:endParaRPr lang="en-GB" sz="13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have information on our website about apprenticeships that parents can access.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try to include information about apprenticeships as an option at post-16 and post-18 events with parents and carers.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regularly share information about apprenticeships with parents and carers throughout the year in a number of different ways, including events, workshops and through newsletters and the website.</a:t>
                      </a:r>
                    </a:p>
                    <a:p>
                      <a:pPr>
                        <a:lnSpc>
                          <a:spcPct val="107000"/>
                        </a:lnSpc>
                        <a:spcAft>
                          <a:spcPts val="800"/>
                        </a:spcAft>
                      </a:pP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Share the </a:t>
                      </a:r>
                      <a:r>
                        <a:rPr lang="en-GB" sz="1300" kern="100" dirty="0">
                          <a:effectLst/>
                          <a:latin typeface="Calibri" panose="020F0502020204030204" pitchFamily="34" charset="0"/>
                          <a:ea typeface="Calibri" panose="020F0502020204030204" pitchFamily="34" charset="0"/>
                          <a:cs typeface="Times New Roman" panose="02020603050405020304" pitchFamily="18" charset="0"/>
                          <a:hlinkClick r:id="rId3"/>
                        </a:rPr>
                        <a:t>monthly Parent and Carer Pack</a:t>
                      </a: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 from the Department for Education. This free resource is written for parents and carers to inform them about useful apprenticeship news </a:t>
                      </a:r>
                      <a:r>
                        <a:rPr lang="en-GB" sz="1300" kern="100">
                          <a:effectLst/>
                          <a:latin typeface="Calibri" panose="020F0502020204030204" pitchFamily="34" charset="0"/>
                          <a:ea typeface="Calibri" panose="020F0502020204030204" pitchFamily="34" charset="0"/>
                          <a:cs typeface="Times New Roman" panose="02020603050405020304" pitchFamily="18" charset="0"/>
                        </a:rPr>
                        <a:t>and information.</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15504"/>
                  </a:ext>
                </a:extLst>
              </a:tr>
              <a:tr h="395563">
                <a:tc>
                  <a:txBody>
                    <a:bodyPr/>
                    <a:lstStyle/>
                    <a:p>
                      <a:pPr algn="ctr">
                        <a:lnSpc>
                          <a:spcPct val="107000"/>
                        </a:lnSpc>
                        <a:spcAft>
                          <a:spcPts val="800"/>
                        </a:spcAft>
                      </a:pPr>
                      <a:r>
                        <a:rPr lang="en-GB" sz="1600" kern="100" dirty="0">
                          <a:effectLst/>
                        </a:rPr>
                        <a:t>10</a:t>
                      </a:r>
                    </a:p>
                  </a:txBody>
                  <a:tcPr marL="23186" marR="2318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Teachers and colleagues receive regular information throughout the year about apprenticeships.</a:t>
                      </a:r>
                    </a:p>
                    <a:p>
                      <a:pPr marL="0" marR="0" lvl="0" indent="0" algn="l" defTabSz="914222" rtl="0" eaLnBrk="1" fontAlgn="auto" latinLnBrk="0" hangingPunct="1">
                        <a:lnSpc>
                          <a:spcPct val="107000"/>
                        </a:lnSpc>
                        <a:spcBef>
                          <a:spcPts val="0"/>
                        </a:spcBef>
                        <a:spcAft>
                          <a:spcPts val="800"/>
                        </a:spcAft>
                        <a:buClrTx/>
                        <a:buSzTx/>
                        <a:buFontTx/>
                        <a:buNone/>
                        <a:tabLst/>
                        <a:defRPr/>
                      </a:pP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222" rtl="0" eaLnBrk="1" fontAlgn="auto" latinLnBrk="0" hangingPunct="1">
                        <a:lnSpc>
                          <a:spcPct val="107000"/>
                        </a:lnSpc>
                        <a:spcBef>
                          <a:spcPts val="0"/>
                        </a:spcBef>
                        <a:spcAft>
                          <a:spcPts val="800"/>
                        </a:spcAft>
                        <a:buClrTx/>
                        <a:buSzTx/>
                        <a:buFontTx/>
                        <a:buNone/>
                        <a:tabLst/>
                        <a:defRPr/>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are considering how we can provide information to colleagues throughout the year, including staff INSET and briefings.</a:t>
                      </a:r>
                    </a:p>
                    <a:p>
                      <a:pPr>
                        <a:lnSpc>
                          <a:spcPct val="107000"/>
                        </a:lnSpc>
                        <a:spcAft>
                          <a:spcPts val="800"/>
                        </a:spcAft>
                      </a:pP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try to include information about apprenticeships within staff INSET and staff briefings.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We ensure that information about apprenticeships is integrated into the staff calendar, providing opportunities for staff CPD and awareness raising.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Calibri" panose="020F0502020204030204" pitchFamily="34" charset="0"/>
                          <a:ea typeface="Calibri" panose="020F0502020204030204" pitchFamily="34" charset="0"/>
                          <a:cs typeface="Times New Roman" panose="02020603050405020304" pitchFamily="18" charset="0"/>
                        </a:rPr>
                        <a:t>Staff are encouraged to sign up to the monthly ASK Programme newsletter to receive regular information about apprenticeships.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137708"/>
                  </a:ext>
                </a:extLst>
              </a:tr>
            </a:tbl>
          </a:graphicData>
        </a:graphic>
      </p:graphicFrame>
    </p:spTree>
    <p:extLst>
      <p:ext uri="{BB962C8B-B14F-4D97-AF65-F5344CB8AC3E}">
        <p14:creationId xmlns:p14="http://schemas.microsoft.com/office/powerpoint/2010/main" val="152849425"/>
      </p:ext>
    </p:extLst>
  </p:cSld>
  <p:clrMapOvr>
    <a:masterClrMapping/>
  </p:clrMapOvr>
</p:sld>
</file>

<file path=ppt/theme/theme1.xml><?xml version="1.0" encoding="utf-8"?>
<a:theme xmlns:a="http://schemas.openxmlformats.org/drawingml/2006/main" name="Confidential">
  <a:themeElements>
    <a:clrScheme name="UCAS 2023">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BFD730"/>
      </a:accent5>
      <a:accent6>
        <a:srgbClr val="706CB2"/>
      </a:accent6>
      <a:hlink>
        <a:srgbClr val="177EBF"/>
      </a:hlink>
      <a:folHlink>
        <a:srgbClr val="15BC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00"/>
        </a:solidFill>
        <a:ln w="9508" cap="flat">
          <a:noFill/>
          <a:prstDash val="solid"/>
          <a:miter/>
        </a:ln>
      </a:spPr>
      <a:bodyPr rtlCol="0" anchor="ctr"/>
      <a:lstStyle>
        <a:defPPr algn="l">
          <a:defRPr/>
        </a:defPPr>
      </a:lstStyle>
    </a:spDef>
  </a:objectDefaults>
  <a:extraClrSchemeLst/>
  <a:extLst>
    <a:ext uri="{05A4C25C-085E-4340-85A3-A5531E510DB2}">
      <thm15:themeFamily xmlns:thm15="http://schemas.microsoft.com/office/thememl/2012/main" name="Confidential" id="{BB002AC7-3FFA-B546-9726-18A973771FA4}" vid="{E00D3107-637A-294C-9054-73F9D8992F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CC7E203A-132D-4691-9068-315C0EE49E44}">
  <ds:schemaRefs>
    <ds:schemaRef ds:uri="http://schemas.microsoft.com/sharepoint/v3/contenttype/forms"/>
  </ds:schemaRefs>
</ds:datastoreItem>
</file>

<file path=customXml/itemProps2.xml><?xml version="1.0" encoding="utf-8"?>
<ds:datastoreItem xmlns:ds="http://schemas.openxmlformats.org/officeDocument/2006/customXml" ds:itemID="{FA3B9279-AF24-44DB-A8D0-2223D3838789}">
  <ds:schemaRefs>
    <ds:schemaRef ds:uri="01cdd075-c344-4c65-8551-ba9dc45e0196"/>
    <ds:schemaRef ds:uri="6c2c260b-7b8b-4528-a165-310b68aa1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F247CB-BD8B-4BBC-9301-93CC96DF0A90}">
  <ds:schemaRefs>
    <ds:schemaRef ds:uri="http://www.w3.org/XML/1998/namespace"/>
    <ds:schemaRef ds:uri="6c2c260b-7b8b-4528-a165-310b68aa19c0"/>
    <ds:schemaRef ds:uri="http://schemas.microsoft.com/office/infopath/2007/PartnerControls"/>
    <ds:schemaRef ds:uri="http://schemas.microsoft.com/office/2006/metadata/properties"/>
    <ds:schemaRef ds:uri="http://purl.org/dc/elements/1.1/"/>
    <ds:schemaRef ds:uri="http://schemas.microsoft.com/office/2006/documentManagement/types"/>
    <ds:schemaRef ds:uri="01cdd075-c344-4c65-8551-ba9dc45e0196"/>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{F224E054-93D0-4FBD-835C-C886606D75EE}tf78438558_win32</Template>
  <TotalTime>521</TotalTime>
  <Words>1144</Words>
  <Application>Microsoft Office PowerPoint</Application>
  <PresentationFormat>Widescreen</PresentationFormat>
  <Paragraphs>122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Oswald Medium</vt:lpstr>
      <vt:lpstr>Roboto</vt:lpstr>
      <vt:lpstr>Roboto Light</vt:lpstr>
      <vt:lpstr>Wingdings</vt:lpstr>
      <vt:lpstr>Confidential</vt:lpstr>
      <vt:lpstr>Apprenticeship Development Framework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Maria Handy</dc:creator>
  <cp:lastModifiedBy>Anna Morrison</cp:lastModifiedBy>
  <cp:revision>1</cp:revision>
  <cp:lastPrinted>2023-12-05T14:04:39Z</cp:lastPrinted>
  <dcterms:created xsi:type="dcterms:W3CDTF">2023-09-21T09:01:52Z</dcterms:created>
  <dcterms:modified xsi:type="dcterms:W3CDTF">2023-12-13T11:23:47Z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