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9"/>
  </p:notesMasterIdLst>
  <p:sldIdLst>
    <p:sldId id="357" r:id="rId5"/>
    <p:sldId id="417" r:id="rId6"/>
    <p:sldId id="362" r:id="rId7"/>
    <p:sldId id="429" r:id="rId8"/>
    <p:sldId id="365" r:id="rId9"/>
    <p:sldId id="378" r:id="rId10"/>
    <p:sldId id="442" r:id="rId11"/>
    <p:sldId id="414" r:id="rId12"/>
    <p:sldId id="443" r:id="rId13"/>
    <p:sldId id="444" r:id="rId14"/>
    <p:sldId id="446" r:id="rId15"/>
    <p:sldId id="445" r:id="rId16"/>
    <p:sldId id="411" r:id="rId17"/>
    <p:sldId id="412"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BC681-AAD5-4457-B3E3-2AC52E099FE3}" v="35" dt="2023-05-02T13:27:19.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79"/>
    <p:restoredTop sz="95260" autoAdjust="0"/>
  </p:normalViewPr>
  <p:slideViewPr>
    <p:cSldViewPr snapToGrid="0">
      <p:cViewPr varScale="1">
        <p:scale>
          <a:sx n="81" d="100"/>
          <a:sy n="81" d="100"/>
        </p:scale>
        <p:origin x="332" y="52"/>
      </p:cViewPr>
      <p:guideLst>
        <p:guide orient="horz" pos="152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udi Woodhouse" userId="75da38f7-78fc-4033-8daf-f24bdf0751d0" providerId="ADAL" clId="{C9D9B231-F8CF-4C75-84AB-AB2CB846A4AC}"/>
    <pc:docChg chg="modSld">
      <pc:chgData name="Trudi Woodhouse" userId="75da38f7-78fc-4033-8daf-f24bdf0751d0" providerId="ADAL" clId="{C9D9B231-F8CF-4C75-84AB-AB2CB846A4AC}" dt="2022-04-19T08:28:54.928" v="13" actId="20577"/>
      <pc:docMkLst>
        <pc:docMk/>
      </pc:docMkLst>
      <pc:sldChg chg="modSp mod">
        <pc:chgData name="Trudi Woodhouse" userId="75da38f7-78fc-4033-8daf-f24bdf0751d0" providerId="ADAL" clId="{C9D9B231-F8CF-4C75-84AB-AB2CB846A4AC}" dt="2022-04-19T08:27:17.945" v="6" actId="6549"/>
        <pc:sldMkLst>
          <pc:docMk/>
          <pc:sldMk cId="2553235915" sldId="362"/>
        </pc:sldMkLst>
        <pc:spChg chg="mod">
          <ac:chgData name="Trudi Woodhouse" userId="75da38f7-78fc-4033-8daf-f24bdf0751d0" providerId="ADAL" clId="{C9D9B231-F8CF-4C75-84AB-AB2CB846A4AC}" dt="2022-04-19T08:27:17.945" v="6" actId="6549"/>
          <ac:spMkLst>
            <pc:docMk/>
            <pc:sldMk cId="2553235915" sldId="362"/>
            <ac:spMk id="8" creationId="{40CCBD00-BF1C-4FAA-BA40-36211C2498DC}"/>
          </ac:spMkLst>
        </pc:spChg>
      </pc:sldChg>
      <pc:sldChg chg="modSp mod">
        <pc:chgData name="Trudi Woodhouse" userId="75da38f7-78fc-4033-8daf-f24bdf0751d0" providerId="ADAL" clId="{C9D9B231-F8CF-4C75-84AB-AB2CB846A4AC}" dt="2022-04-19T08:28:24.040" v="11" actId="6549"/>
        <pc:sldMkLst>
          <pc:docMk/>
          <pc:sldMk cId="2988923061" sldId="365"/>
        </pc:sldMkLst>
        <pc:spChg chg="mod">
          <ac:chgData name="Trudi Woodhouse" userId="75da38f7-78fc-4033-8daf-f24bdf0751d0" providerId="ADAL" clId="{C9D9B231-F8CF-4C75-84AB-AB2CB846A4AC}" dt="2022-04-19T08:28:24.040" v="11" actId="6549"/>
          <ac:spMkLst>
            <pc:docMk/>
            <pc:sldMk cId="2988923061" sldId="365"/>
            <ac:spMk id="3" creationId="{7552CE23-A83E-40CF-B3ED-D7376E9F350D}"/>
          </ac:spMkLst>
        </pc:spChg>
      </pc:sldChg>
      <pc:sldChg chg="modSp mod">
        <pc:chgData name="Trudi Woodhouse" userId="75da38f7-78fc-4033-8daf-f24bdf0751d0" providerId="ADAL" clId="{C9D9B231-F8CF-4C75-84AB-AB2CB846A4AC}" dt="2022-04-19T08:27:57.771" v="9" actId="6549"/>
        <pc:sldMkLst>
          <pc:docMk/>
          <pc:sldMk cId="0" sldId="392"/>
        </pc:sldMkLst>
        <pc:spChg chg="mod">
          <ac:chgData name="Trudi Woodhouse" userId="75da38f7-78fc-4033-8daf-f24bdf0751d0" providerId="ADAL" clId="{C9D9B231-F8CF-4C75-84AB-AB2CB846A4AC}" dt="2022-04-19T08:27:57.771" v="9" actId="6549"/>
          <ac:spMkLst>
            <pc:docMk/>
            <pc:sldMk cId="0" sldId="392"/>
            <ac:spMk id="3" creationId="{09CEB8B0-9797-4E38-A7CE-8015C2A82BF2}"/>
          </ac:spMkLst>
        </pc:spChg>
      </pc:sldChg>
      <pc:sldChg chg="modSp mod">
        <pc:chgData name="Trudi Woodhouse" userId="75da38f7-78fc-4033-8daf-f24bdf0751d0" providerId="ADAL" clId="{C9D9B231-F8CF-4C75-84AB-AB2CB846A4AC}" dt="2022-04-19T08:28:37.473" v="12" actId="6549"/>
        <pc:sldMkLst>
          <pc:docMk/>
          <pc:sldMk cId="2469835089" sldId="430"/>
        </pc:sldMkLst>
        <pc:spChg chg="mod">
          <ac:chgData name="Trudi Woodhouse" userId="75da38f7-78fc-4033-8daf-f24bdf0751d0" providerId="ADAL" clId="{C9D9B231-F8CF-4C75-84AB-AB2CB846A4AC}" dt="2022-04-19T08:28:37.473" v="12" actId="6549"/>
          <ac:spMkLst>
            <pc:docMk/>
            <pc:sldMk cId="2469835089" sldId="430"/>
            <ac:spMk id="9" creationId="{76253255-6D56-451D-B625-5E1B6269739E}"/>
          </ac:spMkLst>
        </pc:spChg>
      </pc:sldChg>
      <pc:sldChg chg="modSp mod">
        <pc:chgData name="Trudi Woodhouse" userId="75da38f7-78fc-4033-8daf-f24bdf0751d0" providerId="ADAL" clId="{C9D9B231-F8CF-4C75-84AB-AB2CB846A4AC}" dt="2022-04-19T08:28:54.928" v="13" actId="20577"/>
        <pc:sldMkLst>
          <pc:docMk/>
          <pc:sldMk cId="489429984" sldId="432"/>
        </pc:sldMkLst>
        <pc:spChg chg="mod">
          <ac:chgData name="Trudi Woodhouse" userId="75da38f7-78fc-4033-8daf-f24bdf0751d0" providerId="ADAL" clId="{C9D9B231-F8CF-4C75-84AB-AB2CB846A4AC}" dt="2022-04-19T08:28:54.928" v="13" actId="20577"/>
          <ac:spMkLst>
            <pc:docMk/>
            <pc:sldMk cId="489429984" sldId="432"/>
            <ac:spMk id="9" creationId="{AE13EC9C-5480-4B1E-9AF4-08E4897FE494}"/>
          </ac:spMkLst>
        </pc:spChg>
      </pc:sldChg>
    </pc:docChg>
  </pc:docChgLst>
  <pc:docChgLst>
    <pc:chgData name="Samantha Sykes" userId="90c81e61-1625-4134-9dba-bbafe25093fa" providerId="ADAL" clId="{B2409BEA-6E29-47C6-8F66-3001E7BB43A6}"/>
    <pc:docChg chg="undo custSel addSld delSld modSld sldOrd">
      <pc:chgData name="Samantha Sykes" userId="90c81e61-1625-4134-9dba-bbafe25093fa" providerId="ADAL" clId="{B2409BEA-6E29-47C6-8F66-3001E7BB43A6}" dt="2022-04-13T13:25:40.918" v="649" actId="33524"/>
      <pc:docMkLst>
        <pc:docMk/>
      </pc:docMkLst>
      <pc:sldChg chg="modSp mod modClrScheme chgLayout">
        <pc:chgData name="Samantha Sykes" userId="90c81e61-1625-4134-9dba-bbafe25093fa" providerId="ADAL" clId="{B2409BEA-6E29-47C6-8F66-3001E7BB43A6}" dt="2022-04-13T09:41:54.139" v="27" actId="14100"/>
        <pc:sldMkLst>
          <pc:docMk/>
          <pc:sldMk cId="1396135407" sldId="357"/>
        </pc:sldMkLst>
        <pc:spChg chg="mod ord">
          <ac:chgData name="Samantha Sykes" userId="90c81e61-1625-4134-9dba-bbafe25093fa" providerId="ADAL" clId="{B2409BEA-6E29-47C6-8F66-3001E7BB43A6}" dt="2022-04-13T09:41:35.703" v="25" actId="20577"/>
          <ac:spMkLst>
            <pc:docMk/>
            <pc:sldMk cId="1396135407" sldId="357"/>
            <ac:spMk id="2" creationId="{007627E1-E7B4-5A43-896E-685CC40D0E5C}"/>
          </ac:spMkLst>
        </pc:spChg>
        <pc:spChg chg="mod ord">
          <ac:chgData name="Samantha Sykes" userId="90c81e61-1625-4134-9dba-bbafe25093fa" providerId="ADAL" clId="{B2409BEA-6E29-47C6-8F66-3001E7BB43A6}" dt="2022-04-13T09:41:54.139" v="27" actId="14100"/>
          <ac:spMkLst>
            <pc:docMk/>
            <pc:sldMk cId="1396135407" sldId="357"/>
            <ac:spMk id="5" creationId="{98ACCC5F-D207-4069-AED4-888EF5D33CC2}"/>
          </ac:spMkLst>
        </pc:spChg>
      </pc:sldChg>
      <pc:sldChg chg="modSp add del mod ord">
        <pc:chgData name="Samantha Sykes" userId="90c81e61-1625-4134-9dba-bbafe25093fa" providerId="ADAL" clId="{B2409BEA-6E29-47C6-8F66-3001E7BB43A6}" dt="2022-04-13T10:24:11.536" v="360" actId="47"/>
        <pc:sldMkLst>
          <pc:docMk/>
          <pc:sldMk cId="78483484" sldId="361"/>
        </pc:sldMkLst>
        <pc:spChg chg="mod">
          <ac:chgData name="Samantha Sykes" userId="90c81e61-1625-4134-9dba-bbafe25093fa" providerId="ADAL" clId="{B2409BEA-6E29-47C6-8F66-3001E7BB43A6}" dt="2022-04-13T09:50:49.290" v="284" actId="1076"/>
          <ac:spMkLst>
            <pc:docMk/>
            <pc:sldMk cId="78483484" sldId="361"/>
            <ac:spMk id="9" creationId="{6D26601F-9ADC-4D3C-A4EE-6D4F89020EB8}"/>
          </ac:spMkLst>
        </pc:spChg>
      </pc:sldChg>
      <pc:sldChg chg="modSp add mod ord">
        <pc:chgData name="Samantha Sykes" userId="90c81e61-1625-4134-9dba-bbafe25093fa" providerId="ADAL" clId="{B2409BEA-6E29-47C6-8F66-3001E7BB43A6}" dt="2022-04-13T09:54:36.217" v="358"/>
        <pc:sldMkLst>
          <pc:docMk/>
          <pc:sldMk cId="2553235915" sldId="362"/>
        </pc:sldMkLst>
        <pc:spChg chg="mod">
          <ac:chgData name="Samantha Sykes" userId="90c81e61-1625-4134-9dba-bbafe25093fa" providerId="ADAL" clId="{B2409BEA-6E29-47C6-8F66-3001E7BB43A6}" dt="2022-04-13T09:50:07.022" v="274" actId="20577"/>
          <ac:spMkLst>
            <pc:docMk/>
            <pc:sldMk cId="2553235915" sldId="362"/>
            <ac:spMk id="7" creationId="{DAAE2842-77EF-42C8-8F1B-9E5548059D6B}"/>
          </ac:spMkLst>
        </pc:spChg>
        <pc:spChg chg="mod">
          <ac:chgData name="Samantha Sykes" userId="90c81e61-1625-4134-9dba-bbafe25093fa" providerId="ADAL" clId="{B2409BEA-6E29-47C6-8F66-3001E7BB43A6}" dt="2022-04-13T09:50:00.902" v="267" actId="113"/>
          <ac:spMkLst>
            <pc:docMk/>
            <pc:sldMk cId="2553235915" sldId="362"/>
            <ac:spMk id="8" creationId="{40CCBD00-BF1C-4FAA-BA40-36211C2498DC}"/>
          </ac:spMkLst>
        </pc:spChg>
      </pc:sldChg>
      <pc:sldChg chg="modSp add mod">
        <pc:chgData name="Samantha Sykes" userId="90c81e61-1625-4134-9dba-bbafe25093fa" providerId="ADAL" clId="{B2409BEA-6E29-47C6-8F66-3001E7BB43A6}" dt="2022-04-13T09:52:18.202" v="343" actId="1076"/>
        <pc:sldMkLst>
          <pc:docMk/>
          <pc:sldMk cId="2988923061" sldId="365"/>
        </pc:sldMkLst>
        <pc:spChg chg="mod">
          <ac:chgData name="Samantha Sykes" userId="90c81e61-1625-4134-9dba-bbafe25093fa" providerId="ADAL" clId="{B2409BEA-6E29-47C6-8F66-3001E7BB43A6}" dt="2022-04-13T09:52:18.202" v="343" actId="1076"/>
          <ac:spMkLst>
            <pc:docMk/>
            <pc:sldMk cId="2988923061" sldId="365"/>
            <ac:spMk id="2" creationId="{A37534C9-4D33-443D-9B17-3B6DE15BA527}"/>
          </ac:spMkLst>
        </pc:spChg>
        <pc:spChg chg="mod">
          <ac:chgData name="Samantha Sykes" userId="90c81e61-1625-4134-9dba-bbafe25093fa" providerId="ADAL" clId="{B2409BEA-6E29-47C6-8F66-3001E7BB43A6}" dt="2022-04-13T09:52:15.586" v="342" actId="1076"/>
          <ac:spMkLst>
            <pc:docMk/>
            <pc:sldMk cId="2988923061" sldId="365"/>
            <ac:spMk id="3" creationId="{7552CE23-A83E-40CF-B3ED-D7376E9F350D}"/>
          </ac:spMkLst>
        </pc:spChg>
      </pc:sldChg>
      <pc:sldChg chg="modSp mod">
        <pc:chgData name="Samantha Sykes" userId="90c81e61-1625-4134-9dba-bbafe25093fa" providerId="ADAL" clId="{B2409BEA-6E29-47C6-8F66-3001E7BB43A6}" dt="2022-04-13T13:25:40.918" v="649" actId="33524"/>
        <pc:sldMkLst>
          <pc:docMk/>
          <pc:sldMk cId="2310620335" sldId="373"/>
        </pc:sldMkLst>
        <pc:spChg chg="mod">
          <ac:chgData name="Samantha Sykes" userId="90c81e61-1625-4134-9dba-bbafe25093fa" providerId="ADAL" clId="{B2409BEA-6E29-47C6-8F66-3001E7BB43A6}" dt="2022-04-13T13:25:40.918" v="649" actId="33524"/>
          <ac:spMkLst>
            <pc:docMk/>
            <pc:sldMk cId="2310620335" sldId="373"/>
            <ac:spMk id="5" creationId="{94AC0D96-E807-4321-B11C-3B92A955EE05}"/>
          </ac:spMkLst>
        </pc:spChg>
      </pc:sldChg>
      <pc:sldChg chg="del">
        <pc:chgData name="Samantha Sykes" userId="90c81e61-1625-4134-9dba-bbafe25093fa" providerId="ADAL" clId="{B2409BEA-6E29-47C6-8F66-3001E7BB43A6}" dt="2022-04-13T09:45:08.370" v="99" actId="47"/>
        <pc:sldMkLst>
          <pc:docMk/>
          <pc:sldMk cId="2820402784" sldId="374"/>
        </pc:sldMkLst>
      </pc:sldChg>
      <pc:sldChg chg="del">
        <pc:chgData name="Samantha Sykes" userId="90c81e61-1625-4134-9dba-bbafe25093fa" providerId="ADAL" clId="{B2409BEA-6E29-47C6-8F66-3001E7BB43A6}" dt="2022-04-13T09:45:09.446" v="100" actId="47"/>
        <pc:sldMkLst>
          <pc:docMk/>
          <pc:sldMk cId="2849659857" sldId="375"/>
        </pc:sldMkLst>
      </pc:sldChg>
      <pc:sldChg chg="del">
        <pc:chgData name="Samantha Sykes" userId="90c81e61-1625-4134-9dba-bbafe25093fa" providerId="ADAL" clId="{B2409BEA-6E29-47C6-8F66-3001E7BB43A6}" dt="2022-04-13T13:08:12.153" v="366" actId="47"/>
        <pc:sldMkLst>
          <pc:docMk/>
          <pc:sldMk cId="2825236721" sldId="376"/>
        </pc:sldMkLst>
      </pc:sldChg>
      <pc:sldChg chg="modSp del mod">
        <pc:chgData name="Samantha Sykes" userId="90c81e61-1625-4134-9dba-bbafe25093fa" providerId="ADAL" clId="{B2409BEA-6E29-47C6-8F66-3001E7BB43A6}" dt="2022-04-13T13:08:09.184" v="363" actId="47"/>
        <pc:sldMkLst>
          <pc:docMk/>
          <pc:sldMk cId="2398260540" sldId="377"/>
        </pc:sldMkLst>
        <pc:spChg chg="mod">
          <ac:chgData name="Samantha Sykes" userId="90c81e61-1625-4134-9dba-bbafe25093fa" providerId="ADAL" clId="{B2409BEA-6E29-47C6-8F66-3001E7BB43A6}" dt="2022-04-13T10:28:26.664" v="361" actId="20577"/>
          <ac:spMkLst>
            <pc:docMk/>
            <pc:sldMk cId="2398260540" sldId="377"/>
            <ac:spMk id="9" creationId="{76253255-6D56-451D-B625-5E1B6269739E}"/>
          </ac:spMkLst>
        </pc:spChg>
      </pc:sldChg>
      <pc:sldChg chg="del">
        <pc:chgData name="Samantha Sykes" userId="90c81e61-1625-4134-9dba-bbafe25093fa" providerId="ADAL" clId="{B2409BEA-6E29-47C6-8F66-3001E7BB43A6}" dt="2022-04-13T09:45:10.147" v="101" actId="47"/>
        <pc:sldMkLst>
          <pc:docMk/>
          <pc:sldMk cId="0" sldId="379"/>
        </pc:sldMkLst>
      </pc:sldChg>
      <pc:sldChg chg="del">
        <pc:chgData name="Samantha Sykes" userId="90c81e61-1625-4134-9dba-bbafe25093fa" providerId="ADAL" clId="{B2409BEA-6E29-47C6-8F66-3001E7BB43A6}" dt="2022-04-13T09:45:16.868" v="109" actId="47"/>
        <pc:sldMkLst>
          <pc:docMk/>
          <pc:sldMk cId="2096023974" sldId="387"/>
        </pc:sldMkLst>
      </pc:sldChg>
      <pc:sldChg chg="del">
        <pc:chgData name="Samantha Sykes" userId="90c81e61-1625-4134-9dba-bbafe25093fa" providerId="ADAL" clId="{B2409BEA-6E29-47C6-8F66-3001E7BB43A6}" dt="2022-04-13T09:45:11.732" v="103" actId="47"/>
        <pc:sldMkLst>
          <pc:docMk/>
          <pc:sldMk cId="3839321651" sldId="391"/>
        </pc:sldMkLst>
      </pc:sldChg>
      <pc:sldChg chg="addSp delSp modSp add mod ord modClrScheme chgLayout">
        <pc:chgData name="Samantha Sykes" userId="90c81e61-1625-4134-9dba-bbafe25093fa" providerId="ADAL" clId="{B2409BEA-6E29-47C6-8F66-3001E7BB43A6}" dt="2022-04-13T13:19:33.803" v="648" actId="1076"/>
        <pc:sldMkLst>
          <pc:docMk/>
          <pc:sldMk cId="0" sldId="392"/>
        </pc:sldMkLst>
        <pc:spChg chg="mod ord">
          <ac:chgData name="Samantha Sykes" userId="90c81e61-1625-4134-9dba-bbafe25093fa" providerId="ADAL" clId="{B2409BEA-6E29-47C6-8F66-3001E7BB43A6}" dt="2022-04-13T13:19:33.803" v="648" actId="1076"/>
          <ac:spMkLst>
            <pc:docMk/>
            <pc:sldMk cId="0" sldId="392"/>
            <ac:spMk id="2" creationId="{911FF35F-87CC-46D3-9D48-1FBC04EEA5E0}"/>
          </ac:spMkLst>
        </pc:spChg>
        <pc:spChg chg="mod ord">
          <ac:chgData name="Samantha Sykes" userId="90c81e61-1625-4134-9dba-bbafe25093fa" providerId="ADAL" clId="{B2409BEA-6E29-47C6-8F66-3001E7BB43A6}" dt="2022-04-13T13:19:23.049" v="646" actId="948"/>
          <ac:spMkLst>
            <pc:docMk/>
            <pc:sldMk cId="0" sldId="392"/>
            <ac:spMk id="3" creationId="{09CEB8B0-9797-4E38-A7CE-8015C2A82BF2}"/>
          </ac:spMkLst>
        </pc:spChg>
        <pc:spChg chg="add del mod ord">
          <ac:chgData name="Samantha Sykes" userId="90c81e61-1625-4134-9dba-bbafe25093fa" providerId="ADAL" clId="{B2409BEA-6E29-47C6-8F66-3001E7BB43A6}" dt="2022-04-13T13:10:02.049" v="369" actId="700"/>
          <ac:spMkLst>
            <pc:docMk/>
            <pc:sldMk cId="0" sldId="392"/>
            <ac:spMk id="7" creationId="{6F23E4E5-AA35-4F24-B17A-70FB31CE9839}"/>
          </ac:spMkLst>
        </pc:spChg>
        <pc:spChg chg="add del mod ord">
          <ac:chgData name="Samantha Sykes" userId="90c81e61-1625-4134-9dba-bbafe25093fa" providerId="ADAL" clId="{B2409BEA-6E29-47C6-8F66-3001E7BB43A6}" dt="2022-04-13T13:11:19.608" v="380" actId="931"/>
          <ac:spMkLst>
            <pc:docMk/>
            <pc:sldMk cId="0" sldId="392"/>
            <ac:spMk id="8" creationId="{897D6B5E-EBB4-4B4E-B85B-757F9CA833F6}"/>
          </ac:spMkLst>
        </pc:spChg>
        <pc:spChg chg="del mod">
          <ac:chgData name="Samantha Sykes" userId="90c81e61-1625-4134-9dba-bbafe25093fa" providerId="ADAL" clId="{B2409BEA-6E29-47C6-8F66-3001E7BB43A6}" dt="2022-04-13T13:14:54.911" v="470" actId="478"/>
          <ac:spMkLst>
            <pc:docMk/>
            <pc:sldMk cId="0" sldId="392"/>
            <ac:spMk id="9" creationId="{6B5DB2AC-BE1C-4A7C-B0D0-16053B8A0651}"/>
          </ac:spMkLst>
        </pc:spChg>
        <pc:spChg chg="del">
          <ac:chgData name="Samantha Sykes" userId="90c81e61-1625-4134-9dba-bbafe25093fa" providerId="ADAL" clId="{B2409BEA-6E29-47C6-8F66-3001E7BB43A6}" dt="2022-04-13T13:10:15.306" v="373" actId="478"/>
          <ac:spMkLst>
            <pc:docMk/>
            <pc:sldMk cId="0" sldId="392"/>
            <ac:spMk id="11" creationId="{666CE855-95F8-4408-8F28-3F6B47621A5A}"/>
          </ac:spMkLst>
        </pc:spChg>
        <pc:picChg chg="add mod">
          <ac:chgData name="Samantha Sykes" userId="90c81e61-1625-4134-9dba-bbafe25093fa" providerId="ADAL" clId="{B2409BEA-6E29-47C6-8F66-3001E7BB43A6}" dt="2022-04-13T13:12:58.076" v="424" actId="14100"/>
          <ac:picMkLst>
            <pc:docMk/>
            <pc:sldMk cId="0" sldId="392"/>
            <ac:picMk id="12" creationId="{05095611-D2DC-494C-8BFD-399733CCEE23}"/>
          </ac:picMkLst>
        </pc:picChg>
      </pc:sldChg>
      <pc:sldChg chg="del">
        <pc:chgData name="Samantha Sykes" userId="90c81e61-1625-4134-9dba-bbafe25093fa" providerId="ADAL" clId="{B2409BEA-6E29-47C6-8F66-3001E7BB43A6}" dt="2022-04-13T09:45:10.888" v="102" actId="47"/>
        <pc:sldMkLst>
          <pc:docMk/>
          <pc:sldMk cId="566851675" sldId="403"/>
        </pc:sldMkLst>
      </pc:sldChg>
      <pc:sldChg chg="del">
        <pc:chgData name="Samantha Sykes" userId="90c81e61-1625-4134-9dba-bbafe25093fa" providerId="ADAL" clId="{B2409BEA-6E29-47C6-8F66-3001E7BB43A6}" dt="2022-04-13T09:45:12.382" v="104" actId="47"/>
        <pc:sldMkLst>
          <pc:docMk/>
          <pc:sldMk cId="0" sldId="404"/>
        </pc:sldMkLst>
      </pc:sldChg>
      <pc:sldChg chg="del">
        <pc:chgData name="Samantha Sykes" userId="90c81e61-1625-4134-9dba-bbafe25093fa" providerId="ADAL" clId="{B2409BEA-6E29-47C6-8F66-3001E7BB43A6}" dt="2022-04-13T09:45:13.862" v="106" actId="47"/>
        <pc:sldMkLst>
          <pc:docMk/>
          <pc:sldMk cId="0" sldId="405"/>
        </pc:sldMkLst>
      </pc:sldChg>
      <pc:sldChg chg="del">
        <pc:chgData name="Samantha Sykes" userId="90c81e61-1625-4134-9dba-bbafe25093fa" providerId="ADAL" clId="{B2409BEA-6E29-47C6-8F66-3001E7BB43A6}" dt="2022-04-13T09:45:15.139" v="107" actId="47"/>
        <pc:sldMkLst>
          <pc:docMk/>
          <pc:sldMk cId="0" sldId="406"/>
        </pc:sldMkLst>
      </pc:sldChg>
      <pc:sldChg chg="del">
        <pc:chgData name="Samantha Sykes" userId="90c81e61-1625-4134-9dba-bbafe25093fa" providerId="ADAL" clId="{B2409BEA-6E29-47C6-8F66-3001E7BB43A6}" dt="2022-04-13T09:45:15.980" v="108" actId="47"/>
        <pc:sldMkLst>
          <pc:docMk/>
          <pc:sldMk cId="0" sldId="407"/>
        </pc:sldMkLst>
      </pc:sldChg>
      <pc:sldChg chg="del">
        <pc:chgData name="Samantha Sykes" userId="90c81e61-1625-4134-9dba-bbafe25093fa" providerId="ADAL" clId="{B2409BEA-6E29-47C6-8F66-3001E7BB43A6}" dt="2022-04-13T09:45:17.354" v="110" actId="47"/>
        <pc:sldMkLst>
          <pc:docMk/>
          <pc:sldMk cId="0" sldId="408"/>
        </pc:sldMkLst>
      </pc:sldChg>
      <pc:sldChg chg="del">
        <pc:chgData name="Samantha Sykes" userId="90c81e61-1625-4134-9dba-bbafe25093fa" providerId="ADAL" clId="{B2409BEA-6E29-47C6-8F66-3001E7BB43A6}" dt="2022-04-13T09:45:18.086" v="111" actId="47"/>
        <pc:sldMkLst>
          <pc:docMk/>
          <pc:sldMk cId="0" sldId="409"/>
        </pc:sldMkLst>
      </pc:sldChg>
      <pc:sldChg chg="del">
        <pc:chgData name="Samantha Sykes" userId="90c81e61-1625-4134-9dba-bbafe25093fa" providerId="ADAL" clId="{B2409BEA-6E29-47C6-8F66-3001E7BB43A6}" dt="2022-04-13T09:45:18.641" v="112" actId="47"/>
        <pc:sldMkLst>
          <pc:docMk/>
          <pc:sldMk cId="3269122262" sldId="410"/>
        </pc:sldMkLst>
      </pc:sldChg>
      <pc:sldChg chg="del">
        <pc:chgData name="Samantha Sykes" userId="90c81e61-1625-4134-9dba-bbafe25093fa" providerId="ADAL" clId="{B2409BEA-6E29-47C6-8F66-3001E7BB43A6}" dt="2022-04-13T09:45:13.144" v="105" actId="47"/>
        <pc:sldMkLst>
          <pc:docMk/>
          <pc:sldMk cId="2488177049" sldId="413"/>
        </pc:sldMkLst>
      </pc:sldChg>
      <pc:sldChg chg="del">
        <pc:chgData name="Samantha Sykes" userId="90c81e61-1625-4134-9dba-bbafe25093fa" providerId="ADAL" clId="{B2409BEA-6E29-47C6-8F66-3001E7BB43A6}" dt="2022-04-13T13:08:10.188" v="364" actId="47"/>
        <pc:sldMkLst>
          <pc:docMk/>
          <pc:sldMk cId="3194891503" sldId="414"/>
        </pc:sldMkLst>
      </pc:sldChg>
      <pc:sldChg chg="del">
        <pc:chgData name="Samantha Sykes" userId="90c81e61-1625-4134-9dba-bbafe25093fa" providerId="ADAL" clId="{B2409BEA-6E29-47C6-8F66-3001E7BB43A6}" dt="2022-04-13T13:08:10.852" v="365" actId="47"/>
        <pc:sldMkLst>
          <pc:docMk/>
          <pc:sldMk cId="4028073464" sldId="416"/>
        </pc:sldMkLst>
      </pc:sldChg>
      <pc:sldChg chg="addSp delSp modSp add mod modClrScheme chgLayout">
        <pc:chgData name="Samantha Sykes" userId="90c81e61-1625-4134-9dba-bbafe25093fa" providerId="ADAL" clId="{B2409BEA-6E29-47C6-8F66-3001E7BB43A6}" dt="2022-04-13T09:53:07.511" v="346" actId="700"/>
        <pc:sldMkLst>
          <pc:docMk/>
          <pc:sldMk cId="0" sldId="417"/>
        </pc:sldMkLst>
        <pc:spChg chg="mod ord">
          <ac:chgData name="Samantha Sykes" userId="90c81e61-1625-4134-9dba-bbafe25093fa" providerId="ADAL" clId="{B2409BEA-6E29-47C6-8F66-3001E7BB43A6}" dt="2022-04-13T09:53:07.511" v="346" actId="700"/>
          <ac:spMkLst>
            <pc:docMk/>
            <pc:sldMk cId="0" sldId="417"/>
            <ac:spMk id="2" creationId="{7F8CCD6B-CC4F-4B8D-8CE1-CE237EFD11C8}"/>
          </ac:spMkLst>
        </pc:spChg>
        <pc:spChg chg="add del mod ord">
          <ac:chgData name="Samantha Sykes" userId="90c81e61-1625-4134-9dba-bbafe25093fa" providerId="ADAL" clId="{B2409BEA-6E29-47C6-8F66-3001E7BB43A6}" dt="2022-04-13T09:53:07.511" v="346" actId="700"/>
          <ac:spMkLst>
            <pc:docMk/>
            <pc:sldMk cId="0" sldId="417"/>
            <ac:spMk id="3" creationId="{5B315D08-F398-4379-8AAA-7833B384C5B1}"/>
          </ac:spMkLst>
        </pc:spChg>
      </pc:sldChg>
      <pc:sldChg chg="add">
        <pc:chgData name="Samantha Sykes" userId="90c81e61-1625-4134-9dba-bbafe25093fa" providerId="ADAL" clId="{B2409BEA-6E29-47C6-8F66-3001E7BB43A6}" dt="2022-04-13T10:24:04.933" v="359"/>
        <pc:sldMkLst>
          <pc:docMk/>
          <pc:sldMk cId="366104379" sldId="429"/>
        </pc:sldMkLst>
      </pc:sldChg>
      <pc:sldChg chg="add">
        <pc:chgData name="Samantha Sykes" userId="90c81e61-1625-4134-9dba-bbafe25093fa" providerId="ADAL" clId="{B2409BEA-6E29-47C6-8F66-3001E7BB43A6}" dt="2022-04-13T13:08:06.054" v="362"/>
        <pc:sldMkLst>
          <pc:docMk/>
          <pc:sldMk cId="2469835089" sldId="430"/>
        </pc:sldMkLst>
      </pc:sldChg>
      <pc:sldChg chg="add">
        <pc:chgData name="Samantha Sykes" userId="90c81e61-1625-4134-9dba-bbafe25093fa" providerId="ADAL" clId="{B2409BEA-6E29-47C6-8F66-3001E7BB43A6}" dt="2022-04-13T13:08:06.054" v="362"/>
        <pc:sldMkLst>
          <pc:docMk/>
          <pc:sldMk cId="3494438417" sldId="431"/>
        </pc:sldMkLst>
      </pc:sldChg>
      <pc:sldChg chg="add">
        <pc:chgData name="Samantha Sykes" userId="90c81e61-1625-4134-9dba-bbafe25093fa" providerId="ADAL" clId="{B2409BEA-6E29-47C6-8F66-3001E7BB43A6}" dt="2022-04-13T13:08:06.054" v="362"/>
        <pc:sldMkLst>
          <pc:docMk/>
          <pc:sldMk cId="489429984" sldId="432"/>
        </pc:sldMkLst>
      </pc:sldChg>
      <pc:sldChg chg="add">
        <pc:chgData name="Samantha Sykes" userId="90c81e61-1625-4134-9dba-bbafe25093fa" providerId="ADAL" clId="{B2409BEA-6E29-47C6-8F66-3001E7BB43A6}" dt="2022-04-13T13:08:06.054" v="362"/>
        <pc:sldMkLst>
          <pc:docMk/>
          <pc:sldMk cId="4009094901" sldId="433"/>
        </pc:sldMkLst>
      </pc:sldChg>
    </pc:docChg>
  </pc:docChgLst>
  <pc:docChgLst>
    <pc:chgData name="Samantha Sykes" userId="90c81e61-1625-4134-9dba-bbafe25093fa" providerId="ADAL" clId="{3FCBC681-AAD5-4457-B3E3-2AC52E099FE3}"/>
    <pc:docChg chg="undo custSel addSld delSld modSld sldOrd">
      <pc:chgData name="Samantha Sykes" userId="90c81e61-1625-4134-9dba-bbafe25093fa" providerId="ADAL" clId="{3FCBC681-AAD5-4457-B3E3-2AC52E099FE3}" dt="2023-05-02T16:20:30.466" v="1256" actId="20577"/>
      <pc:docMkLst>
        <pc:docMk/>
      </pc:docMkLst>
      <pc:sldChg chg="modSp mod modClrScheme chgLayout">
        <pc:chgData name="Samantha Sykes" userId="90c81e61-1625-4134-9dba-bbafe25093fa" providerId="ADAL" clId="{3FCBC681-AAD5-4457-B3E3-2AC52E099FE3}" dt="2023-04-17T11:00:14.735" v="4" actId="2711"/>
        <pc:sldMkLst>
          <pc:docMk/>
          <pc:sldMk cId="1396135407" sldId="357"/>
        </pc:sldMkLst>
        <pc:spChg chg="mod ord">
          <ac:chgData name="Samantha Sykes" userId="90c81e61-1625-4134-9dba-bbafe25093fa" providerId="ADAL" clId="{3FCBC681-AAD5-4457-B3E3-2AC52E099FE3}" dt="2023-04-17T11:00:07.754" v="3" actId="2711"/>
          <ac:spMkLst>
            <pc:docMk/>
            <pc:sldMk cId="1396135407" sldId="357"/>
            <ac:spMk id="2" creationId="{007627E1-E7B4-5A43-896E-685CC40D0E5C}"/>
          </ac:spMkLst>
        </pc:spChg>
        <pc:spChg chg="mod ord">
          <ac:chgData name="Samantha Sykes" userId="90c81e61-1625-4134-9dba-bbafe25093fa" providerId="ADAL" clId="{3FCBC681-AAD5-4457-B3E3-2AC52E099FE3}" dt="2023-04-17T11:00:14.735" v="4" actId="2711"/>
          <ac:spMkLst>
            <pc:docMk/>
            <pc:sldMk cId="1396135407" sldId="357"/>
            <ac:spMk id="5" creationId="{98ACCC5F-D207-4069-AED4-888EF5D33CC2}"/>
          </ac:spMkLst>
        </pc:spChg>
      </pc:sldChg>
      <pc:sldChg chg="modSp mod ord">
        <pc:chgData name="Samantha Sykes" userId="90c81e61-1625-4134-9dba-bbafe25093fa" providerId="ADAL" clId="{3FCBC681-AAD5-4457-B3E3-2AC52E099FE3}" dt="2023-05-02T16:15:08.645" v="1177" actId="20577"/>
        <pc:sldMkLst>
          <pc:docMk/>
          <pc:sldMk cId="2553235915" sldId="362"/>
        </pc:sldMkLst>
        <pc:spChg chg="mod">
          <ac:chgData name="Samantha Sykes" userId="90c81e61-1625-4134-9dba-bbafe25093fa" providerId="ADAL" clId="{3FCBC681-AAD5-4457-B3E3-2AC52E099FE3}" dt="2023-04-26T16:25:16.352" v="1156" actId="20577"/>
          <ac:spMkLst>
            <pc:docMk/>
            <pc:sldMk cId="2553235915" sldId="362"/>
            <ac:spMk id="7" creationId="{DAAE2842-77EF-42C8-8F1B-9E5548059D6B}"/>
          </ac:spMkLst>
        </pc:spChg>
        <pc:spChg chg="mod">
          <ac:chgData name="Samantha Sykes" userId="90c81e61-1625-4134-9dba-bbafe25093fa" providerId="ADAL" clId="{3FCBC681-AAD5-4457-B3E3-2AC52E099FE3}" dt="2023-05-02T16:15:08.645" v="1177" actId="20577"/>
          <ac:spMkLst>
            <pc:docMk/>
            <pc:sldMk cId="2553235915" sldId="362"/>
            <ac:spMk id="8" creationId="{40CCBD00-BF1C-4FAA-BA40-36211C2498DC}"/>
          </ac:spMkLst>
        </pc:spChg>
      </pc:sldChg>
      <pc:sldChg chg="add del setBg">
        <pc:chgData name="Samantha Sykes" userId="90c81e61-1625-4134-9dba-bbafe25093fa" providerId="ADAL" clId="{3FCBC681-AAD5-4457-B3E3-2AC52E099FE3}" dt="2023-04-26T20:32:16.867" v="1172" actId="47"/>
        <pc:sldMkLst>
          <pc:docMk/>
          <pc:sldMk cId="2685336481" sldId="364"/>
        </pc:sldMkLst>
      </pc:sldChg>
      <pc:sldChg chg="modSp mod ord">
        <pc:chgData name="Samantha Sykes" userId="90c81e61-1625-4134-9dba-bbafe25093fa" providerId="ADAL" clId="{3FCBC681-AAD5-4457-B3E3-2AC52E099FE3}" dt="2023-04-26T16:24:38.234" v="1120" actId="179"/>
        <pc:sldMkLst>
          <pc:docMk/>
          <pc:sldMk cId="2988923061" sldId="365"/>
        </pc:sldMkLst>
        <pc:spChg chg="mod">
          <ac:chgData name="Samantha Sykes" userId="90c81e61-1625-4134-9dba-bbafe25093fa" providerId="ADAL" clId="{3FCBC681-AAD5-4457-B3E3-2AC52E099FE3}" dt="2023-04-17T11:02:52.928" v="30" actId="2711"/>
          <ac:spMkLst>
            <pc:docMk/>
            <pc:sldMk cId="2988923061" sldId="365"/>
            <ac:spMk id="2" creationId="{A37534C9-4D33-443D-9B17-3B6DE15BA527}"/>
          </ac:spMkLst>
        </pc:spChg>
        <pc:spChg chg="mod">
          <ac:chgData name="Samantha Sykes" userId="90c81e61-1625-4134-9dba-bbafe25093fa" providerId="ADAL" clId="{3FCBC681-AAD5-4457-B3E3-2AC52E099FE3}" dt="2023-04-26T16:24:38.234" v="1120" actId="179"/>
          <ac:spMkLst>
            <pc:docMk/>
            <pc:sldMk cId="2988923061" sldId="365"/>
            <ac:spMk id="3" creationId="{7552CE23-A83E-40CF-B3ED-D7376E9F350D}"/>
          </ac:spMkLst>
        </pc:spChg>
      </pc:sldChg>
      <pc:sldChg chg="modSp add del mod">
        <pc:chgData name="Samantha Sykes" userId="90c81e61-1625-4134-9dba-bbafe25093fa" providerId="ADAL" clId="{3FCBC681-AAD5-4457-B3E3-2AC52E099FE3}" dt="2023-04-17T11:21:39.395" v="82" actId="47"/>
        <pc:sldMkLst>
          <pc:docMk/>
          <pc:sldMk cId="2310620335" sldId="373"/>
        </pc:sldMkLst>
        <pc:spChg chg="mod">
          <ac:chgData name="Samantha Sykes" userId="90c81e61-1625-4134-9dba-bbafe25093fa" providerId="ADAL" clId="{3FCBC681-AAD5-4457-B3E3-2AC52E099FE3}" dt="2023-04-17T11:00:34.913" v="9" actId="1076"/>
          <ac:spMkLst>
            <pc:docMk/>
            <pc:sldMk cId="2310620335" sldId="373"/>
            <ac:spMk id="5" creationId="{94AC0D96-E807-4321-B11C-3B92A955EE05}"/>
          </ac:spMkLst>
        </pc:spChg>
      </pc:sldChg>
      <pc:sldChg chg="add del">
        <pc:chgData name="Samantha Sykes" userId="90c81e61-1625-4134-9dba-bbafe25093fa" providerId="ADAL" clId="{3FCBC681-AAD5-4457-B3E3-2AC52E099FE3}" dt="2023-04-26T20:32:16.867" v="1172" actId="47"/>
        <pc:sldMkLst>
          <pc:docMk/>
          <pc:sldMk cId="1665265517" sldId="376"/>
        </pc:sldMkLst>
      </pc:sldChg>
      <pc:sldChg chg="add del">
        <pc:chgData name="Samantha Sykes" userId="90c81e61-1625-4134-9dba-bbafe25093fa" providerId="ADAL" clId="{3FCBC681-AAD5-4457-B3E3-2AC52E099FE3}" dt="2023-04-26T20:32:16.867" v="1172" actId="47"/>
        <pc:sldMkLst>
          <pc:docMk/>
          <pc:sldMk cId="4007609225" sldId="377"/>
        </pc:sldMkLst>
      </pc:sldChg>
      <pc:sldChg chg="add">
        <pc:chgData name="Samantha Sykes" userId="90c81e61-1625-4134-9dba-bbafe25093fa" providerId="ADAL" clId="{3FCBC681-AAD5-4457-B3E3-2AC52E099FE3}" dt="2023-04-26T20:31:30.988" v="1167"/>
        <pc:sldMkLst>
          <pc:docMk/>
          <pc:sldMk cId="1008561011" sldId="378"/>
        </pc:sldMkLst>
      </pc:sldChg>
      <pc:sldChg chg="add del">
        <pc:chgData name="Samantha Sykes" userId="90c81e61-1625-4134-9dba-bbafe25093fa" providerId="ADAL" clId="{3FCBC681-AAD5-4457-B3E3-2AC52E099FE3}" dt="2023-04-26T20:32:16.867" v="1172" actId="47"/>
        <pc:sldMkLst>
          <pc:docMk/>
          <pc:sldMk cId="6204361" sldId="379"/>
        </pc:sldMkLst>
      </pc:sldChg>
      <pc:sldChg chg="add del">
        <pc:chgData name="Samantha Sykes" userId="90c81e61-1625-4134-9dba-bbafe25093fa" providerId="ADAL" clId="{3FCBC681-AAD5-4457-B3E3-2AC52E099FE3}" dt="2023-04-26T20:32:16.867" v="1172" actId="47"/>
        <pc:sldMkLst>
          <pc:docMk/>
          <pc:sldMk cId="2367068311" sldId="380"/>
        </pc:sldMkLst>
      </pc:sldChg>
      <pc:sldChg chg="add del">
        <pc:chgData name="Samantha Sykes" userId="90c81e61-1625-4134-9dba-bbafe25093fa" providerId="ADAL" clId="{3FCBC681-AAD5-4457-B3E3-2AC52E099FE3}" dt="2023-04-26T20:32:16.867" v="1172" actId="47"/>
        <pc:sldMkLst>
          <pc:docMk/>
          <pc:sldMk cId="4075787779" sldId="383"/>
        </pc:sldMkLst>
      </pc:sldChg>
      <pc:sldChg chg="add del">
        <pc:chgData name="Samantha Sykes" userId="90c81e61-1625-4134-9dba-bbafe25093fa" providerId="ADAL" clId="{3FCBC681-AAD5-4457-B3E3-2AC52E099FE3}" dt="2023-04-26T20:32:16.867" v="1172" actId="47"/>
        <pc:sldMkLst>
          <pc:docMk/>
          <pc:sldMk cId="2443901232" sldId="384"/>
        </pc:sldMkLst>
      </pc:sldChg>
      <pc:sldChg chg="modSp del mod">
        <pc:chgData name="Samantha Sykes" userId="90c81e61-1625-4134-9dba-bbafe25093fa" providerId="ADAL" clId="{3FCBC681-AAD5-4457-B3E3-2AC52E099FE3}" dt="2023-04-26T15:30:38.252" v="172" actId="47"/>
        <pc:sldMkLst>
          <pc:docMk/>
          <pc:sldMk cId="0" sldId="392"/>
        </pc:sldMkLst>
        <pc:spChg chg="mod">
          <ac:chgData name="Samantha Sykes" userId="90c81e61-1625-4134-9dba-bbafe25093fa" providerId="ADAL" clId="{3FCBC681-AAD5-4457-B3E3-2AC52E099FE3}" dt="2023-04-17T11:02:42.862" v="29" actId="2711"/>
          <ac:spMkLst>
            <pc:docMk/>
            <pc:sldMk cId="0" sldId="392"/>
            <ac:spMk id="2" creationId="{911FF35F-87CC-46D3-9D48-1FBC04EEA5E0}"/>
          </ac:spMkLst>
        </pc:spChg>
        <pc:spChg chg="mod">
          <ac:chgData name="Samantha Sykes" userId="90c81e61-1625-4134-9dba-bbafe25093fa" providerId="ADAL" clId="{3FCBC681-AAD5-4457-B3E3-2AC52E099FE3}" dt="2023-04-17T11:02:33.365" v="23" actId="27636"/>
          <ac:spMkLst>
            <pc:docMk/>
            <pc:sldMk cId="0" sldId="392"/>
            <ac:spMk id="3" creationId="{09CEB8B0-9797-4E38-A7CE-8015C2A82BF2}"/>
          </ac:spMkLst>
        </pc:spChg>
      </pc:sldChg>
      <pc:sldChg chg="add del">
        <pc:chgData name="Samantha Sykes" userId="90c81e61-1625-4134-9dba-bbafe25093fa" providerId="ADAL" clId="{3FCBC681-AAD5-4457-B3E3-2AC52E099FE3}" dt="2023-04-17T11:04:39.971" v="62"/>
        <pc:sldMkLst>
          <pc:docMk/>
          <pc:sldMk cId="0" sldId="411"/>
        </pc:sldMkLst>
      </pc:sldChg>
      <pc:sldChg chg="addSp delSp modSp add del mod">
        <pc:chgData name="Samantha Sykes" userId="90c81e61-1625-4134-9dba-bbafe25093fa" providerId="ADAL" clId="{3FCBC681-AAD5-4457-B3E3-2AC52E099FE3}" dt="2023-04-26T16:21:49.132" v="1116"/>
        <pc:sldMkLst>
          <pc:docMk/>
          <pc:sldMk cId="3194891503" sldId="414"/>
        </pc:sldMkLst>
        <pc:spChg chg="add mod">
          <ac:chgData name="Samantha Sykes" userId="90c81e61-1625-4134-9dba-bbafe25093fa" providerId="ADAL" clId="{3FCBC681-AAD5-4457-B3E3-2AC52E099FE3}" dt="2023-04-26T16:05:27.245" v="1023" actId="14100"/>
          <ac:spMkLst>
            <pc:docMk/>
            <pc:sldMk cId="3194891503" sldId="414"/>
            <ac:spMk id="4" creationId="{D864206B-DAB7-F0D0-7B1D-FDCEB7131FA1}"/>
          </ac:spMkLst>
        </pc:spChg>
        <pc:spChg chg="add mod">
          <ac:chgData name="Samantha Sykes" userId="90c81e61-1625-4134-9dba-bbafe25093fa" providerId="ADAL" clId="{3FCBC681-AAD5-4457-B3E3-2AC52E099FE3}" dt="2023-04-26T16:05:47.022" v="1029" actId="20577"/>
          <ac:spMkLst>
            <pc:docMk/>
            <pc:sldMk cId="3194891503" sldId="414"/>
            <ac:spMk id="8" creationId="{E556C23E-B81B-7C4F-B04D-B6C71D8D8AE6}"/>
          </ac:spMkLst>
        </pc:spChg>
        <pc:spChg chg="add mod">
          <ac:chgData name="Samantha Sykes" userId="90c81e61-1625-4134-9dba-bbafe25093fa" providerId="ADAL" clId="{3FCBC681-AAD5-4457-B3E3-2AC52E099FE3}" dt="2023-04-26T16:05:32.200" v="1025" actId="1076"/>
          <ac:spMkLst>
            <pc:docMk/>
            <pc:sldMk cId="3194891503" sldId="414"/>
            <ac:spMk id="10" creationId="{039157DF-014E-FB9D-AF00-BFD95558A518}"/>
          </ac:spMkLst>
        </pc:spChg>
        <pc:spChg chg="add mod">
          <ac:chgData name="Samantha Sykes" userId="90c81e61-1625-4134-9dba-bbafe25093fa" providerId="ADAL" clId="{3FCBC681-AAD5-4457-B3E3-2AC52E099FE3}" dt="2023-04-26T15:50:38.330" v="759" actId="255"/>
          <ac:spMkLst>
            <pc:docMk/>
            <pc:sldMk cId="3194891503" sldId="414"/>
            <ac:spMk id="12" creationId="{09FBBAFD-28E4-95CA-E65C-050369DC1E55}"/>
          </ac:spMkLst>
        </pc:spChg>
        <pc:spChg chg="add mod">
          <ac:chgData name="Samantha Sykes" userId="90c81e61-1625-4134-9dba-bbafe25093fa" providerId="ADAL" clId="{3FCBC681-AAD5-4457-B3E3-2AC52E099FE3}" dt="2023-04-26T15:50:38.330" v="759" actId="255"/>
          <ac:spMkLst>
            <pc:docMk/>
            <pc:sldMk cId="3194891503" sldId="414"/>
            <ac:spMk id="13" creationId="{E57046C0-10EF-E27E-D417-3937A6F84329}"/>
          </ac:spMkLst>
        </pc:spChg>
        <pc:picChg chg="add mod">
          <ac:chgData name="Samantha Sykes" userId="90c81e61-1625-4134-9dba-bbafe25093fa" providerId="ADAL" clId="{3FCBC681-AAD5-4457-B3E3-2AC52E099FE3}" dt="2023-04-26T16:05:55.820" v="1031" actId="1076"/>
          <ac:picMkLst>
            <pc:docMk/>
            <pc:sldMk cId="3194891503" sldId="414"/>
            <ac:picMk id="3" creationId="{CDC435F3-1D24-B386-C19E-108107972B93}"/>
          </ac:picMkLst>
        </pc:picChg>
        <pc:picChg chg="add del">
          <ac:chgData name="Samantha Sykes" userId="90c81e61-1625-4134-9dba-bbafe25093fa" providerId="ADAL" clId="{3FCBC681-AAD5-4457-B3E3-2AC52E099FE3}" dt="2023-04-26T15:47:40.457" v="732" actId="478"/>
          <ac:picMkLst>
            <pc:docMk/>
            <pc:sldMk cId="3194891503" sldId="414"/>
            <ac:picMk id="9" creationId="{0C2D472B-1EAF-4E6E-AB92-218B0B2821D8}"/>
          </ac:picMkLst>
        </pc:picChg>
        <pc:picChg chg="add del">
          <ac:chgData name="Samantha Sykes" userId="90c81e61-1625-4134-9dba-bbafe25093fa" providerId="ADAL" clId="{3FCBC681-AAD5-4457-B3E3-2AC52E099FE3}" dt="2023-04-26T15:42:23.725" v="388" actId="478"/>
          <ac:picMkLst>
            <pc:docMk/>
            <pc:sldMk cId="3194891503" sldId="414"/>
            <ac:picMk id="11" creationId="{CAB7A289-86C5-4242-823B-8261FB54CBF6}"/>
          </ac:picMkLst>
        </pc:picChg>
        <pc:picChg chg="add mod modCrop">
          <ac:chgData name="Samantha Sykes" userId="90c81e61-1625-4134-9dba-bbafe25093fa" providerId="ADAL" clId="{3FCBC681-AAD5-4457-B3E3-2AC52E099FE3}" dt="2023-04-26T16:00:48.537" v="788" actId="14100"/>
          <ac:picMkLst>
            <pc:docMk/>
            <pc:sldMk cId="3194891503" sldId="414"/>
            <ac:picMk id="17" creationId="{8D8BB4A1-2B3D-2753-5AAC-EEF1250CD58E}"/>
          </ac:picMkLst>
        </pc:picChg>
      </pc:sldChg>
      <pc:sldChg chg="addSp delSp modSp mod modClrScheme chgLayout">
        <pc:chgData name="Samantha Sykes" userId="90c81e61-1625-4134-9dba-bbafe25093fa" providerId="ADAL" clId="{3FCBC681-AAD5-4457-B3E3-2AC52E099FE3}" dt="2023-04-26T16:10:00.186" v="1110" actId="20577"/>
        <pc:sldMkLst>
          <pc:docMk/>
          <pc:sldMk cId="0" sldId="417"/>
        </pc:sldMkLst>
        <pc:spChg chg="mod ord">
          <ac:chgData name="Samantha Sykes" userId="90c81e61-1625-4134-9dba-bbafe25093fa" providerId="ADAL" clId="{3FCBC681-AAD5-4457-B3E3-2AC52E099FE3}" dt="2023-04-17T11:06:08.063" v="71" actId="700"/>
          <ac:spMkLst>
            <pc:docMk/>
            <pc:sldMk cId="0" sldId="417"/>
            <ac:spMk id="2" creationId="{7F8CCD6B-CC4F-4B8D-8CE1-CE237EFD11C8}"/>
          </ac:spMkLst>
        </pc:spChg>
        <pc:spChg chg="add del mod ord">
          <ac:chgData name="Samantha Sykes" userId="90c81e61-1625-4134-9dba-bbafe25093fa" providerId="ADAL" clId="{3FCBC681-AAD5-4457-B3E3-2AC52E099FE3}" dt="2023-04-17T11:05:40.555" v="68" actId="700"/>
          <ac:spMkLst>
            <pc:docMk/>
            <pc:sldMk cId="0" sldId="417"/>
            <ac:spMk id="3" creationId="{ADF3022D-4E7E-3118-8F06-91C77A208A2B}"/>
          </ac:spMkLst>
        </pc:spChg>
        <pc:spChg chg="add mod ord">
          <ac:chgData name="Samantha Sykes" userId="90c81e61-1625-4134-9dba-bbafe25093fa" providerId="ADAL" clId="{3FCBC681-AAD5-4457-B3E3-2AC52E099FE3}" dt="2023-04-17T11:06:08.063" v="71" actId="700"/>
          <ac:spMkLst>
            <pc:docMk/>
            <pc:sldMk cId="0" sldId="417"/>
            <ac:spMk id="7" creationId="{5BE1D09C-71BC-EC5D-AFCC-1E77EFCEB565}"/>
          </ac:spMkLst>
        </pc:spChg>
        <pc:spChg chg="mod">
          <ac:chgData name="Samantha Sykes" userId="90c81e61-1625-4134-9dba-bbafe25093fa" providerId="ADAL" clId="{3FCBC681-AAD5-4457-B3E3-2AC52E099FE3}" dt="2023-04-17T11:07:00.291" v="79" actId="18245"/>
          <ac:spMkLst>
            <pc:docMk/>
            <pc:sldMk cId="0" sldId="417"/>
            <ac:spMk id="9" creationId="{3CA8DF67-C4C5-4A4C-4959-FCCD313B6B74}"/>
          </ac:spMkLst>
        </pc:spChg>
        <pc:spChg chg="mod">
          <ac:chgData name="Samantha Sykes" userId="90c81e61-1625-4134-9dba-bbafe25093fa" providerId="ADAL" clId="{3FCBC681-AAD5-4457-B3E3-2AC52E099FE3}" dt="2023-04-17T11:07:00.291" v="79" actId="18245"/>
          <ac:spMkLst>
            <pc:docMk/>
            <pc:sldMk cId="0" sldId="417"/>
            <ac:spMk id="10" creationId="{9D4AF971-D7CF-C0CB-CD45-40ADCC4048B6}"/>
          </ac:spMkLst>
        </pc:spChg>
        <pc:spChg chg="mod">
          <ac:chgData name="Samantha Sykes" userId="90c81e61-1625-4134-9dba-bbafe25093fa" providerId="ADAL" clId="{3FCBC681-AAD5-4457-B3E3-2AC52E099FE3}" dt="2023-04-17T11:07:00.291" v="79" actId="18245"/>
          <ac:spMkLst>
            <pc:docMk/>
            <pc:sldMk cId="0" sldId="417"/>
            <ac:spMk id="12" creationId="{7EC8CFE3-7F91-7724-2484-127BE6B58E17}"/>
          </ac:spMkLst>
        </pc:spChg>
        <pc:spChg chg="mod">
          <ac:chgData name="Samantha Sykes" userId="90c81e61-1625-4134-9dba-bbafe25093fa" providerId="ADAL" clId="{3FCBC681-AAD5-4457-B3E3-2AC52E099FE3}" dt="2023-04-26T16:10:00.186" v="1110" actId="20577"/>
          <ac:spMkLst>
            <pc:docMk/>
            <pc:sldMk cId="0" sldId="417"/>
            <ac:spMk id="13" creationId="{A93534DF-6702-429A-BA96-112BAC242C7C}"/>
          </ac:spMkLst>
        </pc:spChg>
        <pc:spChg chg="mod">
          <ac:chgData name="Samantha Sykes" userId="90c81e61-1625-4134-9dba-bbafe25093fa" providerId="ADAL" clId="{3FCBC681-AAD5-4457-B3E3-2AC52E099FE3}" dt="2023-04-17T11:07:00.291" v="79" actId="18245"/>
          <ac:spMkLst>
            <pc:docMk/>
            <pc:sldMk cId="0" sldId="417"/>
            <ac:spMk id="14" creationId="{E8BC269F-F383-10CE-3969-AE2DEA310D05}"/>
          </ac:spMkLst>
        </pc:spChg>
        <pc:spChg chg="mod">
          <ac:chgData name="Samantha Sykes" userId="90c81e61-1625-4134-9dba-bbafe25093fa" providerId="ADAL" clId="{3FCBC681-AAD5-4457-B3E3-2AC52E099FE3}" dt="2023-04-17T11:07:00.291" v="79" actId="18245"/>
          <ac:spMkLst>
            <pc:docMk/>
            <pc:sldMk cId="0" sldId="417"/>
            <ac:spMk id="15" creationId="{22F0E026-463B-F3B3-52E9-8941C27CFFCA}"/>
          </ac:spMkLst>
        </pc:spChg>
        <pc:spChg chg="mod">
          <ac:chgData name="Samantha Sykes" userId="90c81e61-1625-4134-9dba-bbafe25093fa" providerId="ADAL" clId="{3FCBC681-AAD5-4457-B3E3-2AC52E099FE3}" dt="2023-04-17T11:07:00.291" v="79" actId="18245"/>
          <ac:spMkLst>
            <pc:docMk/>
            <pc:sldMk cId="0" sldId="417"/>
            <ac:spMk id="16" creationId="{CAC25728-6E7C-CD06-416D-BB4979D43D95}"/>
          </ac:spMkLst>
        </pc:spChg>
        <pc:spChg chg="mod">
          <ac:chgData name="Samantha Sykes" userId="90c81e61-1625-4134-9dba-bbafe25093fa" providerId="ADAL" clId="{3FCBC681-AAD5-4457-B3E3-2AC52E099FE3}" dt="2023-04-17T11:07:00.291" v="79" actId="18245"/>
          <ac:spMkLst>
            <pc:docMk/>
            <pc:sldMk cId="0" sldId="417"/>
            <ac:spMk id="17" creationId="{5357B492-DB8D-C4B6-C4D1-7DA72C8EF495}"/>
          </ac:spMkLst>
        </pc:spChg>
        <pc:spChg chg="mod">
          <ac:chgData name="Samantha Sykes" userId="90c81e61-1625-4134-9dba-bbafe25093fa" providerId="ADAL" clId="{3FCBC681-AAD5-4457-B3E3-2AC52E099FE3}" dt="2023-04-17T11:07:00.291" v="79" actId="18245"/>
          <ac:spMkLst>
            <pc:docMk/>
            <pc:sldMk cId="0" sldId="417"/>
            <ac:spMk id="18" creationId="{413D372B-5A9D-523E-3D17-0DA1127FB86C}"/>
          </ac:spMkLst>
        </pc:spChg>
        <pc:spChg chg="mod">
          <ac:chgData name="Samantha Sykes" userId="90c81e61-1625-4134-9dba-bbafe25093fa" providerId="ADAL" clId="{3FCBC681-AAD5-4457-B3E3-2AC52E099FE3}" dt="2023-04-17T11:07:00.291" v="79" actId="18245"/>
          <ac:spMkLst>
            <pc:docMk/>
            <pc:sldMk cId="0" sldId="417"/>
            <ac:spMk id="19" creationId="{AE640274-425C-2CF3-65BF-B6DFA08A60AA}"/>
          </ac:spMkLst>
        </pc:spChg>
        <pc:spChg chg="mod">
          <ac:chgData name="Samantha Sykes" userId="90c81e61-1625-4134-9dba-bbafe25093fa" providerId="ADAL" clId="{3FCBC681-AAD5-4457-B3E3-2AC52E099FE3}" dt="2023-04-17T11:07:00.291" v="79" actId="18245"/>
          <ac:spMkLst>
            <pc:docMk/>
            <pc:sldMk cId="0" sldId="417"/>
            <ac:spMk id="20" creationId="{C72A20F9-2AC5-8693-7CB1-C14DDF8CA098}"/>
          </ac:spMkLst>
        </pc:spChg>
        <pc:spChg chg="mod">
          <ac:chgData name="Samantha Sykes" userId="90c81e61-1625-4134-9dba-bbafe25093fa" providerId="ADAL" clId="{3FCBC681-AAD5-4457-B3E3-2AC52E099FE3}" dt="2023-04-17T11:07:00.291" v="79" actId="18245"/>
          <ac:spMkLst>
            <pc:docMk/>
            <pc:sldMk cId="0" sldId="417"/>
            <ac:spMk id="21" creationId="{3E3FB72B-35AF-2AF0-1CD2-DCDE56A39E1E}"/>
          </ac:spMkLst>
        </pc:spChg>
        <pc:spChg chg="mod">
          <ac:chgData name="Samantha Sykes" userId="90c81e61-1625-4134-9dba-bbafe25093fa" providerId="ADAL" clId="{3FCBC681-AAD5-4457-B3E3-2AC52E099FE3}" dt="2023-04-17T11:07:00.291" v="79" actId="18245"/>
          <ac:spMkLst>
            <pc:docMk/>
            <pc:sldMk cId="0" sldId="417"/>
            <ac:spMk id="22" creationId="{A486871D-A3B8-5601-3463-80838F1E3CB8}"/>
          </ac:spMkLst>
        </pc:spChg>
        <pc:spChg chg="mod">
          <ac:chgData name="Samantha Sykes" userId="90c81e61-1625-4134-9dba-bbafe25093fa" providerId="ADAL" clId="{3FCBC681-AAD5-4457-B3E3-2AC52E099FE3}" dt="2023-04-17T11:07:00.291" v="79" actId="18245"/>
          <ac:spMkLst>
            <pc:docMk/>
            <pc:sldMk cId="0" sldId="417"/>
            <ac:spMk id="23" creationId="{349EFC61-276C-3400-EC72-19AE874A48A2}"/>
          </ac:spMkLst>
        </pc:spChg>
        <pc:spChg chg="mod">
          <ac:chgData name="Samantha Sykes" userId="90c81e61-1625-4134-9dba-bbafe25093fa" providerId="ADAL" clId="{3FCBC681-AAD5-4457-B3E3-2AC52E099FE3}" dt="2023-04-17T11:07:00.291" v="79" actId="18245"/>
          <ac:spMkLst>
            <pc:docMk/>
            <pc:sldMk cId="0" sldId="417"/>
            <ac:spMk id="24" creationId="{C03DE518-8DC6-451B-C055-CC3DA0997BD5}"/>
          </ac:spMkLst>
        </pc:spChg>
        <pc:spChg chg="mod">
          <ac:chgData name="Samantha Sykes" userId="90c81e61-1625-4134-9dba-bbafe25093fa" providerId="ADAL" clId="{3FCBC681-AAD5-4457-B3E3-2AC52E099FE3}" dt="2023-04-17T11:06:56.475" v="78" actId="18245"/>
          <ac:spMkLst>
            <pc:docMk/>
            <pc:sldMk cId="0" sldId="417"/>
            <ac:spMk id="25" creationId="{00FDA0E5-D069-2A90-9F6B-65817DEC7EC3}"/>
          </ac:spMkLst>
        </pc:spChg>
        <pc:grpChg chg="mod">
          <ac:chgData name="Samantha Sykes" userId="90c81e61-1625-4134-9dba-bbafe25093fa" providerId="ADAL" clId="{3FCBC681-AAD5-4457-B3E3-2AC52E099FE3}" dt="2023-04-17T11:07:00.291" v="79" actId="18245"/>
          <ac:grpSpMkLst>
            <pc:docMk/>
            <pc:sldMk cId="0" sldId="417"/>
            <ac:grpSpMk id="8" creationId="{586A5C6E-AD9F-CAAE-E8BF-70298482B6B8}"/>
          </ac:grpSpMkLst>
        </pc:grpChg>
        <pc:graphicFrameChg chg="add del mod">
          <ac:chgData name="Samantha Sykes" userId="90c81e61-1625-4134-9dba-bbafe25093fa" providerId="ADAL" clId="{3FCBC681-AAD5-4457-B3E3-2AC52E099FE3}" dt="2023-04-17T11:07:55.512" v="81" actId="12100"/>
          <ac:graphicFrameMkLst>
            <pc:docMk/>
            <pc:sldMk cId="0" sldId="417"/>
            <ac:graphicFrameMk id="11" creationId="{A3C734DF-3FB4-4940-8723-7FB09B022327}"/>
          </ac:graphicFrameMkLst>
        </pc:graphicFrameChg>
      </pc:sldChg>
      <pc:sldChg chg="modSp mod">
        <pc:chgData name="Samantha Sykes" userId="90c81e61-1625-4134-9dba-bbafe25093fa" providerId="ADAL" clId="{3FCBC681-AAD5-4457-B3E3-2AC52E099FE3}" dt="2023-04-26T20:29:09.435" v="1161" actId="1076"/>
        <pc:sldMkLst>
          <pc:docMk/>
          <pc:sldMk cId="366104379" sldId="429"/>
        </pc:sldMkLst>
        <pc:spChg chg="mod">
          <ac:chgData name="Samantha Sykes" userId="90c81e61-1625-4134-9dba-bbafe25093fa" providerId="ADAL" clId="{3FCBC681-AAD5-4457-B3E3-2AC52E099FE3}" dt="2023-04-26T20:29:09.435" v="1161" actId="1076"/>
          <ac:spMkLst>
            <pc:docMk/>
            <pc:sldMk cId="366104379" sldId="429"/>
            <ac:spMk id="8" creationId="{7578AE2A-5BE4-4E60-AB0E-423F62877E44}"/>
          </ac:spMkLst>
        </pc:spChg>
        <pc:spChg chg="mod">
          <ac:chgData name="Samantha Sykes" userId="90c81e61-1625-4134-9dba-bbafe25093fa" providerId="ADAL" clId="{3FCBC681-AAD5-4457-B3E3-2AC52E099FE3}" dt="2023-04-17T11:01:48.282" v="18" actId="27636"/>
          <ac:spMkLst>
            <pc:docMk/>
            <pc:sldMk cId="366104379" sldId="429"/>
            <ac:spMk id="9" creationId="{6D26601F-9ADC-4D3C-A4EE-6D4F89020EB8}"/>
          </ac:spMkLst>
        </pc:spChg>
      </pc:sldChg>
      <pc:sldChg chg="add del">
        <pc:chgData name="Samantha Sykes" userId="90c81e61-1625-4134-9dba-bbafe25093fa" providerId="ADAL" clId="{3FCBC681-AAD5-4457-B3E3-2AC52E099FE3}" dt="2023-04-26T20:32:09.215" v="1170" actId="47"/>
        <pc:sldMkLst>
          <pc:docMk/>
          <pc:sldMk cId="1256650897" sldId="430"/>
        </pc:sldMkLst>
      </pc:sldChg>
      <pc:sldChg chg="del">
        <pc:chgData name="Samantha Sykes" userId="90c81e61-1625-4134-9dba-bbafe25093fa" providerId="ADAL" clId="{3FCBC681-AAD5-4457-B3E3-2AC52E099FE3}" dt="2023-04-17T11:04:08.870" v="56" actId="47"/>
        <pc:sldMkLst>
          <pc:docMk/>
          <pc:sldMk cId="2469835089" sldId="430"/>
        </pc:sldMkLst>
      </pc:sldChg>
      <pc:sldChg chg="add del">
        <pc:chgData name="Samantha Sykes" userId="90c81e61-1625-4134-9dba-bbafe25093fa" providerId="ADAL" clId="{3FCBC681-AAD5-4457-B3E3-2AC52E099FE3}" dt="2023-04-26T20:32:09.985" v="1171" actId="47"/>
        <pc:sldMkLst>
          <pc:docMk/>
          <pc:sldMk cId="1287725442" sldId="431"/>
        </pc:sldMkLst>
      </pc:sldChg>
      <pc:sldChg chg="del">
        <pc:chgData name="Samantha Sykes" userId="90c81e61-1625-4134-9dba-bbafe25093fa" providerId="ADAL" clId="{3FCBC681-AAD5-4457-B3E3-2AC52E099FE3}" dt="2023-04-17T11:04:09.569" v="57" actId="47"/>
        <pc:sldMkLst>
          <pc:docMk/>
          <pc:sldMk cId="3494438417" sldId="431"/>
        </pc:sldMkLst>
      </pc:sldChg>
      <pc:sldChg chg="del">
        <pc:chgData name="Samantha Sykes" userId="90c81e61-1625-4134-9dba-bbafe25093fa" providerId="ADAL" clId="{3FCBC681-AAD5-4457-B3E3-2AC52E099FE3}" dt="2023-04-17T11:04:10.202" v="58" actId="47"/>
        <pc:sldMkLst>
          <pc:docMk/>
          <pc:sldMk cId="489429984" sldId="432"/>
        </pc:sldMkLst>
      </pc:sldChg>
      <pc:sldChg chg="del">
        <pc:chgData name="Samantha Sykes" userId="90c81e61-1625-4134-9dba-bbafe25093fa" providerId="ADAL" clId="{3FCBC681-AAD5-4457-B3E3-2AC52E099FE3}" dt="2023-04-17T11:04:10.879" v="59" actId="47"/>
        <pc:sldMkLst>
          <pc:docMk/>
          <pc:sldMk cId="4009094901" sldId="433"/>
        </pc:sldMkLst>
      </pc:sldChg>
      <pc:sldChg chg="addSp delSp modSp add mod ord">
        <pc:chgData name="Samantha Sykes" userId="90c81e61-1625-4134-9dba-bbafe25093fa" providerId="ADAL" clId="{3FCBC681-AAD5-4457-B3E3-2AC52E099FE3}" dt="2023-05-02T13:27:19.239" v="1176"/>
        <pc:sldMkLst>
          <pc:docMk/>
          <pc:sldMk cId="1600118180" sldId="442"/>
        </pc:sldMkLst>
        <pc:picChg chg="del">
          <ac:chgData name="Samantha Sykes" userId="90c81e61-1625-4134-9dba-bbafe25093fa" providerId="ADAL" clId="{3FCBC681-AAD5-4457-B3E3-2AC52E099FE3}" dt="2023-05-02T13:26:57.724" v="1173" actId="478"/>
          <ac:picMkLst>
            <pc:docMk/>
            <pc:sldMk cId="1600118180" sldId="442"/>
            <ac:picMk id="2" creationId="{EE4AC85F-97AC-621E-2148-E658B075060A}"/>
          </ac:picMkLst>
        </pc:picChg>
        <pc:picChg chg="add del mod">
          <ac:chgData name="Samantha Sykes" userId="90c81e61-1625-4134-9dba-bbafe25093fa" providerId="ADAL" clId="{3FCBC681-AAD5-4457-B3E3-2AC52E099FE3}" dt="2023-05-02T13:26:59.574" v="1175"/>
          <ac:picMkLst>
            <pc:docMk/>
            <pc:sldMk cId="1600118180" sldId="442"/>
            <ac:picMk id="3" creationId="{49E55405-3F02-DE77-432E-AB75B1FB5D63}"/>
          </ac:picMkLst>
        </pc:picChg>
        <pc:picChg chg="add mod">
          <ac:chgData name="Samantha Sykes" userId="90c81e61-1625-4134-9dba-bbafe25093fa" providerId="ADAL" clId="{3FCBC681-AAD5-4457-B3E3-2AC52E099FE3}" dt="2023-05-02T13:27:19.239" v="1176"/>
          <ac:picMkLst>
            <pc:docMk/>
            <pc:sldMk cId="1600118180" sldId="442"/>
            <ac:picMk id="8" creationId="{2FF2B674-D258-C90B-CA26-63FBF08BF81B}"/>
          </ac:picMkLst>
        </pc:picChg>
      </pc:sldChg>
      <pc:sldChg chg="modSp add del mod">
        <pc:chgData name="Samantha Sykes" userId="90c81e61-1625-4134-9dba-bbafe25093fa" providerId="ADAL" clId="{3FCBC681-AAD5-4457-B3E3-2AC52E099FE3}" dt="2023-04-26T16:21:49.132" v="1116"/>
        <pc:sldMkLst>
          <pc:docMk/>
          <pc:sldMk cId="1234731876" sldId="443"/>
        </pc:sldMkLst>
        <pc:spChg chg="mod">
          <ac:chgData name="Samantha Sykes" userId="90c81e61-1625-4134-9dba-bbafe25093fa" providerId="ADAL" clId="{3FCBC681-AAD5-4457-B3E3-2AC52E099FE3}" dt="2023-04-26T16:06:01.148" v="1032" actId="1076"/>
          <ac:spMkLst>
            <pc:docMk/>
            <pc:sldMk cId="1234731876" sldId="443"/>
            <ac:spMk id="16" creationId="{BC5FF8A5-C51F-3EB1-C973-8FEBE0DE970D}"/>
          </ac:spMkLst>
        </pc:spChg>
      </pc:sldChg>
      <pc:sldChg chg="add del">
        <pc:chgData name="Samantha Sykes" userId="90c81e61-1625-4134-9dba-bbafe25093fa" providerId="ADAL" clId="{3FCBC681-AAD5-4457-B3E3-2AC52E099FE3}" dt="2023-04-26T16:21:49.132" v="1116"/>
        <pc:sldMkLst>
          <pc:docMk/>
          <pc:sldMk cId="3275340983" sldId="444"/>
        </pc:sldMkLst>
      </pc:sldChg>
      <pc:sldChg chg="addSp delSp add del mod">
        <pc:chgData name="Samantha Sykes" userId="90c81e61-1625-4134-9dba-bbafe25093fa" providerId="ADAL" clId="{3FCBC681-AAD5-4457-B3E3-2AC52E099FE3}" dt="2023-04-26T16:21:49.132" v="1116"/>
        <pc:sldMkLst>
          <pc:docMk/>
          <pc:sldMk cId="254429860" sldId="445"/>
        </pc:sldMkLst>
        <pc:spChg chg="add del">
          <ac:chgData name="Samantha Sykes" userId="90c81e61-1625-4134-9dba-bbafe25093fa" providerId="ADAL" clId="{3FCBC681-AAD5-4457-B3E3-2AC52E099FE3}" dt="2023-04-26T16:06:37.607" v="1034" actId="478"/>
          <ac:spMkLst>
            <pc:docMk/>
            <pc:sldMk cId="254429860" sldId="445"/>
            <ac:spMk id="14" creationId="{869B0B22-B0FB-29C2-17A6-85AE5B242D84}"/>
          </ac:spMkLst>
        </pc:spChg>
      </pc:sldChg>
      <pc:sldChg chg="modSp add del mod ord">
        <pc:chgData name="Samantha Sykes" userId="90c81e61-1625-4134-9dba-bbafe25093fa" providerId="ADAL" clId="{3FCBC681-AAD5-4457-B3E3-2AC52E099FE3}" dt="2023-05-02T16:20:30.466" v="1256" actId="20577"/>
        <pc:sldMkLst>
          <pc:docMk/>
          <pc:sldMk cId="1020419534" sldId="446"/>
        </pc:sldMkLst>
        <pc:spChg chg="mod">
          <ac:chgData name="Samantha Sykes" userId="90c81e61-1625-4134-9dba-bbafe25093fa" providerId="ADAL" clId="{3FCBC681-AAD5-4457-B3E3-2AC52E099FE3}" dt="2023-05-02T16:20:30.466" v="1256" actId="20577"/>
          <ac:spMkLst>
            <pc:docMk/>
            <pc:sldMk cId="1020419534" sldId="446"/>
            <ac:spMk id="8" creationId="{4347609F-7AEC-27A1-496A-9D139B96A445}"/>
          </ac:spMkLst>
        </pc:spChg>
        <pc:spChg chg="mod">
          <ac:chgData name="Samantha Sykes" userId="90c81e61-1625-4134-9dba-bbafe25093fa" providerId="ADAL" clId="{3FCBC681-AAD5-4457-B3E3-2AC52E099FE3}" dt="2023-05-02T16:19:58.780" v="1241" actId="34136"/>
          <ac:spMkLst>
            <pc:docMk/>
            <pc:sldMk cId="1020419534" sldId="446"/>
            <ac:spMk id="15" creationId="{F52CE2EF-03CC-66F2-16B1-0A5416CB19A5}"/>
          </ac:spMkLst>
        </pc:spChg>
        <pc:grpChg chg="mod">
          <ac:chgData name="Samantha Sykes" userId="90c81e61-1625-4134-9dba-bbafe25093fa" providerId="ADAL" clId="{3FCBC681-AAD5-4457-B3E3-2AC52E099FE3}" dt="2023-05-02T16:20:04.205" v="1243" actId="1076"/>
          <ac:grpSpMkLst>
            <pc:docMk/>
            <pc:sldMk cId="1020419534" sldId="446"/>
            <ac:grpSpMk id="3" creationId="{A63DA53A-0765-F37C-DDAF-962A3547B15A}"/>
          </ac:grpSpMkLst>
        </pc:grpChg>
        <pc:picChg chg="mod">
          <ac:chgData name="Samantha Sykes" userId="90c81e61-1625-4134-9dba-bbafe25093fa" providerId="ADAL" clId="{3FCBC681-AAD5-4457-B3E3-2AC52E099FE3}" dt="2023-05-02T16:19:58.780" v="1241" actId="34136"/>
          <ac:picMkLst>
            <pc:docMk/>
            <pc:sldMk cId="1020419534" sldId="446"/>
            <ac:picMk id="9" creationId="{8B8F0869-8AB7-F943-F062-BA3D5174E035}"/>
          </ac:picMkLst>
        </pc:picChg>
      </pc:sldChg>
      <pc:sldChg chg="delSp modSp add del mod">
        <pc:chgData name="Samantha Sykes" userId="90c81e61-1625-4134-9dba-bbafe25093fa" providerId="ADAL" clId="{3FCBC681-AAD5-4457-B3E3-2AC52E099FE3}" dt="2023-04-26T16:07:27.737" v="1039" actId="47"/>
        <pc:sldMkLst>
          <pc:docMk/>
          <pc:sldMk cId="2552140352" sldId="4110"/>
        </pc:sldMkLst>
        <pc:spChg chg="mod">
          <ac:chgData name="Samantha Sykes" userId="90c81e61-1625-4134-9dba-bbafe25093fa" providerId="ADAL" clId="{3FCBC681-AAD5-4457-B3E3-2AC52E099FE3}" dt="2023-04-26T16:06:52.303" v="1035" actId="108"/>
          <ac:spMkLst>
            <pc:docMk/>
            <pc:sldMk cId="2552140352" sldId="4110"/>
            <ac:spMk id="12" creationId="{BD68959E-8418-D7F0-AC33-67BB51CABC47}"/>
          </ac:spMkLst>
        </pc:spChg>
        <pc:picChg chg="mod">
          <ac:chgData name="Samantha Sykes" userId="90c81e61-1625-4134-9dba-bbafe25093fa" providerId="ADAL" clId="{3FCBC681-AAD5-4457-B3E3-2AC52E099FE3}" dt="2023-04-26T16:06:54.240" v="1036" actId="1076"/>
          <ac:picMkLst>
            <pc:docMk/>
            <pc:sldMk cId="2552140352" sldId="4110"/>
            <ac:picMk id="9" creationId="{4F65C791-CBD4-C69F-F60A-CA9D619ED2C9}"/>
          </ac:picMkLst>
        </pc:picChg>
        <pc:picChg chg="del mod">
          <ac:chgData name="Samantha Sykes" userId="90c81e61-1625-4134-9dba-bbafe25093fa" providerId="ADAL" clId="{3FCBC681-AAD5-4457-B3E3-2AC52E099FE3}" dt="2023-04-26T16:06:56.204" v="1038" actId="478"/>
          <ac:picMkLst>
            <pc:docMk/>
            <pc:sldMk cId="2552140352" sldId="4110"/>
            <ac:picMk id="11" creationId="{0F846682-9037-CC98-4138-B207065AA3EB}"/>
          </ac:picMkLst>
        </pc:picChg>
      </pc:sldChg>
      <pc:sldChg chg="add del">
        <pc:chgData name="Samantha Sykes" userId="90c81e61-1625-4134-9dba-bbafe25093fa" providerId="ADAL" clId="{3FCBC681-AAD5-4457-B3E3-2AC52E099FE3}" dt="2023-04-26T16:07:30.221" v="1040" actId="47"/>
        <pc:sldMkLst>
          <pc:docMk/>
          <pc:sldMk cId="3108226672" sldId="4111"/>
        </pc:sldMkLst>
      </pc:sldChg>
      <pc:sldChg chg="add del">
        <pc:chgData name="Samantha Sykes" userId="90c81e61-1625-4134-9dba-bbafe25093fa" providerId="ADAL" clId="{3FCBC681-AAD5-4457-B3E3-2AC52E099FE3}" dt="2023-04-26T16:07:34.024" v="1042" actId="47"/>
        <pc:sldMkLst>
          <pc:docMk/>
          <pc:sldMk cId="3283212444" sldId="4112"/>
        </pc:sldMkLst>
      </pc:sldChg>
      <pc:sldChg chg="add del">
        <pc:chgData name="Samantha Sykes" userId="90c81e61-1625-4134-9dba-bbafe25093fa" providerId="ADAL" clId="{3FCBC681-AAD5-4457-B3E3-2AC52E099FE3}" dt="2023-04-26T16:07:32.546" v="1041" actId="47"/>
        <pc:sldMkLst>
          <pc:docMk/>
          <pc:sldMk cId="3155135265" sldId="4116"/>
        </pc:sldMkLst>
      </pc:sldChg>
      <pc:sldChg chg="new del">
        <pc:chgData name="Samantha Sykes" userId="90c81e61-1625-4134-9dba-bbafe25093fa" providerId="ADAL" clId="{3FCBC681-AAD5-4457-B3E3-2AC52E099FE3}" dt="2023-04-26T15:34:01.540" v="189" actId="47"/>
        <pc:sldMkLst>
          <pc:docMk/>
          <pc:sldMk cId="775345589" sldId="4117"/>
        </pc:sldMkLst>
      </pc:sldChg>
      <pc:sldChg chg="add del">
        <pc:chgData name="Samantha Sykes" userId="90c81e61-1625-4134-9dba-bbafe25093fa" providerId="ADAL" clId="{3FCBC681-AAD5-4457-B3E3-2AC52E099FE3}" dt="2023-04-26T20:32:16.867" v="1172" actId="47"/>
        <pc:sldMkLst>
          <pc:docMk/>
          <pc:sldMk cId="1232861113" sldId="4128"/>
        </pc:sldMkLst>
      </pc:sldChg>
      <pc:sldChg chg="delSp add del mod">
        <pc:chgData name="Samantha Sykes" userId="90c81e61-1625-4134-9dba-bbafe25093fa" providerId="ADAL" clId="{3FCBC681-AAD5-4457-B3E3-2AC52E099FE3}" dt="2023-04-26T20:32:07.831" v="1169" actId="47"/>
        <pc:sldMkLst>
          <pc:docMk/>
          <pc:sldMk cId="3122715926" sldId="4192"/>
        </pc:sldMkLst>
        <pc:spChg chg="del">
          <ac:chgData name="Samantha Sykes" userId="90c81e61-1625-4134-9dba-bbafe25093fa" providerId="ADAL" clId="{3FCBC681-AAD5-4457-B3E3-2AC52E099FE3}" dt="2023-04-26T20:31:38.074" v="1168" actId="478"/>
          <ac:spMkLst>
            <pc:docMk/>
            <pc:sldMk cId="3122715926" sldId="4192"/>
            <ac:spMk id="11" creationId="{16EEFCF1-693E-7493-832A-68EECB7A4CAF}"/>
          </ac:spMkLst>
        </pc:spChg>
      </pc:sldChg>
      <pc:sldChg chg="add del">
        <pc:chgData name="Samantha Sykes" userId="90c81e61-1625-4134-9dba-bbafe25093fa" providerId="ADAL" clId="{3FCBC681-AAD5-4457-B3E3-2AC52E099FE3}" dt="2023-04-26T20:31:04.067" v="1166" actId="47"/>
        <pc:sldMkLst>
          <pc:docMk/>
          <pc:sldMk cId="1134873481" sldId="4354"/>
        </pc:sldMkLst>
      </pc:sldChg>
      <pc:sldChg chg="add del">
        <pc:chgData name="Samantha Sykes" userId="90c81e61-1625-4134-9dba-bbafe25093fa" providerId="ADAL" clId="{3FCBC681-AAD5-4457-B3E3-2AC52E099FE3}" dt="2023-04-26T20:32:16.867" v="1172" actId="47"/>
        <pc:sldMkLst>
          <pc:docMk/>
          <pc:sldMk cId="2452900429" sldId="435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90743"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83382" y="935289"/>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785"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Higher education</a:t>
          </a:r>
          <a:endParaRPr lang="en-GB" sz="1500" kern="1200" noProof="0" dirty="0"/>
        </a:p>
      </dsp:txBody>
      <dsp:txXfrm>
        <a:off x="1785" y="1928119"/>
        <a:ext cx="1481835" cy="592734"/>
      </dsp:txXfrm>
    </dsp:sp>
    <dsp:sp modelId="{F3D85CDB-6AD6-46B0-B8D7-B411D11E4636}">
      <dsp:nvSpPr>
        <dsp:cNvPr id="0" name=""/>
        <dsp:cNvSpPr/>
      </dsp:nvSpPr>
      <dsp:spPr>
        <a:xfrm>
          <a:off x="2031900"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24539" y="935289"/>
          <a:ext cx="518642" cy="518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42942"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Apprenticeships</a:t>
          </a:r>
        </a:p>
      </dsp:txBody>
      <dsp:txXfrm>
        <a:off x="1742942" y="1928119"/>
        <a:ext cx="1481835" cy="592734"/>
      </dsp:txXfrm>
    </dsp:sp>
    <dsp:sp modelId="{1FDC76F1-2A12-499B-A052-2BF375205DC8}">
      <dsp:nvSpPr>
        <dsp:cNvPr id="0" name=""/>
        <dsp:cNvSpPr/>
      </dsp:nvSpPr>
      <dsp:spPr>
        <a:xfrm>
          <a:off x="3773058"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3965696" y="935289"/>
          <a:ext cx="518642" cy="518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484100"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Studying abroad</a:t>
          </a:r>
        </a:p>
      </dsp:txBody>
      <dsp:txXfrm>
        <a:off x="3484100" y="1928119"/>
        <a:ext cx="1481835" cy="592734"/>
      </dsp:txXfrm>
    </dsp:sp>
    <dsp:sp modelId="{85F07643-39BA-442D-AA96-CE8150BC8E35}">
      <dsp:nvSpPr>
        <dsp:cNvPr id="0" name=""/>
        <dsp:cNvSpPr/>
      </dsp:nvSpPr>
      <dsp:spPr>
        <a:xfrm>
          <a:off x="5514215"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06853" y="935289"/>
          <a:ext cx="518642" cy="518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25257"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Gap year</a:t>
          </a:r>
        </a:p>
      </dsp:txBody>
      <dsp:txXfrm>
        <a:off x="5225257" y="1928119"/>
        <a:ext cx="1481835" cy="592734"/>
      </dsp:txXfrm>
    </dsp:sp>
    <dsp:sp modelId="{917E4EEE-F4B1-47A3-8845-BAE3FA8736FD}">
      <dsp:nvSpPr>
        <dsp:cNvPr id="0" name=""/>
        <dsp:cNvSpPr/>
      </dsp:nvSpPr>
      <dsp:spPr>
        <a:xfrm>
          <a:off x="7255372"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48011" y="935289"/>
          <a:ext cx="518642" cy="51864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66414"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Getting a job</a:t>
          </a:r>
        </a:p>
      </dsp:txBody>
      <dsp:txXfrm>
        <a:off x="6966414" y="1928119"/>
        <a:ext cx="1481835" cy="59273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02 May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02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02 May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ucas.com/undergraduate/what-and-where-study/ucas-hub-live" TargetMode="Externa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36.png"/><Relationship Id="rId1" Type="http://schemas.openxmlformats.org/officeDocument/2006/relationships/slideLayout" Target="../slideLayouts/slideLayout3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slideLayout" Target="../slideLayouts/slideLayout60.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27.png"/><Relationship Id="rId4" Type="http://schemas.openxmlformats.org/officeDocument/2006/relationships/hyperlink" Target="https://www.ucas.com/careers/careers-quiz"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Making the </a:t>
            </a:r>
            <a:br>
              <a:rPr lang="en-US" dirty="0">
                <a:latin typeface="Roboto" panose="02000000000000000000" pitchFamily="2" charset="0"/>
              </a:rPr>
            </a:br>
            <a:r>
              <a:rPr lang="en-US" dirty="0">
                <a:latin typeface="Roboto" panose="02000000000000000000" pitchFamily="2" charset="0"/>
              </a:rPr>
              <a:t>right choices</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Last updated April 2023</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866257-E37A-4361-8755-455ED10E1B03}"/>
              </a:ext>
            </a:extLst>
          </p:cNvPr>
          <p:cNvSpPr>
            <a:spLocks noGrp="1"/>
          </p:cNvSpPr>
          <p:nvPr>
            <p:ph type="title"/>
          </p:nvPr>
        </p:nvSpPr>
        <p:spPr>
          <a:xfrm>
            <a:off x="287338" y="177722"/>
            <a:ext cx="7610869" cy="1019027"/>
          </a:xfrm>
        </p:spPr>
        <p:txBody>
          <a:bodyPr/>
          <a:lstStyle/>
          <a:p>
            <a:r>
              <a:rPr lang="en-GB" dirty="0">
                <a:latin typeface="Roboto" panose="02000000000000000000" pitchFamily="2" charset="0"/>
              </a:rPr>
              <a:t>Our advice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1"/>
          </p:nvPr>
        </p:nvSpPr>
        <p:spPr>
          <a:xfrm>
            <a:off x="280592" y="1425118"/>
            <a:ext cx="2136885" cy="3252172"/>
          </a:xfrm>
        </p:spPr>
        <p:txBody>
          <a:bodyPr/>
          <a:lstStyle/>
          <a:p>
            <a:pPr marL="0" indent="0">
              <a:buNone/>
            </a:pPr>
            <a:r>
              <a:rPr lang="en-GB" sz="1800" b="1" dirty="0">
                <a:latin typeface="Roboto Light" panose="02000000000000000000" pitchFamily="2" charset="0"/>
              </a:rPr>
              <a:t>UCAS 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Join our </a:t>
            </a:r>
            <a:r>
              <a:rPr lang="en-GB" sz="1800" dirty="0">
                <a:solidFill>
                  <a:srgbClr val="1E2834"/>
                </a:solidFill>
                <a:latin typeface="Roboto Light" panose="02000000000000000000" pitchFamily="2" charset="0"/>
                <a:hlinkClick r:id="rId2"/>
              </a:rPr>
              <a:t>live sessions </a:t>
            </a:r>
            <a:r>
              <a:rPr lang="en-GB" sz="1800" dirty="0">
                <a:solidFill>
                  <a:srgbClr val="1E2834"/>
                </a:solidFill>
                <a:latin typeface="Roboto Light" panose="02000000000000000000" pitchFamily="2" charset="0"/>
              </a:rPr>
              <a:t>hosted by expert panels.</a:t>
            </a:r>
          </a:p>
          <a:p>
            <a:pPr marL="0" indent="0">
              <a:buNone/>
            </a:pPr>
            <a:r>
              <a:rPr lang="en-GB" sz="1800" dirty="0">
                <a:solidFill>
                  <a:srgbClr val="1E2834"/>
                </a:solidFill>
                <a:latin typeface="Roboto Light" panose="02000000000000000000" pitchFamily="2" charset="0"/>
              </a:rPr>
              <a:t>Ask questions to help you 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2"/>
          </p:nvPr>
        </p:nvSpPr>
        <p:spPr>
          <a:xfrm>
            <a:off x="4572000" y="1425118"/>
            <a:ext cx="2342597" cy="2975173"/>
          </a:xfrm>
        </p:spPr>
        <p:txBody>
          <a:bodyPr/>
          <a:lstStyle/>
          <a:p>
            <a:pPr marL="0" indent="0">
              <a:buNone/>
            </a:pPr>
            <a:r>
              <a:rPr lang="en-GB" sz="1800" b="1" dirty="0">
                <a:latin typeface="Roboto Light" panose="02000000000000000000" pitchFamily="2" charset="0"/>
              </a:rPr>
              <a:t>UCAS Discovery </a:t>
            </a:r>
          </a:p>
          <a:p>
            <a:pPr marL="0" indent="0" algn="l" rtl="0" fontAlgn="base">
              <a:buNone/>
            </a:pPr>
            <a:r>
              <a:rPr lang="en-GB" sz="1800" dirty="0">
                <a:solidFill>
                  <a:srgbClr val="1E2834"/>
                </a:solidFill>
                <a:latin typeface="Roboto Light" panose="02000000000000000000" pitchFamily="2" charset="0"/>
              </a:rPr>
              <a:t>Events and open days  are presented based on your preferences.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‘The Big Q&amp;A Tour’,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sp>
        <p:nvSpPr>
          <p:cNvPr id="5" name="Date Placeholder 4">
            <a:extLst>
              <a:ext uri="{FF2B5EF4-FFF2-40B4-BE49-F238E27FC236}">
                <a16:creationId xmlns:a16="http://schemas.microsoft.com/office/drawing/2014/main" id="{9B07656C-B328-47EE-971F-4B4B4C64659C}"/>
              </a:ext>
            </a:extLst>
          </p:cNvPr>
          <p:cNvSpPr>
            <a:spLocks noGrp="1"/>
          </p:cNvSpPr>
          <p:nvPr>
            <p:ph type="dt" sz="half" idx="10"/>
          </p:nvPr>
        </p:nvSpPr>
        <p:spPr/>
        <p:txBody>
          <a:bodyPr/>
          <a:lstStyle/>
          <a:p>
            <a:fld id="{E13ED7F5-D386-9F4E-93F6-FF04FAB3DF3D}" type="datetime4">
              <a:rPr lang="en-GB" smtClean="0"/>
              <a:t>02 May 2023</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pic>
        <p:nvPicPr>
          <p:cNvPr id="4" name="Picture 3">
            <a:extLst>
              <a:ext uri="{FF2B5EF4-FFF2-40B4-BE49-F238E27FC236}">
                <a16:creationId xmlns:a16="http://schemas.microsoft.com/office/drawing/2014/main" id="{26914F5B-EC98-EC3B-E733-21A35241B93C}"/>
              </a:ext>
            </a:extLst>
          </p:cNvPr>
          <p:cNvPicPr>
            <a:picLocks noChangeAspect="1"/>
          </p:cNvPicPr>
          <p:nvPr/>
        </p:nvPicPr>
        <p:blipFill>
          <a:blip r:embed="rId3"/>
          <a:stretch>
            <a:fillRect/>
          </a:stretch>
        </p:blipFill>
        <p:spPr>
          <a:xfrm>
            <a:off x="2358815" y="1537519"/>
            <a:ext cx="1989616" cy="2913367"/>
          </a:xfrm>
          <a:prstGeom prst="rect">
            <a:avLst/>
          </a:prstGeom>
        </p:spPr>
      </p:pic>
      <p:pic>
        <p:nvPicPr>
          <p:cNvPr id="3" name="Picture 2">
            <a:extLst>
              <a:ext uri="{FF2B5EF4-FFF2-40B4-BE49-F238E27FC236}">
                <a16:creationId xmlns:a16="http://schemas.microsoft.com/office/drawing/2014/main" id="{07DE00C4-4A34-826A-866C-6BA6EAF5C44C}"/>
              </a:ext>
            </a:extLst>
          </p:cNvPr>
          <p:cNvPicPr>
            <a:picLocks noChangeAspect="1"/>
          </p:cNvPicPr>
          <p:nvPr/>
        </p:nvPicPr>
        <p:blipFill>
          <a:blip r:embed="rId4"/>
          <a:stretch>
            <a:fillRect/>
          </a:stretch>
        </p:blipFill>
        <p:spPr>
          <a:xfrm>
            <a:off x="6914597" y="1425118"/>
            <a:ext cx="2087522" cy="3061699"/>
          </a:xfrm>
          <a:prstGeom prst="rect">
            <a:avLst/>
          </a:prstGeom>
        </p:spPr>
      </p:pic>
    </p:spTree>
    <p:extLst>
      <p:ext uri="{BB962C8B-B14F-4D97-AF65-F5344CB8AC3E}">
        <p14:creationId xmlns:p14="http://schemas.microsoft.com/office/powerpoint/2010/main" val="327534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6338-F02F-5D71-6286-0A9896B8C097}"/>
              </a:ext>
            </a:extLst>
          </p:cNvPr>
          <p:cNvSpPr>
            <a:spLocks noGrp="1"/>
          </p:cNvSpPr>
          <p:nvPr>
            <p:ph type="title"/>
          </p:nvPr>
        </p:nvSpPr>
        <p:spPr>
          <a:xfrm>
            <a:off x="368103" y="130412"/>
            <a:ext cx="7610869" cy="1019027"/>
          </a:xfrm>
        </p:spPr>
        <p:txBody>
          <a:bodyPr/>
          <a:lstStyle/>
          <a:p>
            <a:r>
              <a:rPr lang="en-GB" dirty="0">
                <a:latin typeface="Roboto "/>
              </a:rPr>
              <a:t>UCAS Exploring Apprenticeships</a:t>
            </a:r>
          </a:p>
        </p:txBody>
      </p:sp>
      <p:sp>
        <p:nvSpPr>
          <p:cNvPr id="5" name="Date Placeholder 4">
            <a:extLst>
              <a:ext uri="{FF2B5EF4-FFF2-40B4-BE49-F238E27FC236}">
                <a16:creationId xmlns:a16="http://schemas.microsoft.com/office/drawing/2014/main" id="{A9FBD31A-5835-78A4-0E85-BDDEA4FDBF38}"/>
              </a:ext>
            </a:extLst>
          </p:cNvPr>
          <p:cNvSpPr>
            <a:spLocks noGrp="1"/>
          </p:cNvSpPr>
          <p:nvPr>
            <p:ph type="dt" sz="half" idx="10"/>
          </p:nvPr>
        </p:nvSpPr>
        <p:spPr/>
        <p:txBody>
          <a:bodyPr/>
          <a:lstStyle/>
          <a:p>
            <a:fld id="{E13ED7F5-D386-9F4E-93F6-FF04FAB3DF3D}" type="datetime4">
              <a:rPr lang="en-GB" smtClean="0"/>
              <a:t>02 May 2023</a:t>
            </a:fld>
            <a:endParaRPr lang="en-US"/>
          </a:p>
        </p:txBody>
      </p:sp>
      <p:sp>
        <p:nvSpPr>
          <p:cNvPr id="6" name="Slide Number Placeholder 5">
            <a:extLst>
              <a:ext uri="{FF2B5EF4-FFF2-40B4-BE49-F238E27FC236}">
                <a16:creationId xmlns:a16="http://schemas.microsoft.com/office/drawing/2014/main" id="{18CAFD5C-91E2-01DF-FA4D-A02967060561}"/>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395D4AEA-BE6F-A019-8080-B3839BD3859B}"/>
              </a:ext>
            </a:extLst>
          </p:cNvPr>
          <p:cNvSpPr>
            <a:spLocks noGrp="1"/>
          </p:cNvSpPr>
          <p:nvPr>
            <p:ph type="ftr" sz="quarter" idx="3"/>
          </p:nvPr>
        </p:nvSpPr>
        <p:spPr/>
        <p:txBody>
          <a:bodyPr/>
          <a:lstStyle/>
          <a:p>
            <a:r>
              <a:rPr lang="en-US" dirty="0"/>
              <a:t>Security marking: </a:t>
            </a:r>
            <a:r>
              <a:rPr lang="en-US" b="1" dirty="0"/>
              <a:t>PUBLIC</a:t>
            </a:r>
          </a:p>
        </p:txBody>
      </p:sp>
      <p:pic>
        <p:nvPicPr>
          <p:cNvPr id="11" name="Picture 10">
            <a:extLst>
              <a:ext uri="{FF2B5EF4-FFF2-40B4-BE49-F238E27FC236}">
                <a16:creationId xmlns:a16="http://schemas.microsoft.com/office/drawing/2014/main" id="{A42DE691-BF3B-AF54-44FD-4DC832E24966}"/>
              </a:ext>
            </a:extLst>
          </p:cNvPr>
          <p:cNvPicPr>
            <a:picLocks noChangeAspect="1"/>
          </p:cNvPicPr>
          <p:nvPr/>
        </p:nvPicPr>
        <p:blipFill>
          <a:blip r:embed="rId2"/>
          <a:stretch>
            <a:fillRect/>
          </a:stretch>
        </p:blipFill>
        <p:spPr>
          <a:xfrm>
            <a:off x="4572000" y="1205092"/>
            <a:ext cx="4251626" cy="3068142"/>
          </a:xfrm>
          <a:prstGeom prst="rect">
            <a:avLst/>
          </a:prstGeom>
        </p:spPr>
      </p:pic>
      <p:grpSp>
        <p:nvGrpSpPr>
          <p:cNvPr id="3" name="Group 2">
            <a:extLst>
              <a:ext uri="{FF2B5EF4-FFF2-40B4-BE49-F238E27FC236}">
                <a16:creationId xmlns:a16="http://schemas.microsoft.com/office/drawing/2014/main" id="{A63DA53A-0765-F37C-DDAF-962A3547B15A}"/>
              </a:ext>
            </a:extLst>
          </p:cNvPr>
          <p:cNvGrpSpPr>
            <a:grpSpLocks/>
          </p:cNvGrpSpPr>
          <p:nvPr/>
        </p:nvGrpSpPr>
        <p:grpSpPr>
          <a:xfrm>
            <a:off x="2559077" y="1364592"/>
            <a:ext cx="2120462" cy="2908642"/>
            <a:chOff x="2266273" y="1364592"/>
            <a:chExt cx="2305727" cy="3173306"/>
          </a:xfrm>
        </p:grpSpPr>
        <p:pic>
          <p:nvPicPr>
            <p:cNvPr id="9" name="Picture 8">
              <a:extLst>
                <a:ext uri="{FF2B5EF4-FFF2-40B4-BE49-F238E27FC236}">
                  <a16:creationId xmlns:a16="http://schemas.microsoft.com/office/drawing/2014/main" id="{8B8F0869-8AB7-F943-F062-BA3D5174E035}"/>
                </a:ext>
              </a:extLst>
            </p:cNvPr>
            <p:cNvPicPr>
              <a:picLocks noChangeAspect="1"/>
            </p:cNvPicPr>
            <p:nvPr/>
          </p:nvPicPr>
          <p:blipFill>
            <a:blip r:embed="rId3"/>
            <a:stretch>
              <a:fillRect/>
            </a:stretch>
          </p:blipFill>
          <p:spPr>
            <a:xfrm>
              <a:off x="2266273" y="1364592"/>
              <a:ext cx="2305727" cy="3173306"/>
            </a:xfrm>
            <a:prstGeom prst="rect">
              <a:avLst/>
            </a:prstGeom>
          </p:spPr>
        </p:pic>
        <p:sp>
          <p:nvSpPr>
            <p:cNvPr id="15" name="Oval 14">
              <a:extLst>
                <a:ext uri="{FF2B5EF4-FFF2-40B4-BE49-F238E27FC236}">
                  <a16:creationId xmlns:a16="http://schemas.microsoft.com/office/drawing/2014/main" id="{F52CE2EF-03CC-66F2-16B1-0A5416CB19A5}"/>
                </a:ext>
              </a:extLst>
            </p:cNvPr>
            <p:cNvSpPr>
              <a:spLocks/>
            </p:cNvSpPr>
            <p:nvPr/>
          </p:nvSpPr>
          <p:spPr>
            <a:xfrm>
              <a:off x="3040626" y="4120834"/>
              <a:ext cx="715925" cy="3048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ontent Placeholder 9">
            <a:extLst>
              <a:ext uri="{FF2B5EF4-FFF2-40B4-BE49-F238E27FC236}">
                <a16:creationId xmlns:a16="http://schemas.microsoft.com/office/drawing/2014/main" id="{4347609F-7AEC-27A1-496A-9D139B96A445}"/>
              </a:ext>
            </a:extLst>
          </p:cNvPr>
          <p:cNvSpPr txBox="1">
            <a:spLocks/>
          </p:cNvSpPr>
          <p:nvPr/>
        </p:nvSpPr>
        <p:spPr>
          <a:xfrm>
            <a:off x="320374" y="1627844"/>
            <a:ext cx="2178460" cy="2318583"/>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solidFill>
                  <a:srgbClr val="1E2834"/>
                </a:solidFill>
                <a:latin typeface="Roboto Light" panose="02000000000000000000" pitchFamily="2" charset="0"/>
              </a:rPr>
              <a:t>From UCAS Hub you can easily </a:t>
            </a:r>
            <a:r>
              <a:rPr lang="en-GB" sz="1600">
                <a:solidFill>
                  <a:srgbClr val="1E2834"/>
                </a:solidFill>
                <a:latin typeface="Roboto Light" panose="02000000000000000000" pitchFamily="2" charset="0"/>
              </a:rPr>
              <a:t>explore apprenticeships; learn </a:t>
            </a:r>
            <a:r>
              <a:rPr lang="en-GB" sz="1600" dirty="0">
                <a:solidFill>
                  <a:srgbClr val="1E2834"/>
                </a:solidFill>
                <a:latin typeface="Roboto Light" panose="02000000000000000000" pitchFamily="2" charset="0"/>
              </a:rPr>
              <a:t>more information and see a live selection of apprenticeship vacancies. </a:t>
            </a:r>
          </a:p>
          <a:p>
            <a:pPr marL="0" indent="0">
              <a:buFont typeface="Wingdings" pitchFamily="2" charset="2"/>
              <a:buNone/>
            </a:pPr>
            <a:r>
              <a:rPr lang="en-GB" sz="1600" dirty="0">
                <a:solidFill>
                  <a:srgbClr val="1E2834"/>
                </a:solidFill>
                <a:latin typeface="Roboto Light" panose="02000000000000000000" pitchFamily="2" charset="0"/>
              </a:rPr>
              <a:t>Set alerts to stay up to date. </a:t>
            </a:r>
          </a:p>
        </p:txBody>
      </p:sp>
    </p:spTree>
    <p:extLst>
      <p:ext uri="{BB962C8B-B14F-4D97-AF65-F5344CB8AC3E}">
        <p14:creationId xmlns:p14="http://schemas.microsoft.com/office/powerpoint/2010/main" val="1020419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10"/>
          </p:nvPr>
        </p:nvSpPr>
        <p:spPr/>
        <p:txBody>
          <a:bodyPr/>
          <a:lstStyle/>
          <a:p>
            <a:fld id="{E13ED7F5-D386-9F4E-93F6-FF04FAB3DF3D}" type="datetime4">
              <a:rPr lang="en-GB" smtClean="0"/>
              <a:t>02 May 2023</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p:nvPr>
        </p:nvSpPr>
        <p:spPr>
          <a:xfrm>
            <a:off x="287337" y="210349"/>
            <a:ext cx="7610475" cy="1019175"/>
          </a:xfrm>
        </p:spPr>
        <p:txBody>
          <a:bodyPr/>
          <a:lstStyle/>
          <a:p>
            <a:r>
              <a:rPr lang="en-GB" dirty="0">
                <a:latin typeface="Roboto" panose="02000000000000000000" pitchFamily="2" charset="0"/>
              </a:rPr>
              <a:t>What else do you need?</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7135141" y="1635125"/>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769962"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dirty="0"/>
              <a:t>Our support </a:t>
            </a:r>
            <a:endParaRPr lang="en-GB" dirty="0">
              <a:solidFill>
                <a:schemeClr val="bg1"/>
              </a:solidFill>
            </a:endParaRP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May 2023</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13</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May 2023</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13</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idx="4294967295"/>
          </p:nvPr>
        </p:nvSpPr>
        <p:spPr>
          <a:xfrm>
            <a:off x="645459" y="1006608"/>
            <a:ext cx="4240306" cy="1924851"/>
          </a:xfrm>
          <a:solidFill>
            <a:srgbClr val="FBC651"/>
          </a:solidFill>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May 2023</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14</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BE1D09C-71BC-EC5D-AFCC-1E77EFCEB565}"/>
              </a:ext>
            </a:extLst>
          </p:cNvPr>
          <p:cNvSpPr>
            <a:spLocks noGrp="1"/>
          </p:cNvSpPr>
          <p:nvPr>
            <p:ph idx="1"/>
          </p:nvPr>
        </p:nvSpPr>
        <p:spPr/>
        <p:txBody>
          <a:bodyPr/>
          <a:lstStyle/>
          <a:p>
            <a:endParaRPr lang="en-GB" dirty="0"/>
          </a:p>
        </p:txBody>
      </p:sp>
      <p:sp>
        <p:nvSpPr>
          <p:cNvPr id="2" name="Title 6">
            <a:extLst>
              <a:ext uri="{FF2B5EF4-FFF2-40B4-BE49-F238E27FC236}">
                <a16:creationId xmlns:a16="http://schemas.microsoft.com/office/drawing/2014/main" id="{7F8CCD6B-CC4F-4B8D-8CE1-CE237EFD11C8}"/>
              </a:ext>
            </a:extLst>
          </p:cNvPr>
          <p:cNvSpPr txBox="1">
            <a:spLocks noGrp="1"/>
          </p:cNvSpPr>
          <p:nvPr>
            <p:ph type="title"/>
          </p:nvPr>
        </p:nvSpPr>
        <p:spPr/>
        <p:txBody>
          <a:bodyPr>
            <a:normAutofit/>
          </a:bodyPr>
          <a:lstStyle/>
          <a:p>
            <a:pPr lvl="0"/>
            <a:r>
              <a:rPr lang="en-GB" dirty="0">
                <a:solidFill>
                  <a:srgbClr val="1E2834"/>
                </a:solidFill>
                <a:latin typeface="Roboto "/>
              </a:rPr>
              <a:t>Choices available</a:t>
            </a:r>
            <a:endParaRPr lang="en-GB" dirty="0">
              <a:latin typeface="Roboto "/>
            </a:endParaRP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May 2023</a:t>
            </a:fld>
            <a:endParaRPr lang="en-US" sz="900" kern="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FFFFFF"/>
                </a:solidFill>
                <a:latin typeface="Calibri"/>
              </a:rPr>
              <a:t>|   </a:t>
            </a:r>
            <a:fld id="{85DAA1C7-7D03-4C8A-92A3-83C066AE1820}" type="slidenum">
              <a:rPr sz="900" kern="0" smtClean="0">
                <a:solidFill>
                  <a:srgbClr val="FFFFFF"/>
                </a:solidFill>
                <a:latin typeface="Calibri"/>
              </a:rPr>
              <a:t>2</a:t>
            </a:fld>
            <a:endParaRPr lang="en-US" sz="900" kern="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416682384"/>
              </p:ext>
            </p:extLst>
          </p:nvPr>
        </p:nvGraphicFramePr>
        <p:xfrm>
          <a:off x="131511" y="1069793"/>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845003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eaLnBrk="1" hangingPunct="1">
              <a:lnSpc>
                <a:spcPct val="90000"/>
              </a:lnSpc>
              <a:spcAft>
                <a:spcPts val="600"/>
              </a:spcAft>
              <a:defRPr/>
            </a:pPr>
            <a:r>
              <a:rPr lang="en-US" dirty="0">
                <a:latin typeface="Roboto Light" panose="02000000000000000000" pitchFamily="2" charset="0"/>
                <a:ea typeface="Roboto Light" panose="02000000000000000000" pitchFamily="2" charset="0"/>
                <a:cs typeface="Roboto Light" panose="02000000000000000000" pitchFamily="2" charset="0"/>
              </a:rPr>
              <a:t>Register for the UCAS Hub to understand all your options and make the right choices for you</a:t>
            </a:r>
            <a:r>
              <a:rPr lang="en-GB" altLang="en-US" dirty="0">
                <a:latin typeface="Roboto Light" panose="02000000000000000000" pitchFamily="2" charset="0"/>
                <a:ea typeface="Roboto Light" panose="02000000000000000000" pitchFamily="2" charset="0"/>
                <a:cs typeface="Roboto Light" panose="02000000000000000000" pitchFamily="2" charset="0"/>
              </a:rPr>
              <a:t>: </a:t>
            </a:r>
            <a:r>
              <a:rPr lang="en-GB" altLang="en-US"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ucas.com/hub</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AE2842-77EF-42C8-8F1B-9E5548059D6B}"/>
              </a:ext>
            </a:extLst>
          </p:cNvPr>
          <p:cNvSpPr>
            <a:spLocks noGrp="1"/>
          </p:cNvSpPr>
          <p:nvPr>
            <p:ph type="title"/>
          </p:nvPr>
        </p:nvSpPr>
        <p:spPr>
          <a:xfrm>
            <a:off x="287337" y="0"/>
            <a:ext cx="8228012" cy="1069791"/>
          </a:xfrm>
        </p:spPr>
        <p:txBody>
          <a:bodyPr>
            <a:normAutofit/>
          </a:bodyPr>
          <a:lstStyle/>
          <a:p>
            <a:r>
              <a:rPr lang="en-US" altLang="en-US" b="1" dirty="0">
                <a:latin typeface="Roboto" panose="02000000000000000000" pitchFamily="2" charset="0"/>
              </a:rPr>
              <a:t>What are the options? </a:t>
            </a:r>
            <a:endParaRPr lang="en-GB" dirty="0">
              <a:latin typeface="Roboto" panose="02000000000000000000" pitchFamily="2"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1"/>
          </p:nvPr>
        </p:nvSpPr>
        <p:spPr>
          <a:xfrm>
            <a:off x="287336" y="1256255"/>
            <a:ext cx="8714773" cy="2853135"/>
          </a:xfrm>
        </p:spPr>
        <p:txBody>
          <a:bodyPr>
            <a:noAutofit/>
          </a:bodyPr>
          <a:lstStyle/>
          <a:p>
            <a:pPr eaLnBrk="1" hangingPunct="1">
              <a:spcAft>
                <a:spcPts val="600"/>
              </a:spcAft>
              <a:buClr>
                <a:srgbClr val="FBC651"/>
              </a:buClr>
              <a:defRPr/>
            </a:pPr>
            <a:r>
              <a:rPr lang="en-US" altLang="en-US" sz="1400" b="1" dirty="0">
                <a:latin typeface="Roboto Light" panose="02000000000000000000" pitchFamily="2" charset="0"/>
              </a:rPr>
              <a:t>Certificate of Higher Education (</a:t>
            </a:r>
            <a:r>
              <a:rPr lang="en-US" altLang="en-US" sz="1400" b="1" dirty="0" err="1">
                <a:latin typeface="Roboto Light" panose="02000000000000000000" pitchFamily="2" charset="0"/>
              </a:rPr>
              <a:t>CertHE</a:t>
            </a:r>
            <a:r>
              <a:rPr lang="en-US" altLang="en-US" sz="1400" b="1" dirty="0">
                <a:latin typeface="Roboto Light" panose="02000000000000000000" pitchFamily="2" charset="0"/>
              </a:rPr>
              <a:t>) and Diploma of Higher Education (DipHE): </a:t>
            </a:r>
            <a:r>
              <a:rPr lang="en-US" altLang="en-US" sz="1400" dirty="0">
                <a:latin typeface="Roboto Light" panose="02000000000000000000" pitchFamily="2" charset="0"/>
              </a:rPr>
              <a:t>first and second year of a degree course.</a:t>
            </a:r>
          </a:p>
          <a:p>
            <a:pPr eaLnBrk="1" hangingPunct="1">
              <a:spcAft>
                <a:spcPts val="600"/>
              </a:spcAft>
              <a:buClr>
                <a:srgbClr val="FBC651"/>
              </a:buClr>
              <a:defRPr/>
            </a:pPr>
            <a:r>
              <a:rPr lang="en-US" altLang="en-US" sz="1400" b="1" dirty="0">
                <a:latin typeface="Roboto Light" panose="02000000000000000000" pitchFamily="2" charset="0"/>
              </a:rPr>
              <a:t>Higher National Certificate (HNC) and Higher National Diploma (HND): </a:t>
            </a:r>
            <a:r>
              <a:rPr lang="en-US" altLang="en-US" sz="1400" dirty="0">
                <a:latin typeface="Roboto Light" panose="02000000000000000000" pitchFamily="2" charset="0"/>
              </a:rPr>
              <a:t>HNC is a one-year industry specific course, and the HND is a two-year industry specific course.</a:t>
            </a:r>
          </a:p>
          <a:p>
            <a:pPr eaLnBrk="1" hangingPunct="1">
              <a:spcAft>
                <a:spcPts val="600"/>
              </a:spcAft>
              <a:buClr>
                <a:srgbClr val="FBC651"/>
              </a:buClr>
              <a:defRPr/>
            </a:pPr>
            <a:r>
              <a:rPr lang="en-US" altLang="en-US" sz="1400" b="1" dirty="0">
                <a:latin typeface="Roboto Light" panose="02000000000000000000" pitchFamily="2" charset="0"/>
              </a:rPr>
              <a:t>Higher apprenticeships</a:t>
            </a:r>
            <a:r>
              <a:rPr lang="en-US" altLang="en-US" sz="1400" dirty="0">
                <a:latin typeface="Roboto Light" panose="02000000000000000000" pitchFamily="2" charset="0"/>
              </a:rPr>
              <a:t>: pr</a:t>
            </a:r>
            <a:r>
              <a:rPr lang="en-GB" sz="1400" dirty="0" err="1">
                <a:latin typeface="Roboto Light" panose="02000000000000000000" pitchFamily="2" charset="0"/>
              </a:rPr>
              <a:t>ovide</a:t>
            </a:r>
            <a:r>
              <a:rPr lang="en-GB" sz="1400" dirty="0">
                <a:latin typeface="Roboto Light" panose="02000000000000000000" pitchFamily="2" charset="0"/>
              </a:rPr>
              <a:t> an opportunity to gain Level 4 qualifications or above, e.g. HND, or foundation degree while you work. Can take from one to five years to complete, depending on the course level. </a:t>
            </a:r>
            <a:endParaRPr lang="en-US" altLang="en-US" sz="1400" dirty="0">
              <a:latin typeface="Roboto Light" panose="02000000000000000000" pitchFamily="2" charset="0"/>
            </a:endParaRPr>
          </a:p>
          <a:p>
            <a:pPr eaLnBrk="1" hangingPunct="1">
              <a:spcAft>
                <a:spcPts val="600"/>
              </a:spcAft>
              <a:buClr>
                <a:srgbClr val="FBC651"/>
              </a:buClr>
              <a:defRPr/>
            </a:pPr>
            <a:r>
              <a:rPr lang="en-US" altLang="en-US" sz="1400" b="1" dirty="0">
                <a:latin typeface="Roboto Light" panose="02000000000000000000" pitchFamily="2" charset="0"/>
              </a:rPr>
              <a:t>Foundation degree: </a:t>
            </a:r>
            <a:r>
              <a:rPr lang="en-US" altLang="en-US" sz="1400" dirty="0">
                <a:latin typeface="Roboto Light" panose="02000000000000000000" pitchFamily="2" charset="0"/>
              </a:rPr>
              <a:t>flexible vocational qualification, combining both academic study and workplace learning. It usually takes two years to complete.</a:t>
            </a:r>
          </a:p>
          <a:p>
            <a:pPr eaLnBrk="1" hangingPunct="1">
              <a:spcAft>
                <a:spcPts val="600"/>
              </a:spcAft>
              <a:buClr>
                <a:srgbClr val="FBC651"/>
              </a:buClr>
              <a:defRPr/>
            </a:pPr>
            <a:r>
              <a:rPr lang="en-US" altLang="en-US" sz="1400" b="1" dirty="0">
                <a:latin typeface="Roboto Light" panose="02000000000000000000" pitchFamily="2" charset="0"/>
              </a:rPr>
              <a:t>Bachelor’s or undergraduate degree: </a:t>
            </a:r>
            <a:r>
              <a:rPr lang="en-US" altLang="en-US" sz="1400" dirty="0">
                <a:latin typeface="Roboto Light" panose="02000000000000000000" pitchFamily="2" charset="0"/>
              </a:rPr>
              <a:t>a three to four-year course which can also be available as a part-time option, allowing you to study and work.</a:t>
            </a:r>
          </a:p>
          <a:p>
            <a:pPr eaLnBrk="1" hangingPunct="1">
              <a:buClr>
                <a:srgbClr val="FBC651"/>
              </a:buClr>
              <a:defRPr/>
            </a:pPr>
            <a:r>
              <a:rPr lang="en-US" altLang="en-US" sz="1400" b="1" dirty="0">
                <a:latin typeface="Roboto Light" panose="02000000000000000000" pitchFamily="2" charset="0"/>
              </a:rPr>
              <a:t>Degree apprenticeships: </a:t>
            </a:r>
            <a:r>
              <a:rPr lang="en-GB" sz="1400" dirty="0">
                <a:latin typeface="Roboto Light" panose="02000000000000000000" pitchFamily="2" charset="0"/>
              </a:rPr>
              <a:t>enable you to gain a full undergraduate or master’s degree while you work. Degree apprenticeships take three to six years to complete, depending on the course.</a:t>
            </a:r>
            <a:endParaRPr lang="en-US" altLang="en-US" sz="1400" dirty="0">
              <a:latin typeface="Roboto Light" panose="02000000000000000000" pitchFamily="2" charset="0"/>
            </a:endParaRPr>
          </a:p>
        </p:txBody>
      </p:sp>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fld id="{C4ED188D-92F4-034A-B0E2-746E3DB61A52}" type="datetime4">
              <a:rPr lang="en-GB" smtClean="0">
                <a:solidFill>
                  <a:schemeClr val="bg1"/>
                </a:solidFill>
              </a:rPr>
              <a:t>02 May 2023</a:t>
            </a:fld>
            <a:endParaRPr lang="en-US">
              <a:solidFill>
                <a:schemeClr val="bg1"/>
              </a:solidFill>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r>
              <a:rPr lang="en-US">
                <a:solidFill>
                  <a:schemeClr val="bg1"/>
                </a:solidFill>
              </a:rPr>
              <a:t>Security marking: PUBLIC</a:t>
            </a: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3</a:t>
            </a:fld>
            <a:endParaRPr lang="en-US">
              <a:solidFill>
                <a:schemeClr val="bg1"/>
              </a:solidFill>
            </a:endParaRPr>
          </a:p>
        </p:txBody>
      </p:sp>
    </p:spTree>
    <p:extLst>
      <p:ext uri="{BB962C8B-B14F-4D97-AF65-F5344CB8AC3E}">
        <p14:creationId xmlns:p14="http://schemas.microsoft.com/office/powerpoint/2010/main" val="255323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78AE2A-5BE4-4E60-AB0E-423F62877E44}"/>
              </a:ext>
            </a:extLst>
          </p:cNvPr>
          <p:cNvSpPr>
            <a:spLocks noGrp="1"/>
          </p:cNvSpPr>
          <p:nvPr>
            <p:ph type="title"/>
          </p:nvPr>
        </p:nvSpPr>
        <p:spPr>
          <a:xfrm>
            <a:off x="413172" y="123540"/>
            <a:ext cx="4158828" cy="987425"/>
          </a:xfrm>
        </p:spPr>
        <p:txBody>
          <a:bodyPr>
            <a:normAutofit/>
          </a:bodyPr>
          <a:lstStyle/>
          <a:p>
            <a:r>
              <a:rPr lang="en-US" sz="3600" dirty="0">
                <a:solidFill>
                  <a:srgbClr val="1E2834"/>
                </a:solidFill>
                <a:latin typeface="Roboto "/>
              </a:rPr>
              <a:t>Why? </a:t>
            </a:r>
            <a:endParaRPr lang="en-GB" sz="3600" dirty="0">
              <a:solidFill>
                <a:srgbClr val="1E2834"/>
              </a:solidFill>
              <a:latin typeface="Roboto "/>
            </a:endParaRPr>
          </a:p>
        </p:txBody>
      </p:sp>
      <p:pic>
        <p:nvPicPr>
          <p:cNvPr id="4" name="Picture Placeholder 3" descr="A person sitting in front of a book shelf&#10;&#10;Description automatically generated">
            <a:extLst>
              <a:ext uri="{FF2B5EF4-FFF2-40B4-BE49-F238E27FC236}">
                <a16:creationId xmlns:a16="http://schemas.microsoft.com/office/drawing/2014/main" id="{703144F3-C311-4E70-A32C-37DB3BA85297}"/>
              </a:ext>
            </a:extLst>
          </p:cNvPr>
          <p:cNvPicPr>
            <a:picLocks noGrp="1" noChangeAspect="1"/>
          </p:cNvPicPr>
          <p:nvPr>
            <p:ph type="pic" idx="1"/>
          </p:nvPr>
        </p:nvPicPr>
        <p:blipFill>
          <a:blip r:embed="rId2"/>
          <a:srcRect l="8994" r="8994"/>
          <a:stretch>
            <a:fillRect/>
          </a:stretch>
        </p:blipFill>
        <p:spPr/>
      </p:pic>
      <p:sp>
        <p:nvSpPr>
          <p:cNvPr id="9" name="Content Placeholder 8">
            <a:extLst>
              <a:ext uri="{FF2B5EF4-FFF2-40B4-BE49-F238E27FC236}">
                <a16:creationId xmlns:a16="http://schemas.microsoft.com/office/drawing/2014/main" id="{6D26601F-9ADC-4D3C-A4EE-6D4F89020EB8}"/>
              </a:ext>
            </a:extLst>
          </p:cNvPr>
          <p:cNvSpPr>
            <a:spLocks noGrp="1"/>
          </p:cNvSpPr>
          <p:nvPr>
            <p:ph type="body" sz="half" idx="2"/>
          </p:nvPr>
        </p:nvSpPr>
        <p:spPr>
          <a:xfrm>
            <a:off x="287338" y="1362963"/>
            <a:ext cx="4025090" cy="3246772"/>
          </a:xfrm>
        </p:spPr>
        <p:txBody>
          <a:bodyPr>
            <a:normAutofit lnSpcReduction="10000"/>
          </a:bodyPr>
          <a:lstStyle/>
          <a:p>
            <a:pPr marL="285750" lvl="0" indent="-285750">
              <a:buClr>
                <a:srgbClr val="836CD8"/>
              </a:buClr>
              <a:buFont typeface="Arial" panose="020B0604020202020204" pitchFamily="34" charset="0"/>
              <a:buChar char="•"/>
            </a:pPr>
            <a:r>
              <a:rPr lang="en-US" sz="1800" dirty="0">
                <a:latin typeface="Roboto Light" panose="02000000000000000000" pitchFamily="2" charset="0"/>
              </a:rPr>
              <a:t>Essential for some career paths.</a:t>
            </a:r>
          </a:p>
          <a:p>
            <a:pPr marL="285750" lvl="0" indent="-285750">
              <a:buClr>
                <a:srgbClr val="836CD8"/>
              </a:buClr>
              <a:buFont typeface="Arial" panose="020B0604020202020204" pitchFamily="34" charset="0"/>
              <a:buChar char="•"/>
            </a:pPr>
            <a:r>
              <a:rPr lang="en-US" sz="1800" dirty="0">
                <a:latin typeface="Roboto Light" panose="02000000000000000000" pitchFamily="2" charset="0"/>
              </a:rPr>
              <a:t>Develop new transferable skills and subject knowledge.</a:t>
            </a:r>
          </a:p>
          <a:p>
            <a:pPr marL="285750" lvl="0" indent="-285750">
              <a:buClr>
                <a:srgbClr val="836CD8"/>
              </a:buClr>
              <a:buFont typeface="Arial" panose="020B0604020202020204" pitchFamily="34" charset="0"/>
              <a:buChar char="•"/>
            </a:pPr>
            <a:r>
              <a:rPr lang="en-US" sz="1800" dirty="0">
                <a:latin typeface="Roboto Light" panose="02000000000000000000" pitchFamily="2" charset="0"/>
              </a:rPr>
              <a:t>Increase confidence and independence.</a:t>
            </a:r>
          </a:p>
          <a:p>
            <a:pPr marL="285750" indent="-285750">
              <a:buClr>
                <a:srgbClr val="836CD8"/>
              </a:buClr>
              <a:buFont typeface="Arial" panose="020B0604020202020204" pitchFamily="34" charset="0"/>
              <a:buChar char="•"/>
            </a:pPr>
            <a:r>
              <a:rPr lang="en-US" sz="1800" dirty="0">
                <a:latin typeface="Roboto Light" panose="02000000000000000000" pitchFamily="2" charset="0"/>
              </a:rPr>
              <a:t>Broaden experiences</a:t>
            </a:r>
            <a:r>
              <a:rPr lang="en-GB" sz="1800" dirty="0">
                <a:latin typeface="Roboto Light" panose="02000000000000000000" pitchFamily="2" charset="0"/>
              </a:rPr>
              <a:t>.</a:t>
            </a:r>
          </a:p>
          <a:p>
            <a:pPr marL="285750" indent="-285750">
              <a:buClr>
                <a:srgbClr val="836CD8"/>
              </a:buClr>
              <a:buFont typeface="Arial" panose="020B0604020202020204" pitchFamily="34" charset="0"/>
              <a:buChar char="•"/>
            </a:pPr>
            <a:r>
              <a:rPr lang="en-GB" sz="1800" dirty="0">
                <a:latin typeface="Roboto Light" panose="02000000000000000000" pitchFamily="2" charset="0"/>
              </a:rPr>
              <a:t>Meet new people.</a:t>
            </a:r>
          </a:p>
          <a:p>
            <a:pPr marL="285750" indent="-285750">
              <a:buClr>
                <a:srgbClr val="836CD8"/>
              </a:buClr>
              <a:buFont typeface="Arial" panose="020B0604020202020204" pitchFamily="34" charset="0"/>
              <a:buChar char="•"/>
            </a:pPr>
            <a:r>
              <a:rPr lang="en-US" sz="1800" dirty="0">
                <a:latin typeface="Roboto Light" panose="02000000000000000000" pitchFamily="2" charset="0"/>
              </a:rPr>
              <a:t>Investment in the future.</a:t>
            </a:r>
          </a:p>
          <a:p>
            <a:pPr marL="285750" indent="-285750">
              <a:buClr>
                <a:srgbClr val="836CD8"/>
              </a:buClr>
              <a:buFont typeface="Arial" panose="020B0604020202020204" pitchFamily="34" charset="0"/>
              <a:buChar char="•"/>
            </a:pPr>
            <a:r>
              <a:rPr lang="en-US" sz="1800" dirty="0">
                <a:latin typeface="Roboto Light" panose="02000000000000000000" pitchFamily="2" charset="0"/>
              </a:rPr>
              <a:t>Increased job prospects. </a:t>
            </a:r>
          </a:p>
          <a:p>
            <a:pPr marL="285750" indent="-285750">
              <a:buClr>
                <a:srgbClr val="836CD8"/>
              </a:buClr>
              <a:buFont typeface="Arial" panose="020B0604020202020204" pitchFamily="34" charset="0"/>
              <a:buChar char="•"/>
            </a:pPr>
            <a:r>
              <a:rPr lang="en-US" sz="1800" dirty="0">
                <a:latin typeface="Roboto Light" panose="02000000000000000000" pitchFamily="2" charset="0"/>
              </a:rPr>
              <a:t>Higher earning potential. </a:t>
            </a:r>
            <a:endParaRPr lang="en-GB" sz="1800" dirty="0">
              <a:latin typeface="Roboto Light" panose="02000000000000000000" pitchFamily="2" charset="0"/>
            </a:endParaRPr>
          </a:p>
          <a:p>
            <a:endParaRPr lang="en-GB" sz="1600" dirty="0"/>
          </a:p>
          <a:p>
            <a:endParaRPr lang="en-GB" sz="1600" dirty="0"/>
          </a:p>
          <a:p>
            <a:endParaRPr lang="en-GB" sz="1600" dirty="0"/>
          </a:p>
        </p:txBody>
      </p:sp>
      <p:sp>
        <p:nvSpPr>
          <p:cNvPr id="5" name="Date Placeholder 4">
            <a:extLst>
              <a:ext uri="{FF2B5EF4-FFF2-40B4-BE49-F238E27FC236}">
                <a16:creationId xmlns:a16="http://schemas.microsoft.com/office/drawing/2014/main" id="{D69D1405-B41D-4001-B8F3-AA1830C1CE6D}"/>
              </a:ext>
            </a:extLst>
          </p:cNvPr>
          <p:cNvSpPr>
            <a:spLocks noGrp="1"/>
          </p:cNvSpPr>
          <p:nvPr>
            <p:ph type="dt" sz="half" idx="10"/>
          </p:nvPr>
        </p:nvSpPr>
        <p:spPr/>
        <p:txBody>
          <a:bodyPr/>
          <a:lstStyle/>
          <a:p>
            <a:fld id="{3A6D6FAE-D43A-044F-91A1-990520CC9738}" type="datetime4">
              <a:rPr lang="en-GB" smtClean="0"/>
              <a:t>02 May 2023</a:t>
            </a:fld>
            <a:endParaRPr lang="en-US"/>
          </a:p>
        </p:txBody>
      </p:sp>
      <p:sp>
        <p:nvSpPr>
          <p:cNvPr id="6" name="Footer Placeholder 5">
            <a:extLst>
              <a:ext uri="{FF2B5EF4-FFF2-40B4-BE49-F238E27FC236}">
                <a16:creationId xmlns:a16="http://schemas.microsoft.com/office/drawing/2014/main" id="{804424D2-652F-481A-A0FD-348DB6A3BB40}"/>
              </a:ext>
            </a:extLst>
          </p:cNvPr>
          <p:cNvSpPr>
            <a:spLocks noGrp="1"/>
          </p:cNvSpPr>
          <p:nvPr>
            <p:ph type="ftr" sz="quarter" idx="3"/>
          </p:nvPr>
        </p:nvSpPr>
        <p:spPr/>
        <p:txBody>
          <a:bodyPr/>
          <a:lstStyle/>
          <a:p>
            <a:r>
              <a:rPr lang="en-US"/>
              <a:t>Security marking: </a:t>
            </a:r>
            <a:r>
              <a:rPr lang="en-US" b="1"/>
              <a:t>PUBLIC</a:t>
            </a:r>
          </a:p>
        </p:txBody>
      </p:sp>
      <p:sp>
        <p:nvSpPr>
          <p:cNvPr id="7" name="Slide Number Placeholder 6">
            <a:extLst>
              <a:ext uri="{FF2B5EF4-FFF2-40B4-BE49-F238E27FC236}">
                <a16:creationId xmlns:a16="http://schemas.microsoft.com/office/drawing/2014/main" id="{5351190D-EBA2-4372-B7A6-A450EAA3AC16}"/>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Tree>
    <p:extLst>
      <p:ext uri="{BB962C8B-B14F-4D97-AF65-F5344CB8AC3E}">
        <p14:creationId xmlns:p14="http://schemas.microsoft.com/office/powerpoint/2010/main" val="36610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34C9-4D33-443D-9B17-3B6DE15BA527}"/>
              </a:ext>
            </a:extLst>
          </p:cNvPr>
          <p:cNvSpPr>
            <a:spLocks noGrp="1"/>
          </p:cNvSpPr>
          <p:nvPr>
            <p:ph type="title"/>
          </p:nvPr>
        </p:nvSpPr>
        <p:spPr>
          <a:xfrm>
            <a:off x="287338" y="181498"/>
            <a:ext cx="3832176" cy="987425"/>
          </a:xfrm>
        </p:spPr>
        <p:txBody>
          <a:bodyPr>
            <a:normAutofit/>
          </a:bodyPr>
          <a:lstStyle/>
          <a:p>
            <a:r>
              <a:rPr lang="en-GB" altLang="en-US" sz="3600" b="1" dirty="0">
                <a:latin typeface="Roboto "/>
              </a:rPr>
              <a:t>What’s right for you?</a:t>
            </a:r>
            <a:endParaRPr lang="en-GB" dirty="0">
              <a:latin typeface="Roboto "/>
            </a:endParaRPr>
          </a:p>
        </p:txBody>
      </p:sp>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idx="1"/>
          </p:nvPr>
        </p:nvPicPr>
        <p:blipFill>
          <a:blip r:embed="rId2"/>
          <a:srcRect l="8986" r="8986"/>
          <a:stretch>
            <a:fillRect/>
          </a:stretch>
        </p:blipFill>
        <p:spPr/>
      </p:pic>
      <p:sp>
        <p:nvSpPr>
          <p:cNvPr id="3" name="Content Placeholder 2">
            <a:extLst>
              <a:ext uri="{FF2B5EF4-FFF2-40B4-BE49-F238E27FC236}">
                <a16:creationId xmlns:a16="http://schemas.microsoft.com/office/drawing/2014/main" id="{7552CE23-A83E-40CF-B3ED-D7376E9F350D}"/>
              </a:ext>
            </a:extLst>
          </p:cNvPr>
          <p:cNvSpPr>
            <a:spLocks noGrp="1"/>
          </p:cNvSpPr>
          <p:nvPr>
            <p:ph type="body" sz="half" idx="2"/>
          </p:nvPr>
        </p:nvSpPr>
        <p:spPr>
          <a:xfrm>
            <a:off x="287338" y="1327035"/>
            <a:ext cx="4188969" cy="3534732"/>
          </a:xfrm>
        </p:spPr>
        <p:txBody>
          <a:bodyPr>
            <a:normAutofit fontScale="32500" lnSpcReduction="20000"/>
          </a:bodyPr>
          <a:lstStyle/>
          <a:p>
            <a:pPr eaLnBrk="1" hangingPunct="1">
              <a:lnSpc>
                <a:spcPct val="110000"/>
              </a:lnSpc>
              <a:spcBef>
                <a:spcPts val="600"/>
              </a:spcBef>
              <a:spcAft>
                <a:spcPts val="600"/>
              </a:spcAft>
              <a:buClr>
                <a:srgbClr val="5DB88D"/>
              </a:buClr>
              <a:defRPr/>
            </a:pPr>
            <a:r>
              <a:rPr lang="en-GB" sz="4600" dirty="0">
                <a:latin typeface="Roboto Light "/>
              </a:rPr>
              <a:t>There are a number of things to consider with your next step </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something you</a:t>
            </a:r>
            <a:r>
              <a:rPr lang="en-GB" sz="4600" i="1" dirty="0">
                <a:latin typeface="Roboto Light "/>
              </a:rPr>
              <a:t> </a:t>
            </a:r>
            <a:r>
              <a:rPr lang="en-GB" sz="4600" dirty="0">
                <a:latin typeface="Roboto Light "/>
              </a:rPr>
              <a:t>enjoy – you are investing time and effort </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whether it’s right for your career path – check with employers and professional organisations</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location – city or rural, transport links</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a study and assessment style that suits you</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environment including extracurricular, clubs, and societies</a:t>
            </a:r>
          </a:p>
          <a:p>
            <a:pPr marL="266700" indent="-266700" eaLnBrk="1" hangingPunct="1">
              <a:lnSpc>
                <a:spcPct val="110000"/>
              </a:lnSpc>
              <a:spcBef>
                <a:spcPts val="600"/>
              </a:spcBef>
              <a:spcAft>
                <a:spcPts val="600"/>
              </a:spcAft>
              <a:buClr>
                <a:srgbClr val="5DB88D"/>
              </a:buClr>
              <a:buFont typeface="Arial" panose="020B0604020202020204" pitchFamily="34" charset="0"/>
              <a:buChar char="•"/>
              <a:defRPr/>
            </a:pPr>
            <a:r>
              <a:rPr lang="en-GB" sz="4600" dirty="0">
                <a:latin typeface="Roboto Light "/>
              </a:rPr>
              <a:t>finances</a:t>
            </a:r>
          </a:p>
          <a:p>
            <a:pPr>
              <a:lnSpc>
                <a:spcPct val="110000"/>
              </a:lnSpc>
            </a:pPr>
            <a:endParaRPr lang="en-GB" sz="2000" dirty="0"/>
          </a:p>
        </p:txBody>
      </p:sp>
      <p:sp>
        <p:nvSpPr>
          <p:cNvPr id="4" name="Date Placeholder 3">
            <a:extLst>
              <a:ext uri="{FF2B5EF4-FFF2-40B4-BE49-F238E27FC236}">
                <a16:creationId xmlns:a16="http://schemas.microsoft.com/office/drawing/2014/main" id="{552E4ECC-8AA0-4F4C-9DE3-42FD31868FD5}"/>
              </a:ext>
            </a:extLst>
          </p:cNvPr>
          <p:cNvSpPr>
            <a:spLocks noGrp="1"/>
          </p:cNvSpPr>
          <p:nvPr>
            <p:ph type="dt" sz="half" idx="10"/>
          </p:nvPr>
        </p:nvSpPr>
        <p:spPr/>
        <p:txBody>
          <a:bodyPr/>
          <a:lstStyle/>
          <a:p>
            <a:fld id="{F89949EC-4DB5-BC47-A7D2-D67B815AF9FF}" type="datetime4">
              <a:rPr lang="en-GB" smtClean="0"/>
              <a:t>02 May 2023</a:t>
            </a:fld>
            <a:endParaRPr lang="en-US"/>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Tree>
    <p:extLst>
      <p:ext uri="{BB962C8B-B14F-4D97-AF65-F5344CB8AC3E}">
        <p14:creationId xmlns:p14="http://schemas.microsoft.com/office/powerpoint/2010/main" val="298892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idx="4294967295"/>
          </p:nvPr>
        </p:nvSpPr>
        <p:spPr>
          <a:xfrm>
            <a:off x="645459" y="1014292"/>
            <a:ext cx="4240306" cy="1917167"/>
          </a:xfrm>
        </p:spPr>
        <p:txBody>
          <a:bodyPr>
            <a:normAutofit/>
          </a:bodyPr>
          <a:lstStyle/>
          <a:p>
            <a:r>
              <a:rPr lang="en-GB" sz="4500" dirty="0"/>
              <a:t>UCAS Hub</a:t>
            </a:r>
            <a:br>
              <a:rPr lang="en-GB" sz="4500" dirty="0"/>
            </a:br>
            <a:r>
              <a:rPr lang="en-GB" sz="1800" dirty="0"/>
              <a:t>Your discovery tool </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latin typeface="Roboto" panose="02000000000000000000" pitchFamily="2" charset="0"/>
              </a:rPr>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68923"/>
            <a:ext cx="4208462"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career, higher education, and application specialists by attending </a:t>
            </a:r>
            <a:r>
              <a:rPr lang="en-GB" sz="1500" dirty="0">
                <a:latin typeface="Roboto Light" panose="02000000000000000000" pitchFamily="2" charset="0"/>
                <a:hlinkClick r:id="rId3"/>
              </a:rPr>
              <a:t>Hub lives</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your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02 May 2023</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8" name="Picture 7">
            <a:extLst>
              <a:ext uri="{FF2B5EF4-FFF2-40B4-BE49-F238E27FC236}">
                <a16:creationId xmlns:a16="http://schemas.microsoft.com/office/drawing/2014/main" id="{2FF2B674-D258-C90B-CA26-63FBF08BF81B}"/>
              </a:ext>
            </a:extLst>
          </p:cNvPr>
          <p:cNvPicPr>
            <a:picLocks noChangeAspect="1"/>
          </p:cNvPicPr>
          <p:nvPr/>
        </p:nvPicPr>
        <p:blipFill>
          <a:blip r:embed="rId5"/>
          <a:stretch>
            <a:fillRect/>
          </a:stretch>
        </p:blipFill>
        <p:spPr>
          <a:xfrm>
            <a:off x="4769962" y="1470097"/>
            <a:ext cx="3951558" cy="2456584"/>
          </a:xfrm>
          <a:prstGeom prst="roundRect">
            <a:avLst/>
          </a:prstGeom>
        </p:spPr>
      </p:pic>
    </p:spTree>
    <p:extLst>
      <p:ext uri="{BB962C8B-B14F-4D97-AF65-F5344CB8AC3E}">
        <p14:creationId xmlns:p14="http://schemas.microsoft.com/office/powerpoint/2010/main" val="160011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4294967295"/>
          </p:nvPr>
        </p:nvSpPr>
        <p:spPr>
          <a:xfrm>
            <a:off x="6802438" y="4865688"/>
            <a:ext cx="2341562" cy="234950"/>
          </a:xfrm>
        </p:spPr>
        <p:txBody>
          <a:bodyPr/>
          <a:lstStyle/>
          <a:p>
            <a:fld id="{59F323AB-CA4F-FD4D-A9F9-7AB88D73544A}" type="datetime4">
              <a:rPr lang="en-GB" smtClean="0"/>
              <a:t>02 May 2023</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4294967295"/>
          </p:nvPr>
        </p:nvSpPr>
        <p:spPr>
          <a:xfrm>
            <a:off x="0" y="4865688"/>
            <a:ext cx="4481513" cy="225425"/>
          </a:xfrm>
        </p:spPr>
        <p:txBody>
          <a:bodyPr/>
          <a:lstStyle/>
          <a:p>
            <a:r>
              <a:rPr lang="en-US" dirty="0"/>
              <a:t>Security marking: </a:t>
            </a:r>
            <a:r>
              <a:rPr lang="en-US" b="1" dirty="0"/>
              <a:t>PUBLIC/INTERNAL USE ONLY/CONFIDENTIAL</a:t>
            </a:r>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8</a:t>
            </a:fld>
            <a:endParaRPr lang="en-US"/>
          </a:p>
        </p:txBody>
      </p:sp>
      <p:sp>
        <p:nvSpPr>
          <p:cNvPr id="15" name="TextBox 14">
            <a:extLst>
              <a:ext uri="{FF2B5EF4-FFF2-40B4-BE49-F238E27FC236}">
                <a16:creationId xmlns:a16="http://schemas.microsoft.com/office/drawing/2014/main" id="{E4C26B0B-3F40-4765-9C2D-A124105914BD}"/>
              </a:ext>
            </a:extLst>
          </p:cNvPr>
          <p:cNvSpPr txBox="1"/>
          <p:nvPr/>
        </p:nvSpPr>
        <p:spPr>
          <a:xfrm>
            <a:off x="762740" y="180435"/>
            <a:ext cx="4609214" cy="369332"/>
          </a:xfrm>
          <a:prstGeom prst="rect">
            <a:avLst/>
          </a:prstGeom>
          <a:noFill/>
        </p:spPr>
        <p:txBody>
          <a:bodyPr wrap="square">
            <a:spAutoFit/>
          </a:bodyPr>
          <a:lstStyle/>
          <a:p>
            <a:r>
              <a:rPr lang="en-GB"/>
              <a:t>Tools to help </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p:nvPr>
        </p:nvSpPr>
        <p:spPr>
          <a:xfrm>
            <a:off x="345193" y="106008"/>
            <a:ext cx="7610869" cy="1019027"/>
          </a:xfrm>
        </p:spPr>
        <p:txBody>
          <a:bodyPr/>
          <a:lstStyle/>
          <a:p>
            <a:r>
              <a:rPr lang="en-GB" sz="3200" dirty="0">
                <a:latin typeface="Roboto" panose="02000000000000000000" pitchFamily="2" charset="0"/>
              </a:rPr>
              <a:t>Personalised tools to help </a:t>
            </a:r>
          </a:p>
        </p:txBody>
      </p:sp>
      <p:pic>
        <p:nvPicPr>
          <p:cNvPr id="3" name="Picture 2">
            <a:extLst>
              <a:ext uri="{FF2B5EF4-FFF2-40B4-BE49-F238E27FC236}">
                <a16:creationId xmlns:a16="http://schemas.microsoft.com/office/drawing/2014/main" id="{CDC435F3-1D24-B386-C19E-108107972B93}"/>
              </a:ext>
            </a:extLst>
          </p:cNvPr>
          <p:cNvPicPr>
            <a:picLocks noChangeAspect="1"/>
          </p:cNvPicPr>
          <p:nvPr/>
        </p:nvPicPr>
        <p:blipFill>
          <a:blip r:embed="rId2"/>
          <a:stretch>
            <a:fillRect/>
          </a:stretch>
        </p:blipFill>
        <p:spPr>
          <a:xfrm>
            <a:off x="5726594" y="2795348"/>
            <a:ext cx="2866544" cy="2059793"/>
          </a:xfrm>
          <a:prstGeom prst="rect">
            <a:avLst/>
          </a:prstGeom>
        </p:spPr>
      </p:pic>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638015" y="3275418"/>
            <a:ext cx="5230522" cy="121058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Your favourites </a:t>
            </a:r>
          </a:p>
          <a:p>
            <a:pPr marL="0" indent="0">
              <a:buNone/>
            </a:pPr>
            <a:r>
              <a:rPr lang="en-GB" sz="1700" dirty="0">
                <a:solidFill>
                  <a:schemeClr val="bg1"/>
                </a:solidFill>
                <a:latin typeface="Roboto Light" panose="02000000000000000000" pitchFamily="2" charset="0"/>
              </a:rPr>
              <a:t>Search for courses, use to decide your top 5 choices,  manage, keep those favourite information pages to hand. Manage and edit at any time.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3234519" y="1322073"/>
            <a:ext cx="5705691" cy="142603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chemeClr val="bg1"/>
                </a:solidFill>
                <a:latin typeface="Roboto Light" panose="02000000000000000000" pitchFamily="2" charset="0"/>
              </a:rPr>
              <a:t>Explore your future </a:t>
            </a:r>
          </a:p>
          <a:p>
            <a:pPr marL="0" indent="0">
              <a:buNone/>
            </a:pPr>
            <a:r>
              <a:rPr lang="en-GB" sz="1700" dirty="0">
                <a:solidFill>
                  <a:schemeClr val="bg1"/>
                </a:solidFill>
                <a:latin typeface="Roboto Light" panose="02000000000000000000" pitchFamily="2" charset="0"/>
              </a:rPr>
              <a:t>Discover what to do with subject, industry, and career guides; discover where to go with city, employer and accommodation information. Explore apprenticeships and course opportunities for you. Favourite as you go. </a:t>
            </a:r>
          </a:p>
        </p:txBody>
      </p:sp>
      <p:sp>
        <p:nvSpPr>
          <p:cNvPr id="10" name="Date Placeholder 3">
            <a:extLst>
              <a:ext uri="{FF2B5EF4-FFF2-40B4-BE49-F238E27FC236}">
                <a16:creationId xmlns:a16="http://schemas.microsoft.com/office/drawing/2014/main" id="{039157DF-014E-FB9D-AF00-BFD95558A518}"/>
              </a:ext>
            </a:extLst>
          </p:cNvPr>
          <p:cNvSpPr txBox="1">
            <a:spLocks/>
          </p:cNvSpPr>
          <p:nvPr/>
        </p:nvSpPr>
        <p:spPr>
          <a:xfrm>
            <a:off x="6218691" y="4864666"/>
            <a:ext cx="2342597" cy="23597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dirty="0">
                <a:solidFill>
                  <a:schemeClr val="bg1"/>
                </a:solidFill>
              </a:rPr>
              <a:t>			</a:t>
            </a:r>
            <a:fld id="{E13ED7F5-D386-9F4E-93F6-FF04FAB3DF3D}" type="datetime4">
              <a:rPr lang="en-GB" sz="900" smtClean="0">
                <a:solidFill>
                  <a:schemeClr val="bg1"/>
                </a:solidFill>
              </a:rPr>
              <a:pPr/>
              <a:t>02 May 2023</a:t>
            </a:fld>
            <a:endParaRPr lang="en-US" sz="900" dirty="0">
              <a:solidFill>
                <a:schemeClr val="bg1"/>
              </a:solidFill>
            </a:endParaRP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   </a:t>
            </a:r>
            <a:fld id="{D7A593A7-184A-6D43-8A36-702213271FF9}" type="slidenum">
              <a:rPr lang="en-US" sz="900" smtClean="0">
                <a:solidFill>
                  <a:schemeClr val="bg1"/>
                </a:solidFill>
              </a:rPr>
              <a:pPr/>
              <a:t>8</a:t>
            </a:fld>
            <a:endParaRPr lang="en-US" sz="900">
              <a:solidFill>
                <a:schemeClr val="bg1"/>
              </a:solidFill>
            </a:endParaRPr>
          </a:p>
        </p:txBody>
      </p:sp>
      <p:sp>
        <p:nvSpPr>
          <p:cNvPr id="13" name="Footer Placeholder 5">
            <a:extLst>
              <a:ext uri="{FF2B5EF4-FFF2-40B4-BE49-F238E27FC236}">
                <a16:creationId xmlns:a16="http://schemas.microsoft.com/office/drawing/2014/main" id="{E57046C0-10EF-E27E-D417-3937A6F84329}"/>
              </a:ext>
            </a:extLst>
          </p:cNvPr>
          <p:cNvSpPr txBox="1">
            <a:spLocks/>
          </p:cNvSpPr>
          <p:nvPr/>
        </p:nvSpPr>
        <p:spPr>
          <a:xfrm>
            <a:off x="287337" y="4865145"/>
            <a:ext cx="4482625"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Security marking: </a:t>
            </a:r>
            <a:r>
              <a:rPr lang="en-US" sz="900" b="1">
                <a:solidFill>
                  <a:schemeClr val="bg1"/>
                </a:solidFill>
              </a:rPr>
              <a:t>PUBLIC</a:t>
            </a:r>
            <a:endParaRPr lang="en-US" sz="900" b="1" dirty="0">
              <a:solidFill>
                <a:schemeClr val="bg1"/>
              </a:solidFill>
            </a:endParaRPr>
          </a:p>
        </p:txBody>
      </p:sp>
      <p:pic>
        <p:nvPicPr>
          <p:cNvPr id="17" name="Picture 16">
            <a:extLst>
              <a:ext uri="{FF2B5EF4-FFF2-40B4-BE49-F238E27FC236}">
                <a16:creationId xmlns:a16="http://schemas.microsoft.com/office/drawing/2014/main" id="{8D8BB4A1-2B3D-2753-5AAC-EEF1250CD58E}"/>
              </a:ext>
            </a:extLst>
          </p:cNvPr>
          <p:cNvPicPr>
            <a:picLocks noChangeAspect="1"/>
          </p:cNvPicPr>
          <p:nvPr/>
        </p:nvPicPr>
        <p:blipFill rotWithShape="1">
          <a:blip r:embed="rId3"/>
          <a:srcRect l="2473" t="2179" r="1567" b="2507"/>
          <a:stretch/>
        </p:blipFill>
        <p:spPr>
          <a:xfrm>
            <a:off x="461733" y="1199462"/>
            <a:ext cx="2605760" cy="1878918"/>
          </a:xfrm>
          <a:prstGeom prst="roundRect">
            <a:avLst>
              <a:gd name="adj" fmla="val 4696"/>
            </a:avLst>
          </a:prstGeom>
        </p:spPr>
      </p:pic>
    </p:spTree>
    <p:extLst>
      <p:ext uri="{BB962C8B-B14F-4D97-AF65-F5344CB8AC3E}">
        <p14:creationId xmlns:p14="http://schemas.microsoft.com/office/powerpoint/2010/main" val="3194891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73F9B9-72B1-4099-A4D6-4176BA4F5634}"/>
              </a:ext>
            </a:extLst>
          </p:cNvPr>
          <p:cNvSpPr>
            <a:spLocks noGrp="1"/>
          </p:cNvSpPr>
          <p:nvPr>
            <p:ph type="title"/>
          </p:nvPr>
        </p:nvSpPr>
        <p:spPr>
          <a:xfrm>
            <a:off x="287337" y="185785"/>
            <a:ext cx="7610869" cy="1019027"/>
          </a:xfrm>
        </p:spPr>
        <p:txBody>
          <a:bodyPr/>
          <a:lstStyle/>
          <a:p>
            <a:r>
              <a:rPr lang="en-GB" sz="3200" dirty="0">
                <a:latin typeface="Roboto" panose="02000000000000000000" pitchFamily="2" charset="0"/>
              </a:rPr>
              <a:t>Personalised tools to help</a:t>
            </a:r>
          </a:p>
        </p:txBody>
      </p:sp>
      <p:sp>
        <p:nvSpPr>
          <p:cNvPr id="4" name="Date Placeholder 3">
            <a:extLst>
              <a:ext uri="{FF2B5EF4-FFF2-40B4-BE49-F238E27FC236}">
                <a16:creationId xmlns:a16="http://schemas.microsoft.com/office/drawing/2014/main" id="{5888AFBA-CEC4-4C66-8785-E5898D72E0BE}"/>
              </a:ext>
            </a:extLst>
          </p:cNvPr>
          <p:cNvSpPr>
            <a:spLocks noGrp="1"/>
          </p:cNvSpPr>
          <p:nvPr>
            <p:ph type="dt" sz="half" idx="10"/>
          </p:nvPr>
        </p:nvSpPr>
        <p:spPr/>
        <p:txBody>
          <a:bodyPr/>
          <a:lstStyle/>
          <a:p>
            <a:fld id="{E13ED7F5-D386-9F4E-93F6-FF04FAB3DF3D}" type="datetime4">
              <a:rPr lang="en-GB" smtClean="0"/>
              <a:t>02 May 2023</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0FDCD6-A7AB-4E9A-8D34-6EB49E737799}">
  <ds:schemaRefs>
    <ds:schemaRef ds:uri="http://www.w3.org/XML/1998/namespace"/>
    <ds:schemaRef ds:uri="http://schemas.microsoft.com/office/2006/documentManagement/types"/>
    <ds:schemaRef ds:uri="http://purl.org/dc/elements/1.1/"/>
    <ds:schemaRef ds:uri="733dae14-92ee-43b7-ae23-1dcf711a5137"/>
    <ds:schemaRef ds:uri="http://schemas.microsoft.com/office/infopath/2007/PartnerControls"/>
    <ds:schemaRef ds:uri="http://schemas.openxmlformats.org/package/2006/metadata/core-properties"/>
    <ds:schemaRef ds:uri="http://purl.org/dc/dcmitype/"/>
    <ds:schemaRef ds:uri="55603442-09ec-4cf3-b21f-b1c3f828b53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6956</TotalTime>
  <Words>901</Words>
  <Application>Microsoft Office PowerPoint</Application>
  <PresentationFormat>On-screen Show (16:9)</PresentationFormat>
  <Paragraphs>130</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Roboto</vt:lpstr>
      <vt:lpstr>Roboto </vt:lpstr>
      <vt:lpstr>Roboto Light</vt:lpstr>
      <vt:lpstr>Roboto Light </vt:lpstr>
      <vt:lpstr>Wingdings</vt:lpstr>
      <vt:lpstr>ucas2020</vt:lpstr>
      <vt:lpstr>Making the  right choices</vt:lpstr>
      <vt:lpstr>Choices available</vt:lpstr>
      <vt:lpstr>What are the options? </vt:lpstr>
      <vt:lpstr>Why? </vt:lpstr>
      <vt:lpstr>What’s right for you?</vt:lpstr>
      <vt:lpstr>UCAS Hub Your discovery tool </vt:lpstr>
      <vt:lpstr>Starting your research </vt:lpstr>
      <vt:lpstr>Personalised tools to help </vt:lpstr>
      <vt:lpstr>Personalised tools to help</vt:lpstr>
      <vt:lpstr>Our advice and events </vt:lpstr>
      <vt:lpstr>UCAS Exploring Apprenticeships</vt:lpstr>
      <vt:lpstr>What else do you need?</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Samantha Sykes</cp:lastModifiedBy>
  <cp:revision>6</cp:revision>
  <dcterms:created xsi:type="dcterms:W3CDTF">2020-07-08T13:08:58Z</dcterms:created>
  <dcterms:modified xsi:type="dcterms:W3CDTF">2023-05-02T16:20:30Z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