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5.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6.xml" ContentType="application/vnd.openxmlformats-officedocument.presentationml.tags+xml"/>
  <Override PartName="/ppt/tags/tag17.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Lst>
  <p:notesMasterIdLst>
    <p:notesMasterId r:id="rId32"/>
  </p:notesMasterIdLst>
  <p:sldIdLst>
    <p:sldId id="357" r:id="rId5"/>
    <p:sldId id="428" r:id="rId6"/>
    <p:sldId id="360" r:id="rId7"/>
    <p:sldId id="429" r:id="rId8"/>
    <p:sldId id="392" r:id="rId9"/>
    <p:sldId id="430" r:id="rId10"/>
    <p:sldId id="431" r:id="rId11"/>
    <p:sldId id="378" r:id="rId12"/>
    <p:sldId id="377" r:id="rId13"/>
    <p:sldId id="414" r:id="rId14"/>
    <p:sldId id="416" r:id="rId15"/>
    <p:sldId id="376" r:id="rId16"/>
    <p:sldId id="385" r:id="rId17"/>
    <p:sldId id="437" r:id="rId18"/>
    <p:sldId id="438" r:id="rId19"/>
    <p:sldId id="439" r:id="rId20"/>
    <p:sldId id="440" r:id="rId21"/>
    <p:sldId id="441" r:id="rId22"/>
    <p:sldId id="367" r:id="rId23"/>
    <p:sldId id="442" r:id="rId24"/>
    <p:sldId id="443" r:id="rId25"/>
    <p:sldId id="444" r:id="rId26"/>
    <p:sldId id="445" r:id="rId27"/>
    <p:sldId id="388" r:id="rId28"/>
    <p:sldId id="389" r:id="rId29"/>
    <p:sldId id="411" r:id="rId30"/>
    <p:sldId id="427" r:id="rId3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43"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B88D"/>
    <a:srgbClr val="FBC6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28D091-67F9-41AA-A5C2-8660E1D4707C}" v="12" dt="2022-04-19T09:15:13.0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579"/>
    <p:restoredTop sz="95260" autoAdjust="0"/>
  </p:normalViewPr>
  <p:slideViewPr>
    <p:cSldViewPr snapToGrid="0">
      <p:cViewPr varScale="1">
        <p:scale>
          <a:sx n="80" d="100"/>
          <a:sy n="80" d="100"/>
        </p:scale>
        <p:origin x="67" y="58"/>
      </p:cViewPr>
      <p:guideLst>
        <p:guide orient="horz" pos="1643"/>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123" d="100"/>
          <a:sy n="123" d="100"/>
        </p:scale>
        <p:origin x="4632" y="2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ntha Sykes" userId="90c81e61-1625-4134-9dba-bbafe25093fa" providerId="ADAL" clId="{803BDF9F-3B82-4CC1-9F96-C2259C523795}"/>
    <pc:docChg chg="undo custSel addSld delSld modSld sldOrd">
      <pc:chgData name="Samantha Sykes" userId="90c81e61-1625-4134-9dba-bbafe25093fa" providerId="ADAL" clId="{803BDF9F-3B82-4CC1-9F96-C2259C523795}" dt="2022-04-19T11:28:39.931" v="1876" actId="20577"/>
      <pc:docMkLst>
        <pc:docMk/>
      </pc:docMkLst>
      <pc:sldChg chg="modSp mod modClrScheme chgLayout">
        <pc:chgData name="Samantha Sykes" userId="90c81e61-1625-4134-9dba-bbafe25093fa" providerId="ADAL" clId="{803BDF9F-3B82-4CC1-9F96-C2259C523795}" dt="2022-04-13T09:58:24.058" v="54" actId="1076"/>
        <pc:sldMkLst>
          <pc:docMk/>
          <pc:sldMk cId="1396135407" sldId="357"/>
        </pc:sldMkLst>
        <pc:spChg chg="mod ord">
          <ac:chgData name="Samantha Sykes" userId="90c81e61-1625-4134-9dba-bbafe25093fa" providerId="ADAL" clId="{803BDF9F-3B82-4CC1-9F96-C2259C523795}" dt="2022-04-13T09:58:20.533" v="53" actId="5793"/>
          <ac:spMkLst>
            <pc:docMk/>
            <pc:sldMk cId="1396135407" sldId="357"/>
            <ac:spMk id="2" creationId="{007627E1-E7B4-5A43-896E-685CC40D0E5C}"/>
          </ac:spMkLst>
        </pc:spChg>
        <pc:spChg chg="mod ord">
          <ac:chgData name="Samantha Sykes" userId="90c81e61-1625-4134-9dba-bbafe25093fa" providerId="ADAL" clId="{803BDF9F-3B82-4CC1-9F96-C2259C523795}" dt="2022-04-13T09:58:24.058" v="54" actId="1076"/>
          <ac:spMkLst>
            <pc:docMk/>
            <pc:sldMk cId="1396135407" sldId="357"/>
            <ac:spMk id="5" creationId="{98ACCC5F-D207-4069-AED4-888EF5D33CC2}"/>
          </ac:spMkLst>
        </pc:spChg>
      </pc:sldChg>
      <pc:sldChg chg="addSp delSp modSp add del mod modClrScheme chgLayout">
        <pc:chgData name="Samantha Sykes" userId="90c81e61-1625-4134-9dba-bbafe25093fa" providerId="ADAL" clId="{803BDF9F-3B82-4CC1-9F96-C2259C523795}" dt="2022-04-13T10:17:34.278" v="724" actId="47"/>
        <pc:sldMkLst>
          <pc:docMk/>
          <pc:sldMk cId="0" sldId="358"/>
        </pc:sldMkLst>
        <pc:spChg chg="add mod ord">
          <ac:chgData name="Samantha Sykes" userId="90c81e61-1625-4134-9dba-bbafe25093fa" providerId="ADAL" clId="{803BDF9F-3B82-4CC1-9F96-C2259C523795}" dt="2022-04-13T10:06:58.727" v="141" actId="700"/>
          <ac:spMkLst>
            <pc:docMk/>
            <pc:sldMk cId="0" sldId="358"/>
            <ac:spMk id="2" creationId="{EF1B5CBB-2AA9-425D-8588-43B5FA1F025C}"/>
          </ac:spMkLst>
        </pc:spChg>
        <pc:spChg chg="mod">
          <ac:chgData name="Samantha Sykes" userId="90c81e61-1625-4134-9dba-bbafe25093fa" providerId="ADAL" clId="{803BDF9F-3B82-4CC1-9F96-C2259C523795}" dt="2022-04-13T10:06:00.358" v="119" actId="21"/>
          <ac:spMkLst>
            <pc:docMk/>
            <pc:sldMk cId="0" sldId="358"/>
            <ac:spMk id="6" creationId="{A4E63408-F24C-41A1-9117-2E0243573F0D}"/>
          </ac:spMkLst>
        </pc:spChg>
        <pc:spChg chg="add del mod ord">
          <ac:chgData name="Samantha Sykes" userId="90c81e61-1625-4134-9dba-bbafe25093fa" providerId="ADAL" clId="{803BDF9F-3B82-4CC1-9F96-C2259C523795}" dt="2022-04-13T10:06:26.031" v="127" actId="478"/>
          <ac:spMkLst>
            <pc:docMk/>
            <pc:sldMk cId="0" sldId="358"/>
            <ac:spMk id="8" creationId="{61BDFA28-7316-44C6-A29A-6420BFA9DCCC}"/>
          </ac:spMkLst>
        </pc:spChg>
        <pc:spChg chg="mod">
          <ac:chgData name="Samantha Sykes" userId="90c81e61-1625-4134-9dba-bbafe25093fa" providerId="ADAL" clId="{803BDF9F-3B82-4CC1-9F96-C2259C523795}" dt="2022-04-13T10:05:46.907" v="116" actId="207"/>
          <ac:spMkLst>
            <pc:docMk/>
            <pc:sldMk cId="0" sldId="358"/>
            <ac:spMk id="10" creationId="{47F222AE-5C9E-4563-9A92-D7C689DD05FA}"/>
          </ac:spMkLst>
        </pc:spChg>
        <pc:spChg chg="del mod">
          <ac:chgData name="Samantha Sykes" userId="90c81e61-1625-4134-9dba-bbafe25093fa" providerId="ADAL" clId="{803BDF9F-3B82-4CC1-9F96-C2259C523795}" dt="2022-04-13T10:08:22.688" v="249"/>
          <ac:spMkLst>
            <pc:docMk/>
            <pc:sldMk cId="0" sldId="358"/>
            <ac:spMk id="12" creationId="{ABAF7A5B-322D-4A07-B2D0-192B18B734B4}"/>
          </ac:spMkLst>
        </pc:spChg>
        <pc:spChg chg="mod">
          <ac:chgData name="Samantha Sykes" userId="90c81e61-1625-4134-9dba-bbafe25093fa" providerId="ADAL" clId="{803BDF9F-3B82-4CC1-9F96-C2259C523795}" dt="2022-04-13T10:10:03.269" v="369" actId="21"/>
          <ac:spMkLst>
            <pc:docMk/>
            <pc:sldMk cId="0" sldId="358"/>
            <ac:spMk id="14" creationId="{CD1F3017-A607-4AC6-9AB1-D1D8FDCF8115}"/>
          </ac:spMkLst>
        </pc:spChg>
        <pc:spChg chg="mod">
          <ac:chgData name="Samantha Sykes" userId="90c81e61-1625-4134-9dba-bbafe25093fa" providerId="ADAL" clId="{803BDF9F-3B82-4CC1-9F96-C2259C523795}" dt="2022-04-13T10:04:29.156" v="103"/>
          <ac:spMkLst>
            <pc:docMk/>
            <pc:sldMk cId="0" sldId="358"/>
            <ac:spMk id="15" creationId="{24F1CA2C-8616-4DBF-B6B9-43404D06C806}"/>
          </ac:spMkLst>
        </pc:spChg>
        <pc:spChg chg="add del">
          <ac:chgData name="Samantha Sykes" userId="90c81e61-1625-4134-9dba-bbafe25093fa" providerId="ADAL" clId="{803BDF9F-3B82-4CC1-9F96-C2259C523795}" dt="2022-04-13T10:07:28.347" v="176" actId="478"/>
          <ac:spMkLst>
            <pc:docMk/>
            <pc:sldMk cId="0" sldId="358"/>
            <ac:spMk id="18" creationId="{2C593E17-D8B2-49C4-AE06-EFB04BD788EA}"/>
          </ac:spMkLst>
        </pc:spChg>
        <pc:spChg chg="add del mod ord">
          <ac:chgData name="Samantha Sykes" userId="90c81e61-1625-4134-9dba-bbafe25093fa" providerId="ADAL" clId="{803BDF9F-3B82-4CC1-9F96-C2259C523795}" dt="2022-04-13T10:08:14.965" v="245" actId="478"/>
          <ac:spMkLst>
            <pc:docMk/>
            <pc:sldMk cId="0" sldId="358"/>
            <ac:spMk id="19" creationId="{A23CB048-C909-4C79-B396-70CCF8048704}"/>
          </ac:spMkLst>
        </pc:spChg>
        <pc:spChg chg="add del mod ord">
          <ac:chgData name="Samantha Sykes" userId="90c81e61-1625-4134-9dba-bbafe25093fa" providerId="ADAL" clId="{803BDF9F-3B82-4CC1-9F96-C2259C523795}" dt="2022-04-13T10:06:58.727" v="141" actId="700"/>
          <ac:spMkLst>
            <pc:docMk/>
            <pc:sldMk cId="0" sldId="358"/>
            <ac:spMk id="20" creationId="{645A6B83-2A19-4130-8DB8-FF48600813D2}"/>
          </ac:spMkLst>
        </pc:spChg>
        <pc:spChg chg="add mod ord">
          <ac:chgData name="Samantha Sykes" userId="90c81e61-1625-4134-9dba-bbafe25093fa" providerId="ADAL" clId="{803BDF9F-3B82-4CC1-9F96-C2259C523795}" dt="2022-04-13T10:07:06.504" v="168" actId="20577"/>
          <ac:spMkLst>
            <pc:docMk/>
            <pc:sldMk cId="0" sldId="358"/>
            <ac:spMk id="21" creationId="{64E04739-DFAE-48AB-8919-8B518D9B726F}"/>
          </ac:spMkLst>
        </pc:spChg>
        <pc:spChg chg="add mod ord">
          <ac:chgData name="Samantha Sykes" userId="90c81e61-1625-4134-9dba-bbafe25093fa" providerId="ADAL" clId="{803BDF9F-3B82-4CC1-9F96-C2259C523795}" dt="2022-04-13T10:07:30.380" v="178" actId="1076"/>
          <ac:spMkLst>
            <pc:docMk/>
            <pc:sldMk cId="0" sldId="358"/>
            <ac:spMk id="22" creationId="{4E3ED84E-F44A-48E1-8E9F-C0B06172EE5F}"/>
          </ac:spMkLst>
        </pc:spChg>
        <pc:spChg chg="add mod ord">
          <ac:chgData name="Samantha Sykes" userId="90c81e61-1625-4134-9dba-bbafe25093fa" providerId="ADAL" clId="{803BDF9F-3B82-4CC1-9F96-C2259C523795}" dt="2022-04-13T10:10:01.163" v="368" actId="1076"/>
          <ac:spMkLst>
            <pc:docMk/>
            <pc:sldMk cId="0" sldId="358"/>
            <ac:spMk id="23" creationId="{CF0E3700-FF12-4E24-AC83-C1EC1DFC8186}"/>
          </ac:spMkLst>
        </pc:spChg>
        <pc:spChg chg="add del mod">
          <ac:chgData name="Samantha Sykes" userId="90c81e61-1625-4134-9dba-bbafe25093fa" providerId="ADAL" clId="{803BDF9F-3B82-4CC1-9F96-C2259C523795}" dt="2022-04-13T10:08:17.595" v="246" actId="478"/>
          <ac:spMkLst>
            <pc:docMk/>
            <pc:sldMk cId="0" sldId="358"/>
            <ac:spMk id="25" creationId="{204E062E-05B0-44BA-B294-243DB447265E}"/>
          </ac:spMkLst>
        </pc:spChg>
        <pc:grpChg chg="add mod">
          <ac:chgData name="Samantha Sykes" userId="90c81e61-1625-4134-9dba-bbafe25093fa" providerId="ADAL" clId="{803BDF9F-3B82-4CC1-9F96-C2259C523795}" dt="2022-04-13T10:06:31.418" v="129" actId="1076"/>
          <ac:grpSpMkLst>
            <pc:docMk/>
            <pc:sldMk cId="0" sldId="358"/>
            <ac:grpSpMk id="9" creationId="{3EC18F09-1F19-4134-BEC8-21B7F683A7C0}"/>
          </ac:grpSpMkLst>
        </pc:grpChg>
        <pc:grpChg chg="add mod">
          <ac:chgData name="Samantha Sykes" userId="90c81e61-1625-4134-9dba-bbafe25093fa" providerId="ADAL" clId="{803BDF9F-3B82-4CC1-9F96-C2259C523795}" dt="2022-04-13T10:04:32.779" v="104" actId="1076"/>
          <ac:grpSpMkLst>
            <pc:docMk/>
            <pc:sldMk cId="0" sldId="358"/>
            <ac:grpSpMk id="13" creationId="{4368D564-284D-43FB-AA8E-DAF0916D2F20}"/>
          </ac:grpSpMkLst>
        </pc:grpChg>
        <pc:picChg chg="mod">
          <ac:chgData name="Samantha Sykes" userId="90c81e61-1625-4134-9dba-bbafe25093fa" providerId="ADAL" clId="{803BDF9F-3B82-4CC1-9F96-C2259C523795}" dt="2022-04-13T10:05:46.907" v="116" actId="207"/>
          <ac:picMkLst>
            <pc:docMk/>
            <pc:sldMk cId="0" sldId="358"/>
            <ac:picMk id="11" creationId="{1E11FC05-7F91-4E97-BD7F-D62CE33B1262}"/>
          </ac:picMkLst>
        </pc:picChg>
        <pc:picChg chg="mod">
          <ac:chgData name="Samantha Sykes" userId="90c81e61-1625-4134-9dba-bbafe25093fa" providerId="ADAL" clId="{803BDF9F-3B82-4CC1-9F96-C2259C523795}" dt="2022-04-13T10:04:29.156" v="103"/>
          <ac:picMkLst>
            <pc:docMk/>
            <pc:sldMk cId="0" sldId="358"/>
            <ac:picMk id="16" creationId="{8513096C-B073-4964-B790-EBBF92F18C9C}"/>
          </ac:picMkLst>
        </pc:picChg>
      </pc:sldChg>
      <pc:sldChg chg="addSp delSp modSp add del mod ord modClrScheme chgLayout">
        <pc:chgData name="Samantha Sykes" userId="90c81e61-1625-4134-9dba-bbafe25093fa" providerId="ADAL" clId="{803BDF9F-3B82-4CC1-9F96-C2259C523795}" dt="2022-04-13T10:21:02.874" v="881" actId="47"/>
        <pc:sldMkLst>
          <pc:docMk/>
          <pc:sldMk cId="0" sldId="359"/>
        </pc:sldMkLst>
        <pc:spChg chg="mod ord">
          <ac:chgData name="Samantha Sykes" userId="90c81e61-1625-4134-9dba-bbafe25093fa" providerId="ADAL" clId="{803BDF9F-3B82-4CC1-9F96-C2259C523795}" dt="2022-04-13T10:20:23.878" v="841" actId="20577"/>
          <ac:spMkLst>
            <pc:docMk/>
            <pc:sldMk cId="0" sldId="359"/>
            <ac:spMk id="2" creationId="{65C96B6E-B23C-4E98-A9A1-9773F7A71580}"/>
          </ac:spMkLst>
        </pc:spChg>
        <pc:spChg chg="add mod ord">
          <ac:chgData name="Samantha Sykes" userId="90c81e61-1625-4134-9dba-bbafe25093fa" providerId="ADAL" clId="{803BDF9F-3B82-4CC1-9F96-C2259C523795}" dt="2022-04-13T09:59:09.749" v="61" actId="700"/>
          <ac:spMkLst>
            <pc:docMk/>
            <pc:sldMk cId="0" sldId="359"/>
            <ac:spMk id="3" creationId="{913F9513-CFF0-4663-AEDE-A21BCC0E5152}"/>
          </ac:spMkLst>
        </pc:spChg>
        <pc:spChg chg="mod">
          <ac:chgData name="Samantha Sykes" userId="90c81e61-1625-4134-9dba-bbafe25093fa" providerId="ADAL" clId="{803BDF9F-3B82-4CC1-9F96-C2259C523795}" dt="2022-04-13T10:02:14.531" v="76" actId="1076"/>
          <ac:spMkLst>
            <pc:docMk/>
            <pc:sldMk cId="0" sldId="359"/>
            <ac:spMk id="5" creationId="{433D66E0-6B0D-450E-A039-FEFB70FD2298}"/>
          </ac:spMkLst>
        </pc:spChg>
        <pc:spChg chg="mod ord">
          <ac:chgData name="Samantha Sykes" userId="90c81e61-1625-4134-9dba-bbafe25093fa" providerId="ADAL" clId="{803BDF9F-3B82-4CC1-9F96-C2259C523795}" dt="2022-04-13T10:20:17.548" v="836" actId="20577"/>
          <ac:spMkLst>
            <pc:docMk/>
            <pc:sldMk cId="0" sldId="359"/>
            <ac:spMk id="9" creationId="{F607102A-D89F-436C-B1F9-4522640E2BA0}"/>
          </ac:spMkLst>
        </pc:spChg>
        <pc:spChg chg="del mod">
          <ac:chgData name="Samantha Sykes" userId="90c81e61-1625-4134-9dba-bbafe25093fa" providerId="ADAL" clId="{803BDF9F-3B82-4CC1-9F96-C2259C523795}" dt="2022-04-13T10:03:38.561" v="98"/>
          <ac:spMkLst>
            <pc:docMk/>
            <pc:sldMk cId="0" sldId="359"/>
            <ac:spMk id="13" creationId="{B89B04B5-AFA5-496D-A36C-DB421E33194E}"/>
          </ac:spMkLst>
        </pc:spChg>
        <pc:picChg chg="mod">
          <ac:chgData name="Samantha Sykes" userId="90c81e61-1625-4134-9dba-bbafe25093fa" providerId="ADAL" clId="{803BDF9F-3B82-4CC1-9F96-C2259C523795}" dt="2022-04-13T10:00:13.482" v="74" actId="1076"/>
          <ac:picMkLst>
            <pc:docMk/>
            <pc:sldMk cId="0" sldId="359"/>
            <ac:picMk id="11" creationId="{7E00D3D9-43E4-4C15-9A5A-9CCFBC267B27}"/>
          </ac:picMkLst>
        </pc:picChg>
      </pc:sldChg>
      <pc:sldChg chg="modSp add mod">
        <pc:chgData name="Samantha Sykes" userId="90c81e61-1625-4134-9dba-bbafe25093fa" providerId="ADAL" clId="{803BDF9F-3B82-4CC1-9F96-C2259C523795}" dt="2022-04-13T10:20:47.131" v="880" actId="20577"/>
        <pc:sldMkLst>
          <pc:docMk/>
          <pc:sldMk cId="0" sldId="360"/>
        </pc:sldMkLst>
        <pc:spChg chg="mod">
          <ac:chgData name="Samantha Sykes" userId="90c81e61-1625-4134-9dba-bbafe25093fa" providerId="ADAL" clId="{803BDF9F-3B82-4CC1-9F96-C2259C523795}" dt="2022-04-13T10:20:47.131" v="880" actId="20577"/>
          <ac:spMkLst>
            <pc:docMk/>
            <pc:sldMk cId="0" sldId="360"/>
            <ac:spMk id="2" creationId="{7F8CCD6B-CC4F-4B8D-8CE1-CE237EFD11C8}"/>
          </ac:spMkLst>
        </pc:spChg>
      </pc:sldChg>
      <pc:sldChg chg="add del">
        <pc:chgData name="Samantha Sykes" userId="90c81e61-1625-4134-9dba-bbafe25093fa" providerId="ADAL" clId="{803BDF9F-3B82-4CC1-9F96-C2259C523795}" dt="2022-04-13T10:26:43.448" v="997" actId="47"/>
        <pc:sldMkLst>
          <pc:docMk/>
          <pc:sldMk cId="0" sldId="361"/>
        </pc:sldMkLst>
      </pc:sldChg>
      <pc:sldChg chg="add del">
        <pc:chgData name="Samantha Sykes" userId="90c81e61-1625-4134-9dba-bbafe25093fa" providerId="ADAL" clId="{803BDF9F-3B82-4CC1-9F96-C2259C523795}" dt="2022-04-13T10:25:24.544" v="981" actId="47"/>
        <pc:sldMkLst>
          <pc:docMk/>
          <pc:sldMk cId="0" sldId="362"/>
        </pc:sldMkLst>
      </pc:sldChg>
      <pc:sldChg chg="modSp add del mod">
        <pc:chgData name="Samantha Sykes" userId="90c81e61-1625-4134-9dba-bbafe25093fa" providerId="ADAL" clId="{803BDF9F-3B82-4CC1-9F96-C2259C523795}" dt="2022-04-13T10:25:26.112" v="982" actId="47"/>
        <pc:sldMkLst>
          <pc:docMk/>
          <pc:sldMk cId="0" sldId="363"/>
        </pc:sldMkLst>
        <pc:spChg chg="mod">
          <ac:chgData name="Samantha Sykes" userId="90c81e61-1625-4134-9dba-bbafe25093fa" providerId="ADAL" clId="{803BDF9F-3B82-4CC1-9F96-C2259C523795}" dt="2022-04-13T09:59:01.741" v="57" actId="27636"/>
          <ac:spMkLst>
            <pc:docMk/>
            <pc:sldMk cId="0" sldId="363"/>
            <ac:spMk id="3" creationId="{08DEB03F-0AF1-46F9-BEF4-13A2700CFB31}"/>
          </ac:spMkLst>
        </pc:spChg>
      </pc:sldChg>
      <pc:sldChg chg="add del">
        <pc:chgData name="Samantha Sykes" userId="90c81e61-1625-4134-9dba-bbafe25093fa" providerId="ADAL" clId="{803BDF9F-3B82-4CC1-9F96-C2259C523795}" dt="2022-04-13T10:29:41.541" v="1018" actId="47"/>
        <pc:sldMkLst>
          <pc:docMk/>
          <pc:sldMk cId="0" sldId="365"/>
        </pc:sldMkLst>
      </pc:sldChg>
      <pc:sldChg chg="add del">
        <pc:chgData name="Samantha Sykes" userId="90c81e61-1625-4134-9dba-bbafe25093fa" providerId="ADAL" clId="{803BDF9F-3B82-4CC1-9F96-C2259C523795}" dt="2022-04-13T10:30:13.501" v="1025" actId="47"/>
        <pc:sldMkLst>
          <pc:docMk/>
          <pc:sldMk cId="0" sldId="366"/>
        </pc:sldMkLst>
      </pc:sldChg>
      <pc:sldChg chg="add">
        <pc:chgData name="Samantha Sykes" userId="90c81e61-1625-4134-9dba-bbafe25093fa" providerId="ADAL" clId="{803BDF9F-3B82-4CC1-9F96-C2259C523795}" dt="2022-04-13T09:59:01.619" v="56"/>
        <pc:sldMkLst>
          <pc:docMk/>
          <pc:sldMk cId="0" sldId="367"/>
        </pc:sldMkLst>
      </pc:sldChg>
      <pc:sldChg chg="add del">
        <pc:chgData name="Samantha Sykes" userId="90c81e61-1625-4134-9dba-bbafe25093fa" providerId="ADAL" clId="{803BDF9F-3B82-4CC1-9F96-C2259C523795}" dt="2022-04-13T10:34:49.373" v="1137" actId="47"/>
        <pc:sldMkLst>
          <pc:docMk/>
          <pc:sldMk cId="0" sldId="372"/>
        </pc:sldMkLst>
      </pc:sldChg>
      <pc:sldChg chg="del">
        <pc:chgData name="Samantha Sykes" userId="90c81e61-1625-4134-9dba-bbafe25093fa" providerId="ADAL" clId="{803BDF9F-3B82-4CC1-9F96-C2259C523795}" dt="2022-04-13T09:58:28.581" v="55" actId="47"/>
        <pc:sldMkLst>
          <pc:docMk/>
          <pc:sldMk cId="2310620335" sldId="373"/>
        </pc:sldMkLst>
      </pc:sldChg>
      <pc:sldChg chg="del">
        <pc:chgData name="Samantha Sykes" userId="90c81e61-1625-4134-9dba-bbafe25093fa" providerId="ADAL" clId="{803BDF9F-3B82-4CC1-9F96-C2259C523795}" dt="2022-04-13T10:35:33.953" v="1149" actId="47"/>
        <pc:sldMkLst>
          <pc:docMk/>
          <pc:sldMk cId="2820402784" sldId="374"/>
        </pc:sldMkLst>
      </pc:sldChg>
      <pc:sldChg chg="del">
        <pc:chgData name="Samantha Sykes" userId="90c81e61-1625-4134-9dba-bbafe25093fa" providerId="ADAL" clId="{803BDF9F-3B82-4CC1-9F96-C2259C523795}" dt="2022-04-13T10:35:34.534" v="1150" actId="47"/>
        <pc:sldMkLst>
          <pc:docMk/>
          <pc:sldMk cId="2849659857" sldId="375"/>
        </pc:sldMkLst>
      </pc:sldChg>
      <pc:sldChg chg="add del">
        <pc:chgData name="Samantha Sykes" userId="90c81e61-1625-4134-9dba-bbafe25093fa" providerId="ADAL" clId="{803BDF9F-3B82-4CC1-9F96-C2259C523795}" dt="2022-04-13T13:07:46.006" v="1856"/>
        <pc:sldMkLst>
          <pc:docMk/>
          <pc:sldMk cId="2825236721" sldId="376"/>
        </pc:sldMkLst>
      </pc:sldChg>
      <pc:sldChg chg="add del">
        <pc:chgData name="Samantha Sykes" userId="90c81e61-1625-4134-9dba-bbafe25093fa" providerId="ADAL" clId="{803BDF9F-3B82-4CC1-9F96-C2259C523795}" dt="2022-04-13T13:07:46.006" v="1856"/>
        <pc:sldMkLst>
          <pc:docMk/>
          <pc:sldMk cId="2398260540" sldId="377"/>
        </pc:sldMkLst>
      </pc:sldChg>
      <pc:sldChg chg="modSp add mod">
        <pc:chgData name="Samantha Sykes" userId="90c81e61-1625-4134-9dba-bbafe25093fa" providerId="ADAL" clId="{803BDF9F-3B82-4CC1-9F96-C2259C523795}" dt="2022-04-19T10:05:42.921" v="1864" actId="27636"/>
        <pc:sldMkLst>
          <pc:docMk/>
          <pc:sldMk cId="1008561011" sldId="378"/>
        </pc:sldMkLst>
        <pc:spChg chg="mod">
          <ac:chgData name="Samantha Sykes" userId="90c81e61-1625-4134-9dba-bbafe25093fa" providerId="ADAL" clId="{803BDF9F-3B82-4CC1-9F96-C2259C523795}" dt="2022-04-19T10:05:42.921" v="1864" actId="27636"/>
          <ac:spMkLst>
            <pc:docMk/>
            <pc:sldMk cId="1008561011" sldId="378"/>
            <ac:spMk id="4" creationId="{CAA88640-4F19-4280-8E3A-D0D5FAFC159D}"/>
          </ac:spMkLst>
        </pc:spChg>
      </pc:sldChg>
      <pc:sldChg chg="del">
        <pc:chgData name="Samantha Sykes" userId="90c81e61-1625-4134-9dba-bbafe25093fa" providerId="ADAL" clId="{803BDF9F-3B82-4CC1-9F96-C2259C523795}" dt="2022-04-13T10:35:35.161" v="1151" actId="47"/>
        <pc:sldMkLst>
          <pc:docMk/>
          <pc:sldMk cId="0" sldId="379"/>
        </pc:sldMkLst>
      </pc:sldChg>
      <pc:sldChg chg="modSp add ord">
        <pc:chgData name="Samantha Sykes" userId="90c81e61-1625-4134-9dba-bbafe25093fa" providerId="ADAL" clId="{803BDF9F-3B82-4CC1-9F96-C2259C523795}" dt="2022-04-13T10:51:03.566" v="1847"/>
        <pc:sldMkLst>
          <pc:docMk/>
          <pc:sldMk cId="1159831011" sldId="385"/>
        </pc:sldMkLst>
        <pc:graphicFrameChg chg="mod">
          <ac:chgData name="Samantha Sykes" userId="90c81e61-1625-4134-9dba-bbafe25093fa" providerId="ADAL" clId="{803BDF9F-3B82-4CC1-9F96-C2259C523795}" dt="2022-04-13T10:50:48.312" v="1845" actId="20577"/>
          <ac:graphicFrameMkLst>
            <pc:docMk/>
            <pc:sldMk cId="1159831011" sldId="385"/>
            <ac:graphicFrameMk id="7" creationId="{9C78A0A7-60D0-4266-9D1D-293B5DF17019}"/>
          </ac:graphicFrameMkLst>
        </pc:graphicFrameChg>
      </pc:sldChg>
      <pc:sldChg chg="del">
        <pc:chgData name="Samantha Sykes" userId="90c81e61-1625-4134-9dba-bbafe25093fa" providerId="ADAL" clId="{803BDF9F-3B82-4CC1-9F96-C2259C523795}" dt="2022-04-13T10:35:13.043" v="1142" actId="47"/>
        <pc:sldMkLst>
          <pc:docMk/>
          <pc:sldMk cId="2096023974" sldId="387"/>
        </pc:sldMkLst>
      </pc:sldChg>
      <pc:sldChg chg="modSp add mod modClrScheme chgLayout">
        <pc:chgData name="Samantha Sykes" userId="90c81e61-1625-4134-9dba-bbafe25093fa" providerId="ADAL" clId="{803BDF9F-3B82-4CC1-9F96-C2259C523795}" dt="2022-04-13T10:45:14.880" v="1570" actId="27636"/>
        <pc:sldMkLst>
          <pc:docMk/>
          <pc:sldMk cId="2939224905" sldId="388"/>
        </pc:sldMkLst>
        <pc:spChg chg="mod ord">
          <ac:chgData name="Samantha Sykes" userId="90c81e61-1625-4134-9dba-bbafe25093fa" providerId="ADAL" clId="{803BDF9F-3B82-4CC1-9F96-C2259C523795}" dt="2022-04-13T10:43:19.681" v="1388" actId="1076"/>
          <ac:spMkLst>
            <pc:docMk/>
            <pc:sldMk cId="2939224905" sldId="388"/>
            <ac:spMk id="4" creationId="{7CE964DE-703A-4D6C-A586-1A42F5C0844A}"/>
          </ac:spMkLst>
        </pc:spChg>
        <pc:spChg chg="mod ord">
          <ac:chgData name="Samantha Sykes" userId="90c81e61-1625-4134-9dba-bbafe25093fa" providerId="ADAL" clId="{803BDF9F-3B82-4CC1-9F96-C2259C523795}" dt="2022-04-13T10:45:14.880" v="1570" actId="27636"/>
          <ac:spMkLst>
            <pc:docMk/>
            <pc:sldMk cId="2939224905" sldId="388"/>
            <ac:spMk id="6" creationId="{BA821A65-22D8-43B6-9E59-AA22D01E73F9}"/>
          </ac:spMkLst>
        </pc:spChg>
        <pc:picChg chg="mod ord modCrop">
          <ac:chgData name="Samantha Sykes" userId="90c81e61-1625-4134-9dba-bbafe25093fa" providerId="ADAL" clId="{803BDF9F-3B82-4CC1-9F96-C2259C523795}" dt="2022-04-13T10:39:57.075" v="1291" actId="700"/>
          <ac:picMkLst>
            <pc:docMk/>
            <pc:sldMk cId="2939224905" sldId="388"/>
            <ac:picMk id="8" creationId="{26E51EDD-82B6-49CB-9F16-F40C64F81AC2}"/>
          </ac:picMkLst>
        </pc:picChg>
      </pc:sldChg>
      <pc:sldChg chg="modSp add mod modClrScheme chgLayout">
        <pc:chgData name="Samantha Sykes" userId="90c81e61-1625-4134-9dba-bbafe25093fa" providerId="ADAL" clId="{803BDF9F-3B82-4CC1-9F96-C2259C523795}" dt="2022-04-13T10:36:48.897" v="1164" actId="1076"/>
        <pc:sldMkLst>
          <pc:docMk/>
          <pc:sldMk cId="768527767" sldId="389"/>
        </pc:sldMkLst>
        <pc:spChg chg="mod ord">
          <ac:chgData name="Samantha Sykes" userId="90c81e61-1625-4134-9dba-bbafe25093fa" providerId="ADAL" clId="{803BDF9F-3B82-4CC1-9F96-C2259C523795}" dt="2022-04-13T10:36:48.897" v="1164" actId="1076"/>
          <ac:spMkLst>
            <pc:docMk/>
            <pc:sldMk cId="768527767" sldId="389"/>
            <ac:spMk id="5" creationId="{EBEF6607-6BFD-4C76-AA05-F9C080A83B23}"/>
          </ac:spMkLst>
        </pc:spChg>
      </pc:sldChg>
      <pc:sldChg chg="del">
        <pc:chgData name="Samantha Sykes" userId="90c81e61-1625-4134-9dba-bbafe25093fa" providerId="ADAL" clId="{803BDF9F-3B82-4CC1-9F96-C2259C523795}" dt="2022-04-13T10:35:36.330" v="1153" actId="47"/>
        <pc:sldMkLst>
          <pc:docMk/>
          <pc:sldMk cId="3839321651" sldId="391"/>
        </pc:sldMkLst>
      </pc:sldChg>
      <pc:sldChg chg="modSp add del mod">
        <pc:chgData name="Samantha Sykes" userId="90c81e61-1625-4134-9dba-bbafe25093fa" providerId="ADAL" clId="{803BDF9F-3B82-4CC1-9F96-C2259C523795}" dt="2022-04-13T13:20:05.246" v="1862" actId="948"/>
        <pc:sldMkLst>
          <pc:docMk/>
          <pc:sldMk cId="0" sldId="392"/>
        </pc:sldMkLst>
        <pc:spChg chg="mod">
          <ac:chgData name="Samantha Sykes" userId="90c81e61-1625-4134-9dba-bbafe25093fa" providerId="ADAL" clId="{803BDF9F-3B82-4CC1-9F96-C2259C523795}" dt="2022-04-13T13:20:05.246" v="1862" actId="948"/>
          <ac:spMkLst>
            <pc:docMk/>
            <pc:sldMk cId="0" sldId="392"/>
            <ac:spMk id="3" creationId="{09CEB8B0-9797-4E38-A7CE-8015C2A82BF2}"/>
          </ac:spMkLst>
        </pc:spChg>
      </pc:sldChg>
      <pc:sldChg chg="del">
        <pc:chgData name="Samantha Sykes" userId="90c81e61-1625-4134-9dba-bbafe25093fa" providerId="ADAL" clId="{803BDF9F-3B82-4CC1-9F96-C2259C523795}" dt="2022-04-13T10:35:35.736" v="1152" actId="47"/>
        <pc:sldMkLst>
          <pc:docMk/>
          <pc:sldMk cId="566851675" sldId="403"/>
        </pc:sldMkLst>
      </pc:sldChg>
      <pc:sldChg chg="del">
        <pc:chgData name="Samantha Sykes" userId="90c81e61-1625-4134-9dba-bbafe25093fa" providerId="ADAL" clId="{803BDF9F-3B82-4CC1-9F96-C2259C523795}" dt="2022-04-13T10:35:36.987" v="1154" actId="47"/>
        <pc:sldMkLst>
          <pc:docMk/>
          <pc:sldMk cId="0" sldId="404"/>
        </pc:sldMkLst>
      </pc:sldChg>
      <pc:sldChg chg="del">
        <pc:chgData name="Samantha Sykes" userId="90c81e61-1625-4134-9dba-bbafe25093fa" providerId="ADAL" clId="{803BDF9F-3B82-4CC1-9F96-C2259C523795}" dt="2022-04-13T10:35:38.831" v="1156" actId="47"/>
        <pc:sldMkLst>
          <pc:docMk/>
          <pc:sldMk cId="0" sldId="405"/>
        </pc:sldMkLst>
      </pc:sldChg>
      <pc:sldChg chg="del">
        <pc:chgData name="Samantha Sykes" userId="90c81e61-1625-4134-9dba-bbafe25093fa" providerId="ADAL" clId="{803BDF9F-3B82-4CC1-9F96-C2259C523795}" dt="2022-04-13T10:35:15.732" v="1144" actId="47"/>
        <pc:sldMkLst>
          <pc:docMk/>
          <pc:sldMk cId="0" sldId="406"/>
        </pc:sldMkLst>
      </pc:sldChg>
      <pc:sldChg chg="del">
        <pc:chgData name="Samantha Sykes" userId="90c81e61-1625-4134-9dba-bbafe25093fa" providerId="ADAL" clId="{803BDF9F-3B82-4CC1-9F96-C2259C523795}" dt="2022-04-13T10:35:14.457" v="1143" actId="47"/>
        <pc:sldMkLst>
          <pc:docMk/>
          <pc:sldMk cId="0" sldId="407"/>
        </pc:sldMkLst>
      </pc:sldChg>
      <pc:sldChg chg="del">
        <pc:chgData name="Samantha Sykes" userId="90c81e61-1625-4134-9dba-bbafe25093fa" providerId="ADAL" clId="{803BDF9F-3B82-4CC1-9F96-C2259C523795}" dt="2022-04-13T10:35:11.378" v="1141" actId="47"/>
        <pc:sldMkLst>
          <pc:docMk/>
          <pc:sldMk cId="0" sldId="408"/>
        </pc:sldMkLst>
      </pc:sldChg>
      <pc:sldChg chg="del">
        <pc:chgData name="Samantha Sykes" userId="90c81e61-1625-4134-9dba-bbafe25093fa" providerId="ADAL" clId="{803BDF9F-3B82-4CC1-9F96-C2259C523795}" dt="2022-04-13T10:35:09.741" v="1140" actId="47"/>
        <pc:sldMkLst>
          <pc:docMk/>
          <pc:sldMk cId="0" sldId="409"/>
        </pc:sldMkLst>
      </pc:sldChg>
      <pc:sldChg chg="del">
        <pc:chgData name="Samantha Sykes" userId="90c81e61-1625-4134-9dba-bbafe25093fa" providerId="ADAL" clId="{803BDF9F-3B82-4CC1-9F96-C2259C523795}" dt="2022-04-13T10:35:07.847" v="1139" actId="47"/>
        <pc:sldMkLst>
          <pc:docMk/>
          <pc:sldMk cId="3269122262" sldId="410"/>
        </pc:sldMkLst>
      </pc:sldChg>
      <pc:sldChg chg="ord">
        <pc:chgData name="Samantha Sykes" userId="90c81e61-1625-4134-9dba-bbafe25093fa" providerId="ADAL" clId="{803BDF9F-3B82-4CC1-9F96-C2259C523795}" dt="2022-04-13T10:35:41.200" v="1158"/>
        <pc:sldMkLst>
          <pc:docMk/>
          <pc:sldMk cId="0" sldId="411"/>
        </pc:sldMkLst>
      </pc:sldChg>
      <pc:sldChg chg="del">
        <pc:chgData name="Samantha Sykes" userId="90c81e61-1625-4134-9dba-bbafe25093fa" providerId="ADAL" clId="{803BDF9F-3B82-4CC1-9F96-C2259C523795}" dt="2022-04-13T10:35:43.776" v="1159" actId="47"/>
        <pc:sldMkLst>
          <pc:docMk/>
          <pc:sldMk cId="0" sldId="412"/>
        </pc:sldMkLst>
      </pc:sldChg>
      <pc:sldChg chg="del">
        <pc:chgData name="Samantha Sykes" userId="90c81e61-1625-4134-9dba-bbafe25093fa" providerId="ADAL" clId="{803BDF9F-3B82-4CC1-9F96-C2259C523795}" dt="2022-04-13T10:35:37.918" v="1155" actId="47"/>
        <pc:sldMkLst>
          <pc:docMk/>
          <pc:sldMk cId="2488177049" sldId="413"/>
        </pc:sldMkLst>
      </pc:sldChg>
      <pc:sldChg chg="add del">
        <pc:chgData name="Samantha Sykes" userId="90c81e61-1625-4134-9dba-bbafe25093fa" providerId="ADAL" clId="{803BDF9F-3B82-4CC1-9F96-C2259C523795}" dt="2022-04-13T13:07:46.006" v="1856"/>
        <pc:sldMkLst>
          <pc:docMk/>
          <pc:sldMk cId="3194891503" sldId="414"/>
        </pc:sldMkLst>
      </pc:sldChg>
      <pc:sldChg chg="add del">
        <pc:chgData name="Samantha Sykes" userId="90c81e61-1625-4134-9dba-bbafe25093fa" providerId="ADAL" clId="{803BDF9F-3B82-4CC1-9F96-C2259C523795}" dt="2022-04-13T13:07:46.006" v="1856"/>
        <pc:sldMkLst>
          <pc:docMk/>
          <pc:sldMk cId="4028073464" sldId="416"/>
        </pc:sldMkLst>
      </pc:sldChg>
      <pc:sldChg chg="add del ord">
        <pc:chgData name="Samantha Sykes" userId="90c81e61-1625-4134-9dba-bbafe25093fa" providerId="ADAL" clId="{803BDF9F-3B82-4CC1-9F96-C2259C523795}" dt="2022-04-13T10:23:56.672" v="977" actId="47"/>
        <pc:sldMkLst>
          <pc:docMk/>
          <pc:sldMk cId="652753570" sldId="417"/>
        </pc:sldMkLst>
      </pc:sldChg>
      <pc:sldChg chg="add del">
        <pc:chgData name="Samantha Sykes" userId="90c81e61-1625-4134-9dba-bbafe25093fa" providerId="ADAL" clId="{803BDF9F-3B82-4CC1-9F96-C2259C523795}" dt="2022-04-13T10:29:10.571" v="1014" actId="47"/>
        <pc:sldMkLst>
          <pc:docMk/>
          <pc:sldMk cId="0" sldId="418"/>
        </pc:sldMkLst>
      </pc:sldChg>
      <pc:sldChg chg="add del">
        <pc:chgData name="Samantha Sykes" userId="90c81e61-1625-4134-9dba-bbafe25093fa" providerId="ADAL" clId="{803BDF9F-3B82-4CC1-9F96-C2259C523795}" dt="2022-04-13T10:29:29.660" v="1016" actId="47"/>
        <pc:sldMkLst>
          <pc:docMk/>
          <pc:sldMk cId="2760953048" sldId="419"/>
        </pc:sldMkLst>
      </pc:sldChg>
      <pc:sldChg chg="modSp add del mod">
        <pc:chgData name="Samantha Sykes" userId="90c81e61-1625-4134-9dba-bbafe25093fa" providerId="ADAL" clId="{803BDF9F-3B82-4CC1-9F96-C2259C523795}" dt="2022-04-13T10:29:52.174" v="1020" actId="47"/>
        <pc:sldMkLst>
          <pc:docMk/>
          <pc:sldMk cId="2762623468" sldId="420"/>
        </pc:sldMkLst>
        <pc:spChg chg="mod">
          <ac:chgData name="Samantha Sykes" userId="90c81e61-1625-4134-9dba-bbafe25093fa" providerId="ADAL" clId="{803BDF9F-3B82-4CC1-9F96-C2259C523795}" dt="2022-04-13T09:59:01.777" v="59" actId="27636"/>
          <ac:spMkLst>
            <pc:docMk/>
            <pc:sldMk cId="2762623468" sldId="420"/>
            <ac:spMk id="23" creationId="{4AD60AC7-C7FE-4D01-AACB-2BDE17187952}"/>
          </ac:spMkLst>
        </pc:spChg>
      </pc:sldChg>
      <pc:sldChg chg="add del">
        <pc:chgData name="Samantha Sykes" userId="90c81e61-1625-4134-9dba-bbafe25093fa" providerId="ADAL" clId="{803BDF9F-3B82-4CC1-9F96-C2259C523795}" dt="2022-04-13T10:29:55.273" v="1021" actId="47"/>
        <pc:sldMkLst>
          <pc:docMk/>
          <pc:sldMk cId="297017191" sldId="421"/>
        </pc:sldMkLst>
      </pc:sldChg>
      <pc:sldChg chg="add del">
        <pc:chgData name="Samantha Sykes" userId="90c81e61-1625-4134-9dba-bbafe25093fa" providerId="ADAL" clId="{803BDF9F-3B82-4CC1-9F96-C2259C523795}" dt="2022-04-13T10:29:57.344" v="1022" actId="47"/>
        <pc:sldMkLst>
          <pc:docMk/>
          <pc:sldMk cId="1322067425" sldId="422"/>
        </pc:sldMkLst>
      </pc:sldChg>
      <pc:sldChg chg="add del">
        <pc:chgData name="Samantha Sykes" userId="90c81e61-1625-4134-9dba-bbafe25093fa" providerId="ADAL" clId="{803BDF9F-3B82-4CC1-9F96-C2259C523795}" dt="2022-04-13T10:30:08.596" v="1023" actId="47"/>
        <pc:sldMkLst>
          <pc:docMk/>
          <pc:sldMk cId="1321983173" sldId="423"/>
        </pc:sldMkLst>
      </pc:sldChg>
      <pc:sldChg chg="add del">
        <pc:chgData name="Samantha Sykes" userId="90c81e61-1625-4134-9dba-bbafe25093fa" providerId="ADAL" clId="{803BDF9F-3B82-4CC1-9F96-C2259C523795}" dt="2022-04-13T10:34:20.703" v="1133" actId="47"/>
        <pc:sldMkLst>
          <pc:docMk/>
          <pc:sldMk cId="1093159594" sldId="424"/>
        </pc:sldMkLst>
      </pc:sldChg>
      <pc:sldChg chg="add del">
        <pc:chgData name="Samantha Sykes" userId="90c81e61-1625-4134-9dba-bbafe25093fa" providerId="ADAL" clId="{803BDF9F-3B82-4CC1-9F96-C2259C523795}" dt="2022-04-13T10:34:34.112" v="1135" actId="47"/>
        <pc:sldMkLst>
          <pc:docMk/>
          <pc:sldMk cId="0" sldId="425"/>
        </pc:sldMkLst>
      </pc:sldChg>
      <pc:sldChg chg="add del">
        <pc:chgData name="Samantha Sykes" userId="90c81e61-1625-4134-9dba-bbafe25093fa" providerId="ADAL" clId="{803BDF9F-3B82-4CC1-9F96-C2259C523795}" dt="2022-04-13T10:34:50.405" v="1138" actId="47"/>
        <pc:sldMkLst>
          <pc:docMk/>
          <pc:sldMk cId="2814449956" sldId="426"/>
        </pc:sldMkLst>
      </pc:sldChg>
      <pc:sldChg chg="addSp delSp modSp add mod modClrScheme chgLayout">
        <pc:chgData name="Samantha Sykes" userId="90c81e61-1625-4134-9dba-bbafe25093fa" providerId="ADAL" clId="{803BDF9F-3B82-4CC1-9F96-C2259C523795}" dt="2022-04-13T10:35:53.859" v="1161" actId="478"/>
        <pc:sldMkLst>
          <pc:docMk/>
          <pc:sldMk cId="0" sldId="427"/>
        </pc:sldMkLst>
        <pc:spChg chg="mod ord">
          <ac:chgData name="Samantha Sykes" userId="90c81e61-1625-4134-9dba-bbafe25093fa" providerId="ADAL" clId="{803BDF9F-3B82-4CC1-9F96-C2259C523795}" dt="2022-04-13T10:35:49.059" v="1160" actId="700"/>
          <ac:spMkLst>
            <pc:docMk/>
            <pc:sldMk cId="0" sldId="427"/>
            <ac:spMk id="2" creationId="{AFA94131-0B47-4A89-958B-FE7DA2A2DC71}"/>
          </ac:spMkLst>
        </pc:spChg>
        <pc:spChg chg="add del mod ord">
          <ac:chgData name="Samantha Sykes" userId="90c81e61-1625-4134-9dba-bbafe25093fa" providerId="ADAL" clId="{803BDF9F-3B82-4CC1-9F96-C2259C523795}" dt="2022-04-13T10:35:53.859" v="1161" actId="478"/>
          <ac:spMkLst>
            <pc:docMk/>
            <pc:sldMk cId="0" sldId="427"/>
            <ac:spMk id="6" creationId="{CDF55460-5202-45CA-959B-6FED6ACE681D}"/>
          </ac:spMkLst>
        </pc:spChg>
      </pc:sldChg>
      <pc:sldChg chg="addSp delSp modSp new mod">
        <pc:chgData name="Samantha Sykes" userId="90c81e61-1625-4134-9dba-bbafe25093fa" providerId="ADAL" clId="{803BDF9F-3B82-4CC1-9F96-C2259C523795}" dt="2022-04-13T10:19:41.348" v="772" actId="20577"/>
        <pc:sldMkLst>
          <pc:docMk/>
          <pc:sldMk cId="2185431999" sldId="428"/>
        </pc:sldMkLst>
        <pc:spChg chg="mod">
          <ac:chgData name="Samantha Sykes" userId="90c81e61-1625-4134-9dba-bbafe25093fa" providerId="ADAL" clId="{803BDF9F-3B82-4CC1-9F96-C2259C523795}" dt="2022-04-13T10:16:14.242" v="635" actId="1076"/>
          <ac:spMkLst>
            <pc:docMk/>
            <pc:sldMk cId="2185431999" sldId="428"/>
            <ac:spMk id="2" creationId="{FF8148B2-0A76-4C9A-983E-10B4CD6E91DC}"/>
          </ac:spMkLst>
        </pc:spChg>
        <pc:spChg chg="mod">
          <ac:chgData name="Samantha Sykes" userId="90c81e61-1625-4134-9dba-bbafe25093fa" providerId="ADAL" clId="{803BDF9F-3B82-4CC1-9F96-C2259C523795}" dt="2022-04-13T10:18:18.229" v="736" actId="20577"/>
          <ac:spMkLst>
            <pc:docMk/>
            <pc:sldMk cId="2185431999" sldId="428"/>
            <ac:spMk id="3" creationId="{0D693E9A-E774-45F1-8852-8574ABE5CAA2}"/>
          </ac:spMkLst>
        </pc:spChg>
        <pc:spChg chg="mod">
          <ac:chgData name="Samantha Sykes" userId="90c81e61-1625-4134-9dba-bbafe25093fa" providerId="ADAL" clId="{803BDF9F-3B82-4CC1-9F96-C2259C523795}" dt="2022-04-13T10:16:14.242" v="635" actId="1076"/>
          <ac:spMkLst>
            <pc:docMk/>
            <pc:sldMk cId="2185431999" sldId="428"/>
            <ac:spMk id="4" creationId="{AA9EAFD0-5472-4FBC-9F03-15AA3A435C4C}"/>
          </ac:spMkLst>
        </pc:spChg>
        <pc:spChg chg="mod">
          <ac:chgData name="Samantha Sykes" userId="90c81e61-1625-4134-9dba-bbafe25093fa" providerId="ADAL" clId="{803BDF9F-3B82-4CC1-9F96-C2259C523795}" dt="2022-04-13T10:19:41.348" v="772" actId="20577"/>
          <ac:spMkLst>
            <pc:docMk/>
            <pc:sldMk cId="2185431999" sldId="428"/>
            <ac:spMk id="5" creationId="{42C61D04-C9E2-432C-A764-49FA3967FC3F}"/>
          </ac:spMkLst>
        </pc:spChg>
        <pc:spChg chg="mod">
          <ac:chgData name="Samantha Sykes" userId="90c81e61-1625-4134-9dba-bbafe25093fa" providerId="ADAL" clId="{803BDF9F-3B82-4CC1-9F96-C2259C523795}" dt="2022-04-13T10:09:55.899" v="367" actId="20577"/>
          <ac:spMkLst>
            <pc:docMk/>
            <pc:sldMk cId="2185431999" sldId="428"/>
            <ac:spMk id="8" creationId="{06648065-B8BE-408F-8671-CCB7B45EFC14}"/>
          </ac:spMkLst>
        </pc:spChg>
        <pc:spChg chg="mod">
          <ac:chgData name="Samantha Sykes" userId="90c81e61-1625-4134-9dba-bbafe25093fa" providerId="ADAL" clId="{803BDF9F-3B82-4CC1-9F96-C2259C523795}" dt="2022-04-13T10:17:39.882" v="725" actId="1076"/>
          <ac:spMkLst>
            <pc:docMk/>
            <pc:sldMk cId="2185431999" sldId="428"/>
            <ac:spMk id="9" creationId="{1019B8D0-0021-44D9-B2C5-4EDA505BE45F}"/>
          </ac:spMkLst>
        </pc:spChg>
        <pc:spChg chg="mod">
          <ac:chgData name="Samantha Sykes" userId="90c81e61-1625-4134-9dba-bbafe25093fa" providerId="ADAL" clId="{803BDF9F-3B82-4CC1-9F96-C2259C523795}" dt="2022-04-13T10:11:13.535" v="403"/>
          <ac:spMkLst>
            <pc:docMk/>
            <pc:sldMk cId="2185431999" sldId="428"/>
            <ac:spMk id="11" creationId="{2F3D73EE-9F6D-4364-A663-63986C543C1E}"/>
          </ac:spMkLst>
        </pc:spChg>
        <pc:spChg chg="mod">
          <ac:chgData name="Samantha Sykes" userId="90c81e61-1625-4134-9dba-bbafe25093fa" providerId="ADAL" clId="{803BDF9F-3B82-4CC1-9F96-C2259C523795}" dt="2022-04-13T10:11:43.185" v="423"/>
          <ac:spMkLst>
            <pc:docMk/>
            <pc:sldMk cId="2185431999" sldId="428"/>
            <ac:spMk id="14" creationId="{7ECF4F49-AC12-4F96-86D8-AB8B5954DBBA}"/>
          </ac:spMkLst>
        </pc:spChg>
        <pc:spChg chg="mod">
          <ac:chgData name="Samantha Sykes" userId="90c81e61-1625-4134-9dba-bbafe25093fa" providerId="ADAL" clId="{803BDF9F-3B82-4CC1-9F96-C2259C523795}" dt="2022-04-13T10:11:50.187" v="426"/>
          <ac:spMkLst>
            <pc:docMk/>
            <pc:sldMk cId="2185431999" sldId="428"/>
            <ac:spMk id="17" creationId="{EB1B0B7E-7B4B-4918-AE38-E43E50C66A2D}"/>
          </ac:spMkLst>
        </pc:spChg>
        <pc:spChg chg="mod">
          <ac:chgData name="Samantha Sykes" userId="90c81e61-1625-4134-9dba-bbafe25093fa" providerId="ADAL" clId="{803BDF9F-3B82-4CC1-9F96-C2259C523795}" dt="2022-04-13T10:11:57.218" v="429"/>
          <ac:spMkLst>
            <pc:docMk/>
            <pc:sldMk cId="2185431999" sldId="428"/>
            <ac:spMk id="20" creationId="{1CB599D9-DED2-4D40-9021-C8A2B44C76CB}"/>
          </ac:spMkLst>
        </pc:spChg>
        <pc:spChg chg="mod">
          <ac:chgData name="Samantha Sykes" userId="90c81e61-1625-4134-9dba-bbafe25093fa" providerId="ADAL" clId="{803BDF9F-3B82-4CC1-9F96-C2259C523795}" dt="2022-04-13T10:12:35.398" v="438"/>
          <ac:spMkLst>
            <pc:docMk/>
            <pc:sldMk cId="2185431999" sldId="428"/>
            <ac:spMk id="23" creationId="{D1883E6B-90E0-4615-BCC0-00F3C4AA34D9}"/>
          </ac:spMkLst>
        </pc:spChg>
        <pc:spChg chg="mod">
          <ac:chgData name="Samantha Sykes" userId="90c81e61-1625-4134-9dba-bbafe25093fa" providerId="ADAL" clId="{803BDF9F-3B82-4CC1-9F96-C2259C523795}" dt="2022-04-13T10:12:55.481" v="441"/>
          <ac:spMkLst>
            <pc:docMk/>
            <pc:sldMk cId="2185431999" sldId="428"/>
            <ac:spMk id="26" creationId="{59DBF9E0-6D68-42AD-93BB-F8FA4FD8C476}"/>
          </ac:spMkLst>
        </pc:spChg>
        <pc:spChg chg="add mod">
          <ac:chgData name="Samantha Sykes" userId="90c81e61-1625-4134-9dba-bbafe25093fa" providerId="ADAL" clId="{803BDF9F-3B82-4CC1-9F96-C2259C523795}" dt="2022-04-13T10:19:21.077" v="748" actId="20577"/>
          <ac:spMkLst>
            <pc:docMk/>
            <pc:sldMk cId="2185431999" sldId="428"/>
            <ac:spMk id="29" creationId="{A761D91C-B393-4D89-84F4-6CBDADBFA574}"/>
          </ac:spMkLst>
        </pc:spChg>
        <pc:grpChg chg="add del mod">
          <ac:chgData name="Samantha Sykes" userId="90c81e61-1625-4134-9dba-bbafe25093fa" providerId="ADAL" clId="{803BDF9F-3B82-4CC1-9F96-C2259C523795}" dt="2022-04-13T10:13:39.035" v="460" actId="478"/>
          <ac:grpSpMkLst>
            <pc:docMk/>
            <pc:sldMk cId="2185431999" sldId="428"/>
            <ac:grpSpMk id="10" creationId="{A5388AA3-78BB-42D4-9EAC-FEC31B997E9E}"/>
          </ac:grpSpMkLst>
        </pc:grpChg>
        <pc:grpChg chg="add del mod">
          <ac:chgData name="Samantha Sykes" userId="90c81e61-1625-4134-9dba-bbafe25093fa" providerId="ADAL" clId="{803BDF9F-3B82-4CC1-9F96-C2259C523795}" dt="2022-04-13T10:12:32.315" v="435" actId="478"/>
          <ac:grpSpMkLst>
            <pc:docMk/>
            <pc:sldMk cId="2185431999" sldId="428"/>
            <ac:grpSpMk id="13" creationId="{21857CBE-960A-4369-A479-A7996C9383D4}"/>
          </ac:grpSpMkLst>
        </pc:grpChg>
        <pc:grpChg chg="add del mod">
          <ac:chgData name="Samantha Sykes" userId="90c81e61-1625-4134-9dba-bbafe25093fa" providerId="ADAL" clId="{803BDF9F-3B82-4CC1-9F96-C2259C523795}" dt="2022-04-13T10:12:32.755" v="436" actId="478"/>
          <ac:grpSpMkLst>
            <pc:docMk/>
            <pc:sldMk cId="2185431999" sldId="428"/>
            <ac:grpSpMk id="16" creationId="{AA545ED0-F4A7-4D25-8791-CC183B975E2A}"/>
          </ac:grpSpMkLst>
        </pc:grpChg>
        <pc:grpChg chg="add del mod">
          <ac:chgData name="Samantha Sykes" userId="90c81e61-1625-4134-9dba-bbafe25093fa" providerId="ADAL" clId="{803BDF9F-3B82-4CC1-9F96-C2259C523795}" dt="2022-04-13T10:12:33.222" v="437" actId="478"/>
          <ac:grpSpMkLst>
            <pc:docMk/>
            <pc:sldMk cId="2185431999" sldId="428"/>
            <ac:grpSpMk id="19" creationId="{9F02EAD3-6A3D-41C3-AC19-EF4B8DBDBADB}"/>
          </ac:grpSpMkLst>
        </pc:grpChg>
        <pc:grpChg chg="add del mod">
          <ac:chgData name="Samantha Sykes" userId="90c81e61-1625-4134-9dba-bbafe25093fa" providerId="ADAL" clId="{803BDF9F-3B82-4CC1-9F96-C2259C523795}" dt="2022-04-13T10:13:38.501" v="459" actId="478"/>
          <ac:grpSpMkLst>
            <pc:docMk/>
            <pc:sldMk cId="2185431999" sldId="428"/>
            <ac:grpSpMk id="22" creationId="{8F5E985F-1BBC-49DE-BEF4-7E6C4050F5CB}"/>
          </ac:grpSpMkLst>
        </pc:grpChg>
        <pc:grpChg chg="add del mod">
          <ac:chgData name="Samantha Sykes" userId="90c81e61-1625-4134-9dba-bbafe25093fa" providerId="ADAL" clId="{803BDF9F-3B82-4CC1-9F96-C2259C523795}" dt="2022-04-13T10:13:37.702" v="458" actId="478"/>
          <ac:grpSpMkLst>
            <pc:docMk/>
            <pc:sldMk cId="2185431999" sldId="428"/>
            <ac:grpSpMk id="25" creationId="{D2BEACA6-AB52-48C8-85F4-A124D5A7BA25}"/>
          </ac:grpSpMkLst>
        </pc:grpChg>
        <pc:picChg chg="mod">
          <ac:chgData name="Samantha Sykes" userId="90c81e61-1625-4134-9dba-bbafe25093fa" providerId="ADAL" clId="{803BDF9F-3B82-4CC1-9F96-C2259C523795}" dt="2022-04-13T10:11:13.535" v="403"/>
          <ac:picMkLst>
            <pc:docMk/>
            <pc:sldMk cId="2185431999" sldId="428"/>
            <ac:picMk id="12" creationId="{428E62B6-49DC-46E0-97F0-79D186B3F2AC}"/>
          </ac:picMkLst>
        </pc:picChg>
        <pc:picChg chg="mod">
          <ac:chgData name="Samantha Sykes" userId="90c81e61-1625-4134-9dba-bbafe25093fa" providerId="ADAL" clId="{803BDF9F-3B82-4CC1-9F96-C2259C523795}" dt="2022-04-13T10:11:43.185" v="423"/>
          <ac:picMkLst>
            <pc:docMk/>
            <pc:sldMk cId="2185431999" sldId="428"/>
            <ac:picMk id="15" creationId="{452177D6-15FD-4748-A22B-081E9CB60088}"/>
          </ac:picMkLst>
        </pc:picChg>
        <pc:picChg chg="mod">
          <ac:chgData name="Samantha Sykes" userId="90c81e61-1625-4134-9dba-bbafe25093fa" providerId="ADAL" clId="{803BDF9F-3B82-4CC1-9F96-C2259C523795}" dt="2022-04-13T10:11:50.187" v="426"/>
          <ac:picMkLst>
            <pc:docMk/>
            <pc:sldMk cId="2185431999" sldId="428"/>
            <ac:picMk id="18" creationId="{599CA2C8-0799-467D-A44F-56D6789C1968}"/>
          </ac:picMkLst>
        </pc:picChg>
        <pc:picChg chg="mod">
          <ac:chgData name="Samantha Sykes" userId="90c81e61-1625-4134-9dba-bbafe25093fa" providerId="ADAL" clId="{803BDF9F-3B82-4CC1-9F96-C2259C523795}" dt="2022-04-13T10:11:57.218" v="429"/>
          <ac:picMkLst>
            <pc:docMk/>
            <pc:sldMk cId="2185431999" sldId="428"/>
            <ac:picMk id="21" creationId="{0EC71358-788D-4ADF-865D-CC0926001317}"/>
          </ac:picMkLst>
        </pc:picChg>
        <pc:picChg chg="mod">
          <ac:chgData name="Samantha Sykes" userId="90c81e61-1625-4134-9dba-bbafe25093fa" providerId="ADAL" clId="{803BDF9F-3B82-4CC1-9F96-C2259C523795}" dt="2022-04-13T10:12:35.398" v="438"/>
          <ac:picMkLst>
            <pc:docMk/>
            <pc:sldMk cId="2185431999" sldId="428"/>
            <ac:picMk id="24" creationId="{C1C1D9F4-D321-4B71-8DBE-77BD1DFE73FA}"/>
          </ac:picMkLst>
        </pc:picChg>
        <pc:picChg chg="mod">
          <ac:chgData name="Samantha Sykes" userId="90c81e61-1625-4134-9dba-bbafe25093fa" providerId="ADAL" clId="{803BDF9F-3B82-4CC1-9F96-C2259C523795}" dt="2022-04-13T10:12:55.481" v="441"/>
          <ac:picMkLst>
            <pc:docMk/>
            <pc:sldMk cId="2185431999" sldId="428"/>
            <ac:picMk id="27" creationId="{7095F9EE-4564-4EB2-A1EF-0E156C804BA2}"/>
          </ac:picMkLst>
        </pc:picChg>
      </pc:sldChg>
      <pc:sldChg chg="modSp add mod">
        <pc:chgData name="Samantha Sykes" userId="90c81e61-1625-4134-9dba-bbafe25093fa" providerId="ADAL" clId="{803BDF9F-3B82-4CC1-9F96-C2259C523795}" dt="2022-04-13T10:23:50.141" v="976" actId="20577"/>
        <pc:sldMkLst>
          <pc:docMk/>
          <pc:sldMk cId="78483484" sldId="429"/>
        </pc:sldMkLst>
        <pc:spChg chg="mod">
          <ac:chgData name="Samantha Sykes" userId="90c81e61-1625-4134-9dba-bbafe25093fa" providerId="ADAL" clId="{803BDF9F-3B82-4CC1-9F96-C2259C523795}" dt="2022-04-13T10:23:50.141" v="976" actId="20577"/>
          <ac:spMkLst>
            <pc:docMk/>
            <pc:sldMk cId="78483484" sldId="429"/>
            <ac:spMk id="9" creationId="{6D26601F-9ADC-4D3C-A4EE-6D4F89020EB8}"/>
          </ac:spMkLst>
        </pc:spChg>
      </pc:sldChg>
      <pc:sldChg chg="modSp add mod">
        <pc:chgData name="Samantha Sykes" userId="90c81e61-1625-4134-9dba-bbafe25093fa" providerId="ADAL" clId="{803BDF9F-3B82-4CC1-9F96-C2259C523795}" dt="2022-04-13T10:25:17.357" v="979" actId="20577"/>
        <pc:sldMkLst>
          <pc:docMk/>
          <pc:sldMk cId="1256650897" sldId="430"/>
        </pc:sldMkLst>
        <pc:spChg chg="mod">
          <ac:chgData name="Samantha Sykes" userId="90c81e61-1625-4134-9dba-bbafe25093fa" providerId="ADAL" clId="{803BDF9F-3B82-4CC1-9F96-C2259C523795}" dt="2022-04-13T10:25:17.357" v="979" actId="20577"/>
          <ac:spMkLst>
            <pc:docMk/>
            <pc:sldMk cId="1256650897" sldId="430"/>
            <ac:spMk id="7" creationId="{89BFFEFE-C188-495F-AF3F-81E3CDA36DB2}"/>
          </ac:spMkLst>
        </pc:spChg>
      </pc:sldChg>
      <pc:sldChg chg="modSp add mod">
        <pc:chgData name="Samantha Sykes" userId="90c81e61-1625-4134-9dba-bbafe25093fa" providerId="ADAL" clId="{803BDF9F-3B82-4CC1-9F96-C2259C523795}" dt="2022-04-13T10:25:21.196" v="980" actId="20577"/>
        <pc:sldMkLst>
          <pc:docMk/>
          <pc:sldMk cId="1287725442" sldId="431"/>
        </pc:sldMkLst>
        <pc:spChg chg="mod">
          <ac:chgData name="Samantha Sykes" userId="90c81e61-1625-4134-9dba-bbafe25093fa" providerId="ADAL" clId="{803BDF9F-3B82-4CC1-9F96-C2259C523795}" dt="2022-04-13T10:25:21.196" v="980" actId="20577"/>
          <ac:spMkLst>
            <pc:docMk/>
            <pc:sldMk cId="1287725442" sldId="431"/>
            <ac:spMk id="3" creationId="{29FD51D6-BBD9-420F-86CC-B7F50717FF69}"/>
          </ac:spMkLst>
        </pc:spChg>
      </pc:sldChg>
      <pc:sldChg chg="add del">
        <pc:chgData name="Samantha Sykes" userId="90c81e61-1625-4134-9dba-bbafe25093fa" providerId="ADAL" clId="{803BDF9F-3B82-4CC1-9F96-C2259C523795}" dt="2022-04-13T13:19:44.036" v="1857" actId="47"/>
        <pc:sldMkLst>
          <pc:docMk/>
          <pc:sldMk cId="0" sldId="432"/>
        </pc:sldMkLst>
      </pc:sldChg>
      <pc:sldChg chg="modSp add del mod">
        <pc:chgData name="Samantha Sykes" userId="90c81e61-1625-4134-9dba-bbafe25093fa" providerId="ADAL" clId="{803BDF9F-3B82-4CC1-9F96-C2259C523795}" dt="2022-04-13T13:07:44.473" v="1855" actId="47"/>
        <pc:sldMkLst>
          <pc:docMk/>
          <pc:sldMk cId="3825937633" sldId="433"/>
        </pc:sldMkLst>
        <pc:spChg chg="mod">
          <ac:chgData name="Samantha Sykes" userId="90c81e61-1625-4134-9dba-bbafe25093fa" providerId="ADAL" clId="{803BDF9F-3B82-4CC1-9F96-C2259C523795}" dt="2022-04-13T10:27:23.408" v="999" actId="20577"/>
          <ac:spMkLst>
            <pc:docMk/>
            <pc:sldMk cId="3825937633" sldId="433"/>
            <ac:spMk id="7" creationId="{ACCC41B1-959E-406E-9421-DD19AE24380A}"/>
          </ac:spMkLst>
        </pc:spChg>
        <pc:spChg chg="mod">
          <ac:chgData name="Samantha Sykes" userId="90c81e61-1625-4134-9dba-bbafe25093fa" providerId="ADAL" clId="{803BDF9F-3B82-4CC1-9F96-C2259C523795}" dt="2022-04-13T10:29:06.937" v="1013" actId="20577"/>
          <ac:spMkLst>
            <pc:docMk/>
            <pc:sldMk cId="3825937633" sldId="433"/>
            <ac:spMk id="9" creationId="{76253255-6D56-451D-B625-5E1B6269739E}"/>
          </ac:spMkLst>
        </pc:spChg>
      </pc:sldChg>
      <pc:sldChg chg="add del">
        <pc:chgData name="Samantha Sykes" userId="90c81e61-1625-4134-9dba-bbafe25093fa" providerId="ADAL" clId="{803BDF9F-3B82-4CC1-9F96-C2259C523795}" dt="2022-04-13T13:07:40.548" v="1852" actId="47"/>
        <pc:sldMkLst>
          <pc:docMk/>
          <pc:sldMk cId="3033475202" sldId="434"/>
        </pc:sldMkLst>
      </pc:sldChg>
      <pc:sldChg chg="add del">
        <pc:chgData name="Samantha Sykes" userId="90c81e61-1625-4134-9dba-bbafe25093fa" providerId="ADAL" clId="{803BDF9F-3B82-4CC1-9F96-C2259C523795}" dt="2022-04-13T13:07:41.181" v="1853" actId="47"/>
        <pc:sldMkLst>
          <pc:docMk/>
          <pc:sldMk cId="2723333340" sldId="435"/>
        </pc:sldMkLst>
      </pc:sldChg>
      <pc:sldChg chg="add del">
        <pc:chgData name="Samantha Sykes" userId="90c81e61-1625-4134-9dba-bbafe25093fa" providerId="ADAL" clId="{803BDF9F-3B82-4CC1-9F96-C2259C523795}" dt="2022-04-13T13:07:42.060" v="1854" actId="47"/>
        <pc:sldMkLst>
          <pc:docMk/>
          <pc:sldMk cId="3932393359" sldId="436"/>
        </pc:sldMkLst>
      </pc:sldChg>
      <pc:sldChg chg="add">
        <pc:chgData name="Samantha Sykes" userId="90c81e61-1625-4134-9dba-bbafe25093fa" providerId="ADAL" clId="{803BDF9F-3B82-4CC1-9F96-C2259C523795}" dt="2022-04-13T10:29:39.079" v="1017"/>
        <pc:sldMkLst>
          <pc:docMk/>
          <pc:sldMk cId="0" sldId="437"/>
        </pc:sldMkLst>
      </pc:sldChg>
      <pc:sldChg chg="modSp add mod">
        <pc:chgData name="Samantha Sykes" userId="90c81e61-1625-4134-9dba-bbafe25093fa" providerId="ADAL" clId="{803BDF9F-3B82-4CC1-9F96-C2259C523795}" dt="2022-04-13T10:33:50.850" v="1131" actId="14100"/>
        <pc:sldMkLst>
          <pc:docMk/>
          <pc:sldMk cId="4137437880" sldId="438"/>
        </pc:sldMkLst>
        <pc:spChg chg="mod">
          <ac:chgData name="Samantha Sykes" userId="90c81e61-1625-4134-9dba-bbafe25093fa" providerId="ADAL" clId="{803BDF9F-3B82-4CC1-9F96-C2259C523795}" dt="2022-04-13T10:33:39.083" v="1130" actId="20577"/>
          <ac:spMkLst>
            <pc:docMk/>
            <pc:sldMk cId="4137437880" sldId="438"/>
            <ac:spMk id="23" creationId="{4AD60AC7-C7FE-4D01-AACB-2BDE17187952}"/>
          </ac:spMkLst>
        </pc:spChg>
        <pc:picChg chg="mod">
          <ac:chgData name="Samantha Sykes" userId="90c81e61-1625-4134-9dba-bbafe25093fa" providerId="ADAL" clId="{803BDF9F-3B82-4CC1-9F96-C2259C523795}" dt="2022-04-13T10:33:50.850" v="1131" actId="14100"/>
          <ac:picMkLst>
            <pc:docMk/>
            <pc:sldMk cId="4137437880" sldId="438"/>
            <ac:picMk id="6" creationId="{0D1107EC-8D93-45F1-99D6-A7A1EB7B50FF}"/>
          </ac:picMkLst>
        </pc:picChg>
      </pc:sldChg>
      <pc:sldChg chg="add">
        <pc:chgData name="Samantha Sykes" userId="90c81e61-1625-4134-9dba-bbafe25093fa" providerId="ADAL" clId="{803BDF9F-3B82-4CC1-9F96-C2259C523795}" dt="2022-04-13T10:30:10.570" v="1024"/>
        <pc:sldMkLst>
          <pc:docMk/>
          <pc:sldMk cId="626757377" sldId="439"/>
        </pc:sldMkLst>
      </pc:sldChg>
      <pc:sldChg chg="add">
        <pc:chgData name="Samantha Sykes" userId="90c81e61-1625-4134-9dba-bbafe25093fa" providerId="ADAL" clId="{803BDF9F-3B82-4CC1-9F96-C2259C523795}" dt="2022-04-13T10:30:10.570" v="1024"/>
        <pc:sldMkLst>
          <pc:docMk/>
          <pc:sldMk cId="0" sldId="440"/>
        </pc:sldMkLst>
      </pc:sldChg>
      <pc:sldChg chg="modSp add del mod">
        <pc:chgData name="Samantha Sykes" userId="90c81e61-1625-4134-9dba-bbafe25093fa" providerId="ADAL" clId="{803BDF9F-3B82-4CC1-9F96-C2259C523795}" dt="2022-04-19T11:28:39.931" v="1876" actId="20577"/>
        <pc:sldMkLst>
          <pc:docMk/>
          <pc:sldMk cId="608759923" sldId="441"/>
        </pc:sldMkLst>
        <pc:spChg chg="mod">
          <ac:chgData name="Samantha Sykes" userId="90c81e61-1625-4134-9dba-bbafe25093fa" providerId="ADAL" clId="{803BDF9F-3B82-4CC1-9F96-C2259C523795}" dt="2022-04-19T11:28:39.931" v="1876" actId="20577"/>
          <ac:spMkLst>
            <pc:docMk/>
            <pc:sldMk cId="608759923" sldId="441"/>
            <ac:spMk id="8" creationId="{D9F14CA4-DD42-4A9A-9792-C2B7D9FCC1F5}"/>
          </ac:spMkLst>
        </pc:spChg>
        <pc:spChg chg="mod">
          <ac:chgData name="Samantha Sykes" userId="90c81e61-1625-4134-9dba-bbafe25093fa" providerId="ADAL" clId="{803BDF9F-3B82-4CC1-9F96-C2259C523795}" dt="2022-04-19T11:28:30.755" v="1875" actId="108"/>
          <ac:spMkLst>
            <pc:docMk/>
            <pc:sldMk cId="608759923" sldId="441"/>
            <ac:spMk id="12" creationId="{860E58ED-5E14-4FF8-BE0E-FCC3F2DE84F9}"/>
          </ac:spMkLst>
        </pc:spChg>
      </pc:sldChg>
      <pc:sldChg chg="add">
        <pc:chgData name="Samantha Sykes" userId="90c81e61-1625-4134-9dba-bbafe25093fa" providerId="ADAL" clId="{803BDF9F-3B82-4CC1-9F96-C2259C523795}" dt="2022-04-13T10:34:18.298" v="1132"/>
        <pc:sldMkLst>
          <pc:docMk/>
          <pc:sldMk cId="2173282759" sldId="442"/>
        </pc:sldMkLst>
      </pc:sldChg>
      <pc:sldChg chg="modSp add mod">
        <pc:chgData name="Samantha Sykes" userId="90c81e61-1625-4134-9dba-bbafe25093fa" providerId="ADAL" clId="{803BDF9F-3B82-4CC1-9F96-C2259C523795}" dt="2022-04-13T10:45:42.266" v="1574" actId="20577"/>
        <pc:sldMkLst>
          <pc:docMk/>
          <pc:sldMk cId="0" sldId="443"/>
        </pc:sldMkLst>
        <pc:spChg chg="mod">
          <ac:chgData name="Samantha Sykes" userId="90c81e61-1625-4134-9dba-bbafe25093fa" providerId="ADAL" clId="{803BDF9F-3B82-4CC1-9F96-C2259C523795}" dt="2022-04-13T10:37:00.891" v="1166" actId="20577"/>
          <ac:spMkLst>
            <pc:docMk/>
            <pc:sldMk cId="0" sldId="443"/>
            <ac:spMk id="5" creationId="{3B73D5C7-013B-432E-A05B-C99B8031AF62}"/>
          </ac:spMkLst>
        </pc:spChg>
        <pc:spChg chg="mod">
          <ac:chgData name="Samantha Sykes" userId="90c81e61-1625-4134-9dba-bbafe25093fa" providerId="ADAL" clId="{803BDF9F-3B82-4CC1-9F96-C2259C523795}" dt="2022-04-13T10:45:42.266" v="1574" actId="20577"/>
          <ac:spMkLst>
            <pc:docMk/>
            <pc:sldMk cId="0" sldId="443"/>
            <ac:spMk id="6" creationId="{09B278CE-43C4-4C35-A015-5A94559DB015}"/>
          </ac:spMkLst>
        </pc:spChg>
      </pc:sldChg>
      <pc:sldChg chg="modSp add mod">
        <pc:chgData name="Samantha Sykes" userId="90c81e61-1625-4134-9dba-bbafe25093fa" providerId="ADAL" clId="{803BDF9F-3B82-4CC1-9F96-C2259C523795}" dt="2022-04-13T10:38:53.661" v="1289" actId="20577"/>
        <pc:sldMkLst>
          <pc:docMk/>
          <pc:sldMk cId="0" sldId="444"/>
        </pc:sldMkLst>
        <pc:spChg chg="mod">
          <ac:chgData name="Samantha Sykes" userId="90c81e61-1625-4134-9dba-bbafe25093fa" providerId="ADAL" clId="{803BDF9F-3B82-4CC1-9F96-C2259C523795}" dt="2022-04-13T10:38:53.661" v="1289" actId="20577"/>
          <ac:spMkLst>
            <pc:docMk/>
            <pc:sldMk cId="0" sldId="444"/>
            <ac:spMk id="4" creationId="{B50B6240-D912-4130-B2AB-EB3234EA2187}"/>
          </ac:spMkLst>
        </pc:spChg>
      </pc:sldChg>
      <pc:sldChg chg="modSp add mod">
        <pc:chgData name="Samantha Sykes" userId="90c81e61-1625-4134-9dba-bbafe25093fa" providerId="ADAL" clId="{803BDF9F-3B82-4CC1-9F96-C2259C523795}" dt="2022-04-13T10:39:05.678" v="1290" actId="20577"/>
        <pc:sldMkLst>
          <pc:docMk/>
          <pc:sldMk cId="1364505634" sldId="445"/>
        </pc:sldMkLst>
        <pc:spChg chg="mod">
          <ac:chgData name="Samantha Sykes" userId="90c81e61-1625-4134-9dba-bbafe25093fa" providerId="ADAL" clId="{803BDF9F-3B82-4CC1-9F96-C2259C523795}" dt="2022-04-13T10:39:05.678" v="1290" actId="20577"/>
          <ac:spMkLst>
            <pc:docMk/>
            <pc:sldMk cId="1364505634" sldId="445"/>
            <ac:spMk id="6" creationId="{6546158F-4DFE-4E3A-9846-0C35EFE3BFCF}"/>
          </ac:spMkLst>
        </pc:spChg>
      </pc:sldChg>
      <pc:sldChg chg="add del">
        <pc:chgData name="Samantha Sykes" userId="90c81e61-1625-4134-9dba-bbafe25093fa" providerId="ADAL" clId="{803BDF9F-3B82-4CC1-9F96-C2259C523795}" dt="2022-04-13T13:19:50.939" v="1860" actId="47"/>
        <pc:sldMkLst>
          <pc:docMk/>
          <pc:sldMk cId="0" sldId="446"/>
        </pc:sldMkLst>
      </pc:sldChg>
      <pc:sldChg chg="add del">
        <pc:chgData name="Samantha Sykes" userId="90c81e61-1625-4134-9dba-bbafe25093fa" providerId="ADAL" clId="{803BDF9F-3B82-4CC1-9F96-C2259C523795}" dt="2022-04-13T13:07:04.256" v="1850" actId="47"/>
        <pc:sldMkLst>
          <pc:docMk/>
          <pc:sldMk cId="1695892255" sldId="446"/>
        </pc:sldMkLst>
      </pc:sldChg>
    </pc:docChg>
  </pc:docChgLst>
  <pc:docChgLst>
    <pc:chgData name="Trudi Woodhouse" userId="75da38f7-78fc-4033-8daf-f24bdf0751d0" providerId="ADAL" clId="{B628D091-67F9-41AA-A5C2-8660E1D4707C}"/>
    <pc:docChg chg="modSld">
      <pc:chgData name="Trudi Woodhouse" userId="75da38f7-78fc-4033-8daf-f24bdf0751d0" providerId="ADAL" clId="{B628D091-67F9-41AA-A5C2-8660E1D4707C}" dt="2022-04-19T09:15:13.044" v="75" actId="20577"/>
      <pc:docMkLst>
        <pc:docMk/>
      </pc:docMkLst>
      <pc:sldChg chg="modSp mod">
        <pc:chgData name="Trudi Woodhouse" userId="75da38f7-78fc-4033-8daf-f24bdf0751d0" providerId="ADAL" clId="{B628D091-67F9-41AA-A5C2-8660E1D4707C}" dt="2022-04-19T09:04:22.987" v="30" actId="6549"/>
        <pc:sldMkLst>
          <pc:docMk/>
          <pc:sldMk cId="2398260540" sldId="377"/>
        </pc:sldMkLst>
        <pc:spChg chg="mod">
          <ac:chgData name="Trudi Woodhouse" userId="75da38f7-78fc-4033-8daf-f24bdf0751d0" providerId="ADAL" clId="{B628D091-67F9-41AA-A5C2-8660E1D4707C}" dt="2022-04-19T09:04:22.987" v="30" actId="6549"/>
          <ac:spMkLst>
            <pc:docMk/>
            <pc:sldMk cId="2398260540" sldId="377"/>
            <ac:spMk id="9" creationId="{76253255-6D56-451D-B625-5E1B6269739E}"/>
          </ac:spMkLst>
        </pc:spChg>
      </pc:sldChg>
      <pc:sldChg chg="modSp">
        <pc:chgData name="Trudi Woodhouse" userId="75da38f7-78fc-4033-8daf-f24bdf0751d0" providerId="ADAL" clId="{B628D091-67F9-41AA-A5C2-8660E1D4707C}" dt="2022-04-19T09:09:32.642" v="34" actId="20577"/>
        <pc:sldMkLst>
          <pc:docMk/>
          <pc:sldMk cId="1159831011" sldId="385"/>
        </pc:sldMkLst>
        <pc:graphicFrameChg chg="mod">
          <ac:chgData name="Trudi Woodhouse" userId="75da38f7-78fc-4033-8daf-f24bdf0751d0" providerId="ADAL" clId="{B628D091-67F9-41AA-A5C2-8660E1D4707C}" dt="2022-04-19T09:09:32.642" v="34" actId="20577"/>
          <ac:graphicFrameMkLst>
            <pc:docMk/>
            <pc:sldMk cId="1159831011" sldId="385"/>
            <ac:graphicFrameMk id="7" creationId="{9C78A0A7-60D0-4266-9D1D-293B5DF17019}"/>
          </ac:graphicFrameMkLst>
        </pc:graphicFrameChg>
      </pc:sldChg>
      <pc:sldChg chg="modSp mod">
        <pc:chgData name="Trudi Woodhouse" userId="75da38f7-78fc-4033-8daf-f24bdf0751d0" providerId="ADAL" clId="{B628D091-67F9-41AA-A5C2-8660E1D4707C}" dt="2022-04-19T09:14:01.730" v="72" actId="6549"/>
        <pc:sldMkLst>
          <pc:docMk/>
          <pc:sldMk cId="2939224905" sldId="388"/>
        </pc:sldMkLst>
        <pc:spChg chg="mod">
          <ac:chgData name="Trudi Woodhouse" userId="75da38f7-78fc-4033-8daf-f24bdf0751d0" providerId="ADAL" clId="{B628D091-67F9-41AA-A5C2-8660E1D4707C}" dt="2022-04-19T09:14:01.730" v="72" actId="6549"/>
          <ac:spMkLst>
            <pc:docMk/>
            <pc:sldMk cId="2939224905" sldId="388"/>
            <ac:spMk id="6" creationId="{BA821A65-22D8-43B6-9E59-AA22D01E73F9}"/>
          </ac:spMkLst>
        </pc:spChg>
      </pc:sldChg>
      <pc:sldChg chg="modSp">
        <pc:chgData name="Trudi Woodhouse" userId="75da38f7-78fc-4033-8daf-f24bdf0751d0" providerId="ADAL" clId="{B628D091-67F9-41AA-A5C2-8660E1D4707C}" dt="2022-04-19T09:15:13.044" v="75" actId="20577"/>
        <pc:sldMkLst>
          <pc:docMk/>
          <pc:sldMk cId="768527767" sldId="389"/>
        </pc:sldMkLst>
        <pc:graphicFrameChg chg="mod">
          <ac:chgData name="Trudi Woodhouse" userId="75da38f7-78fc-4033-8daf-f24bdf0751d0" providerId="ADAL" clId="{B628D091-67F9-41AA-A5C2-8660E1D4707C}" dt="2022-04-19T09:15:13.044" v="75" actId="20577"/>
          <ac:graphicFrameMkLst>
            <pc:docMk/>
            <pc:sldMk cId="768527767" sldId="389"/>
            <ac:graphicFrameMk id="11" creationId="{759EF7A8-B2D1-42A8-938E-E9F694379A33}"/>
          </ac:graphicFrameMkLst>
        </pc:graphicFrameChg>
      </pc:sldChg>
      <pc:sldChg chg="modSp mod">
        <pc:chgData name="Trudi Woodhouse" userId="75da38f7-78fc-4033-8daf-f24bdf0751d0" providerId="ADAL" clId="{B628D091-67F9-41AA-A5C2-8660E1D4707C}" dt="2022-04-19T09:06:14.613" v="31" actId="20577"/>
        <pc:sldMkLst>
          <pc:docMk/>
          <pc:sldMk cId="4028073464" sldId="416"/>
        </pc:sldMkLst>
        <pc:spChg chg="mod">
          <ac:chgData name="Trudi Woodhouse" userId="75da38f7-78fc-4033-8daf-f24bdf0751d0" providerId="ADAL" clId="{B628D091-67F9-41AA-A5C2-8660E1D4707C}" dt="2022-04-19T09:06:14.613" v="31" actId="20577"/>
          <ac:spMkLst>
            <pc:docMk/>
            <pc:sldMk cId="4028073464" sldId="416"/>
            <ac:spMk id="9" creationId="{AE13EC9C-5480-4B1E-9AF4-08E4897FE494}"/>
          </ac:spMkLst>
        </pc:spChg>
      </pc:sldChg>
      <pc:sldChg chg="modSp mod">
        <pc:chgData name="Trudi Woodhouse" userId="75da38f7-78fc-4033-8daf-f24bdf0751d0" providerId="ADAL" clId="{B628D091-67F9-41AA-A5C2-8660E1D4707C}" dt="2022-04-19T08:54:57.957" v="22" actId="6549"/>
        <pc:sldMkLst>
          <pc:docMk/>
          <pc:sldMk cId="2185431999" sldId="428"/>
        </pc:sldMkLst>
        <pc:spChg chg="mod">
          <ac:chgData name="Trudi Woodhouse" userId="75da38f7-78fc-4033-8daf-f24bdf0751d0" providerId="ADAL" clId="{B628D091-67F9-41AA-A5C2-8660E1D4707C}" dt="2022-04-19T08:54:25.828" v="2" actId="6549"/>
          <ac:spMkLst>
            <pc:docMk/>
            <pc:sldMk cId="2185431999" sldId="428"/>
            <ac:spMk id="2" creationId="{FF8148B2-0A76-4C9A-983E-10B4CD6E91DC}"/>
          </ac:spMkLst>
        </pc:spChg>
        <pc:spChg chg="mod">
          <ac:chgData name="Trudi Woodhouse" userId="75da38f7-78fc-4033-8daf-f24bdf0751d0" providerId="ADAL" clId="{B628D091-67F9-41AA-A5C2-8660E1D4707C}" dt="2022-04-19T08:54:42.093" v="13" actId="20577"/>
          <ac:spMkLst>
            <pc:docMk/>
            <pc:sldMk cId="2185431999" sldId="428"/>
            <ac:spMk id="3" creationId="{0D693E9A-E774-45F1-8852-8574ABE5CAA2}"/>
          </ac:spMkLst>
        </pc:spChg>
        <pc:spChg chg="mod">
          <ac:chgData name="Trudi Woodhouse" userId="75da38f7-78fc-4033-8daf-f24bdf0751d0" providerId="ADAL" clId="{B628D091-67F9-41AA-A5C2-8660E1D4707C}" dt="2022-04-19T08:54:30.430" v="5" actId="6549"/>
          <ac:spMkLst>
            <pc:docMk/>
            <pc:sldMk cId="2185431999" sldId="428"/>
            <ac:spMk id="4" creationId="{AA9EAFD0-5472-4FBC-9F03-15AA3A435C4C}"/>
          </ac:spMkLst>
        </pc:spChg>
        <pc:spChg chg="mod">
          <ac:chgData name="Trudi Woodhouse" userId="75da38f7-78fc-4033-8daf-f24bdf0751d0" providerId="ADAL" clId="{B628D091-67F9-41AA-A5C2-8660E1D4707C}" dt="2022-04-19T08:54:57.957" v="22" actId="6549"/>
          <ac:spMkLst>
            <pc:docMk/>
            <pc:sldMk cId="2185431999" sldId="428"/>
            <ac:spMk id="5" creationId="{42C61D04-C9E2-432C-A764-49FA3967FC3F}"/>
          </ac:spMkLst>
        </pc:spChg>
      </pc:sldChg>
      <pc:sldChg chg="modSp">
        <pc:chgData name="Trudi Woodhouse" userId="75da38f7-78fc-4033-8daf-f24bdf0751d0" providerId="ADAL" clId="{B628D091-67F9-41AA-A5C2-8660E1D4707C}" dt="2022-04-19T09:10:32.689" v="40" actId="20577"/>
        <pc:sldMkLst>
          <pc:docMk/>
          <pc:sldMk cId="0" sldId="437"/>
        </pc:sldMkLst>
        <pc:graphicFrameChg chg="mod">
          <ac:chgData name="Trudi Woodhouse" userId="75da38f7-78fc-4033-8daf-f24bdf0751d0" providerId="ADAL" clId="{B628D091-67F9-41AA-A5C2-8660E1D4707C}" dt="2022-04-19T09:10:32.689" v="40" actId="20577"/>
          <ac:graphicFrameMkLst>
            <pc:docMk/>
            <pc:sldMk cId="0" sldId="437"/>
            <ac:graphicFrameMk id="8" creationId="{24105B92-4477-42F1-A0A3-D0C3D624582F}"/>
          </ac:graphicFrameMkLst>
        </pc:graphicFrameChg>
      </pc:sldChg>
      <pc:sldChg chg="modSp mod">
        <pc:chgData name="Trudi Woodhouse" userId="75da38f7-78fc-4033-8daf-f24bdf0751d0" providerId="ADAL" clId="{B628D091-67F9-41AA-A5C2-8660E1D4707C}" dt="2022-04-19T09:11:13.775" v="54" actId="6549"/>
        <pc:sldMkLst>
          <pc:docMk/>
          <pc:sldMk cId="4137437880" sldId="438"/>
        </pc:sldMkLst>
        <pc:spChg chg="mod">
          <ac:chgData name="Trudi Woodhouse" userId="75da38f7-78fc-4033-8daf-f24bdf0751d0" providerId="ADAL" clId="{B628D091-67F9-41AA-A5C2-8660E1D4707C}" dt="2022-04-19T09:11:13.775" v="54" actId="6549"/>
          <ac:spMkLst>
            <pc:docMk/>
            <pc:sldMk cId="4137437880" sldId="438"/>
            <ac:spMk id="23" creationId="{4AD60AC7-C7FE-4D01-AACB-2BDE17187952}"/>
          </ac:spMkLst>
        </pc:spChg>
      </pc:sldChg>
      <pc:sldChg chg="modSp mod">
        <pc:chgData name="Trudi Woodhouse" userId="75da38f7-78fc-4033-8daf-f24bdf0751d0" providerId="ADAL" clId="{B628D091-67F9-41AA-A5C2-8660E1D4707C}" dt="2022-04-19T09:12:37.979" v="64" actId="6549"/>
        <pc:sldMkLst>
          <pc:docMk/>
          <pc:sldMk cId="0" sldId="443"/>
        </pc:sldMkLst>
        <pc:spChg chg="mod">
          <ac:chgData name="Trudi Woodhouse" userId="75da38f7-78fc-4033-8daf-f24bdf0751d0" providerId="ADAL" clId="{B628D091-67F9-41AA-A5C2-8660E1D4707C}" dt="2022-04-19T09:12:37.979" v="64" actId="6549"/>
          <ac:spMkLst>
            <pc:docMk/>
            <pc:sldMk cId="0" sldId="443"/>
            <ac:spMk id="6" creationId="{09B278CE-43C4-4C35-A015-5A94559DB015}"/>
          </ac:spMkLst>
        </pc:spChg>
      </pc:sldChg>
      <pc:sldChg chg="modSp mod">
        <pc:chgData name="Trudi Woodhouse" userId="75da38f7-78fc-4033-8daf-f24bdf0751d0" providerId="ADAL" clId="{B628D091-67F9-41AA-A5C2-8660E1D4707C}" dt="2022-04-19T09:12:56.287" v="68" actId="20577"/>
        <pc:sldMkLst>
          <pc:docMk/>
          <pc:sldMk cId="0" sldId="444"/>
        </pc:sldMkLst>
        <pc:spChg chg="mod">
          <ac:chgData name="Trudi Woodhouse" userId="75da38f7-78fc-4033-8daf-f24bdf0751d0" providerId="ADAL" clId="{B628D091-67F9-41AA-A5C2-8660E1D4707C}" dt="2022-04-19T09:12:56.287" v="68" actId="20577"/>
          <ac:spMkLst>
            <pc:docMk/>
            <pc:sldMk cId="0" sldId="444"/>
            <ac:spMk id="4" creationId="{B50B6240-D912-4130-B2AB-EB3234EA2187}"/>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_rels/data2.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_rels/drawing2.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75B750-D55E-4114-9467-4AEBB345FA12}" type="doc">
      <dgm:prSet loTypeId="urn:microsoft.com/office/officeart/2018/5/layout/IconLeafLabelList" loCatId="icon" qsTypeId="urn:microsoft.com/office/officeart/2005/8/quickstyle/simple4" qsCatId="simple" csTypeId="urn:microsoft.com/office/officeart/2005/8/colors/colorful5" csCatId="colorful" phldr="1"/>
      <dgm:spPr/>
      <dgm:t>
        <a:bodyPr/>
        <a:lstStyle/>
        <a:p>
          <a:endParaRPr lang="en-GB"/>
        </a:p>
      </dgm:t>
    </dgm:pt>
    <dgm:pt modelId="{D6EB5AB3-6861-42C2-9C3D-725A9FFE65A1}">
      <dgm:prSet phldrT="[Text]" custT="1"/>
      <dgm:spPr/>
      <dgm:t>
        <a:bodyPr/>
        <a:lstStyle/>
        <a:p>
          <a:pPr>
            <a:lnSpc>
              <a:spcPct val="100000"/>
            </a:lnSpc>
            <a:defRPr cap="all"/>
          </a:pPr>
          <a:r>
            <a:rPr lang="en-GB" sz="1800" b="0" cap="none">
              <a:latin typeface="+mj-lt"/>
            </a:rPr>
            <a:t>Higher education</a:t>
          </a:r>
          <a:endParaRPr lang="en-GB" sz="1800" b="0" i="0" u="none" strike="noStrike" cap="none" baseline="0" noProof="0" dirty="0">
            <a:latin typeface="+mj-lt"/>
            <a:cs typeface="Calibri Light"/>
          </a:endParaRPr>
        </a:p>
      </dgm:t>
    </dgm:pt>
    <dgm:pt modelId="{96BEFF7B-9E86-420F-98F0-A490FCC02507}" type="parTrans" cxnId="{79DF289B-813A-4188-9094-901D7589B083}">
      <dgm:prSet/>
      <dgm:spPr/>
      <dgm:t>
        <a:bodyPr/>
        <a:lstStyle/>
        <a:p>
          <a:endParaRPr lang="en-GB" sz="1800">
            <a:solidFill>
              <a:schemeClr val="tx1"/>
            </a:solidFill>
          </a:endParaRPr>
        </a:p>
      </dgm:t>
    </dgm:pt>
    <dgm:pt modelId="{6EBA6B0D-057A-409A-95C2-8E0F5D68886B}" type="sibTrans" cxnId="{79DF289B-813A-4188-9094-901D7589B083}">
      <dgm:prSet/>
      <dgm:spPr/>
      <dgm:t>
        <a:bodyPr/>
        <a:lstStyle/>
        <a:p>
          <a:endParaRPr lang="en-GB" sz="1800">
            <a:solidFill>
              <a:schemeClr val="tx1"/>
            </a:solidFill>
          </a:endParaRPr>
        </a:p>
      </dgm:t>
    </dgm:pt>
    <dgm:pt modelId="{91FECA44-96FD-4828-92EC-CEFB3630EECA}">
      <dgm:prSet phldrT="[Text]" custT="1"/>
      <dgm:spPr/>
      <dgm:t>
        <a:bodyPr/>
        <a:lstStyle/>
        <a:p>
          <a:pPr>
            <a:lnSpc>
              <a:spcPct val="100000"/>
            </a:lnSpc>
            <a:defRPr cap="all"/>
          </a:pPr>
          <a:r>
            <a:rPr lang="en-GB" sz="1750" b="0" cap="none" dirty="0">
              <a:latin typeface="+mj-lt"/>
            </a:rPr>
            <a:t>Apprenticeships</a:t>
          </a:r>
          <a:r>
            <a:rPr lang="en-GB" sz="1800" b="0" cap="none" dirty="0">
              <a:latin typeface="+mj-lt"/>
            </a:rPr>
            <a:t>/ traineeships</a:t>
          </a:r>
        </a:p>
      </dgm:t>
    </dgm:pt>
    <dgm:pt modelId="{0A58372A-66E5-4281-82E8-A83DE9DA3F0A}" type="parTrans" cxnId="{3BC97B06-3049-4490-8930-A7285EB1EAED}">
      <dgm:prSet/>
      <dgm:spPr/>
      <dgm:t>
        <a:bodyPr/>
        <a:lstStyle/>
        <a:p>
          <a:endParaRPr lang="en-GB" sz="1800">
            <a:solidFill>
              <a:schemeClr val="tx1"/>
            </a:solidFill>
          </a:endParaRPr>
        </a:p>
      </dgm:t>
    </dgm:pt>
    <dgm:pt modelId="{4AAE0BFC-9CC6-4F73-B6FE-06EA2F2AE349}" type="sibTrans" cxnId="{3BC97B06-3049-4490-8930-A7285EB1EAED}">
      <dgm:prSet/>
      <dgm:spPr/>
      <dgm:t>
        <a:bodyPr/>
        <a:lstStyle/>
        <a:p>
          <a:endParaRPr lang="en-GB" sz="1800">
            <a:solidFill>
              <a:schemeClr val="tx1"/>
            </a:solidFill>
          </a:endParaRPr>
        </a:p>
      </dgm:t>
    </dgm:pt>
    <dgm:pt modelId="{7CDA7D70-7423-43BE-B04D-A0527E396E1D}">
      <dgm:prSet phldrT="[Text]" custT="1"/>
      <dgm:spPr/>
      <dgm:t>
        <a:bodyPr/>
        <a:lstStyle/>
        <a:p>
          <a:pPr>
            <a:lnSpc>
              <a:spcPct val="100000"/>
            </a:lnSpc>
            <a:defRPr cap="all"/>
          </a:pPr>
          <a:r>
            <a:rPr lang="en-GB" sz="1800" b="0" cap="none">
              <a:latin typeface="+mj-lt"/>
            </a:rPr>
            <a:t>Studying abroad</a:t>
          </a:r>
          <a:endParaRPr lang="en-GB" sz="1800" b="0" cap="none" dirty="0">
            <a:latin typeface="+mj-lt"/>
          </a:endParaRPr>
        </a:p>
      </dgm:t>
    </dgm:pt>
    <dgm:pt modelId="{3B6764CE-0884-4DFE-B6FF-37329FBDC1B6}" type="parTrans" cxnId="{B04D4DAA-8C7F-400B-ACC4-1D5D58891DAA}">
      <dgm:prSet/>
      <dgm:spPr/>
      <dgm:t>
        <a:bodyPr/>
        <a:lstStyle/>
        <a:p>
          <a:endParaRPr lang="en-GB" sz="1800">
            <a:solidFill>
              <a:schemeClr val="tx1"/>
            </a:solidFill>
          </a:endParaRPr>
        </a:p>
      </dgm:t>
    </dgm:pt>
    <dgm:pt modelId="{5BCE30D9-03FC-4BB4-9F6C-5468D9D1D2AC}" type="sibTrans" cxnId="{B04D4DAA-8C7F-400B-ACC4-1D5D58891DAA}">
      <dgm:prSet/>
      <dgm:spPr/>
      <dgm:t>
        <a:bodyPr/>
        <a:lstStyle/>
        <a:p>
          <a:endParaRPr lang="en-GB" sz="1800">
            <a:solidFill>
              <a:schemeClr val="tx1"/>
            </a:solidFill>
          </a:endParaRPr>
        </a:p>
      </dgm:t>
    </dgm:pt>
    <dgm:pt modelId="{B52CBEBB-6F7A-4399-B0CD-B69663FEA157}">
      <dgm:prSet custT="1"/>
      <dgm:spPr/>
      <dgm:t>
        <a:bodyPr/>
        <a:lstStyle/>
        <a:p>
          <a:pPr>
            <a:lnSpc>
              <a:spcPct val="100000"/>
            </a:lnSpc>
            <a:defRPr cap="all"/>
          </a:pPr>
          <a:r>
            <a:rPr lang="en-GB" sz="1800" b="0" cap="none">
              <a:latin typeface="+mj-lt"/>
            </a:rPr>
            <a:t>Gap year</a:t>
          </a:r>
          <a:endParaRPr lang="en-GB" sz="1800" b="0" dirty="0">
            <a:latin typeface="+mj-lt"/>
          </a:endParaRPr>
        </a:p>
      </dgm:t>
    </dgm:pt>
    <dgm:pt modelId="{1423C269-B6AA-4469-9B18-CECE407521AA}" type="parTrans" cxnId="{0548A49C-CFC4-4D77-9B0B-9AC1CB06072C}">
      <dgm:prSet/>
      <dgm:spPr/>
      <dgm:t>
        <a:bodyPr/>
        <a:lstStyle/>
        <a:p>
          <a:endParaRPr lang="en-GB" sz="1800">
            <a:solidFill>
              <a:schemeClr val="tx1"/>
            </a:solidFill>
          </a:endParaRPr>
        </a:p>
      </dgm:t>
    </dgm:pt>
    <dgm:pt modelId="{947048E2-D6E0-4B7A-8215-C026B6085E53}" type="sibTrans" cxnId="{0548A49C-CFC4-4D77-9B0B-9AC1CB06072C}">
      <dgm:prSet/>
      <dgm:spPr/>
      <dgm:t>
        <a:bodyPr/>
        <a:lstStyle/>
        <a:p>
          <a:endParaRPr lang="en-GB" sz="1800">
            <a:solidFill>
              <a:schemeClr val="tx1"/>
            </a:solidFill>
          </a:endParaRPr>
        </a:p>
      </dgm:t>
    </dgm:pt>
    <dgm:pt modelId="{A5BA2B8B-5A4E-4C7E-B695-6432D82060E0}">
      <dgm:prSet custT="1"/>
      <dgm:spPr/>
      <dgm:t>
        <a:bodyPr/>
        <a:lstStyle/>
        <a:p>
          <a:pPr>
            <a:lnSpc>
              <a:spcPct val="100000"/>
            </a:lnSpc>
            <a:defRPr cap="all"/>
          </a:pPr>
          <a:r>
            <a:rPr lang="en-GB" sz="1800" b="0" cap="none">
              <a:latin typeface="+mj-lt"/>
            </a:rPr>
            <a:t>Getting a job</a:t>
          </a:r>
          <a:endParaRPr lang="en-GB" sz="1800" b="0" dirty="0">
            <a:latin typeface="+mj-lt"/>
          </a:endParaRPr>
        </a:p>
      </dgm:t>
    </dgm:pt>
    <dgm:pt modelId="{CD90B12D-F367-4B28-9000-5419EAC61B46}" type="parTrans" cxnId="{8AB85C90-A44F-4E9F-8BCF-C5F897D8E632}">
      <dgm:prSet/>
      <dgm:spPr/>
      <dgm:t>
        <a:bodyPr/>
        <a:lstStyle/>
        <a:p>
          <a:endParaRPr lang="en-GB" sz="1800">
            <a:solidFill>
              <a:schemeClr val="tx1"/>
            </a:solidFill>
          </a:endParaRPr>
        </a:p>
      </dgm:t>
    </dgm:pt>
    <dgm:pt modelId="{82FE9E00-1491-442D-8FAA-4C33F6ADBCFE}" type="sibTrans" cxnId="{8AB85C90-A44F-4E9F-8BCF-C5F897D8E632}">
      <dgm:prSet/>
      <dgm:spPr/>
      <dgm:t>
        <a:bodyPr/>
        <a:lstStyle/>
        <a:p>
          <a:endParaRPr lang="en-GB" sz="1800">
            <a:solidFill>
              <a:schemeClr val="tx1"/>
            </a:solidFill>
          </a:endParaRPr>
        </a:p>
      </dgm:t>
    </dgm:pt>
    <dgm:pt modelId="{FCF8012B-EB7A-464C-B8D9-19E42329FE36}" type="pres">
      <dgm:prSet presAssocID="{B675B750-D55E-4114-9467-4AEBB345FA12}" presName="root" presStyleCnt="0">
        <dgm:presLayoutVars>
          <dgm:dir/>
          <dgm:resizeHandles val="exact"/>
        </dgm:presLayoutVars>
      </dgm:prSet>
      <dgm:spPr/>
    </dgm:pt>
    <dgm:pt modelId="{4B832157-A5A9-4C61-A954-96B0E6906D30}" type="pres">
      <dgm:prSet presAssocID="{D6EB5AB3-6861-42C2-9C3D-725A9FFE65A1}" presName="compNode" presStyleCnt="0"/>
      <dgm:spPr/>
    </dgm:pt>
    <dgm:pt modelId="{147F0E0B-3389-4F1F-B6F3-CC8D315FD19C}" type="pres">
      <dgm:prSet presAssocID="{D6EB5AB3-6861-42C2-9C3D-725A9FFE65A1}" presName="iconBgRect" presStyleLbl="bgShp" presStyleIdx="0" presStyleCnt="5"/>
      <dgm:spPr>
        <a:prstGeom prst="round2DiagRect">
          <a:avLst>
            <a:gd name="adj1" fmla="val 29727"/>
            <a:gd name="adj2" fmla="val 0"/>
          </a:avLst>
        </a:prstGeom>
      </dgm:spPr>
    </dgm:pt>
    <dgm:pt modelId="{84CD5F33-D052-4F2A-B07F-E72982AD8215}" type="pres">
      <dgm:prSet presAssocID="{D6EB5AB3-6861-42C2-9C3D-725A9FFE65A1}"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raduation cap"/>
        </a:ext>
      </dgm:extLst>
    </dgm:pt>
    <dgm:pt modelId="{4A98969F-EC9F-4465-AE7C-F59B729B3CBD}" type="pres">
      <dgm:prSet presAssocID="{D6EB5AB3-6861-42C2-9C3D-725A9FFE65A1}" presName="spaceRect" presStyleCnt="0"/>
      <dgm:spPr/>
    </dgm:pt>
    <dgm:pt modelId="{A2C52252-5492-4D6A-8A72-0472BF3E030B}" type="pres">
      <dgm:prSet presAssocID="{D6EB5AB3-6861-42C2-9C3D-725A9FFE65A1}" presName="textRect" presStyleLbl="revTx" presStyleIdx="0" presStyleCnt="5">
        <dgm:presLayoutVars>
          <dgm:chMax val="1"/>
          <dgm:chPref val="1"/>
        </dgm:presLayoutVars>
      </dgm:prSet>
      <dgm:spPr/>
    </dgm:pt>
    <dgm:pt modelId="{C3E98D3E-5AFC-4311-A699-6C0D88AA8A41}" type="pres">
      <dgm:prSet presAssocID="{6EBA6B0D-057A-409A-95C2-8E0F5D68886B}" presName="sibTrans" presStyleCnt="0"/>
      <dgm:spPr/>
    </dgm:pt>
    <dgm:pt modelId="{7B7A0FC4-4766-48D3-B540-18438A9E16F3}" type="pres">
      <dgm:prSet presAssocID="{91FECA44-96FD-4828-92EC-CEFB3630EECA}" presName="compNode" presStyleCnt="0"/>
      <dgm:spPr/>
    </dgm:pt>
    <dgm:pt modelId="{F3D85CDB-6AD6-46B0-B8D7-B411D11E4636}" type="pres">
      <dgm:prSet presAssocID="{91FECA44-96FD-4828-92EC-CEFB3630EECA}" presName="iconBgRect" presStyleLbl="bgShp" presStyleIdx="1" presStyleCnt="5"/>
      <dgm:spPr>
        <a:prstGeom prst="round2DiagRect">
          <a:avLst>
            <a:gd name="adj1" fmla="val 29727"/>
            <a:gd name="adj2" fmla="val 0"/>
          </a:avLst>
        </a:prstGeom>
      </dgm:spPr>
    </dgm:pt>
    <dgm:pt modelId="{62AA9534-BC25-4B3F-B9BC-AA164445A2C5}" type="pres">
      <dgm:prSet presAssocID="{91FECA44-96FD-4828-92EC-CEFB3630EEC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riefcase"/>
        </a:ext>
      </dgm:extLst>
    </dgm:pt>
    <dgm:pt modelId="{4B9BE623-9900-4A89-8075-0BBE75C54564}" type="pres">
      <dgm:prSet presAssocID="{91FECA44-96FD-4828-92EC-CEFB3630EECA}" presName="spaceRect" presStyleCnt="0"/>
      <dgm:spPr/>
    </dgm:pt>
    <dgm:pt modelId="{4D58AFDC-0778-4BDB-A08D-62A10077DD53}" type="pres">
      <dgm:prSet presAssocID="{91FECA44-96FD-4828-92EC-CEFB3630EECA}" presName="textRect" presStyleLbl="revTx" presStyleIdx="1" presStyleCnt="5" custScaleX="108945">
        <dgm:presLayoutVars>
          <dgm:chMax val="1"/>
          <dgm:chPref val="1"/>
        </dgm:presLayoutVars>
      </dgm:prSet>
      <dgm:spPr/>
    </dgm:pt>
    <dgm:pt modelId="{3DDF44EA-1213-4EDC-8A61-41A6D7317813}" type="pres">
      <dgm:prSet presAssocID="{4AAE0BFC-9CC6-4F73-B6FE-06EA2F2AE349}" presName="sibTrans" presStyleCnt="0"/>
      <dgm:spPr/>
    </dgm:pt>
    <dgm:pt modelId="{A526893A-3186-4159-A613-23551D097152}" type="pres">
      <dgm:prSet presAssocID="{7CDA7D70-7423-43BE-B04D-A0527E396E1D}" presName="compNode" presStyleCnt="0"/>
      <dgm:spPr/>
    </dgm:pt>
    <dgm:pt modelId="{1FDC76F1-2A12-499B-A052-2BF375205DC8}" type="pres">
      <dgm:prSet presAssocID="{7CDA7D70-7423-43BE-B04D-A0527E396E1D}" presName="iconBgRect" presStyleLbl="bgShp" presStyleIdx="2" presStyleCnt="5"/>
      <dgm:spPr>
        <a:prstGeom prst="round2DiagRect">
          <a:avLst>
            <a:gd name="adj1" fmla="val 29727"/>
            <a:gd name="adj2" fmla="val 0"/>
          </a:avLst>
        </a:prstGeom>
      </dgm:spPr>
    </dgm:pt>
    <dgm:pt modelId="{14F966E3-79AD-4D79-A9F6-4C206CD81EF2}" type="pres">
      <dgm:prSet presAssocID="{7CDA7D70-7423-43BE-B04D-A0527E396E1D}" presName="iconRect" presStyleLbl="node1" presStyleIdx="2" presStyleCnt="5" custAng="2189517"/>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Airplane"/>
        </a:ext>
      </dgm:extLst>
    </dgm:pt>
    <dgm:pt modelId="{57ADF148-5360-4D8B-8A7D-572367AECA81}" type="pres">
      <dgm:prSet presAssocID="{7CDA7D70-7423-43BE-B04D-A0527E396E1D}" presName="spaceRect" presStyleCnt="0"/>
      <dgm:spPr/>
    </dgm:pt>
    <dgm:pt modelId="{10236270-E10F-4009-89A6-1703EE4C6AB1}" type="pres">
      <dgm:prSet presAssocID="{7CDA7D70-7423-43BE-B04D-A0527E396E1D}" presName="textRect" presStyleLbl="revTx" presStyleIdx="2" presStyleCnt="5">
        <dgm:presLayoutVars>
          <dgm:chMax val="1"/>
          <dgm:chPref val="1"/>
        </dgm:presLayoutVars>
      </dgm:prSet>
      <dgm:spPr/>
    </dgm:pt>
    <dgm:pt modelId="{052A9626-317A-4512-9E65-E3578AEB11A4}" type="pres">
      <dgm:prSet presAssocID="{5BCE30D9-03FC-4BB4-9F6C-5468D9D1D2AC}" presName="sibTrans" presStyleCnt="0"/>
      <dgm:spPr/>
    </dgm:pt>
    <dgm:pt modelId="{0F911E95-73B7-4866-A8D9-91AC3444CC60}" type="pres">
      <dgm:prSet presAssocID="{B52CBEBB-6F7A-4399-B0CD-B69663FEA157}" presName="compNode" presStyleCnt="0"/>
      <dgm:spPr/>
    </dgm:pt>
    <dgm:pt modelId="{85F07643-39BA-442D-AA96-CE8150BC8E35}" type="pres">
      <dgm:prSet presAssocID="{B52CBEBB-6F7A-4399-B0CD-B69663FEA157}" presName="iconBgRect" presStyleLbl="bgShp" presStyleIdx="3" presStyleCnt="5"/>
      <dgm:spPr>
        <a:prstGeom prst="round2DiagRect">
          <a:avLst>
            <a:gd name="adj1" fmla="val 29727"/>
            <a:gd name="adj2" fmla="val 0"/>
          </a:avLst>
        </a:prstGeom>
      </dgm:spPr>
    </dgm:pt>
    <dgm:pt modelId="{D7071DA3-9DF3-44F3-91BC-1B157B696D45}" type="pres">
      <dgm:prSet presAssocID="{B52CBEBB-6F7A-4399-B0CD-B69663FEA15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ountain scene"/>
        </a:ext>
      </dgm:extLst>
    </dgm:pt>
    <dgm:pt modelId="{C7C437B4-E165-40DD-A937-73DDF85C6473}" type="pres">
      <dgm:prSet presAssocID="{B52CBEBB-6F7A-4399-B0CD-B69663FEA157}" presName="spaceRect" presStyleCnt="0"/>
      <dgm:spPr/>
    </dgm:pt>
    <dgm:pt modelId="{114FC8B5-2BDE-4F8A-AED2-B2C221876442}" type="pres">
      <dgm:prSet presAssocID="{B52CBEBB-6F7A-4399-B0CD-B69663FEA157}" presName="textRect" presStyleLbl="revTx" presStyleIdx="3" presStyleCnt="5">
        <dgm:presLayoutVars>
          <dgm:chMax val="1"/>
          <dgm:chPref val="1"/>
        </dgm:presLayoutVars>
      </dgm:prSet>
      <dgm:spPr/>
    </dgm:pt>
    <dgm:pt modelId="{6BFBC277-CBCF-4E50-BD0C-D115E0D10135}" type="pres">
      <dgm:prSet presAssocID="{947048E2-D6E0-4B7A-8215-C026B6085E53}" presName="sibTrans" presStyleCnt="0"/>
      <dgm:spPr/>
    </dgm:pt>
    <dgm:pt modelId="{24703F72-EC02-473A-B057-FF67806B8386}" type="pres">
      <dgm:prSet presAssocID="{A5BA2B8B-5A4E-4C7E-B695-6432D82060E0}" presName="compNode" presStyleCnt="0"/>
      <dgm:spPr/>
    </dgm:pt>
    <dgm:pt modelId="{917E4EEE-F4B1-47A3-8845-BAE3FA8736FD}" type="pres">
      <dgm:prSet presAssocID="{A5BA2B8B-5A4E-4C7E-B695-6432D82060E0}" presName="iconBgRect" presStyleLbl="bgShp" presStyleIdx="4" presStyleCnt="5"/>
      <dgm:spPr>
        <a:prstGeom prst="round2DiagRect">
          <a:avLst>
            <a:gd name="adj1" fmla="val 29727"/>
            <a:gd name="adj2" fmla="val 0"/>
          </a:avLst>
        </a:prstGeom>
      </dgm:spPr>
    </dgm:pt>
    <dgm:pt modelId="{5DCC0D43-A32E-4D3C-ABFA-87375245EF6D}" type="pres">
      <dgm:prSet presAssocID="{A5BA2B8B-5A4E-4C7E-B695-6432D82060E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Money"/>
        </a:ext>
      </dgm:extLst>
    </dgm:pt>
    <dgm:pt modelId="{960E89E8-C115-4B2F-B3F2-7D7245B39F83}" type="pres">
      <dgm:prSet presAssocID="{A5BA2B8B-5A4E-4C7E-B695-6432D82060E0}" presName="spaceRect" presStyleCnt="0"/>
      <dgm:spPr/>
    </dgm:pt>
    <dgm:pt modelId="{D655ECA1-80E0-4BA0-AEE3-1825E4F54959}" type="pres">
      <dgm:prSet presAssocID="{A5BA2B8B-5A4E-4C7E-B695-6432D82060E0}" presName="textRect" presStyleLbl="revTx" presStyleIdx="4" presStyleCnt="5">
        <dgm:presLayoutVars>
          <dgm:chMax val="1"/>
          <dgm:chPref val="1"/>
        </dgm:presLayoutVars>
      </dgm:prSet>
      <dgm:spPr/>
    </dgm:pt>
  </dgm:ptLst>
  <dgm:cxnLst>
    <dgm:cxn modelId="{3BC97B06-3049-4490-8930-A7285EB1EAED}" srcId="{B675B750-D55E-4114-9467-4AEBB345FA12}" destId="{91FECA44-96FD-4828-92EC-CEFB3630EECA}" srcOrd="1" destOrd="0" parTransId="{0A58372A-66E5-4281-82E8-A83DE9DA3F0A}" sibTransId="{4AAE0BFC-9CC6-4F73-B6FE-06EA2F2AE349}"/>
    <dgm:cxn modelId="{A436D02F-CF13-4B6C-A8D0-90D5FBE75C48}" type="presOf" srcId="{91FECA44-96FD-4828-92EC-CEFB3630EECA}" destId="{4D58AFDC-0778-4BDB-A08D-62A10077DD53}" srcOrd="0" destOrd="0" presId="urn:microsoft.com/office/officeart/2018/5/layout/IconLeafLabelList"/>
    <dgm:cxn modelId="{EAFA9F43-2ECD-43A9-BF04-5362DA7563F3}" type="presOf" srcId="{B52CBEBB-6F7A-4399-B0CD-B69663FEA157}" destId="{114FC8B5-2BDE-4F8A-AED2-B2C221876442}" srcOrd="0" destOrd="0" presId="urn:microsoft.com/office/officeart/2018/5/layout/IconLeafLabelList"/>
    <dgm:cxn modelId="{CD5A2789-D44C-40F4-9F8C-939AD44FC01B}" type="presOf" srcId="{B675B750-D55E-4114-9467-4AEBB345FA12}" destId="{FCF8012B-EB7A-464C-B8D9-19E42329FE36}" srcOrd="0" destOrd="0" presId="urn:microsoft.com/office/officeart/2018/5/layout/IconLeafLabelList"/>
    <dgm:cxn modelId="{8AB85C90-A44F-4E9F-8BCF-C5F897D8E632}" srcId="{B675B750-D55E-4114-9467-4AEBB345FA12}" destId="{A5BA2B8B-5A4E-4C7E-B695-6432D82060E0}" srcOrd="4" destOrd="0" parTransId="{CD90B12D-F367-4B28-9000-5419EAC61B46}" sibTransId="{82FE9E00-1491-442D-8FAA-4C33F6ADBCFE}"/>
    <dgm:cxn modelId="{C7A0F097-5F15-484C-823E-609336514EE3}" type="presOf" srcId="{A5BA2B8B-5A4E-4C7E-B695-6432D82060E0}" destId="{D655ECA1-80E0-4BA0-AEE3-1825E4F54959}" srcOrd="0" destOrd="0" presId="urn:microsoft.com/office/officeart/2018/5/layout/IconLeafLabelList"/>
    <dgm:cxn modelId="{6D5D109B-A37F-4E10-9232-A19FF0661393}" type="presOf" srcId="{D6EB5AB3-6861-42C2-9C3D-725A9FFE65A1}" destId="{A2C52252-5492-4D6A-8A72-0472BF3E030B}" srcOrd="0" destOrd="0" presId="urn:microsoft.com/office/officeart/2018/5/layout/IconLeafLabelList"/>
    <dgm:cxn modelId="{79DF289B-813A-4188-9094-901D7589B083}" srcId="{B675B750-D55E-4114-9467-4AEBB345FA12}" destId="{D6EB5AB3-6861-42C2-9C3D-725A9FFE65A1}" srcOrd="0" destOrd="0" parTransId="{96BEFF7B-9E86-420F-98F0-A490FCC02507}" sibTransId="{6EBA6B0D-057A-409A-95C2-8E0F5D68886B}"/>
    <dgm:cxn modelId="{0548A49C-CFC4-4D77-9B0B-9AC1CB06072C}" srcId="{B675B750-D55E-4114-9467-4AEBB345FA12}" destId="{B52CBEBB-6F7A-4399-B0CD-B69663FEA157}" srcOrd="3" destOrd="0" parTransId="{1423C269-B6AA-4469-9B18-CECE407521AA}" sibTransId="{947048E2-D6E0-4B7A-8215-C026B6085E53}"/>
    <dgm:cxn modelId="{B04D4DAA-8C7F-400B-ACC4-1D5D58891DAA}" srcId="{B675B750-D55E-4114-9467-4AEBB345FA12}" destId="{7CDA7D70-7423-43BE-B04D-A0527E396E1D}" srcOrd="2" destOrd="0" parTransId="{3B6764CE-0884-4DFE-B6FF-37329FBDC1B6}" sibTransId="{5BCE30D9-03FC-4BB4-9F6C-5468D9D1D2AC}"/>
    <dgm:cxn modelId="{6A8B64C8-557F-4A65-9AD9-E5FDD17977C5}" type="presOf" srcId="{7CDA7D70-7423-43BE-B04D-A0527E396E1D}" destId="{10236270-E10F-4009-89A6-1703EE4C6AB1}" srcOrd="0" destOrd="0" presId="urn:microsoft.com/office/officeart/2018/5/layout/IconLeafLabelList"/>
    <dgm:cxn modelId="{52C1D3F0-AAFD-48C2-ADEF-D5F02C52402F}" type="presParOf" srcId="{FCF8012B-EB7A-464C-B8D9-19E42329FE36}" destId="{4B832157-A5A9-4C61-A954-96B0E6906D30}" srcOrd="0" destOrd="0" presId="urn:microsoft.com/office/officeart/2018/5/layout/IconLeafLabelList"/>
    <dgm:cxn modelId="{3BD070C0-8D97-47FD-AFDA-844FDCE163E8}" type="presParOf" srcId="{4B832157-A5A9-4C61-A954-96B0E6906D30}" destId="{147F0E0B-3389-4F1F-B6F3-CC8D315FD19C}" srcOrd="0" destOrd="0" presId="urn:microsoft.com/office/officeart/2018/5/layout/IconLeafLabelList"/>
    <dgm:cxn modelId="{24A9B88C-F4DC-4F81-8D6A-75ACCC19B9E3}" type="presParOf" srcId="{4B832157-A5A9-4C61-A954-96B0E6906D30}" destId="{84CD5F33-D052-4F2A-B07F-E72982AD8215}" srcOrd="1" destOrd="0" presId="urn:microsoft.com/office/officeart/2018/5/layout/IconLeafLabelList"/>
    <dgm:cxn modelId="{81926D04-F8BB-488D-9BEB-DD218C15A063}" type="presParOf" srcId="{4B832157-A5A9-4C61-A954-96B0E6906D30}" destId="{4A98969F-EC9F-4465-AE7C-F59B729B3CBD}" srcOrd="2" destOrd="0" presId="urn:microsoft.com/office/officeart/2018/5/layout/IconLeafLabelList"/>
    <dgm:cxn modelId="{735002E8-B207-48A1-9710-83AB9B9F9004}" type="presParOf" srcId="{4B832157-A5A9-4C61-A954-96B0E6906D30}" destId="{A2C52252-5492-4D6A-8A72-0472BF3E030B}" srcOrd="3" destOrd="0" presId="urn:microsoft.com/office/officeart/2018/5/layout/IconLeafLabelList"/>
    <dgm:cxn modelId="{E6AA0343-36DD-4129-A09A-4F6E56FDEC69}" type="presParOf" srcId="{FCF8012B-EB7A-464C-B8D9-19E42329FE36}" destId="{C3E98D3E-5AFC-4311-A699-6C0D88AA8A41}" srcOrd="1" destOrd="0" presId="urn:microsoft.com/office/officeart/2018/5/layout/IconLeafLabelList"/>
    <dgm:cxn modelId="{70645306-079E-42A6-BC33-D465E4333CF7}" type="presParOf" srcId="{FCF8012B-EB7A-464C-B8D9-19E42329FE36}" destId="{7B7A0FC4-4766-48D3-B540-18438A9E16F3}" srcOrd="2" destOrd="0" presId="urn:microsoft.com/office/officeart/2018/5/layout/IconLeafLabelList"/>
    <dgm:cxn modelId="{3E9422ED-C439-4039-8950-426174D02CDA}" type="presParOf" srcId="{7B7A0FC4-4766-48D3-B540-18438A9E16F3}" destId="{F3D85CDB-6AD6-46B0-B8D7-B411D11E4636}" srcOrd="0" destOrd="0" presId="urn:microsoft.com/office/officeart/2018/5/layout/IconLeafLabelList"/>
    <dgm:cxn modelId="{E0781F52-3C75-456C-AC9C-685F8DF6D07C}" type="presParOf" srcId="{7B7A0FC4-4766-48D3-B540-18438A9E16F3}" destId="{62AA9534-BC25-4B3F-B9BC-AA164445A2C5}" srcOrd="1" destOrd="0" presId="urn:microsoft.com/office/officeart/2018/5/layout/IconLeafLabelList"/>
    <dgm:cxn modelId="{BA6162A7-F450-43F2-ABC5-CCC720088191}" type="presParOf" srcId="{7B7A0FC4-4766-48D3-B540-18438A9E16F3}" destId="{4B9BE623-9900-4A89-8075-0BBE75C54564}" srcOrd="2" destOrd="0" presId="urn:microsoft.com/office/officeart/2018/5/layout/IconLeafLabelList"/>
    <dgm:cxn modelId="{5920DB4E-2E4E-45C5-8D52-E01DF8AEF655}" type="presParOf" srcId="{7B7A0FC4-4766-48D3-B540-18438A9E16F3}" destId="{4D58AFDC-0778-4BDB-A08D-62A10077DD53}" srcOrd="3" destOrd="0" presId="urn:microsoft.com/office/officeart/2018/5/layout/IconLeafLabelList"/>
    <dgm:cxn modelId="{D4AFCF8F-8F96-479E-A8B2-7A9736DF10F6}" type="presParOf" srcId="{FCF8012B-EB7A-464C-B8D9-19E42329FE36}" destId="{3DDF44EA-1213-4EDC-8A61-41A6D7317813}" srcOrd="3" destOrd="0" presId="urn:microsoft.com/office/officeart/2018/5/layout/IconLeafLabelList"/>
    <dgm:cxn modelId="{37E4B175-26C5-4D0D-8913-B8A8E8C1A7FF}" type="presParOf" srcId="{FCF8012B-EB7A-464C-B8D9-19E42329FE36}" destId="{A526893A-3186-4159-A613-23551D097152}" srcOrd="4" destOrd="0" presId="urn:microsoft.com/office/officeart/2018/5/layout/IconLeafLabelList"/>
    <dgm:cxn modelId="{54367B05-7D14-477D-BC5E-EAB5657F9FC1}" type="presParOf" srcId="{A526893A-3186-4159-A613-23551D097152}" destId="{1FDC76F1-2A12-499B-A052-2BF375205DC8}" srcOrd="0" destOrd="0" presId="urn:microsoft.com/office/officeart/2018/5/layout/IconLeafLabelList"/>
    <dgm:cxn modelId="{A8C9AEBA-AD8E-41E8-B10F-64873F4D1E40}" type="presParOf" srcId="{A526893A-3186-4159-A613-23551D097152}" destId="{14F966E3-79AD-4D79-A9F6-4C206CD81EF2}" srcOrd="1" destOrd="0" presId="urn:microsoft.com/office/officeart/2018/5/layout/IconLeafLabelList"/>
    <dgm:cxn modelId="{CFB7EEA4-D7C5-4801-913E-77EC6093894F}" type="presParOf" srcId="{A526893A-3186-4159-A613-23551D097152}" destId="{57ADF148-5360-4D8B-8A7D-572367AECA81}" srcOrd="2" destOrd="0" presId="urn:microsoft.com/office/officeart/2018/5/layout/IconLeafLabelList"/>
    <dgm:cxn modelId="{29BDAD21-0718-4FF0-8FF4-AAA89D47795A}" type="presParOf" srcId="{A526893A-3186-4159-A613-23551D097152}" destId="{10236270-E10F-4009-89A6-1703EE4C6AB1}" srcOrd="3" destOrd="0" presId="urn:microsoft.com/office/officeart/2018/5/layout/IconLeafLabelList"/>
    <dgm:cxn modelId="{4E082E8C-1015-4539-9F99-C89C807108B0}" type="presParOf" srcId="{FCF8012B-EB7A-464C-B8D9-19E42329FE36}" destId="{052A9626-317A-4512-9E65-E3578AEB11A4}" srcOrd="5" destOrd="0" presId="urn:microsoft.com/office/officeart/2018/5/layout/IconLeafLabelList"/>
    <dgm:cxn modelId="{4DBD584F-FB8B-44FC-874B-6418E04620F2}" type="presParOf" srcId="{FCF8012B-EB7A-464C-B8D9-19E42329FE36}" destId="{0F911E95-73B7-4866-A8D9-91AC3444CC60}" srcOrd="6" destOrd="0" presId="urn:microsoft.com/office/officeart/2018/5/layout/IconLeafLabelList"/>
    <dgm:cxn modelId="{202EB6F4-35E7-40FC-9DC8-D100B3341344}" type="presParOf" srcId="{0F911E95-73B7-4866-A8D9-91AC3444CC60}" destId="{85F07643-39BA-442D-AA96-CE8150BC8E35}" srcOrd="0" destOrd="0" presId="urn:microsoft.com/office/officeart/2018/5/layout/IconLeafLabelList"/>
    <dgm:cxn modelId="{7977B5EC-A143-435C-99BD-2E1C29CA3BD8}" type="presParOf" srcId="{0F911E95-73B7-4866-A8D9-91AC3444CC60}" destId="{D7071DA3-9DF3-44F3-91BC-1B157B696D45}" srcOrd="1" destOrd="0" presId="urn:microsoft.com/office/officeart/2018/5/layout/IconLeafLabelList"/>
    <dgm:cxn modelId="{1F2BE99E-13C5-4009-BEF8-51CCE33108A7}" type="presParOf" srcId="{0F911E95-73B7-4866-A8D9-91AC3444CC60}" destId="{C7C437B4-E165-40DD-A937-73DDF85C6473}" srcOrd="2" destOrd="0" presId="urn:microsoft.com/office/officeart/2018/5/layout/IconLeafLabelList"/>
    <dgm:cxn modelId="{2CCA380C-FD44-4934-972E-66C876F36AD9}" type="presParOf" srcId="{0F911E95-73B7-4866-A8D9-91AC3444CC60}" destId="{114FC8B5-2BDE-4F8A-AED2-B2C221876442}" srcOrd="3" destOrd="0" presId="urn:microsoft.com/office/officeart/2018/5/layout/IconLeafLabelList"/>
    <dgm:cxn modelId="{ACF5818A-AE28-4398-909F-6AEDD59B6D28}" type="presParOf" srcId="{FCF8012B-EB7A-464C-B8D9-19E42329FE36}" destId="{6BFBC277-CBCF-4E50-BD0C-D115E0D10135}" srcOrd="7" destOrd="0" presId="urn:microsoft.com/office/officeart/2018/5/layout/IconLeafLabelList"/>
    <dgm:cxn modelId="{5BC847F2-AF09-4DA8-8025-A3737C05930A}" type="presParOf" srcId="{FCF8012B-EB7A-464C-B8D9-19E42329FE36}" destId="{24703F72-EC02-473A-B057-FF67806B8386}" srcOrd="8" destOrd="0" presId="urn:microsoft.com/office/officeart/2018/5/layout/IconLeafLabelList"/>
    <dgm:cxn modelId="{94DA0D09-58E5-47CC-9DF1-1018D12561C3}" type="presParOf" srcId="{24703F72-EC02-473A-B057-FF67806B8386}" destId="{917E4EEE-F4B1-47A3-8845-BAE3FA8736FD}" srcOrd="0" destOrd="0" presId="urn:microsoft.com/office/officeart/2018/5/layout/IconLeafLabelList"/>
    <dgm:cxn modelId="{F34369D3-D659-4A80-B790-FBD06B2CA3A1}" type="presParOf" srcId="{24703F72-EC02-473A-B057-FF67806B8386}" destId="{5DCC0D43-A32E-4D3C-ABFA-87375245EF6D}" srcOrd="1" destOrd="0" presId="urn:microsoft.com/office/officeart/2018/5/layout/IconLeafLabelList"/>
    <dgm:cxn modelId="{023E1FC4-793F-49D8-B3E6-CD3E2E7CC826}" type="presParOf" srcId="{24703F72-EC02-473A-B057-FF67806B8386}" destId="{960E89E8-C115-4B2F-B3F2-7D7245B39F83}" srcOrd="2" destOrd="0" presId="urn:microsoft.com/office/officeart/2018/5/layout/IconLeafLabelList"/>
    <dgm:cxn modelId="{8518C3DA-74D0-4630-830E-6ED6586275A1}" type="presParOf" srcId="{24703F72-EC02-473A-B057-FF67806B8386}" destId="{D655ECA1-80E0-4BA0-AEE3-1825E4F54959}"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D06FDB-E03C-4BFC-820F-313FB9B6A648}" type="doc">
      <dgm:prSet loTypeId="urn:microsoft.com/office/officeart/2018/2/layout/IconLabelList" loCatId="icon" qsTypeId="urn:microsoft.com/office/officeart/2005/8/quickstyle/simple1" qsCatId="simple" csTypeId="urn:microsoft.com/office/officeart/2005/8/colors/colorful1" csCatId="colorful" phldr="1"/>
      <dgm:spPr/>
      <dgm:t>
        <a:bodyPr/>
        <a:lstStyle/>
        <a:p>
          <a:endParaRPr lang="en-GB"/>
        </a:p>
      </dgm:t>
    </dgm:pt>
    <dgm:pt modelId="{FE63BD6F-EC1E-4A8B-8A64-8F91B20D7D41}">
      <dgm:prSet phldrT="[Text]" custT="1"/>
      <dgm:spPr>
        <a:solidFill>
          <a:srgbClr val="3BC0C7"/>
        </a:solidFill>
      </dgm:spPr>
      <dgm:t>
        <a:bodyPr/>
        <a:lstStyle/>
        <a:p>
          <a:pPr algn="ctr">
            <a:lnSpc>
              <a:spcPct val="100000"/>
            </a:lnSpc>
          </a:pPr>
          <a:endParaRPr lang="en-GB" sz="1200" b="0" i="0" dirty="0">
            <a:solidFill>
              <a:schemeClr val="bg1"/>
            </a:solidFill>
            <a:latin typeface="+mj-lt"/>
          </a:endParaRPr>
        </a:p>
        <a:p>
          <a:pPr algn="ctr">
            <a:lnSpc>
              <a:spcPct val="100000"/>
            </a:lnSpc>
          </a:pPr>
          <a:r>
            <a:rPr lang="en-GB" sz="1200" b="0" i="0" dirty="0">
              <a:solidFill>
                <a:schemeClr val="bg1"/>
              </a:solidFill>
              <a:latin typeface="+mj-lt"/>
            </a:rPr>
            <a:t>Student registers for a UCAS Hub account to carry out research and start application.</a:t>
          </a:r>
        </a:p>
      </dgm:t>
    </dgm:pt>
    <dgm:pt modelId="{79D8F18F-2EA5-4380-9610-B9C293D0EE2A}" type="parTrans" cxnId="{FDF16A1E-86CC-4F3A-BE2F-387E148E834D}">
      <dgm:prSet/>
      <dgm:spPr/>
      <dgm:t>
        <a:bodyPr/>
        <a:lstStyle/>
        <a:p>
          <a:pPr algn="ctr"/>
          <a:endParaRPr lang="en-GB" sz="1200" b="0">
            <a:solidFill>
              <a:schemeClr val="bg1"/>
            </a:solidFill>
            <a:latin typeface="+mj-lt"/>
          </a:endParaRPr>
        </a:p>
      </dgm:t>
    </dgm:pt>
    <dgm:pt modelId="{D827037D-8B47-4B99-A064-846D7ABF5018}" type="sibTrans" cxnId="{FDF16A1E-86CC-4F3A-BE2F-387E148E834D}">
      <dgm:prSet custT="1"/>
      <dgm:spPr>
        <a:solidFill>
          <a:srgbClr val="3BC0C7"/>
        </a:solidFill>
      </dgm:spPr>
      <dgm:t>
        <a:bodyPr/>
        <a:lstStyle/>
        <a:p>
          <a:pPr algn="ctr"/>
          <a:endParaRPr lang="en-GB" sz="1200" b="0">
            <a:solidFill>
              <a:schemeClr val="bg1"/>
            </a:solidFill>
            <a:latin typeface="+mj-lt"/>
          </a:endParaRPr>
        </a:p>
      </dgm:t>
    </dgm:pt>
    <dgm:pt modelId="{9558E1EA-6022-4747-860F-3EABA4F0367E}">
      <dgm:prSet phldrT="[Text]" custT="1"/>
      <dgm:spPr>
        <a:solidFill>
          <a:srgbClr val="5DB88D"/>
        </a:solidFill>
      </dgm:spPr>
      <dgm:t>
        <a:bodyPr/>
        <a:lstStyle/>
        <a:p>
          <a:pPr algn="ctr">
            <a:lnSpc>
              <a:spcPct val="100000"/>
            </a:lnSpc>
          </a:pPr>
          <a:endParaRPr lang="en-GB" sz="1200" b="0" dirty="0">
            <a:solidFill>
              <a:schemeClr val="bg1"/>
            </a:solidFill>
            <a:latin typeface="+mj-lt"/>
            <a:cs typeface="Arial" pitchFamily="34" charset="0"/>
          </a:endParaRPr>
        </a:p>
        <a:p>
          <a:pPr algn="ctr">
            <a:lnSpc>
              <a:spcPct val="100000"/>
            </a:lnSpc>
          </a:pPr>
          <a:r>
            <a:rPr lang="en-GB" sz="1200" b="0" dirty="0">
              <a:solidFill>
                <a:schemeClr val="bg1"/>
              </a:solidFill>
              <a:latin typeface="+mj-lt"/>
              <a:cs typeface="Arial" pitchFamily="34" charset="0"/>
            </a:rPr>
            <a:t>Student completes all sections of the application and sends it to their school/college.</a:t>
          </a:r>
          <a:endParaRPr lang="en-GB" sz="1200" b="0" dirty="0">
            <a:solidFill>
              <a:schemeClr val="bg1"/>
            </a:solidFill>
            <a:latin typeface="+mj-lt"/>
          </a:endParaRPr>
        </a:p>
      </dgm:t>
    </dgm:pt>
    <dgm:pt modelId="{4BC7DB5E-4EA7-4299-B93D-0D9D5AA38137}" type="parTrans" cxnId="{23C58160-D597-4507-AB5C-527BD0476651}">
      <dgm:prSet/>
      <dgm:spPr/>
      <dgm:t>
        <a:bodyPr/>
        <a:lstStyle/>
        <a:p>
          <a:pPr algn="ctr"/>
          <a:endParaRPr lang="en-GB" sz="1200" b="0">
            <a:solidFill>
              <a:schemeClr val="bg1"/>
            </a:solidFill>
            <a:latin typeface="+mj-lt"/>
          </a:endParaRPr>
        </a:p>
      </dgm:t>
    </dgm:pt>
    <dgm:pt modelId="{905529DF-8694-4DB2-94A4-4BDFD2E9BF1E}" type="sibTrans" cxnId="{23C58160-D597-4507-AB5C-527BD0476651}">
      <dgm:prSet custT="1"/>
      <dgm:spPr>
        <a:solidFill>
          <a:srgbClr val="5DB88D"/>
        </a:solidFill>
      </dgm:spPr>
      <dgm:t>
        <a:bodyPr/>
        <a:lstStyle/>
        <a:p>
          <a:pPr algn="ctr"/>
          <a:endParaRPr lang="en-GB" sz="1200" b="0">
            <a:solidFill>
              <a:schemeClr val="bg1"/>
            </a:solidFill>
            <a:latin typeface="+mj-lt"/>
          </a:endParaRPr>
        </a:p>
      </dgm:t>
    </dgm:pt>
    <dgm:pt modelId="{63E866FD-303C-48B8-B38A-A2899440B902}">
      <dgm:prSet phldrT="[Text]" custT="1"/>
      <dgm:spPr>
        <a:solidFill>
          <a:srgbClr val="FF6451"/>
        </a:solidFill>
      </dgm:spPr>
      <dgm:t>
        <a:bodyPr/>
        <a:lstStyle/>
        <a:p>
          <a:pPr algn="ctr">
            <a:lnSpc>
              <a:spcPct val="100000"/>
            </a:lnSpc>
          </a:pPr>
          <a:endParaRPr lang="en-GB" sz="1200" b="0" dirty="0">
            <a:solidFill>
              <a:schemeClr val="bg1"/>
            </a:solidFill>
            <a:latin typeface="+mj-lt"/>
          </a:endParaRPr>
        </a:p>
        <a:p>
          <a:pPr algn="ctr">
            <a:lnSpc>
              <a:spcPct val="100000"/>
            </a:lnSpc>
          </a:pPr>
          <a:r>
            <a:rPr lang="en-GB" sz="1200" b="0" dirty="0">
              <a:solidFill>
                <a:schemeClr val="bg1"/>
              </a:solidFill>
              <a:latin typeface="+mj-lt"/>
            </a:rPr>
            <a:t>Teacher or adviser reviews the application and adds reference and predicted grades.</a:t>
          </a:r>
        </a:p>
      </dgm:t>
    </dgm:pt>
    <dgm:pt modelId="{428EAE27-8738-4F11-8903-72DAADB1BC9A}" type="parTrans" cxnId="{534E24E9-E760-4105-BE8C-06A00AD02DD0}">
      <dgm:prSet/>
      <dgm:spPr/>
      <dgm:t>
        <a:bodyPr/>
        <a:lstStyle/>
        <a:p>
          <a:pPr algn="ctr"/>
          <a:endParaRPr lang="en-GB" sz="1200" b="0">
            <a:solidFill>
              <a:schemeClr val="bg1"/>
            </a:solidFill>
            <a:latin typeface="+mj-lt"/>
          </a:endParaRPr>
        </a:p>
      </dgm:t>
    </dgm:pt>
    <dgm:pt modelId="{E55D860C-F990-4EDA-A957-96798EF56041}" type="sibTrans" cxnId="{534E24E9-E760-4105-BE8C-06A00AD02DD0}">
      <dgm:prSet custT="1"/>
      <dgm:spPr>
        <a:solidFill>
          <a:srgbClr val="FF6451"/>
        </a:solidFill>
      </dgm:spPr>
      <dgm:t>
        <a:bodyPr/>
        <a:lstStyle/>
        <a:p>
          <a:pPr algn="ctr"/>
          <a:endParaRPr lang="en-GB" sz="1200" b="0">
            <a:solidFill>
              <a:schemeClr val="bg1"/>
            </a:solidFill>
            <a:latin typeface="+mj-lt"/>
          </a:endParaRPr>
        </a:p>
      </dgm:t>
    </dgm:pt>
    <dgm:pt modelId="{A12F774C-F2D8-4612-ABD2-20CE2E43A19C}">
      <dgm:prSet phldrT="[Text]" custT="1"/>
      <dgm:spPr>
        <a:solidFill>
          <a:srgbClr val="836CD8"/>
        </a:solidFill>
      </dgm:spPr>
      <dgm:t>
        <a:bodyPr/>
        <a:lstStyle/>
        <a:p>
          <a:pPr algn="ctr">
            <a:lnSpc>
              <a:spcPct val="100000"/>
            </a:lnSpc>
          </a:pPr>
          <a:endParaRPr lang="en-GB" sz="1200" b="0" dirty="0">
            <a:solidFill>
              <a:schemeClr val="bg1"/>
            </a:solidFill>
            <a:latin typeface="+mj-lt"/>
          </a:endParaRPr>
        </a:p>
        <a:p>
          <a:pPr algn="ctr">
            <a:lnSpc>
              <a:spcPct val="100000"/>
            </a:lnSpc>
          </a:pPr>
          <a:r>
            <a:rPr lang="en-GB" sz="1200" b="0" dirty="0">
              <a:solidFill>
                <a:schemeClr val="bg1"/>
              </a:solidFill>
              <a:latin typeface="+mj-lt"/>
            </a:rPr>
            <a:t>Applications are sent to UCAS by the school or college on behalf of the student.</a:t>
          </a:r>
        </a:p>
      </dgm:t>
    </dgm:pt>
    <dgm:pt modelId="{7870ADA5-EF18-477F-8514-6594AA94A912}" type="parTrans" cxnId="{EC8E6A64-0044-40F4-AB28-4F3EBFF2D7D5}">
      <dgm:prSet/>
      <dgm:spPr/>
      <dgm:t>
        <a:bodyPr/>
        <a:lstStyle/>
        <a:p>
          <a:pPr algn="ctr"/>
          <a:endParaRPr lang="en-GB" sz="1200" b="0">
            <a:solidFill>
              <a:schemeClr val="bg1"/>
            </a:solidFill>
            <a:latin typeface="+mj-lt"/>
          </a:endParaRPr>
        </a:p>
      </dgm:t>
    </dgm:pt>
    <dgm:pt modelId="{43043174-CB2A-40C5-9A61-B1D509DE967D}" type="sibTrans" cxnId="{EC8E6A64-0044-40F4-AB28-4F3EBFF2D7D5}">
      <dgm:prSet custT="1"/>
      <dgm:spPr>
        <a:solidFill>
          <a:srgbClr val="836CD8"/>
        </a:solidFill>
      </dgm:spPr>
      <dgm:t>
        <a:bodyPr/>
        <a:lstStyle/>
        <a:p>
          <a:pPr algn="ctr"/>
          <a:endParaRPr lang="en-GB" sz="1200" b="0">
            <a:solidFill>
              <a:schemeClr val="bg1"/>
            </a:solidFill>
            <a:latin typeface="+mj-lt"/>
          </a:endParaRPr>
        </a:p>
      </dgm:t>
    </dgm:pt>
    <dgm:pt modelId="{4A604050-85C5-40A1-AB50-06CBF2CB6A3D}">
      <dgm:prSet custT="1"/>
      <dgm:spPr>
        <a:solidFill>
          <a:srgbClr val="FBC651"/>
        </a:solidFill>
      </dgm:spPr>
      <dgm:t>
        <a:bodyPr/>
        <a:lstStyle/>
        <a:p>
          <a:pPr algn="ctr">
            <a:lnSpc>
              <a:spcPct val="100000"/>
            </a:lnSpc>
          </a:pPr>
          <a:endParaRPr lang="en-GB" sz="1200" b="0" i="0" dirty="0">
            <a:solidFill>
              <a:schemeClr val="bg1"/>
            </a:solidFill>
            <a:latin typeface="+mj-lt"/>
          </a:endParaRPr>
        </a:p>
        <a:p>
          <a:pPr algn="ctr">
            <a:lnSpc>
              <a:spcPct val="100000"/>
            </a:lnSpc>
          </a:pPr>
          <a:r>
            <a:rPr lang="en-GB" sz="1200" b="0" i="0" dirty="0">
              <a:solidFill>
                <a:schemeClr val="bg1"/>
              </a:solidFill>
              <a:latin typeface="+mj-lt"/>
            </a:rPr>
            <a:t>Universities and colleges make their decisions on the application. </a:t>
          </a:r>
        </a:p>
      </dgm:t>
    </dgm:pt>
    <dgm:pt modelId="{54EE1A86-6605-4B0A-9169-40034123B14F}" type="parTrans" cxnId="{0AAA6E63-3667-458F-97C1-3456A417773F}">
      <dgm:prSet/>
      <dgm:spPr/>
      <dgm:t>
        <a:bodyPr/>
        <a:lstStyle/>
        <a:p>
          <a:pPr algn="ctr"/>
          <a:endParaRPr lang="en-GB" sz="1200" b="0">
            <a:solidFill>
              <a:schemeClr val="bg1"/>
            </a:solidFill>
            <a:latin typeface="+mj-lt"/>
          </a:endParaRPr>
        </a:p>
      </dgm:t>
    </dgm:pt>
    <dgm:pt modelId="{AFF44A63-9F13-4E65-9EB8-4EBFDFEA564E}" type="sibTrans" cxnId="{0AAA6E63-3667-458F-97C1-3456A417773F}">
      <dgm:prSet/>
      <dgm:spPr/>
      <dgm:t>
        <a:bodyPr/>
        <a:lstStyle/>
        <a:p>
          <a:pPr algn="ctr"/>
          <a:endParaRPr lang="en-GB" sz="1200" b="0">
            <a:solidFill>
              <a:schemeClr val="bg1"/>
            </a:solidFill>
            <a:latin typeface="+mj-lt"/>
          </a:endParaRPr>
        </a:p>
      </dgm:t>
    </dgm:pt>
    <dgm:pt modelId="{98772C81-A4A9-491B-9A1B-112ED2CE9D14}" type="pres">
      <dgm:prSet presAssocID="{FED06FDB-E03C-4BFC-820F-313FB9B6A648}" presName="root" presStyleCnt="0">
        <dgm:presLayoutVars>
          <dgm:dir/>
          <dgm:resizeHandles val="exact"/>
        </dgm:presLayoutVars>
      </dgm:prSet>
      <dgm:spPr/>
    </dgm:pt>
    <dgm:pt modelId="{8E0CFD64-2F12-47F9-9699-30EDEDE5A2D0}" type="pres">
      <dgm:prSet presAssocID="{FE63BD6F-EC1E-4A8B-8A64-8F91B20D7D41}" presName="compNode" presStyleCnt="0"/>
      <dgm:spPr/>
    </dgm:pt>
    <dgm:pt modelId="{27FB4376-F925-4519-AF64-6B9EE42C87AD}" type="pres">
      <dgm:prSet presAssocID="{FE63BD6F-EC1E-4A8B-8A64-8F91B20D7D41}" presName="iconRect" presStyleLbl="node1" presStyleIdx="0" presStyleCnt="5" custLinFactNeighborX="25456" custLinFactNeighborY="-1154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ser"/>
        </a:ext>
      </dgm:extLst>
    </dgm:pt>
    <dgm:pt modelId="{B3CB5078-0F13-4FD9-AA7D-72FF56728BCE}" type="pres">
      <dgm:prSet presAssocID="{FE63BD6F-EC1E-4A8B-8A64-8F91B20D7D41}" presName="spaceRect" presStyleCnt="0"/>
      <dgm:spPr/>
    </dgm:pt>
    <dgm:pt modelId="{20AA98A9-52E5-4434-A4ED-8BC5491061CB}" type="pres">
      <dgm:prSet presAssocID="{FE63BD6F-EC1E-4A8B-8A64-8F91B20D7D41}" presName="textRect" presStyleLbl="revTx" presStyleIdx="0" presStyleCnt="5" custScaleY="138412" custLinFactNeighborX="13685">
        <dgm:presLayoutVars>
          <dgm:chMax val="1"/>
          <dgm:chPref val="1"/>
        </dgm:presLayoutVars>
      </dgm:prSet>
      <dgm:spPr/>
    </dgm:pt>
    <dgm:pt modelId="{C155F3FF-1D32-4208-9CE7-4B62C428A52F}" type="pres">
      <dgm:prSet presAssocID="{D827037D-8B47-4B99-A064-846D7ABF5018}" presName="sibTrans" presStyleCnt="0"/>
      <dgm:spPr/>
    </dgm:pt>
    <dgm:pt modelId="{E491214A-E5F0-4441-A375-74A0C6DE1CAA}" type="pres">
      <dgm:prSet presAssocID="{9558E1EA-6022-4747-860F-3EABA4F0367E}" presName="compNode" presStyleCnt="0"/>
      <dgm:spPr/>
    </dgm:pt>
    <dgm:pt modelId="{E9A2C174-6753-414D-8E90-1FBFE35C0187}" type="pres">
      <dgm:prSet presAssocID="{9558E1EA-6022-4747-860F-3EABA4F0367E}" presName="iconRect" presStyleLbl="node1" presStyleIdx="1" presStyleCnt="5" custLinFactNeighborX="12521" custLinFactNeighborY="-1160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05BB755C-31FC-4BB8-B39E-E1DA58143DD9}" type="pres">
      <dgm:prSet presAssocID="{9558E1EA-6022-4747-860F-3EABA4F0367E}" presName="spaceRect" presStyleCnt="0"/>
      <dgm:spPr/>
    </dgm:pt>
    <dgm:pt modelId="{969EEF68-DE1B-49ED-9BE3-F0CC6EEA7151}" type="pres">
      <dgm:prSet presAssocID="{9558E1EA-6022-4747-860F-3EABA4F0367E}" presName="textRect" presStyleLbl="revTx" presStyleIdx="1" presStyleCnt="5" custScaleY="139293" custLinFactNeighborX="8901">
        <dgm:presLayoutVars>
          <dgm:chMax val="1"/>
          <dgm:chPref val="1"/>
        </dgm:presLayoutVars>
      </dgm:prSet>
      <dgm:spPr/>
    </dgm:pt>
    <dgm:pt modelId="{58B57CDC-0A9F-405F-A0DE-C08BE4DDDBDA}" type="pres">
      <dgm:prSet presAssocID="{905529DF-8694-4DB2-94A4-4BDFD2E9BF1E}" presName="sibTrans" presStyleCnt="0"/>
      <dgm:spPr/>
    </dgm:pt>
    <dgm:pt modelId="{BF5E0C38-324F-4629-8B05-A0A0D39BFABD}" type="pres">
      <dgm:prSet presAssocID="{63E866FD-303C-48B8-B38A-A2899440B902}" presName="compNode" presStyleCnt="0"/>
      <dgm:spPr/>
    </dgm:pt>
    <dgm:pt modelId="{A30E2E11-3A94-40D2-98DC-094E6DF5690D}" type="pres">
      <dgm:prSet presAssocID="{63E866FD-303C-48B8-B38A-A2899440B902}" presName="iconRect" presStyleLbl="node1" presStyleIdx="2" presStyleCnt="5" custLinFactNeighborX="9005" custLinFactNeighborY="-7461"/>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eacher"/>
        </a:ext>
      </dgm:extLst>
    </dgm:pt>
    <dgm:pt modelId="{537EEDD3-97C4-49DE-9C13-95410E509F86}" type="pres">
      <dgm:prSet presAssocID="{63E866FD-303C-48B8-B38A-A2899440B902}" presName="spaceRect" presStyleCnt="0"/>
      <dgm:spPr/>
    </dgm:pt>
    <dgm:pt modelId="{82FA2376-FFBD-4BE4-B963-4069107FACBB}" type="pres">
      <dgm:prSet presAssocID="{63E866FD-303C-48B8-B38A-A2899440B902}" presName="textRect" presStyleLbl="revTx" presStyleIdx="2" presStyleCnt="5" custScaleY="135253" custLinFactNeighborX="4096">
        <dgm:presLayoutVars>
          <dgm:chMax val="1"/>
          <dgm:chPref val="1"/>
        </dgm:presLayoutVars>
      </dgm:prSet>
      <dgm:spPr/>
    </dgm:pt>
    <dgm:pt modelId="{5209339B-6881-4618-A999-BB625570D413}" type="pres">
      <dgm:prSet presAssocID="{E55D860C-F990-4EDA-A957-96798EF56041}" presName="sibTrans" presStyleCnt="0"/>
      <dgm:spPr/>
    </dgm:pt>
    <dgm:pt modelId="{2F9AA064-5C2E-47F3-877E-7ED830FC4B91}" type="pres">
      <dgm:prSet presAssocID="{A12F774C-F2D8-4612-ABD2-20CE2E43A19C}" presName="compNode" presStyleCnt="0"/>
      <dgm:spPr/>
    </dgm:pt>
    <dgm:pt modelId="{8575EAAD-FB5D-42A8-833B-B42B551AD81E}" type="pres">
      <dgm:prSet presAssocID="{A12F774C-F2D8-4612-ABD2-20CE2E43A19C}" presName="iconRect" presStyleLbl="node1" presStyleIdx="3" presStyleCnt="5" custLinFactNeighborX="-15357" custLinFactNeighborY="-2989"/>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Send with solid fill"/>
        </a:ext>
      </dgm:extLst>
    </dgm:pt>
    <dgm:pt modelId="{7608FD7A-246D-48B2-AFED-4B9AB726608B}" type="pres">
      <dgm:prSet presAssocID="{A12F774C-F2D8-4612-ABD2-20CE2E43A19C}" presName="spaceRect" presStyleCnt="0"/>
      <dgm:spPr/>
    </dgm:pt>
    <dgm:pt modelId="{0D2BDFAE-EEEB-4528-BD40-E7B511CBF40F}" type="pres">
      <dgm:prSet presAssocID="{A12F774C-F2D8-4612-ABD2-20CE2E43A19C}" presName="textRect" presStyleLbl="revTx" presStyleIdx="3" presStyleCnt="5" custScaleY="132112" custLinFactNeighborX="-512">
        <dgm:presLayoutVars>
          <dgm:chMax val="1"/>
          <dgm:chPref val="1"/>
        </dgm:presLayoutVars>
      </dgm:prSet>
      <dgm:spPr/>
    </dgm:pt>
    <dgm:pt modelId="{C011D64C-01F6-4786-8957-7C107CCFBEE3}" type="pres">
      <dgm:prSet presAssocID="{43043174-CB2A-40C5-9A61-B1D509DE967D}" presName="sibTrans" presStyleCnt="0"/>
      <dgm:spPr/>
    </dgm:pt>
    <dgm:pt modelId="{967B15E5-F758-487A-B2F5-3A1ECDE092B0}" type="pres">
      <dgm:prSet presAssocID="{4A604050-85C5-40A1-AB50-06CBF2CB6A3D}" presName="compNode" presStyleCnt="0"/>
      <dgm:spPr/>
    </dgm:pt>
    <dgm:pt modelId="{AB5DB8CD-4053-491E-8AF5-5F47C3511C01}" type="pres">
      <dgm:prSet presAssocID="{4A604050-85C5-40A1-AB50-06CBF2CB6A3D}" presName="iconRect" presStyleLbl="node1" presStyleIdx="4" presStyleCnt="5" custLinFactNeighborX="-14140" custLinFactNeighborY="-7981"/>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Schoolhouse"/>
        </a:ext>
      </dgm:extLst>
    </dgm:pt>
    <dgm:pt modelId="{B6C2B7F0-22E3-47C7-8780-1D00662E50A6}" type="pres">
      <dgm:prSet presAssocID="{4A604050-85C5-40A1-AB50-06CBF2CB6A3D}" presName="spaceRect" presStyleCnt="0"/>
      <dgm:spPr/>
    </dgm:pt>
    <dgm:pt modelId="{5C5135AC-0E3F-45DC-B032-F10BC04CF296}" type="pres">
      <dgm:prSet presAssocID="{4A604050-85C5-40A1-AB50-06CBF2CB6A3D}" presName="textRect" presStyleLbl="revTx" presStyleIdx="4" presStyleCnt="5" custScaleY="132420" custLinFactNeighborX="-6656">
        <dgm:presLayoutVars>
          <dgm:chMax val="1"/>
          <dgm:chPref val="1"/>
        </dgm:presLayoutVars>
      </dgm:prSet>
      <dgm:spPr/>
    </dgm:pt>
  </dgm:ptLst>
  <dgm:cxnLst>
    <dgm:cxn modelId="{FDF16A1E-86CC-4F3A-BE2F-387E148E834D}" srcId="{FED06FDB-E03C-4BFC-820F-313FB9B6A648}" destId="{FE63BD6F-EC1E-4A8B-8A64-8F91B20D7D41}" srcOrd="0" destOrd="0" parTransId="{79D8F18F-2EA5-4380-9610-B9C293D0EE2A}" sibTransId="{D827037D-8B47-4B99-A064-846D7ABF5018}"/>
    <dgm:cxn modelId="{23C58160-D597-4507-AB5C-527BD0476651}" srcId="{FED06FDB-E03C-4BFC-820F-313FB9B6A648}" destId="{9558E1EA-6022-4747-860F-3EABA4F0367E}" srcOrd="1" destOrd="0" parTransId="{4BC7DB5E-4EA7-4299-B93D-0D9D5AA38137}" sibTransId="{905529DF-8694-4DB2-94A4-4BDFD2E9BF1E}"/>
    <dgm:cxn modelId="{E55C2662-842A-4C75-BD71-30E2685BF757}" type="presOf" srcId="{A12F774C-F2D8-4612-ABD2-20CE2E43A19C}" destId="{0D2BDFAE-EEEB-4528-BD40-E7B511CBF40F}" srcOrd="0" destOrd="0" presId="urn:microsoft.com/office/officeart/2018/2/layout/IconLabelList"/>
    <dgm:cxn modelId="{0AAA6E63-3667-458F-97C1-3456A417773F}" srcId="{FED06FDB-E03C-4BFC-820F-313FB9B6A648}" destId="{4A604050-85C5-40A1-AB50-06CBF2CB6A3D}" srcOrd="4" destOrd="0" parTransId="{54EE1A86-6605-4B0A-9169-40034123B14F}" sibTransId="{AFF44A63-9F13-4E65-9EB8-4EBFDFEA564E}"/>
    <dgm:cxn modelId="{EC8E6A64-0044-40F4-AB28-4F3EBFF2D7D5}" srcId="{FED06FDB-E03C-4BFC-820F-313FB9B6A648}" destId="{A12F774C-F2D8-4612-ABD2-20CE2E43A19C}" srcOrd="3" destOrd="0" parTransId="{7870ADA5-EF18-477F-8514-6594AA94A912}" sibTransId="{43043174-CB2A-40C5-9A61-B1D509DE967D}"/>
    <dgm:cxn modelId="{9AF06D9A-19FC-4673-8488-1C1CC302FAF3}" type="presOf" srcId="{63E866FD-303C-48B8-B38A-A2899440B902}" destId="{82FA2376-FFBD-4BE4-B963-4069107FACBB}" srcOrd="0" destOrd="0" presId="urn:microsoft.com/office/officeart/2018/2/layout/IconLabelList"/>
    <dgm:cxn modelId="{14B4CE9C-F46B-491B-A4F4-BA767A35F824}" type="presOf" srcId="{9558E1EA-6022-4747-860F-3EABA4F0367E}" destId="{969EEF68-DE1B-49ED-9BE3-F0CC6EEA7151}" srcOrd="0" destOrd="0" presId="urn:microsoft.com/office/officeart/2018/2/layout/IconLabelList"/>
    <dgm:cxn modelId="{54FF71B1-16A8-407A-AD6C-F464565954A1}" type="presOf" srcId="{FED06FDB-E03C-4BFC-820F-313FB9B6A648}" destId="{98772C81-A4A9-491B-9A1B-112ED2CE9D14}" srcOrd="0" destOrd="0" presId="urn:microsoft.com/office/officeart/2018/2/layout/IconLabelList"/>
    <dgm:cxn modelId="{514516BA-CE50-4C16-B5C0-D65014E8B7F5}" type="presOf" srcId="{4A604050-85C5-40A1-AB50-06CBF2CB6A3D}" destId="{5C5135AC-0E3F-45DC-B032-F10BC04CF296}" srcOrd="0" destOrd="0" presId="urn:microsoft.com/office/officeart/2018/2/layout/IconLabelList"/>
    <dgm:cxn modelId="{A01B7BC9-9FEF-4D56-BA7E-30C8138BEB9E}" type="presOf" srcId="{FE63BD6F-EC1E-4A8B-8A64-8F91B20D7D41}" destId="{20AA98A9-52E5-4434-A4ED-8BC5491061CB}" srcOrd="0" destOrd="0" presId="urn:microsoft.com/office/officeart/2018/2/layout/IconLabelList"/>
    <dgm:cxn modelId="{534E24E9-E760-4105-BE8C-06A00AD02DD0}" srcId="{FED06FDB-E03C-4BFC-820F-313FB9B6A648}" destId="{63E866FD-303C-48B8-B38A-A2899440B902}" srcOrd="2" destOrd="0" parTransId="{428EAE27-8738-4F11-8903-72DAADB1BC9A}" sibTransId="{E55D860C-F990-4EDA-A957-96798EF56041}"/>
    <dgm:cxn modelId="{746F2464-44E4-44E9-A1D0-6EC5A347EA53}" type="presParOf" srcId="{98772C81-A4A9-491B-9A1B-112ED2CE9D14}" destId="{8E0CFD64-2F12-47F9-9699-30EDEDE5A2D0}" srcOrd="0" destOrd="0" presId="urn:microsoft.com/office/officeart/2018/2/layout/IconLabelList"/>
    <dgm:cxn modelId="{FB212455-6AE6-4115-804A-078DA0A7B679}" type="presParOf" srcId="{8E0CFD64-2F12-47F9-9699-30EDEDE5A2D0}" destId="{27FB4376-F925-4519-AF64-6B9EE42C87AD}" srcOrd="0" destOrd="0" presId="urn:microsoft.com/office/officeart/2018/2/layout/IconLabelList"/>
    <dgm:cxn modelId="{CFE0C8FF-75C9-4866-B9C8-A637416DC757}" type="presParOf" srcId="{8E0CFD64-2F12-47F9-9699-30EDEDE5A2D0}" destId="{B3CB5078-0F13-4FD9-AA7D-72FF56728BCE}" srcOrd="1" destOrd="0" presId="urn:microsoft.com/office/officeart/2018/2/layout/IconLabelList"/>
    <dgm:cxn modelId="{525B82FE-2CCE-49B1-B42D-506D66966D6E}" type="presParOf" srcId="{8E0CFD64-2F12-47F9-9699-30EDEDE5A2D0}" destId="{20AA98A9-52E5-4434-A4ED-8BC5491061CB}" srcOrd="2" destOrd="0" presId="urn:microsoft.com/office/officeart/2018/2/layout/IconLabelList"/>
    <dgm:cxn modelId="{2FA65343-979A-4CBD-BE03-E0067D2A5BD4}" type="presParOf" srcId="{98772C81-A4A9-491B-9A1B-112ED2CE9D14}" destId="{C155F3FF-1D32-4208-9CE7-4B62C428A52F}" srcOrd="1" destOrd="0" presId="urn:microsoft.com/office/officeart/2018/2/layout/IconLabelList"/>
    <dgm:cxn modelId="{438B0E8E-6580-4998-ABE7-FD3CF750B469}" type="presParOf" srcId="{98772C81-A4A9-491B-9A1B-112ED2CE9D14}" destId="{E491214A-E5F0-4441-A375-74A0C6DE1CAA}" srcOrd="2" destOrd="0" presId="urn:microsoft.com/office/officeart/2018/2/layout/IconLabelList"/>
    <dgm:cxn modelId="{DFA6F217-A19F-4D64-9E7C-879BF78449A0}" type="presParOf" srcId="{E491214A-E5F0-4441-A375-74A0C6DE1CAA}" destId="{E9A2C174-6753-414D-8E90-1FBFE35C0187}" srcOrd="0" destOrd="0" presId="urn:microsoft.com/office/officeart/2018/2/layout/IconLabelList"/>
    <dgm:cxn modelId="{BC06B120-674B-4421-A2BA-3ADCD5CD15CB}" type="presParOf" srcId="{E491214A-E5F0-4441-A375-74A0C6DE1CAA}" destId="{05BB755C-31FC-4BB8-B39E-E1DA58143DD9}" srcOrd="1" destOrd="0" presId="urn:microsoft.com/office/officeart/2018/2/layout/IconLabelList"/>
    <dgm:cxn modelId="{DF52540A-AC55-4F4A-B46A-C167502EB1B1}" type="presParOf" srcId="{E491214A-E5F0-4441-A375-74A0C6DE1CAA}" destId="{969EEF68-DE1B-49ED-9BE3-F0CC6EEA7151}" srcOrd="2" destOrd="0" presId="urn:microsoft.com/office/officeart/2018/2/layout/IconLabelList"/>
    <dgm:cxn modelId="{AC95F304-2792-4DCD-B625-4FE2533F5D3C}" type="presParOf" srcId="{98772C81-A4A9-491B-9A1B-112ED2CE9D14}" destId="{58B57CDC-0A9F-405F-A0DE-C08BE4DDDBDA}" srcOrd="3" destOrd="0" presId="urn:microsoft.com/office/officeart/2018/2/layout/IconLabelList"/>
    <dgm:cxn modelId="{3D5E29F3-61EF-4C85-BF17-260A39FE74C1}" type="presParOf" srcId="{98772C81-A4A9-491B-9A1B-112ED2CE9D14}" destId="{BF5E0C38-324F-4629-8B05-A0A0D39BFABD}" srcOrd="4" destOrd="0" presId="urn:microsoft.com/office/officeart/2018/2/layout/IconLabelList"/>
    <dgm:cxn modelId="{5530CD5A-C844-4D3E-8D59-F4351BCA5604}" type="presParOf" srcId="{BF5E0C38-324F-4629-8B05-A0A0D39BFABD}" destId="{A30E2E11-3A94-40D2-98DC-094E6DF5690D}" srcOrd="0" destOrd="0" presId="urn:microsoft.com/office/officeart/2018/2/layout/IconLabelList"/>
    <dgm:cxn modelId="{44E8304A-4AE3-47A0-881F-192824DE234D}" type="presParOf" srcId="{BF5E0C38-324F-4629-8B05-A0A0D39BFABD}" destId="{537EEDD3-97C4-49DE-9C13-95410E509F86}" srcOrd="1" destOrd="0" presId="urn:microsoft.com/office/officeart/2018/2/layout/IconLabelList"/>
    <dgm:cxn modelId="{F322575D-CA12-495D-B14C-ACA00766CA5D}" type="presParOf" srcId="{BF5E0C38-324F-4629-8B05-A0A0D39BFABD}" destId="{82FA2376-FFBD-4BE4-B963-4069107FACBB}" srcOrd="2" destOrd="0" presId="urn:microsoft.com/office/officeart/2018/2/layout/IconLabelList"/>
    <dgm:cxn modelId="{249C38CA-3EED-4C5E-8805-BF4C3CBB6CA9}" type="presParOf" srcId="{98772C81-A4A9-491B-9A1B-112ED2CE9D14}" destId="{5209339B-6881-4618-A999-BB625570D413}" srcOrd="5" destOrd="0" presId="urn:microsoft.com/office/officeart/2018/2/layout/IconLabelList"/>
    <dgm:cxn modelId="{2CF95D99-624B-43C8-83A5-A5EEEE27FAEA}" type="presParOf" srcId="{98772C81-A4A9-491B-9A1B-112ED2CE9D14}" destId="{2F9AA064-5C2E-47F3-877E-7ED830FC4B91}" srcOrd="6" destOrd="0" presId="urn:microsoft.com/office/officeart/2018/2/layout/IconLabelList"/>
    <dgm:cxn modelId="{D8BBDD02-8F9F-4659-BA93-C33BFD7E13E3}" type="presParOf" srcId="{2F9AA064-5C2E-47F3-877E-7ED830FC4B91}" destId="{8575EAAD-FB5D-42A8-833B-B42B551AD81E}" srcOrd="0" destOrd="0" presId="urn:microsoft.com/office/officeart/2018/2/layout/IconLabelList"/>
    <dgm:cxn modelId="{6B52ED72-BF18-41C7-A05C-7C7D64F87EDF}" type="presParOf" srcId="{2F9AA064-5C2E-47F3-877E-7ED830FC4B91}" destId="{7608FD7A-246D-48B2-AFED-4B9AB726608B}" srcOrd="1" destOrd="0" presId="urn:microsoft.com/office/officeart/2018/2/layout/IconLabelList"/>
    <dgm:cxn modelId="{B5EEF0D8-9132-494E-8A1A-417C707F6446}" type="presParOf" srcId="{2F9AA064-5C2E-47F3-877E-7ED830FC4B91}" destId="{0D2BDFAE-EEEB-4528-BD40-E7B511CBF40F}" srcOrd="2" destOrd="0" presId="urn:microsoft.com/office/officeart/2018/2/layout/IconLabelList"/>
    <dgm:cxn modelId="{E45E1762-0B8C-4F8B-8167-76D2386CFD36}" type="presParOf" srcId="{98772C81-A4A9-491B-9A1B-112ED2CE9D14}" destId="{C011D64C-01F6-4786-8957-7C107CCFBEE3}" srcOrd="7" destOrd="0" presId="urn:microsoft.com/office/officeart/2018/2/layout/IconLabelList"/>
    <dgm:cxn modelId="{7210DB9B-3E6F-47EF-931D-A74DEA28D337}" type="presParOf" srcId="{98772C81-A4A9-491B-9A1B-112ED2CE9D14}" destId="{967B15E5-F758-487A-B2F5-3A1ECDE092B0}" srcOrd="8" destOrd="0" presId="urn:microsoft.com/office/officeart/2018/2/layout/IconLabelList"/>
    <dgm:cxn modelId="{E361480E-4B8F-4A33-828F-ED39594E36DF}" type="presParOf" srcId="{967B15E5-F758-487A-B2F5-3A1ECDE092B0}" destId="{AB5DB8CD-4053-491E-8AF5-5F47C3511C01}" srcOrd="0" destOrd="0" presId="urn:microsoft.com/office/officeart/2018/2/layout/IconLabelList"/>
    <dgm:cxn modelId="{4119FF47-7D16-4C83-AF95-0B42B0FBCC20}" type="presParOf" srcId="{967B15E5-F758-487A-B2F5-3A1ECDE092B0}" destId="{B6C2B7F0-22E3-47C7-8780-1D00662E50A6}" srcOrd="1" destOrd="0" presId="urn:microsoft.com/office/officeart/2018/2/layout/IconLabelList"/>
    <dgm:cxn modelId="{E6A3AAD9-EFB6-4DD5-8D6B-3169FD0BD7A6}" type="presParOf" srcId="{967B15E5-F758-487A-B2F5-3A1ECDE092B0}" destId="{5C5135AC-0E3F-45DC-B032-F10BC04CF296}"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7D4C34-F285-4338-B5B0-CECEDB17EB8C}" type="doc">
      <dgm:prSet loTypeId="urn:microsoft.com/office/officeart/2017/3/layout/HorizontalPathTimeline" loCatId="process" qsTypeId="urn:microsoft.com/office/officeart/2005/8/quickstyle/simple1" qsCatId="simple" csTypeId="urn:microsoft.com/office/officeart/2005/8/colors/colorful1" csCatId="colorful" phldr="1"/>
      <dgm:spPr/>
      <dgm:t>
        <a:bodyPr/>
        <a:lstStyle/>
        <a:p>
          <a:endParaRPr lang="en-US"/>
        </a:p>
      </dgm:t>
    </dgm:pt>
    <dgm:pt modelId="{3C5D053E-F86D-42CA-B50F-35F236E683CE}">
      <dgm:prSet/>
      <dgm:spPr/>
      <dgm:t>
        <a:bodyPr/>
        <a:lstStyle/>
        <a:p>
          <a:pPr>
            <a:defRPr b="1"/>
          </a:pPr>
          <a:r>
            <a:rPr lang="en-US" dirty="0"/>
            <a:t>3 May</a:t>
          </a:r>
        </a:p>
      </dgm:t>
    </dgm:pt>
    <dgm:pt modelId="{1B585206-5186-448C-BDA0-15A3C76BA471}" type="parTrans" cxnId="{90C34205-C4C5-42E6-A393-9479B57BF29F}">
      <dgm:prSet/>
      <dgm:spPr/>
      <dgm:t>
        <a:bodyPr/>
        <a:lstStyle/>
        <a:p>
          <a:endParaRPr lang="en-US"/>
        </a:p>
      </dgm:t>
    </dgm:pt>
    <dgm:pt modelId="{E7B78712-1AD7-4CB9-BD03-A2960E8DD74D}" type="sibTrans" cxnId="{90C34205-C4C5-42E6-A393-9479B57BF29F}">
      <dgm:prSet/>
      <dgm:spPr/>
      <dgm:t>
        <a:bodyPr/>
        <a:lstStyle/>
        <a:p>
          <a:endParaRPr lang="en-US"/>
        </a:p>
      </dgm:t>
    </dgm:pt>
    <dgm:pt modelId="{14E88DAA-F563-4DEA-8F62-1A9330A98279}">
      <dgm:prSet/>
      <dgm:spPr/>
      <dgm:t>
        <a:bodyPr/>
        <a:lstStyle/>
        <a:p>
          <a:r>
            <a:rPr lang="en-US" dirty="0"/>
            <a:t>UCAS Undergraduate application opens for 2023 entry.</a:t>
          </a:r>
        </a:p>
      </dgm:t>
    </dgm:pt>
    <dgm:pt modelId="{3644937F-08D6-47A2-94C5-97F02597E4C4}" type="parTrans" cxnId="{CD0B2967-29F1-4495-ABE2-3AD45B38C916}">
      <dgm:prSet/>
      <dgm:spPr/>
      <dgm:t>
        <a:bodyPr/>
        <a:lstStyle/>
        <a:p>
          <a:endParaRPr lang="en-US"/>
        </a:p>
      </dgm:t>
    </dgm:pt>
    <dgm:pt modelId="{0F27CA35-C44B-4704-95C5-A9C6130D8FD5}" type="sibTrans" cxnId="{CD0B2967-29F1-4495-ABE2-3AD45B38C916}">
      <dgm:prSet/>
      <dgm:spPr/>
      <dgm:t>
        <a:bodyPr/>
        <a:lstStyle/>
        <a:p>
          <a:endParaRPr lang="en-US"/>
        </a:p>
      </dgm:t>
    </dgm:pt>
    <dgm:pt modelId="{F394B8E5-E345-49D5-96C8-5D5DCC1C838A}">
      <dgm:prSet/>
      <dgm:spPr/>
      <dgm:t>
        <a:bodyPr/>
        <a:lstStyle/>
        <a:p>
          <a:pPr>
            <a:defRPr b="1"/>
          </a:pPr>
          <a:r>
            <a:rPr lang="en-US" dirty="0"/>
            <a:t>6 September</a:t>
          </a:r>
        </a:p>
      </dgm:t>
    </dgm:pt>
    <dgm:pt modelId="{88887AA0-CEFD-4008-BEE8-C58CDE17E8F4}" type="parTrans" cxnId="{DB4E27DF-A2CE-467D-9CC0-6D1D46B608D3}">
      <dgm:prSet/>
      <dgm:spPr/>
      <dgm:t>
        <a:bodyPr/>
        <a:lstStyle/>
        <a:p>
          <a:endParaRPr lang="en-US"/>
        </a:p>
      </dgm:t>
    </dgm:pt>
    <dgm:pt modelId="{5C46DE98-0063-4335-8EE7-FFA25F893935}" type="sibTrans" cxnId="{DB4E27DF-A2CE-467D-9CC0-6D1D46B608D3}">
      <dgm:prSet/>
      <dgm:spPr/>
      <dgm:t>
        <a:bodyPr/>
        <a:lstStyle/>
        <a:p>
          <a:endParaRPr lang="en-US"/>
        </a:p>
      </dgm:t>
    </dgm:pt>
    <dgm:pt modelId="{B7326018-D203-4C02-BAED-FC02AC796860}">
      <dgm:prSet/>
      <dgm:spPr/>
      <dgm:t>
        <a:bodyPr/>
        <a:lstStyle/>
        <a:p>
          <a:r>
            <a:rPr lang="en-GB" dirty="0"/>
            <a:t>First day UCAS can receive a completed application to process.</a:t>
          </a:r>
          <a:endParaRPr lang="en-US" dirty="0"/>
        </a:p>
      </dgm:t>
    </dgm:pt>
    <dgm:pt modelId="{BC39CA06-4608-4807-838A-40F0A7EA5EB2}" type="parTrans" cxnId="{C3E92267-0DE4-41D3-9A60-D909E8F4DEE9}">
      <dgm:prSet/>
      <dgm:spPr/>
      <dgm:t>
        <a:bodyPr/>
        <a:lstStyle/>
        <a:p>
          <a:endParaRPr lang="en-US"/>
        </a:p>
      </dgm:t>
    </dgm:pt>
    <dgm:pt modelId="{0AE32318-A7C3-469D-82C0-9EBB7968B482}" type="sibTrans" cxnId="{C3E92267-0DE4-41D3-9A60-D909E8F4DEE9}">
      <dgm:prSet/>
      <dgm:spPr/>
      <dgm:t>
        <a:bodyPr/>
        <a:lstStyle/>
        <a:p>
          <a:endParaRPr lang="en-US"/>
        </a:p>
      </dgm:t>
    </dgm:pt>
    <dgm:pt modelId="{C68AE64F-9762-4C86-8AE4-1BC276CD0A55}">
      <dgm:prSet/>
      <dgm:spPr/>
      <dgm:t>
        <a:bodyPr/>
        <a:lstStyle/>
        <a:p>
          <a:pPr>
            <a:defRPr b="1"/>
          </a:pPr>
          <a:r>
            <a:rPr lang="en-US"/>
            <a:t>15 October</a:t>
          </a:r>
        </a:p>
      </dgm:t>
    </dgm:pt>
    <dgm:pt modelId="{51A69B3C-D2C9-4A0A-B3BA-1C39FC1A084A}" type="parTrans" cxnId="{5F823CA2-9A79-4DD4-B757-8B42286D3271}">
      <dgm:prSet/>
      <dgm:spPr/>
      <dgm:t>
        <a:bodyPr/>
        <a:lstStyle/>
        <a:p>
          <a:endParaRPr lang="en-US"/>
        </a:p>
      </dgm:t>
    </dgm:pt>
    <dgm:pt modelId="{66EBBD8B-F1F8-4C5A-BB46-19E8B70F5DD6}" type="sibTrans" cxnId="{5F823CA2-9A79-4DD4-B757-8B42286D3271}">
      <dgm:prSet/>
      <dgm:spPr/>
      <dgm:t>
        <a:bodyPr/>
        <a:lstStyle/>
        <a:p>
          <a:endParaRPr lang="en-US"/>
        </a:p>
      </dgm:t>
    </dgm:pt>
    <dgm:pt modelId="{901F5441-C162-4E84-BC98-CCE6A8A9DBF3}">
      <dgm:prSet/>
      <dgm:spPr/>
      <dgm:t>
        <a:bodyPr/>
        <a:lstStyle/>
        <a:p>
          <a:r>
            <a:rPr lang="en-US" dirty="0"/>
            <a:t>UCAS application deadline for courses in medicine, veterinary medicine/science, and dentistry, and courses at Oxford or Cambridge.</a:t>
          </a:r>
        </a:p>
      </dgm:t>
    </dgm:pt>
    <dgm:pt modelId="{49BE3330-361C-495E-88D6-7EE2DEA04C12}" type="parTrans" cxnId="{22A52BCE-05B0-478E-80AC-7A27EF6521F8}">
      <dgm:prSet/>
      <dgm:spPr/>
      <dgm:t>
        <a:bodyPr/>
        <a:lstStyle/>
        <a:p>
          <a:endParaRPr lang="en-US"/>
        </a:p>
      </dgm:t>
    </dgm:pt>
    <dgm:pt modelId="{DF0250FB-099C-46B1-9A85-7EEDA6B997A2}" type="sibTrans" cxnId="{22A52BCE-05B0-478E-80AC-7A27EF6521F8}">
      <dgm:prSet/>
      <dgm:spPr/>
      <dgm:t>
        <a:bodyPr/>
        <a:lstStyle/>
        <a:p>
          <a:endParaRPr lang="en-US"/>
        </a:p>
      </dgm:t>
    </dgm:pt>
    <dgm:pt modelId="{77D45CEA-3214-4034-AD8B-BD46C172DB24}">
      <dgm:prSet/>
      <dgm:spPr/>
      <dgm:t>
        <a:bodyPr/>
        <a:lstStyle/>
        <a:p>
          <a:pPr>
            <a:defRPr b="1"/>
          </a:pPr>
          <a:r>
            <a:rPr lang="en-US" dirty="0"/>
            <a:t>25 January</a:t>
          </a:r>
        </a:p>
      </dgm:t>
    </dgm:pt>
    <dgm:pt modelId="{A6F392C9-A345-4227-9957-ABEE0341E945}" type="parTrans" cxnId="{A2EF5CFB-9BF9-408F-8B5E-DD463D5DEF2F}">
      <dgm:prSet/>
      <dgm:spPr/>
      <dgm:t>
        <a:bodyPr/>
        <a:lstStyle/>
        <a:p>
          <a:endParaRPr lang="en-US"/>
        </a:p>
      </dgm:t>
    </dgm:pt>
    <dgm:pt modelId="{5404C050-83CD-4DBD-9C83-C1D0E9C3A2E4}" type="sibTrans" cxnId="{A2EF5CFB-9BF9-408F-8B5E-DD463D5DEF2F}">
      <dgm:prSet/>
      <dgm:spPr/>
      <dgm:t>
        <a:bodyPr/>
        <a:lstStyle/>
        <a:p>
          <a:endParaRPr lang="en-US"/>
        </a:p>
      </dgm:t>
    </dgm:pt>
    <dgm:pt modelId="{20E50D89-3D06-4FCD-8DF5-D56262FF8765}">
      <dgm:prSet/>
      <dgm:spPr/>
      <dgm:t>
        <a:bodyPr/>
        <a:lstStyle/>
        <a:p>
          <a:r>
            <a:rPr lang="en-US" dirty="0"/>
            <a:t>UCAS equal consideration application deadline.</a:t>
          </a:r>
        </a:p>
      </dgm:t>
    </dgm:pt>
    <dgm:pt modelId="{B09EDDDD-24CD-4E41-B792-0FE9BAC73202}" type="parTrans" cxnId="{2FD121CE-5B56-442C-97F4-3E473D1D6978}">
      <dgm:prSet/>
      <dgm:spPr/>
      <dgm:t>
        <a:bodyPr/>
        <a:lstStyle/>
        <a:p>
          <a:endParaRPr lang="en-US"/>
        </a:p>
      </dgm:t>
    </dgm:pt>
    <dgm:pt modelId="{E9A9FDC7-AAAE-442E-AAD9-02DB6D813E0B}" type="sibTrans" cxnId="{2FD121CE-5B56-442C-97F4-3E473D1D6978}">
      <dgm:prSet/>
      <dgm:spPr/>
      <dgm:t>
        <a:bodyPr/>
        <a:lstStyle/>
        <a:p>
          <a:endParaRPr lang="en-US"/>
        </a:p>
      </dgm:t>
    </dgm:pt>
    <dgm:pt modelId="{980E7C75-6CEC-4D6B-BA76-2D73E471542A}">
      <dgm:prSet/>
      <dgm:spPr/>
      <dgm:t>
        <a:bodyPr/>
        <a:lstStyle/>
        <a:p>
          <a:pPr>
            <a:defRPr b="1"/>
          </a:pPr>
          <a:r>
            <a:rPr lang="en-US" dirty="0"/>
            <a:t>23 February</a:t>
          </a:r>
        </a:p>
      </dgm:t>
    </dgm:pt>
    <dgm:pt modelId="{4FE909FD-6C0D-4A40-AB7B-9F756DA55D35}" type="parTrans" cxnId="{B5FFEEC4-1C4F-4E4F-937F-7A10702AE118}">
      <dgm:prSet/>
      <dgm:spPr/>
      <dgm:t>
        <a:bodyPr/>
        <a:lstStyle/>
        <a:p>
          <a:endParaRPr lang="en-US"/>
        </a:p>
      </dgm:t>
    </dgm:pt>
    <dgm:pt modelId="{FCFB7DC7-C117-4D01-917E-7DCFB8EA48A9}" type="sibTrans" cxnId="{B5FFEEC4-1C4F-4E4F-937F-7A10702AE118}">
      <dgm:prSet/>
      <dgm:spPr/>
      <dgm:t>
        <a:bodyPr/>
        <a:lstStyle/>
        <a:p>
          <a:endParaRPr lang="en-US"/>
        </a:p>
      </dgm:t>
    </dgm:pt>
    <dgm:pt modelId="{4EEC5E3B-01AA-4670-B6D3-1AAC9127830C}">
      <dgm:prSet/>
      <dgm:spPr/>
      <dgm:t>
        <a:bodyPr/>
        <a:lstStyle/>
        <a:p>
          <a:r>
            <a:rPr lang="en-US" dirty="0"/>
            <a:t>UCAS Extra opens.</a:t>
          </a:r>
        </a:p>
      </dgm:t>
    </dgm:pt>
    <dgm:pt modelId="{C89CBB90-FAC6-4F13-BB92-8F2ED31272C1}" type="parTrans" cxnId="{10601F93-D353-4709-92C7-1E61D1EA37D5}">
      <dgm:prSet/>
      <dgm:spPr/>
      <dgm:t>
        <a:bodyPr/>
        <a:lstStyle/>
        <a:p>
          <a:endParaRPr lang="en-US"/>
        </a:p>
      </dgm:t>
    </dgm:pt>
    <dgm:pt modelId="{8100E67F-C78B-4051-8D28-2E5CC63A1729}" type="sibTrans" cxnId="{10601F93-D353-4709-92C7-1E61D1EA37D5}">
      <dgm:prSet/>
      <dgm:spPr/>
      <dgm:t>
        <a:bodyPr/>
        <a:lstStyle/>
        <a:p>
          <a:endParaRPr lang="en-US"/>
        </a:p>
      </dgm:t>
    </dgm:pt>
    <dgm:pt modelId="{E5C137A5-B468-41BD-AB64-8B3B8AC006BC}">
      <dgm:prSet/>
      <dgm:spPr/>
      <dgm:t>
        <a:bodyPr/>
        <a:lstStyle/>
        <a:p>
          <a:pPr>
            <a:defRPr b="1"/>
          </a:pPr>
          <a:r>
            <a:rPr lang="en-US" dirty="0"/>
            <a:t>30 June</a:t>
          </a:r>
        </a:p>
      </dgm:t>
    </dgm:pt>
    <dgm:pt modelId="{7683CFAC-DA74-4DE2-B5CD-3BF67D54EEE5}" type="parTrans" cxnId="{FFA68CAA-A286-4FCB-8E77-FA3CD771B8BA}">
      <dgm:prSet/>
      <dgm:spPr/>
      <dgm:t>
        <a:bodyPr/>
        <a:lstStyle/>
        <a:p>
          <a:endParaRPr lang="en-US"/>
        </a:p>
      </dgm:t>
    </dgm:pt>
    <dgm:pt modelId="{F0F231A9-D5BD-4A2B-BD18-053283DDF1D2}" type="sibTrans" cxnId="{FFA68CAA-A286-4FCB-8E77-FA3CD771B8BA}">
      <dgm:prSet/>
      <dgm:spPr/>
      <dgm:t>
        <a:bodyPr/>
        <a:lstStyle/>
        <a:p>
          <a:endParaRPr lang="en-US"/>
        </a:p>
      </dgm:t>
    </dgm:pt>
    <dgm:pt modelId="{9A321ABA-1F35-4657-81C0-8E3FBBE8121E}">
      <dgm:prSet/>
      <dgm:spPr/>
      <dgm:t>
        <a:bodyPr/>
        <a:lstStyle/>
        <a:p>
          <a:r>
            <a:rPr lang="en-US" dirty="0"/>
            <a:t>Last date for applications before Clearing opens.</a:t>
          </a:r>
        </a:p>
      </dgm:t>
    </dgm:pt>
    <dgm:pt modelId="{40AFF1DD-3D02-4435-A5B2-9FCC46B92F39}" type="parTrans" cxnId="{C603EE1B-6937-4DBD-BBBA-F37B0741335E}">
      <dgm:prSet/>
      <dgm:spPr/>
      <dgm:t>
        <a:bodyPr/>
        <a:lstStyle/>
        <a:p>
          <a:endParaRPr lang="en-US"/>
        </a:p>
      </dgm:t>
    </dgm:pt>
    <dgm:pt modelId="{14B30FD9-768F-45A7-879B-90329E09F723}" type="sibTrans" cxnId="{C603EE1B-6937-4DBD-BBBA-F37B0741335E}">
      <dgm:prSet/>
      <dgm:spPr/>
      <dgm:t>
        <a:bodyPr/>
        <a:lstStyle/>
        <a:p>
          <a:endParaRPr lang="en-US"/>
        </a:p>
      </dgm:t>
    </dgm:pt>
    <dgm:pt modelId="{E118E979-5982-4F98-825F-638D7534D214}" type="pres">
      <dgm:prSet presAssocID="{CB7D4C34-F285-4338-B5B0-CECEDB17EB8C}" presName="root" presStyleCnt="0">
        <dgm:presLayoutVars>
          <dgm:chMax/>
          <dgm:chPref/>
          <dgm:animLvl val="lvl"/>
        </dgm:presLayoutVars>
      </dgm:prSet>
      <dgm:spPr/>
    </dgm:pt>
    <dgm:pt modelId="{D56D12F5-B9B5-40C3-B611-314CAFE494A1}" type="pres">
      <dgm:prSet presAssocID="{CB7D4C34-F285-4338-B5B0-CECEDB17EB8C}" presName="divider" presStyleLbl="node1" presStyleIdx="0" presStyleCnt="1"/>
      <dgm:spPr/>
    </dgm:pt>
    <dgm:pt modelId="{0E8C15A3-02E2-4077-95DD-C13B9873BE5A}" type="pres">
      <dgm:prSet presAssocID="{CB7D4C34-F285-4338-B5B0-CECEDB17EB8C}" presName="nodes" presStyleCnt="0">
        <dgm:presLayoutVars>
          <dgm:chMax/>
          <dgm:chPref/>
          <dgm:animLvl val="lvl"/>
        </dgm:presLayoutVars>
      </dgm:prSet>
      <dgm:spPr/>
    </dgm:pt>
    <dgm:pt modelId="{E6A9829A-73AF-458E-AD69-8E3E6AA6948C}" type="pres">
      <dgm:prSet presAssocID="{3C5D053E-F86D-42CA-B50F-35F236E683CE}" presName="composite" presStyleCnt="0"/>
      <dgm:spPr/>
    </dgm:pt>
    <dgm:pt modelId="{3BA693CE-EE3A-4E03-B255-3BEFA94A6FBB}" type="pres">
      <dgm:prSet presAssocID="{3C5D053E-F86D-42CA-B50F-35F236E683CE}" presName="L1TextContainer" presStyleLbl="revTx" presStyleIdx="0" presStyleCnt="6">
        <dgm:presLayoutVars>
          <dgm:chMax val="1"/>
          <dgm:chPref val="1"/>
          <dgm:bulletEnabled val="1"/>
        </dgm:presLayoutVars>
      </dgm:prSet>
      <dgm:spPr/>
    </dgm:pt>
    <dgm:pt modelId="{C1DDB870-4C5E-4DDD-BA25-F2C4A666257B}" type="pres">
      <dgm:prSet presAssocID="{3C5D053E-F86D-42CA-B50F-35F236E683CE}" presName="L2TextContainerWrapper" presStyleCnt="0">
        <dgm:presLayoutVars>
          <dgm:chMax val="0"/>
          <dgm:chPref val="0"/>
          <dgm:bulletEnabled val="1"/>
        </dgm:presLayoutVars>
      </dgm:prSet>
      <dgm:spPr/>
    </dgm:pt>
    <dgm:pt modelId="{53C96F62-C031-4DD7-A3A2-F093C9065DF4}" type="pres">
      <dgm:prSet presAssocID="{3C5D053E-F86D-42CA-B50F-35F236E683CE}" presName="L2TextContainer" presStyleLbl="bgAccFollowNode1" presStyleIdx="0" presStyleCnt="6"/>
      <dgm:spPr/>
    </dgm:pt>
    <dgm:pt modelId="{7D843A1F-1C37-4EA6-A491-40179FF8300D}" type="pres">
      <dgm:prSet presAssocID="{3C5D053E-F86D-42CA-B50F-35F236E683CE}" presName="FlexibleEmptyPlaceHolder" presStyleCnt="0"/>
      <dgm:spPr/>
    </dgm:pt>
    <dgm:pt modelId="{6C55BC98-E113-4394-A450-86B89408B4EB}" type="pres">
      <dgm:prSet presAssocID="{3C5D053E-F86D-42CA-B50F-35F236E683CE}" presName="ConnectLine" presStyleLbl="alignNode1" presStyleIdx="0" presStyleCnt="6"/>
      <dgm:spPr>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gm:spPr>
    </dgm:pt>
    <dgm:pt modelId="{C5A529DF-B818-45A9-B9F2-565C6CF94BC4}" type="pres">
      <dgm:prSet presAssocID="{3C5D053E-F86D-42CA-B50F-35F236E683CE}" presName="ConnectorPoint" presStyleLbl="fgAcc1" presStyleIdx="0" presStyleCnt="6"/>
      <dgm:spPr>
        <a:solidFill>
          <a:schemeClr val="lt1">
            <a:alpha val="90000"/>
            <a:hueOff val="0"/>
            <a:satOff val="0"/>
            <a:lumOff val="0"/>
            <a:alphaOff val="0"/>
          </a:schemeClr>
        </a:solidFill>
        <a:ln w="12700" cap="flat" cmpd="sng" algn="ctr">
          <a:noFill/>
          <a:prstDash val="solid"/>
          <a:miter lim="800000"/>
        </a:ln>
        <a:effectLst/>
      </dgm:spPr>
    </dgm:pt>
    <dgm:pt modelId="{DAB4AC90-214B-4CAB-8B0F-9657E9FE32CD}" type="pres">
      <dgm:prSet presAssocID="{3C5D053E-F86D-42CA-B50F-35F236E683CE}" presName="EmptyPlaceHolder" presStyleCnt="0"/>
      <dgm:spPr/>
    </dgm:pt>
    <dgm:pt modelId="{48816055-2B7D-444C-A835-DAC981BDB864}" type="pres">
      <dgm:prSet presAssocID="{E7B78712-1AD7-4CB9-BD03-A2960E8DD74D}" presName="spaceBetweenRectangles" presStyleCnt="0"/>
      <dgm:spPr/>
    </dgm:pt>
    <dgm:pt modelId="{E1E6538C-947C-4068-A1D6-33E8D59F09D6}" type="pres">
      <dgm:prSet presAssocID="{F394B8E5-E345-49D5-96C8-5D5DCC1C838A}" presName="composite" presStyleCnt="0"/>
      <dgm:spPr/>
    </dgm:pt>
    <dgm:pt modelId="{90F818DB-450C-455C-B6A7-C3916E6AF905}" type="pres">
      <dgm:prSet presAssocID="{F394B8E5-E345-49D5-96C8-5D5DCC1C838A}" presName="L1TextContainer" presStyleLbl="revTx" presStyleIdx="1" presStyleCnt="6">
        <dgm:presLayoutVars>
          <dgm:chMax val="1"/>
          <dgm:chPref val="1"/>
          <dgm:bulletEnabled val="1"/>
        </dgm:presLayoutVars>
      </dgm:prSet>
      <dgm:spPr/>
    </dgm:pt>
    <dgm:pt modelId="{A087661C-2365-4EB8-80C6-1D0C758B6AC2}" type="pres">
      <dgm:prSet presAssocID="{F394B8E5-E345-49D5-96C8-5D5DCC1C838A}" presName="L2TextContainerWrapper" presStyleCnt="0">
        <dgm:presLayoutVars>
          <dgm:chMax val="0"/>
          <dgm:chPref val="0"/>
          <dgm:bulletEnabled val="1"/>
        </dgm:presLayoutVars>
      </dgm:prSet>
      <dgm:spPr/>
    </dgm:pt>
    <dgm:pt modelId="{95A1243E-FB94-4A49-9F0C-1AF1AD4F05E3}" type="pres">
      <dgm:prSet presAssocID="{F394B8E5-E345-49D5-96C8-5D5DCC1C838A}" presName="L2TextContainer" presStyleLbl="bgAccFollowNode1" presStyleIdx="1" presStyleCnt="6"/>
      <dgm:spPr/>
    </dgm:pt>
    <dgm:pt modelId="{0C8A6A76-754E-4E97-A228-9028F6F17BB3}" type="pres">
      <dgm:prSet presAssocID="{F394B8E5-E345-49D5-96C8-5D5DCC1C838A}" presName="FlexibleEmptyPlaceHolder" presStyleCnt="0"/>
      <dgm:spPr/>
    </dgm:pt>
    <dgm:pt modelId="{2F4203C1-ED6E-41FE-9202-2950B750DB83}" type="pres">
      <dgm:prSet presAssocID="{F394B8E5-E345-49D5-96C8-5D5DCC1C838A}" presName="ConnectLine" presStyleLbl="alignNode1" presStyleIdx="1" presStyleCnt="6"/>
      <dgm:spPr>
        <a:solidFill>
          <a:schemeClr val="accent3">
            <a:hueOff val="0"/>
            <a:satOff val="0"/>
            <a:lumOff val="0"/>
            <a:alphaOff val="0"/>
          </a:schemeClr>
        </a:solidFill>
        <a:ln w="6350" cap="flat" cmpd="sng" algn="ctr">
          <a:solidFill>
            <a:schemeClr val="accent3">
              <a:hueOff val="0"/>
              <a:satOff val="0"/>
              <a:lumOff val="0"/>
              <a:alphaOff val="0"/>
            </a:schemeClr>
          </a:solidFill>
          <a:prstDash val="dash"/>
          <a:miter lim="800000"/>
        </a:ln>
        <a:effectLst/>
      </dgm:spPr>
    </dgm:pt>
    <dgm:pt modelId="{21B397B3-BBAA-4341-9CB8-60FAB9037736}" type="pres">
      <dgm:prSet presAssocID="{F394B8E5-E345-49D5-96C8-5D5DCC1C838A}" presName="ConnectorPoint" presStyleLbl="fgAcc1" presStyleIdx="1" presStyleCnt="6"/>
      <dgm:spPr>
        <a:solidFill>
          <a:schemeClr val="lt1">
            <a:alpha val="90000"/>
            <a:hueOff val="0"/>
            <a:satOff val="0"/>
            <a:lumOff val="0"/>
            <a:alphaOff val="0"/>
          </a:schemeClr>
        </a:solidFill>
        <a:ln w="12700" cap="flat" cmpd="sng" algn="ctr">
          <a:noFill/>
          <a:prstDash val="solid"/>
          <a:miter lim="800000"/>
        </a:ln>
        <a:effectLst/>
      </dgm:spPr>
    </dgm:pt>
    <dgm:pt modelId="{5929DA7A-04CE-48E2-A970-A6ADC34388B5}" type="pres">
      <dgm:prSet presAssocID="{F394B8E5-E345-49D5-96C8-5D5DCC1C838A}" presName="EmptyPlaceHolder" presStyleCnt="0"/>
      <dgm:spPr/>
    </dgm:pt>
    <dgm:pt modelId="{16B3CE64-8166-4D4E-ADEA-241CB43FC149}" type="pres">
      <dgm:prSet presAssocID="{5C46DE98-0063-4335-8EE7-FFA25F893935}" presName="spaceBetweenRectangles" presStyleCnt="0"/>
      <dgm:spPr/>
    </dgm:pt>
    <dgm:pt modelId="{338946AA-C90C-4EA9-847D-49599340A9E1}" type="pres">
      <dgm:prSet presAssocID="{C68AE64F-9762-4C86-8AE4-1BC276CD0A55}" presName="composite" presStyleCnt="0"/>
      <dgm:spPr/>
    </dgm:pt>
    <dgm:pt modelId="{F2EF7F3A-FB4F-4693-A7CE-7B09CC6E58D4}" type="pres">
      <dgm:prSet presAssocID="{C68AE64F-9762-4C86-8AE4-1BC276CD0A55}" presName="L1TextContainer" presStyleLbl="revTx" presStyleIdx="2" presStyleCnt="6">
        <dgm:presLayoutVars>
          <dgm:chMax val="1"/>
          <dgm:chPref val="1"/>
          <dgm:bulletEnabled val="1"/>
        </dgm:presLayoutVars>
      </dgm:prSet>
      <dgm:spPr/>
    </dgm:pt>
    <dgm:pt modelId="{106063FA-15A3-4DC4-A700-5C8AC66B032F}" type="pres">
      <dgm:prSet presAssocID="{C68AE64F-9762-4C86-8AE4-1BC276CD0A55}" presName="L2TextContainerWrapper" presStyleCnt="0">
        <dgm:presLayoutVars>
          <dgm:chMax val="0"/>
          <dgm:chPref val="0"/>
          <dgm:bulletEnabled val="1"/>
        </dgm:presLayoutVars>
      </dgm:prSet>
      <dgm:spPr/>
    </dgm:pt>
    <dgm:pt modelId="{F061AC30-D993-4D24-99D1-301D368C94B0}" type="pres">
      <dgm:prSet presAssocID="{C68AE64F-9762-4C86-8AE4-1BC276CD0A55}" presName="L2TextContainer" presStyleLbl="bgAccFollowNode1" presStyleIdx="2" presStyleCnt="6"/>
      <dgm:spPr/>
    </dgm:pt>
    <dgm:pt modelId="{98B5A003-6550-48FD-8F9D-1D46590DDEE3}" type="pres">
      <dgm:prSet presAssocID="{C68AE64F-9762-4C86-8AE4-1BC276CD0A55}" presName="FlexibleEmptyPlaceHolder" presStyleCnt="0"/>
      <dgm:spPr/>
    </dgm:pt>
    <dgm:pt modelId="{EBD1418B-FE0F-41D5-8C0C-1B2A9C0038A9}" type="pres">
      <dgm:prSet presAssocID="{C68AE64F-9762-4C86-8AE4-1BC276CD0A55}" presName="ConnectLine" presStyleLbl="alignNode1" presStyleIdx="2" presStyleCnt="6"/>
      <dgm:spPr>
        <a:solidFill>
          <a:schemeClr val="accent4">
            <a:hueOff val="0"/>
            <a:satOff val="0"/>
            <a:lumOff val="0"/>
            <a:alphaOff val="0"/>
          </a:schemeClr>
        </a:solidFill>
        <a:ln w="6350" cap="flat" cmpd="sng" algn="ctr">
          <a:solidFill>
            <a:schemeClr val="accent4">
              <a:hueOff val="0"/>
              <a:satOff val="0"/>
              <a:lumOff val="0"/>
              <a:alphaOff val="0"/>
            </a:schemeClr>
          </a:solidFill>
          <a:prstDash val="dash"/>
          <a:miter lim="800000"/>
        </a:ln>
        <a:effectLst/>
      </dgm:spPr>
    </dgm:pt>
    <dgm:pt modelId="{37BDF45A-A86E-4C8F-B239-FD52D94A96E4}" type="pres">
      <dgm:prSet presAssocID="{C68AE64F-9762-4C86-8AE4-1BC276CD0A55}" presName="ConnectorPoint" presStyleLbl="fgAcc1" presStyleIdx="2" presStyleCnt="6"/>
      <dgm:spPr>
        <a:solidFill>
          <a:schemeClr val="lt1">
            <a:alpha val="90000"/>
            <a:hueOff val="0"/>
            <a:satOff val="0"/>
            <a:lumOff val="0"/>
            <a:alphaOff val="0"/>
          </a:schemeClr>
        </a:solidFill>
        <a:ln w="12700" cap="flat" cmpd="sng" algn="ctr">
          <a:noFill/>
          <a:prstDash val="solid"/>
          <a:miter lim="800000"/>
        </a:ln>
        <a:effectLst/>
      </dgm:spPr>
    </dgm:pt>
    <dgm:pt modelId="{BBC643AA-C177-4AD5-8DEF-3AAA27C77497}" type="pres">
      <dgm:prSet presAssocID="{C68AE64F-9762-4C86-8AE4-1BC276CD0A55}" presName="EmptyPlaceHolder" presStyleCnt="0"/>
      <dgm:spPr/>
    </dgm:pt>
    <dgm:pt modelId="{011DE34B-B21A-49CF-BF14-55B11CBDEDB0}" type="pres">
      <dgm:prSet presAssocID="{66EBBD8B-F1F8-4C5A-BB46-19E8B70F5DD6}" presName="spaceBetweenRectangles" presStyleCnt="0"/>
      <dgm:spPr/>
    </dgm:pt>
    <dgm:pt modelId="{107BD114-3DC7-4211-81EC-05DEB4185256}" type="pres">
      <dgm:prSet presAssocID="{77D45CEA-3214-4034-AD8B-BD46C172DB24}" presName="composite" presStyleCnt="0"/>
      <dgm:spPr/>
    </dgm:pt>
    <dgm:pt modelId="{FA0E1652-AAF5-476C-913A-97AB64807ADF}" type="pres">
      <dgm:prSet presAssocID="{77D45CEA-3214-4034-AD8B-BD46C172DB24}" presName="L1TextContainer" presStyleLbl="revTx" presStyleIdx="3" presStyleCnt="6">
        <dgm:presLayoutVars>
          <dgm:chMax val="1"/>
          <dgm:chPref val="1"/>
          <dgm:bulletEnabled val="1"/>
        </dgm:presLayoutVars>
      </dgm:prSet>
      <dgm:spPr/>
    </dgm:pt>
    <dgm:pt modelId="{67F6C02A-3BC9-4364-942B-3DBBA2FD2902}" type="pres">
      <dgm:prSet presAssocID="{77D45CEA-3214-4034-AD8B-BD46C172DB24}" presName="L2TextContainerWrapper" presStyleCnt="0">
        <dgm:presLayoutVars>
          <dgm:chMax val="0"/>
          <dgm:chPref val="0"/>
          <dgm:bulletEnabled val="1"/>
        </dgm:presLayoutVars>
      </dgm:prSet>
      <dgm:spPr/>
    </dgm:pt>
    <dgm:pt modelId="{49FAC462-E57B-4D88-8141-B81497E5B362}" type="pres">
      <dgm:prSet presAssocID="{77D45CEA-3214-4034-AD8B-BD46C172DB24}" presName="L2TextContainer" presStyleLbl="bgAccFollowNode1" presStyleIdx="3" presStyleCnt="6"/>
      <dgm:spPr/>
    </dgm:pt>
    <dgm:pt modelId="{F8337772-43CE-432C-A68F-6D9FD88E7746}" type="pres">
      <dgm:prSet presAssocID="{77D45CEA-3214-4034-AD8B-BD46C172DB24}" presName="FlexibleEmptyPlaceHolder" presStyleCnt="0"/>
      <dgm:spPr/>
    </dgm:pt>
    <dgm:pt modelId="{6775224B-BFB9-4AA5-BB3B-7749E9BD74A3}" type="pres">
      <dgm:prSet presAssocID="{77D45CEA-3214-4034-AD8B-BD46C172DB24}" presName="ConnectLine" presStyleLbl="alignNode1" presStyleIdx="3" presStyleCnt="6"/>
      <dgm:spPr>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gm:spPr>
    </dgm:pt>
    <dgm:pt modelId="{3D069A7A-7523-4E51-98D8-EC8446D3FEB3}" type="pres">
      <dgm:prSet presAssocID="{77D45CEA-3214-4034-AD8B-BD46C172DB24}" presName="ConnectorPoint" presStyleLbl="fgAcc1" presStyleIdx="3" presStyleCnt="6"/>
      <dgm:spPr>
        <a:solidFill>
          <a:schemeClr val="lt1">
            <a:alpha val="90000"/>
            <a:hueOff val="0"/>
            <a:satOff val="0"/>
            <a:lumOff val="0"/>
            <a:alphaOff val="0"/>
          </a:schemeClr>
        </a:solidFill>
        <a:ln w="12700" cap="flat" cmpd="sng" algn="ctr">
          <a:noFill/>
          <a:prstDash val="solid"/>
          <a:miter lim="800000"/>
        </a:ln>
        <a:effectLst/>
      </dgm:spPr>
    </dgm:pt>
    <dgm:pt modelId="{52AA7013-B439-490D-89CB-91C03FC24961}" type="pres">
      <dgm:prSet presAssocID="{77D45CEA-3214-4034-AD8B-BD46C172DB24}" presName="EmptyPlaceHolder" presStyleCnt="0"/>
      <dgm:spPr/>
    </dgm:pt>
    <dgm:pt modelId="{3B869817-586C-4CE5-9586-78FD0D928039}" type="pres">
      <dgm:prSet presAssocID="{5404C050-83CD-4DBD-9C83-C1D0E9C3A2E4}" presName="spaceBetweenRectangles" presStyleCnt="0"/>
      <dgm:spPr/>
    </dgm:pt>
    <dgm:pt modelId="{D3C758FB-73BD-4C4F-9A26-2E9B83FB5EEE}" type="pres">
      <dgm:prSet presAssocID="{980E7C75-6CEC-4D6B-BA76-2D73E471542A}" presName="composite" presStyleCnt="0"/>
      <dgm:spPr/>
    </dgm:pt>
    <dgm:pt modelId="{16CCC2FC-17C4-4635-B7B5-1A1A69927A33}" type="pres">
      <dgm:prSet presAssocID="{980E7C75-6CEC-4D6B-BA76-2D73E471542A}" presName="L1TextContainer" presStyleLbl="revTx" presStyleIdx="4" presStyleCnt="6">
        <dgm:presLayoutVars>
          <dgm:chMax val="1"/>
          <dgm:chPref val="1"/>
          <dgm:bulletEnabled val="1"/>
        </dgm:presLayoutVars>
      </dgm:prSet>
      <dgm:spPr/>
    </dgm:pt>
    <dgm:pt modelId="{52E926A7-3110-4BAB-826E-B62D688BBA41}" type="pres">
      <dgm:prSet presAssocID="{980E7C75-6CEC-4D6B-BA76-2D73E471542A}" presName="L2TextContainerWrapper" presStyleCnt="0">
        <dgm:presLayoutVars>
          <dgm:chMax val="0"/>
          <dgm:chPref val="0"/>
          <dgm:bulletEnabled val="1"/>
        </dgm:presLayoutVars>
      </dgm:prSet>
      <dgm:spPr/>
    </dgm:pt>
    <dgm:pt modelId="{7D290257-A469-4B37-9571-E7CA3774F458}" type="pres">
      <dgm:prSet presAssocID="{980E7C75-6CEC-4D6B-BA76-2D73E471542A}" presName="L2TextContainer" presStyleLbl="bgAccFollowNode1" presStyleIdx="4" presStyleCnt="6"/>
      <dgm:spPr/>
    </dgm:pt>
    <dgm:pt modelId="{FC029148-0DAD-49D4-A513-920110AD1629}" type="pres">
      <dgm:prSet presAssocID="{980E7C75-6CEC-4D6B-BA76-2D73E471542A}" presName="FlexibleEmptyPlaceHolder" presStyleCnt="0"/>
      <dgm:spPr/>
    </dgm:pt>
    <dgm:pt modelId="{99962CDE-1507-4E70-BC36-C07C9C9D7768}" type="pres">
      <dgm:prSet presAssocID="{980E7C75-6CEC-4D6B-BA76-2D73E471542A}" presName="ConnectLine" presStyleLbl="alignNode1" presStyleIdx="4" presStyleCnt="6"/>
      <dgm:spPr>
        <a:solidFill>
          <a:schemeClr val="accent6">
            <a:hueOff val="0"/>
            <a:satOff val="0"/>
            <a:lumOff val="0"/>
            <a:alphaOff val="0"/>
          </a:schemeClr>
        </a:solidFill>
        <a:ln w="6350" cap="flat" cmpd="sng" algn="ctr">
          <a:solidFill>
            <a:schemeClr val="accent6">
              <a:hueOff val="0"/>
              <a:satOff val="0"/>
              <a:lumOff val="0"/>
              <a:alphaOff val="0"/>
            </a:schemeClr>
          </a:solidFill>
          <a:prstDash val="dash"/>
          <a:miter lim="800000"/>
        </a:ln>
        <a:effectLst/>
      </dgm:spPr>
    </dgm:pt>
    <dgm:pt modelId="{CEF49D95-C237-468F-A2A4-2B2618132F85}" type="pres">
      <dgm:prSet presAssocID="{980E7C75-6CEC-4D6B-BA76-2D73E471542A}" presName="ConnectorPoint" presStyleLbl="fgAcc1" presStyleIdx="4" presStyleCnt="6"/>
      <dgm:spPr>
        <a:solidFill>
          <a:schemeClr val="lt1">
            <a:alpha val="90000"/>
            <a:hueOff val="0"/>
            <a:satOff val="0"/>
            <a:lumOff val="0"/>
            <a:alphaOff val="0"/>
          </a:schemeClr>
        </a:solidFill>
        <a:ln w="12700" cap="flat" cmpd="sng" algn="ctr">
          <a:noFill/>
          <a:prstDash val="solid"/>
          <a:miter lim="800000"/>
        </a:ln>
        <a:effectLst/>
      </dgm:spPr>
    </dgm:pt>
    <dgm:pt modelId="{395F80AA-D667-4D8C-AF98-440C9E7146A5}" type="pres">
      <dgm:prSet presAssocID="{980E7C75-6CEC-4D6B-BA76-2D73E471542A}" presName="EmptyPlaceHolder" presStyleCnt="0"/>
      <dgm:spPr/>
    </dgm:pt>
    <dgm:pt modelId="{940C16EB-AB03-4F98-A69F-D450EF39CD31}" type="pres">
      <dgm:prSet presAssocID="{FCFB7DC7-C117-4D01-917E-7DCFB8EA48A9}" presName="spaceBetweenRectangles" presStyleCnt="0"/>
      <dgm:spPr/>
    </dgm:pt>
    <dgm:pt modelId="{01364CD1-7B65-4625-AF99-3FB3F1EB06BF}" type="pres">
      <dgm:prSet presAssocID="{E5C137A5-B468-41BD-AB64-8B3B8AC006BC}" presName="composite" presStyleCnt="0"/>
      <dgm:spPr/>
    </dgm:pt>
    <dgm:pt modelId="{A582A993-C4FE-4995-8C33-A91637B9DB1D}" type="pres">
      <dgm:prSet presAssocID="{E5C137A5-B468-41BD-AB64-8B3B8AC006BC}" presName="L1TextContainer" presStyleLbl="revTx" presStyleIdx="5" presStyleCnt="6">
        <dgm:presLayoutVars>
          <dgm:chMax val="1"/>
          <dgm:chPref val="1"/>
          <dgm:bulletEnabled val="1"/>
        </dgm:presLayoutVars>
      </dgm:prSet>
      <dgm:spPr/>
    </dgm:pt>
    <dgm:pt modelId="{7CBD2026-0256-4AFF-A476-6AF3AD07B222}" type="pres">
      <dgm:prSet presAssocID="{E5C137A5-B468-41BD-AB64-8B3B8AC006BC}" presName="L2TextContainerWrapper" presStyleCnt="0">
        <dgm:presLayoutVars>
          <dgm:chMax val="0"/>
          <dgm:chPref val="0"/>
          <dgm:bulletEnabled val="1"/>
        </dgm:presLayoutVars>
      </dgm:prSet>
      <dgm:spPr/>
    </dgm:pt>
    <dgm:pt modelId="{63A99FF9-F34B-4749-BD34-A0EA96D37D71}" type="pres">
      <dgm:prSet presAssocID="{E5C137A5-B468-41BD-AB64-8B3B8AC006BC}" presName="L2TextContainer" presStyleLbl="bgAccFollowNode1" presStyleIdx="5" presStyleCnt="6"/>
      <dgm:spPr/>
    </dgm:pt>
    <dgm:pt modelId="{7995FDA6-1BCF-4341-A837-E3D25F7F054C}" type="pres">
      <dgm:prSet presAssocID="{E5C137A5-B468-41BD-AB64-8B3B8AC006BC}" presName="FlexibleEmptyPlaceHolder" presStyleCnt="0"/>
      <dgm:spPr/>
    </dgm:pt>
    <dgm:pt modelId="{36B9229A-1B49-4FF3-BD07-C7B93F8D9EEC}" type="pres">
      <dgm:prSet presAssocID="{E5C137A5-B468-41BD-AB64-8B3B8AC006BC}" presName="ConnectLine" presStyleLbl="alignNode1" presStyleIdx="5" presStyleCnt="6"/>
      <dgm:spPr>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gm:spPr>
    </dgm:pt>
    <dgm:pt modelId="{521B0288-2C14-4F74-A186-05ADD902C1BE}" type="pres">
      <dgm:prSet presAssocID="{E5C137A5-B468-41BD-AB64-8B3B8AC006BC}" presName="ConnectorPoint" presStyleLbl="fgAcc1" presStyleIdx="5" presStyleCnt="6"/>
      <dgm:spPr>
        <a:solidFill>
          <a:schemeClr val="lt1">
            <a:alpha val="90000"/>
            <a:hueOff val="0"/>
            <a:satOff val="0"/>
            <a:lumOff val="0"/>
            <a:alphaOff val="0"/>
          </a:schemeClr>
        </a:solidFill>
        <a:ln w="12700" cap="flat" cmpd="sng" algn="ctr">
          <a:noFill/>
          <a:prstDash val="solid"/>
          <a:miter lim="800000"/>
        </a:ln>
        <a:effectLst/>
      </dgm:spPr>
    </dgm:pt>
    <dgm:pt modelId="{1E7A825F-EB5B-42BC-A12D-D4629B676677}" type="pres">
      <dgm:prSet presAssocID="{E5C137A5-B468-41BD-AB64-8B3B8AC006BC}" presName="EmptyPlaceHolder" presStyleCnt="0"/>
      <dgm:spPr/>
    </dgm:pt>
  </dgm:ptLst>
  <dgm:cxnLst>
    <dgm:cxn modelId="{90C34205-C4C5-42E6-A393-9479B57BF29F}" srcId="{CB7D4C34-F285-4338-B5B0-CECEDB17EB8C}" destId="{3C5D053E-F86D-42CA-B50F-35F236E683CE}" srcOrd="0" destOrd="0" parTransId="{1B585206-5186-448C-BDA0-15A3C76BA471}" sibTransId="{E7B78712-1AD7-4CB9-BD03-A2960E8DD74D}"/>
    <dgm:cxn modelId="{53DF8612-29AA-4EDD-97A6-C665A8FF0F01}" type="presOf" srcId="{4EEC5E3B-01AA-4670-B6D3-1AAC9127830C}" destId="{7D290257-A469-4B37-9571-E7CA3774F458}" srcOrd="0" destOrd="0" presId="urn:microsoft.com/office/officeart/2017/3/layout/HorizontalPathTimeline"/>
    <dgm:cxn modelId="{3896DB17-7360-4E9D-B946-F06663C3BA3D}" type="presOf" srcId="{C68AE64F-9762-4C86-8AE4-1BC276CD0A55}" destId="{F2EF7F3A-FB4F-4693-A7CE-7B09CC6E58D4}" srcOrd="0" destOrd="0" presId="urn:microsoft.com/office/officeart/2017/3/layout/HorizontalPathTimeline"/>
    <dgm:cxn modelId="{C603EE1B-6937-4DBD-BBBA-F37B0741335E}" srcId="{E5C137A5-B468-41BD-AB64-8B3B8AC006BC}" destId="{9A321ABA-1F35-4657-81C0-8E3FBBE8121E}" srcOrd="0" destOrd="0" parTransId="{40AFF1DD-3D02-4435-A5B2-9FCC46B92F39}" sibTransId="{14B30FD9-768F-45A7-879B-90329E09F723}"/>
    <dgm:cxn modelId="{6EDCF923-1983-4EA4-8783-6726351C6D81}" type="presOf" srcId="{F394B8E5-E345-49D5-96C8-5D5DCC1C838A}" destId="{90F818DB-450C-455C-B6A7-C3916E6AF905}" srcOrd="0" destOrd="0" presId="urn:microsoft.com/office/officeart/2017/3/layout/HorizontalPathTimeline"/>
    <dgm:cxn modelId="{1F49D735-B686-46EC-B1E1-4E5C75FE2FE9}" type="presOf" srcId="{3C5D053E-F86D-42CA-B50F-35F236E683CE}" destId="{3BA693CE-EE3A-4E03-B255-3BEFA94A6FBB}" srcOrd="0" destOrd="0" presId="urn:microsoft.com/office/officeart/2017/3/layout/HorizontalPathTimeline"/>
    <dgm:cxn modelId="{8E9AF23B-C151-46DF-BE33-94D1B7DE6FED}" type="presOf" srcId="{901F5441-C162-4E84-BC98-CCE6A8A9DBF3}" destId="{F061AC30-D993-4D24-99D1-301D368C94B0}" srcOrd="0" destOrd="0" presId="urn:microsoft.com/office/officeart/2017/3/layout/HorizontalPathTimeline"/>
    <dgm:cxn modelId="{640DEF63-7DB8-4FF5-B9A1-F719A2BDAC1F}" type="presOf" srcId="{E5C137A5-B468-41BD-AB64-8B3B8AC006BC}" destId="{A582A993-C4FE-4995-8C33-A91637B9DB1D}" srcOrd="0" destOrd="0" presId="urn:microsoft.com/office/officeart/2017/3/layout/HorizontalPathTimeline"/>
    <dgm:cxn modelId="{C3E92267-0DE4-41D3-9A60-D909E8F4DEE9}" srcId="{F394B8E5-E345-49D5-96C8-5D5DCC1C838A}" destId="{B7326018-D203-4C02-BAED-FC02AC796860}" srcOrd="0" destOrd="0" parTransId="{BC39CA06-4608-4807-838A-40F0A7EA5EB2}" sibTransId="{0AE32318-A7C3-469D-82C0-9EBB7968B482}"/>
    <dgm:cxn modelId="{CD0B2967-29F1-4495-ABE2-3AD45B38C916}" srcId="{3C5D053E-F86D-42CA-B50F-35F236E683CE}" destId="{14E88DAA-F563-4DEA-8F62-1A9330A98279}" srcOrd="0" destOrd="0" parTransId="{3644937F-08D6-47A2-94C5-97F02597E4C4}" sibTransId="{0F27CA35-C44B-4704-95C5-A9C6130D8FD5}"/>
    <dgm:cxn modelId="{0771AF75-F3DC-44D2-BE23-4175E8FA63D1}" type="presOf" srcId="{14E88DAA-F563-4DEA-8F62-1A9330A98279}" destId="{53C96F62-C031-4DD7-A3A2-F093C9065DF4}" srcOrd="0" destOrd="0" presId="urn:microsoft.com/office/officeart/2017/3/layout/HorizontalPathTimeline"/>
    <dgm:cxn modelId="{F8ADD877-F114-47E9-AD6B-8EF583D15BFA}" type="presOf" srcId="{980E7C75-6CEC-4D6B-BA76-2D73E471542A}" destId="{16CCC2FC-17C4-4635-B7B5-1A1A69927A33}" srcOrd="0" destOrd="0" presId="urn:microsoft.com/office/officeart/2017/3/layout/HorizontalPathTimeline"/>
    <dgm:cxn modelId="{10601F93-D353-4709-92C7-1E61D1EA37D5}" srcId="{980E7C75-6CEC-4D6B-BA76-2D73E471542A}" destId="{4EEC5E3B-01AA-4670-B6D3-1AAC9127830C}" srcOrd="0" destOrd="0" parTransId="{C89CBB90-FAC6-4F13-BB92-8F2ED31272C1}" sibTransId="{8100E67F-C78B-4051-8D28-2E5CC63A1729}"/>
    <dgm:cxn modelId="{5F823CA2-9A79-4DD4-B757-8B42286D3271}" srcId="{CB7D4C34-F285-4338-B5B0-CECEDB17EB8C}" destId="{C68AE64F-9762-4C86-8AE4-1BC276CD0A55}" srcOrd="2" destOrd="0" parTransId="{51A69B3C-D2C9-4A0A-B3BA-1C39FC1A084A}" sibTransId="{66EBBD8B-F1F8-4C5A-BB46-19E8B70F5DD6}"/>
    <dgm:cxn modelId="{C84E3FA6-CFDB-45A8-A34D-9B8AC3560C3A}" type="presOf" srcId="{CB7D4C34-F285-4338-B5B0-CECEDB17EB8C}" destId="{E118E979-5982-4F98-825F-638D7534D214}" srcOrd="0" destOrd="0" presId="urn:microsoft.com/office/officeart/2017/3/layout/HorizontalPathTimeline"/>
    <dgm:cxn modelId="{FFA68CAA-A286-4FCB-8E77-FA3CD771B8BA}" srcId="{CB7D4C34-F285-4338-B5B0-CECEDB17EB8C}" destId="{E5C137A5-B468-41BD-AB64-8B3B8AC006BC}" srcOrd="5" destOrd="0" parTransId="{7683CFAC-DA74-4DE2-B5CD-3BF67D54EEE5}" sibTransId="{F0F231A9-D5BD-4A2B-BD18-053283DDF1D2}"/>
    <dgm:cxn modelId="{8423D7AF-BFE0-428E-A815-12A50DF7B78A}" type="presOf" srcId="{77D45CEA-3214-4034-AD8B-BD46C172DB24}" destId="{FA0E1652-AAF5-476C-913A-97AB64807ADF}" srcOrd="0" destOrd="0" presId="urn:microsoft.com/office/officeart/2017/3/layout/HorizontalPathTimeline"/>
    <dgm:cxn modelId="{B5FFEEC4-1C4F-4E4F-937F-7A10702AE118}" srcId="{CB7D4C34-F285-4338-B5B0-CECEDB17EB8C}" destId="{980E7C75-6CEC-4D6B-BA76-2D73E471542A}" srcOrd="4" destOrd="0" parTransId="{4FE909FD-6C0D-4A40-AB7B-9F756DA55D35}" sibTransId="{FCFB7DC7-C117-4D01-917E-7DCFB8EA48A9}"/>
    <dgm:cxn modelId="{E9D205CB-58DD-42A1-A61B-056235B36513}" type="presOf" srcId="{9A321ABA-1F35-4657-81C0-8E3FBBE8121E}" destId="{63A99FF9-F34B-4749-BD34-A0EA96D37D71}" srcOrd="0" destOrd="0" presId="urn:microsoft.com/office/officeart/2017/3/layout/HorizontalPathTimeline"/>
    <dgm:cxn modelId="{2FD121CE-5B56-442C-97F4-3E473D1D6978}" srcId="{77D45CEA-3214-4034-AD8B-BD46C172DB24}" destId="{20E50D89-3D06-4FCD-8DF5-D56262FF8765}" srcOrd="0" destOrd="0" parTransId="{B09EDDDD-24CD-4E41-B792-0FE9BAC73202}" sibTransId="{E9A9FDC7-AAAE-442E-AAD9-02DB6D813E0B}"/>
    <dgm:cxn modelId="{22A52BCE-05B0-478E-80AC-7A27EF6521F8}" srcId="{C68AE64F-9762-4C86-8AE4-1BC276CD0A55}" destId="{901F5441-C162-4E84-BC98-CCE6A8A9DBF3}" srcOrd="0" destOrd="0" parTransId="{49BE3330-361C-495E-88D6-7EE2DEA04C12}" sibTransId="{DF0250FB-099C-46B1-9A85-7EEDA6B997A2}"/>
    <dgm:cxn modelId="{DB4E27DF-A2CE-467D-9CC0-6D1D46B608D3}" srcId="{CB7D4C34-F285-4338-B5B0-CECEDB17EB8C}" destId="{F394B8E5-E345-49D5-96C8-5D5DCC1C838A}" srcOrd="1" destOrd="0" parTransId="{88887AA0-CEFD-4008-BEE8-C58CDE17E8F4}" sibTransId="{5C46DE98-0063-4335-8EE7-FFA25F893935}"/>
    <dgm:cxn modelId="{D00C2DE4-C048-414D-ACE9-07D6C0E657E9}" type="presOf" srcId="{B7326018-D203-4C02-BAED-FC02AC796860}" destId="{95A1243E-FB94-4A49-9F0C-1AF1AD4F05E3}" srcOrd="0" destOrd="0" presId="urn:microsoft.com/office/officeart/2017/3/layout/HorizontalPathTimeline"/>
    <dgm:cxn modelId="{2E96E9E5-64D8-4A6C-9475-ACF780E94A70}" type="presOf" srcId="{20E50D89-3D06-4FCD-8DF5-D56262FF8765}" destId="{49FAC462-E57B-4D88-8141-B81497E5B362}" srcOrd="0" destOrd="0" presId="urn:microsoft.com/office/officeart/2017/3/layout/HorizontalPathTimeline"/>
    <dgm:cxn modelId="{A2EF5CFB-9BF9-408F-8B5E-DD463D5DEF2F}" srcId="{CB7D4C34-F285-4338-B5B0-CECEDB17EB8C}" destId="{77D45CEA-3214-4034-AD8B-BD46C172DB24}" srcOrd="3" destOrd="0" parTransId="{A6F392C9-A345-4227-9957-ABEE0341E945}" sibTransId="{5404C050-83CD-4DBD-9C83-C1D0E9C3A2E4}"/>
    <dgm:cxn modelId="{A6195AA6-3BB3-4464-BB03-86D97AF24400}" type="presParOf" srcId="{E118E979-5982-4F98-825F-638D7534D214}" destId="{D56D12F5-B9B5-40C3-B611-314CAFE494A1}" srcOrd="0" destOrd="0" presId="urn:microsoft.com/office/officeart/2017/3/layout/HorizontalPathTimeline"/>
    <dgm:cxn modelId="{0035BD97-B83A-44E0-B150-98ED56AFD5C4}" type="presParOf" srcId="{E118E979-5982-4F98-825F-638D7534D214}" destId="{0E8C15A3-02E2-4077-95DD-C13B9873BE5A}" srcOrd="1" destOrd="0" presId="urn:microsoft.com/office/officeart/2017/3/layout/HorizontalPathTimeline"/>
    <dgm:cxn modelId="{83750A18-5E38-4A05-AFFA-132E8692553C}" type="presParOf" srcId="{0E8C15A3-02E2-4077-95DD-C13B9873BE5A}" destId="{E6A9829A-73AF-458E-AD69-8E3E6AA6948C}" srcOrd="0" destOrd="0" presId="urn:microsoft.com/office/officeart/2017/3/layout/HorizontalPathTimeline"/>
    <dgm:cxn modelId="{C42A8C16-12AA-4044-BA88-C1A754B97830}" type="presParOf" srcId="{E6A9829A-73AF-458E-AD69-8E3E6AA6948C}" destId="{3BA693CE-EE3A-4E03-B255-3BEFA94A6FBB}" srcOrd="0" destOrd="0" presId="urn:microsoft.com/office/officeart/2017/3/layout/HorizontalPathTimeline"/>
    <dgm:cxn modelId="{63797D56-6E8D-42C3-A01A-6A3BC6D9AC43}" type="presParOf" srcId="{E6A9829A-73AF-458E-AD69-8E3E6AA6948C}" destId="{C1DDB870-4C5E-4DDD-BA25-F2C4A666257B}" srcOrd="1" destOrd="0" presId="urn:microsoft.com/office/officeart/2017/3/layout/HorizontalPathTimeline"/>
    <dgm:cxn modelId="{ABEAA199-7375-4BE5-B3D7-122EA87DFC54}" type="presParOf" srcId="{C1DDB870-4C5E-4DDD-BA25-F2C4A666257B}" destId="{53C96F62-C031-4DD7-A3A2-F093C9065DF4}" srcOrd="0" destOrd="0" presId="urn:microsoft.com/office/officeart/2017/3/layout/HorizontalPathTimeline"/>
    <dgm:cxn modelId="{A97761E4-CF8D-451E-AA12-34E47E01BAE7}" type="presParOf" srcId="{C1DDB870-4C5E-4DDD-BA25-F2C4A666257B}" destId="{7D843A1F-1C37-4EA6-A491-40179FF8300D}" srcOrd="1" destOrd="0" presId="urn:microsoft.com/office/officeart/2017/3/layout/HorizontalPathTimeline"/>
    <dgm:cxn modelId="{64B3FCD2-767B-4F1E-B247-46C4CFFEABC3}" type="presParOf" srcId="{E6A9829A-73AF-458E-AD69-8E3E6AA6948C}" destId="{6C55BC98-E113-4394-A450-86B89408B4EB}" srcOrd="2" destOrd="0" presId="urn:microsoft.com/office/officeart/2017/3/layout/HorizontalPathTimeline"/>
    <dgm:cxn modelId="{B2A23817-C0F1-4693-8422-E072141830E6}" type="presParOf" srcId="{E6A9829A-73AF-458E-AD69-8E3E6AA6948C}" destId="{C5A529DF-B818-45A9-B9F2-565C6CF94BC4}" srcOrd="3" destOrd="0" presId="urn:microsoft.com/office/officeart/2017/3/layout/HorizontalPathTimeline"/>
    <dgm:cxn modelId="{BCCC1523-638B-4937-AAFF-B47DCC3B6096}" type="presParOf" srcId="{E6A9829A-73AF-458E-AD69-8E3E6AA6948C}" destId="{DAB4AC90-214B-4CAB-8B0F-9657E9FE32CD}" srcOrd="4" destOrd="0" presId="urn:microsoft.com/office/officeart/2017/3/layout/HorizontalPathTimeline"/>
    <dgm:cxn modelId="{0EC05DCE-6CFB-47D6-BEDF-88241EEFCA27}" type="presParOf" srcId="{0E8C15A3-02E2-4077-95DD-C13B9873BE5A}" destId="{48816055-2B7D-444C-A835-DAC981BDB864}" srcOrd="1" destOrd="0" presId="urn:microsoft.com/office/officeart/2017/3/layout/HorizontalPathTimeline"/>
    <dgm:cxn modelId="{A7D543B9-2002-4897-ADA7-6D2B09FB91D8}" type="presParOf" srcId="{0E8C15A3-02E2-4077-95DD-C13B9873BE5A}" destId="{E1E6538C-947C-4068-A1D6-33E8D59F09D6}" srcOrd="2" destOrd="0" presId="urn:microsoft.com/office/officeart/2017/3/layout/HorizontalPathTimeline"/>
    <dgm:cxn modelId="{D55AE04E-FEAA-4709-82BC-83612A95E150}" type="presParOf" srcId="{E1E6538C-947C-4068-A1D6-33E8D59F09D6}" destId="{90F818DB-450C-455C-B6A7-C3916E6AF905}" srcOrd="0" destOrd="0" presId="urn:microsoft.com/office/officeart/2017/3/layout/HorizontalPathTimeline"/>
    <dgm:cxn modelId="{AC34E3E7-D749-43C9-BDE2-C9C70CC7A1E6}" type="presParOf" srcId="{E1E6538C-947C-4068-A1D6-33E8D59F09D6}" destId="{A087661C-2365-4EB8-80C6-1D0C758B6AC2}" srcOrd="1" destOrd="0" presId="urn:microsoft.com/office/officeart/2017/3/layout/HorizontalPathTimeline"/>
    <dgm:cxn modelId="{ED9943DB-407E-4CFF-B2A0-DE68D59A884E}" type="presParOf" srcId="{A087661C-2365-4EB8-80C6-1D0C758B6AC2}" destId="{95A1243E-FB94-4A49-9F0C-1AF1AD4F05E3}" srcOrd="0" destOrd="0" presId="urn:microsoft.com/office/officeart/2017/3/layout/HorizontalPathTimeline"/>
    <dgm:cxn modelId="{B7D2EB2F-914B-410A-95F7-743E443B47FB}" type="presParOf" srcId="{A087661C-2365-4EB8-80C6-1D0C758B6AC2}" destId="{0C8A6A76-754E-4E97-A228-9028F6F17BB3}" srcOrd="1" destOrd="0" presId="urn:microsoft.com/office/officeart/2017/3/layout/HorizontalPathTimeline"/>
    <dgm:cxn modelId="{C9F5FA95-0B70-4334-9E2C-140DF17771C7}" type="presParOf" srcId="{E1E6538C-947C-4068-A1D6-33E8D59F09D6}" destId="{2F4203C1-ED6E-41FE-9202-2950B750DB83}" srcOrd="2" destOrd="0" presId="urn:microsoft.com/office/officeart/2017/3/layout/HorizontalPathTimeline"/>
    <dgm:cxn modelId="{D3E87F03-A5D3-4D9F-8854-16800BCDF9DF}" type="presParOf" srcId="{E1E6538C-947C-4068-A1D6-33E8D59F09D6}" destId="{21B397B3-BBAA-4341-9CB8-60FAB9037736}" srcOrd="3" destOrd="0" presId="urn:microsoft.com/office/officeart/2017/3/layout/HorizontalPathTimeline"/>
    <dgm:cxn modelId="{F76E6AA0-AB43-455F-921E-B1B7E351B8F5}" type="presParOf" srcId="{E1E6538C-947C-4068-A1D6-33E8D59F09D6}" destId="{5929DA7A-04CE-48E2-A970-A6ADC34388B5}" srcOrd="4" destOrd="0" presId="urn:microsoft.com/office/officeart/2017/3/layout/HorizontalPathTimeline"/>
    <dgm:cxn modelId="{6BC2B7A5-6FF1-450C-88D9-0F75D9EE25B8}" type="presParOf" srcId="{0E8C15A3-02E2-4077-95DD-C13B9873BE5A}" destId="{16B3CE64-8166-4D4E-ADEA-241CB43FC149}" srcOrd="3" destOrd="0" presId="urn:microsoft.com/office/officeart/2017/3/layout/HorizontalPathTimeline"/>
    <dgm:cxn modelId="{CCFB9951-5616-4803-AA08-F6279ABE495A}" type="presParOf" srcId="{0E8C15A3-02E2-4077-95DD-C13B9873BE5A}" destId="{338946AA-C90C-4EA9-847D-49599340A9E1}" srcOrd="4" destOrd="0" presId="urn:microsoft.com/office/officeart/2017/3/layout/HorizontalPathTimeline"/>
    <dgm:cxn modelId="{D7730AF2-A4C7-42EF-90F9-4F61C72DEDDD}" type="presParOf" srcId="{338946AA-C90C-4EA9-847D-49599340A9E1}" destId="{F2EF7F3A-FB4F-4693-A7CE-7B09CC6E58D4}" srcOrd="0" destOrd="0" presId="urn:microsoft.com/office/officeart/2017/3/layout/HorizontalPathTimeline"/>
    <dgm:cxn modelId="{F97B8DA8-CB6C-4253-9D00-7814F204420F}" type="presParOf" srcId="{338946AA-C90C-4EA9-847D-49599340A9E1}" destId="{106063FA-15A3-4DC4-A700-5C8AC66B032F}" srcOrd="1" destOrd="0" presId="urn:microsoft.com/office/officeart/2017/3/layout/HorizontalPathTimeline"/>
    <dgm:cxn modelId="{2DFB25F7-3E32-4854-9822-C8FD5E2078E7}" type="presParOf" srcId="{106063FA-15A3-4DC4-A700-5C8AC66B032F}" destId="{F061AC30-D993-4D24-99D1-301D368C94B0}" srcOrd="0" destOrd="0" presId="urn:microsoft.com/office/officeart/2017/3/layout/HorizontalPathTimeline"/>
    <dgm:cxn modelId="{9C0362C4-4F84-4D9B-AA0A-CD48AD01E200}" type="presParOf" srcId="{106063FA-15A3-4DC4-A700-5C8AC66B032F}" destId="{98B5A003-6550-48FD-8F9D-1D46590DDEE3}" srcOrd="1" destOrd="0" presId="urn:microsoft.com/office/officeart/2017/3/layout/HorizontalPathTimeline"/>
    <dgm:cxn modelId="{3EB99700-8E56-4238-A500-EC31C22FCCAE}" type="presParOf" srcId="{338946AA-C90C-4EA9-847D-49599340A9E1}" destId="{EBD1418B-FE0F-41D5-8C0C-1B2A9C0038A9}" srcOrd="2" destOrd="0" presId="urn:microsoft.com/office/officeart/2017/3/layout/HorizontalPathTimeline"/>
    <dgm:cxn modelId="{2B3C4ECA-32A6-4DC2-90A5-EA8C8CE5473E}" type="presParOf" srcId="{338946AA-C90C-4EA9-847D-49599340A9E1}" destId="{37BDF45A-A86E-4C8F-B239-FD52D94A96E4}" srcOrd="3" destOrd="0" presId="urn:microsoft.com/office/officeart/2017/3/layout/HorizontalPathTimeline"/>
    <dgm:cxn modelId="{6FC6FE22-71F4-4E5B-BDBB-1C68F453A497}" type="presParOf" srcId="{338946AA-C90C-4EA9-847D-49599340A9E1}" destId="{BBC643AA-C177-4AD5-8DEF-3AAA27C77497}" srcOrd="4" destOrd="0" presId="urn:microsoft.com/office/officeart/2017/3/layout/HorizontalPathTimeline"/>
    <dgm:cxn modelId="{9AE35BD5-5E83-4D52-A3D4-EFECD5734187}" type="presParOf" srcId="{0E8C15A3-02E2-4077-95DD-C13B9873BE5A}" destId="{011DE34B-B21A-49CF-BF14-55B11CBDEDB0}" srcOrd="5" destOrd="0" presId="urn:microsoft.com/office/officeart/2017/3/layout/HorizontalPathTimeline"/>
    <dgm:cxn modelId="{EBCF62EF-C808-450A-BE37-226A0C70694F}" type="presParOf" srcId="{0E8C15A3-02E2-4077-95DD-C13B9873BE5A}" destId="{107BD114-3DC7-4211-81EC-05DEB4185256}" srcOrd="6" destOrd="0" presId="urn:microsoft.com/office/officeart/2017/3/layout/HorizontalPathTimeline"/>
    <dgm:cxn modelId="{A39AA452-B233-4481-B3DE-C9534B23B963}" type="presParOf" srcId="{107BD114-3DC7-4211-81EC-05DEB4185256}" destId="{FA0E1652-AAF5-476C-913A-97AB64807ADF}" srcOrd="0" destOrd="0" presId="urn:microsoft.com/office/officeart/2017/3/layout/HorizontalPathTimeline"/>
    <dgm:cxn modelId="{EB0EC100-960B-40E0-99C4-79735A15AF73}" type="presParOf" srcId="{107BD114-3DC7-4211-81EC-05DEB4185256}" destId="{67F6C02A-3BC9-4364-942B-3DBBA2FD2902}" srcOrd="1" destOrd="0" presId="urn:microsoft.com/office/officeart/2017/3/layout/HorizontalPathTimeline"/>
    <dgm:cxn modelId="{B5C0EB93-CEBB-4008-BA14-437BE8CF532D}" type="presParOf" srcId="{67F6C02A-3BC9-4364-942B-3DBBA2FD2902}" destId="{49FAC462-E57B-4D88-8141-B81497E5B362}" srcOrd="0" destOrd="0" presId="urn:microsoft.com/office/officeart/2017/3/layout/HorizontalPathTimeline"/>
    <dgm:cxn modelId="{F15CE13B-0409-4FC2-8FB6-BC71415B5514}" type="presParOf" srcId="{67F6C02A-3BC9-4364-942B-3DBBA2FD2902}" destId="{F8337772-43CE-432C-A68F-6D9FD88E7746}" srcOrd="1" destOrd="0" presId="urn:microsoft.com/office/officeart/2017/3/layout/HorizontalPathTimeline"/>
    <dgm:cxn modelId="{0E4EBD35-AA73-4C04-AEFD-89F4E5E8C615}" type="presParOf" srcId="{107BD114-3DC7-4211-81EC-05DEB4185256}" destId="{6775224B-BFB9-4AA5-BB3B-7749E9BD74A3}" srcOrd="2" destOrd="0" presId="urn:microsoft.com/office/officeart/2017/3/layout/HorizontalPathTimeline"/>
    <dgm:cxn modelId="{A8BB5CEB-FE24-4E76-B779-E6CEB44A9715}" type="presParOf" srcId="{107BD114-3DC7-4211-81EC-05DEB4185256}" destId="{3D069A7A-7523-4E51-98D8-EC8446D3FEB3}" srcOrd="3" destOrd="0" presId="urn:microsoft.com/office/officeart/2017/3/layout/HorizontalPathTimeline"/>
    <dgm:cxn modelId="{FF8695FE-103A-48BE-941C-F8405152015B}" type="presParOf" srcId="{107BD114-3DC7-4211-81EC-05DEB4185256}" destId="{52AA7013-B439-490D-89CB-91C03FC24961}" srcOrd="4" destOrd="0" presId="urn:microsoft.com/office/officeart/2017/3/layout/HorizontalPathTimeline"/>
    <dgm:cxn modelId="{F3CB6DF9-B8C4-4785-AD5C-3933436D5ACA}" type="presParOf" srcId="{0E8C15A3-02E2-4077-95DD-C13B9873BE5A}" destId="{3B869817-586C-4CE5-9586-78FD0D928039}" srcOrd="7" destOrd="0" presId="urn:microsoft.com/office/officeart/2017/3/layout/HorizontalPathTimeline"/>
    <dgm:cxn modelId="{0C1D1FC3-2569-4453-BB6C-3FC6E6519551}" type="presParOf" srcId="{0E8C15A3-02E2-4077-95DD-C13B9873BE5A}" destId="{D3C758FB-73BD-4C4F-9A26-2E9B83FB5EEE}" srcOrd="8" destOrd="0" presId="urn:microsoft.com/office/officeart/2017/3/layout/HorizontalPathTimeline"/>
    <dgm:cxn modelId="{0E7CFAC2-876C-4647-A9A9-20CBA413D627}" type="presParOf" srcId="{D3C758FB-73BD-4C4F-9A26-2E9B83FB5EEE}" destId="{16CCC2FC-17C4-4635-B7B5-1A1A69927A33}" srcOrd="0" destOrd="0" presId="urn:microsoft.com/office/officeart/2017/3/layout/HorizontalPathTimeline"/>
    <dgm:cxn modelId="{F9E8A95D-5541-4159-800D-48C4E48F62EB}" type="presParOf" srcId="{D3C758FB-73BD-4C4F-9A26-2E9B83FB5EEE}" destId="{52E926A7-3110-4BAB-826E-B62D688BBA41}" srcOrd="1" destOrd="0" presId="urn:microsoft.com/office/officeart/2017/3/layout/HorizontalPathTimeline"/>
    <dgm:cxn modelId="{7DD6E4A6-7E43-4291-A031-BEFDE5998DA1}" type="presParOf" srcId="{52E926A7-3110-4BAB-826E-B62D688BBA41}" destId="{7D290257-A469-4B37-9571-E7CA3774F458}" srcOrd="0" destOrd="0" presId="urn:microsoft.com/office/officeart/2017/3/layout/HorizontalPathTimeline"/>
    <dgm:cxn modelId="{9DA96EBA-1BC8-41B1-8C66-33A691519291}" type="presParOf" srcId="{52E926A7-3110-4BAB-826E-B62D688BBA41}" destId="{FC029148-0DAD-49D4-A513-920110AD1629}" srcOrd="1" destOrd="0" presId="urn:microsoft.com/office/officeart/2017/3/layout/HorizontalPathTimeline"/>
    <dgm:cxn modelId="{7C2BE6C6-EB8E-49CF-8C97-77BFFF6FB5E9}" type="presParOf" srcId="{D3C758FB-73BD-4C4F-9A26-2E9B83FB5EEE}" destId="{99962CDE-1507-4E70-BC36-C07C9C9D7768}" srcOrd="2" destOrd="0" presId="urn:microsoft.com/office/officeart/2017/3/layout/HorizontalPathTimeline"/>
    <dgm:cxn modelId="{1F8545C4-9819-49AF-BC2E-B507F92F6297}" type="presParOf" srcId="{D3C758FB-73BD-4C4F-9A26-2E9B83FB5EEE}" destId="{CEF49D95-C237-468F-A2A4-2B2618132F85}" srcOrd="3" destOrd="0" presId="urn:microsoft.com/office/officeart/2017/3/layout/HorizontalPathTimeline"/>
    <dgm:cxn modelId="{AC9004C7-7A4E-48D0-9379-314D55E283B9}" type="presParOf" srcId="{D3C758FB-73BD-4C4F-9A26-2E9B83FB5EEE}" destId="{395F80AA-D667-4D8C-AF98-440C9E7146A5}" srcOrd="4" destOrd="0" presId="urn:microsoft.com/office/officeart/2017/3/layout/HorizontalPathTimeline"/>
    <dgm:cxn modelId="{C659F79A-1D01-48E4-9E4B-7723D6305829}" type="presParOf" srcId="{0E8C15A3-02E2-4077-95DD-C13B9873BE5A}" destId="{940C16EB-AB03-4F98-A69F-D450EF39CD31}" srcOrd="9" destOrd="0" presId="urn:microsoft.com/office/officeart/2017/3/layout/HorizontalPathTimeline"/>
    <dgm:cxn modelId="{D5666CDC-F24F-416C-937A-F00800D17ACF}" type="presParOf" srcId="{0E8C15A3-02E2-4077-95DD-C13B9873BE5A}" destId="{01364CD1-7B65-4625-AF99-3FB3F1EB06BF}" srcOrd="10" destOrd="0" presId="urn:microsoft.com/office/officeart/2017/3/layout/HorizontalPathTimeline"/>
    <dgm:cxn modelId="{47AE522A-B646-45CD-A743-6177F8A8AB0A}" type="presParOf" srcId="{01364CD1-7B65-4625-AF99-3FB3F1EB06BF}" destId="{A582A993-C4FE-4995-8C33-A91637B9DB1D}" srcOrd="0" destOrd="0" presId="urn:microsoft.com/office/officeart/2017/3/layout/HorizontalPathTimeline"/>
    <dgm:cxn modelId="{9B363067-E2EA-4C6F-B895-1AEB4E949990}" type="presParOf" srcId="{01364CD1-7B65-4625-AF99-3FB3F1EB06BF}" destId="{7CBD2026-0256-4AFF-A476-6AF3AD07B222}" srcOrd="1" destOrd="0" presId="urn:microsoft.com/office/officeart/2017/3/layout/HorizontalPathTimeline"/>
    <dgm:cxn modelId="{128EB564-9333-40A8-81A9-2A0DC5A7619D}" type="presParOf" srcId="{7CBD2026-0256-4AFF-A476-6AF3AD07B222}" destId="{63A99FF9-F34B-4749-BD34-A0EA96D37D71}" srcOrd="0" destOrd="0" presId="urn:microsoft.com/office/officeart/2017/3/layout/HorizontalPathTimeline"/>
    <dgm:cxn modelId="{E72860A0-174F-49F0-A047-2FBBA7AD6B16}" type="presParOf" srcId="{7CBD2026-0256-4AFF-A476-6AF3AD07B222}" destId="{7995FDA6-1BCF-4341-A837-E3D25F7F054C}" srcOrd="1" destOrd="0" presId="urn:microsoft.com/office/officeart/2017/3/layout/HorizontalPathTimeline"/>
    <dgm:cxn modelId="{5D3389E7-25A8-43CD-8980-BDA0932D61B2}" type="presParOf" srcId="{01364CD1-7B65-4625-AF99-3FB3F1EB06BF}" destId="{36B9229A-1B49-4FF3-BD07-C7B93F8D9EEC}" srcOrd="2" destOrd="0" presId="urn:microsoft.com/office/officeart/2017/3/layout/HorizontalPathTimeline"/>
    <dgm:cxn modelId="{273F8905-332A-44AA-AA7A-886CE5BC4B9E}" type="presParOf" srcId="{01364CD1-7B65-4625-AF99-3FB3F1EB06BF}" destId="{521B0288-2C14-4F74-A186-05ADD902C1BE}" srcOrd="3" destOrd="0" presId="urn:microsoft.com/office/officeart/2017/3/layout/HorizontalPathTimeline"/>
    <dgm:cxn modelId="{EC3D1756-9D65-4458-93D0-4513B8A32F1A}" type="presParOf" srcId="{01364CD1-7B65-4625-AF99-3FB3F1EB06BF}" destId="{1E7A825F-EB5B-42BC-A12D-D4629B676677}" srcOrd="4" destOrd="0" presId="urn:microsoft.com/office/officeart/2017/3/layout/HorizontalPathTimeline"/>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960F95A-3670-4E56-BB2E-5B55EF96C90D}" type="doc">
      <dgm:prSet loTypeId="urn:microsoft.com/office/officeart/2016/7/layout/VerticalDownArrowProcess" loCatId="process" qsTypeId="urn:microsoft.com/office/officeart/2005/8/quickstyle/simple1" qsCatId="simple" csTypeId="urn:microsoft.com/office/officeart/2005/8/colors/colorful2" csCatId="colorful" phldr="1"/>
      <dgm:spPr/>
      <dgm:t>
        <a:bodyPr/>
        <a:lstStyle/>
        <a:p>
          <a:endParaRPr lang="en-US"/>
        </a:p>
      </dgm:t>
    </dgm:pt>
    <dgm:pt modelId="{F7133B71-F030-4EF1-8FB8-5B88155E2464}">
      <dgm:prSet custT="1"/>
      <dgm:spPr>
        <a:solidFill>
          <a:srgbClr val="5DB88D"/>
        </a:solidFill>
        <a:ln>
          <a:noFill/>
        </a:ln>
      </dgm:spPr>
      <dgm:t>
        <a:bodyPr/>
        <a:lstStyle/>
        <a:p>
          <a:pPr>
            <a:lnSpc>
              <a:spcPct val="100000"/>
            </a:lnSpc>
          </a:pPr>
          <a:r>
            <a:rPr lang="en-US" sz="1400" dirty="0">
              <a:latin typeface="+mj-lt"/>
            </a:rPr>
            <a:t>Research</a:t>
          </a:r>
        </a:p>
      </dgm:t>
    </dgm:pt>
    <dgm:pt modelId="{ACF8F580-8AC4-480D-991B-F7CF4EED6409}" type="parTrans" cxnId="{89AFA36A-79E5-4AF9-AB8F-416645582E63}">
      <dgm:prSet/>
      <dgm:spPr/>
      <dgm:t>
        <a:bodyPr/>
        <a:lstStyle/>
        <a:p>
          <a:endParaRPr lang="en-US" sz="1400">
            <a:latin typeface="+mj-lt"/>
          </a:endParaRPr>
        </a:p>
      </dgm:t>
    </dgm:pt>
    <dgm:pt modelId="{C5F20CD0-D730-419E-B59B-D2E43578ABC9}" type="sibTrans" cxnId="{89AFA36A-79E5-4AF9-AB8F-416645582E63}">
      <dgm:prSet/>
      <dgm:spPr/>
      <dgm:t>
        <a:bodyPr/>
        <a:lstStyle/>
        <a:p>
          <a:endParaRPr lang="en-US" sz="1400">
            <a:latin typeface="+mj-lt"/>
          </a:endParaRPr>
        </a:p>
      </dgm:t>
    </dgm:pt>
    <dgm:pt modelId="{33741738-7956-4503-AC14-8BE5D761D60F}">
      <dgm:prSet custT="1"/>
      <dgm:spPr>
        <a:solidFill>
          <a:srgbClr val="5DB88D">
            <a:alpha val="54000"/>
          </a:srgbClr>
        </a:solidFill>
        <a:ln>
          <a:noFill/>
        </a:ln>
      </dgm:spPr>
      <dgm:t>
        <a:bodyPr/>
        <a:lstStyle/>
        <a:p>
          <a:pPr>
            <a:lnSpc>
              <a:spcPct val="100000"/>
            </a:lnSpc>
          </a:pPr>
          <a:r>
            <a:rPr lang="en-US" sz="1400" dirty="0">
              <a:latin typeface="+mj-lt"/>
            </a:rPr>
            <a:t>Use the parents/guardians’ section of the UCAS website at www.ucas.com/parents.</a:t>
          </a:r>
        </a:p>
      </dgm:t>
    </dgm:pt>
    <dgm:pt modelId="{AD3EB840-7277-4C3F-9966-4D9FB47A5E29}" type="parTrans" cxnId="{ADCA6E19-AFAD-4ED0-9BB4-0CF8ABE5784D}">
      <dgm:prSet/>
      <dgm:spPr/>
      <dgm:t>
        <a:bodyPr/>
        <a:lstStyle/>
        <a:p>
          <a:endParaRPr lang="en-US" sz="1400">
            <a:latin typeface="+mj-lt"/>
          </a:endParaRPr>
        </a:p>
      </dgm:t>
    </dgm:pt>
    <dgm:pt modelId="{C4E8E738-B35C-4A48-8E90-99C77F6C6198}" type="sibTrans" cxnId="{ADCA6E19-AFAD-4ED0-9BB4-0CF8ABE5784D}">
      <dgm:prSet/>
      <dgm:spPr/>
      <dgm:t>
        <a:bodyPr/>
        <a:lstStyle/>
        <a:p>
          <a:endParaRPr lang="en-US" sz="1400">
            <a:latin typeface="+mj-lt"/>
          </a:endParaRPr>
        </a:p>
      </dgm:t>
    </dgm:pt>
    <dgm:pt modelId="{30125EDC-D3DF-4F4E-A7EA-D9BAA8EF1BFE}">
      <dgm:prSet custT="1"/>
      <dgm:spPr>
        <a:solidFill>
          <a:srgbClr val="FBC651"/>
        </a:solidFill>
        <a:ln>
          <a:noFill/>
        </a:ln>
      </dgm:spPr>
      <dgm:t>
        <a:bodyPr/>
        <a:lstStyle/>
        <a:p>
          <a:pPr>
            <a:lnSpc>
              <a:spcPct val="100000"/>
            </a:lnSpc>
          </a:pPr>
          <a:r>
            <a:rPr lang="en-US" sz="1400">
              <a:latin typeface="+mj-lt"/>
            </a:rPr>
            <a:t>Sign up</a:t>
          </a:r>
        </a:p>
      </dgm:t>
    </dgm:pt>
    <dgm:pt modelId="{085EB479-FB33-4C2E-BE35-E3ACBB3A2C1E}" type="parTrans" cxnId="{E6030468-5D6E-4F78-AAA3-D3D4092C0E4B}">
      <dgm:prSet/>
      <dgm:spPr/>
      <dgm:t>
        <a:bodyPr/>
        <a:lstStyle/>
        <a:p>
          <a:endParaRPr lang="en-US" sz="1400">
            <a:latin typeface="+mj-lt"/>
          </a:endParaRPr>
        </a:p>
      </dgm:t>
    </dgm:pt>
    <dgm:pt modelId="{250DF134-7819-4242-B3F8-C868D4C33FE1}" type="sibTrans" cxnId="{E6030468-5D6E-4F78-AAA3-D3D4092C0E4B}">
      <dgm:prSet/>
      <dgm:spPr/>
      <dgm:t>
        <a:bodyPr/>
        <a:lstStyle/>
        <a:p>
          <a:endParaRPr lang="en-US" sz="1400">
            <a:latin typeface="+mj-lt"/>
          </a:endParaRPr>
        </a:p>
      </dgm:t>
    </dgm:pt>
    <dgm:pt modelId="{933EE9B0-B2FF-4A53-8895-DFD5B18EDAAF}">
      <dgm:prSet custT="1"/>
      <dgm:spPr>
        <a:solidFill>
          <a:srgbClr val="FBC651">
            <a:alpha val="54000"/>
          </a:srgbClr>
        </a:solidFill>
        <a:ln>
          <a:noFill/>
        </a:ln>
      </dgm:spPr>
      <dgm:t>
        <a:bodyPr/>
        <a:lstStyle/>
        <a:p>
          <a:pPr>
            <a:lnSpc>
              <a:spcPct val="100000"/>
            </a:lnSpc>
          </a:pPr>
          <a:r>
            <a:rPr lang="en-US" sz="1400" dirty="0">
              <a:latin typeface="+mj-lt"/>
            </a:rPr>
            <a:t>Sign up for parent updates from UCAS and get everything you need to know about the application process direct to your inbox.</a:t>
          </a:r>
        </a:p>
      </dgm:t>
    </dgm:pt>
    <dgm:pt modelId="{59B500A7-A49E-41F1-BC47-16962A91D7FB}" type="parTrans" cxnId="{AD92482A-A3BE-42BA-AC52-523571DBDC86}">
      <dgm:prSet/>
      <dgm:spPr/>
      <dgm:t>
        <a:bodyPr/>
        <a:lstStyle/>
        <a:p>
          <a:endParaRPr lang="en-US" sz="1400">
            <a:latin typeface="+mj-lt"/>
          </a:endParaRPr>
        </a:p>
      </dgm:t>
    </dgm:pt>
    <dgm:pt modelId="{288C7A47-0A06-43A6-9D45-4BF469AC5A6C}" type="sibTrans" cxnId="{AD92482A-A3BE-42BA-AC52-523571DBDC86}">
      <dgm:prSet/>
      <dgm:spPr/>
      <dgm:t>
        <a:bodyPr/>
        <a:lstStyle/>
        <a:p>
          <a:endParaRPr lang="en-US" sz="1400">
            <a:latin typeface="+mj-lt"/>
          </a:endParaRPr>
        </a:p>
      </dgm:t>
    </dgm:pt>
    <dgm:pt modelId="{3632D8EF-FC73-4A4A-9BE7-3474283D6D5E}">
      <dgm:prSet custT="1"/>
      <dgm:spPr>
        <a:solidFill>
          <a:srgbClr val="FF6451"/>
        </a:solidFill>
        <a:ln>
          <a:noFill/>
        </a:ln>
      </dgm:spPr>
      <dgm:t>
        <a:bodyPr/>
        <a:lstStyle/>
        <a:p>
          <a:pPr>
            <a:lnSpc>
              <a:spcPct val="100000"/>
            </a:lnSpc>
          </a:pPr>
          <a:r>
            <a:rPr lang="en-US" sz="1400" dirty="0">
              <a:latin typeface="+mj-lt"/>
            </a:rPr>
            <a:t>Open days</a:t>
          </a:r>
        </a:p>
      </dgm:t>
    </dgm:pt>
    <dgm:pt modelId="{C9A0A2A9-4DBF-488E-AE09-3FD728EED472}" type="parTrans" cxnId="{F9E1459E-D97A-40D2-BA93-406B10AC34F2}">
      <dgm:prSet/>
      <dgm:spPr/>
      <dgm:t>
        <a:bodyPr/>
        <a:lstStyle/>
        <a:p>
          <a:endParaRPr lang="en-US" sz="1400">
            <a:latin typeface="+mj-lt"/>
          </a:endParaRPr>
        </a:p>
      </dgm:t>
    </dgm:pt>
    <dgm:pt modelId="{E238D755-BDF7-4EDC-8DD7-D60E5EC09F7B}" type="sibTrans" cxnId="{F9E1459E-D97A-40D2-BA93-406B10AC34F2}">
      <dgm:prSet/>
      <dgm:spPr/>
      <dgm:t>
        <a:bodyPr/>
        <a:lstStyle/>
        <a:p>
          <a:endParaRPr lang="en-US" sz="1400">
            <a:latin typeface="+mj-lt"/>
          </a:endParaRPr>
        </a:p>
      </dgm:t>
    </dgm:pt>
    <dgm:pt modelId="{9DA39B06-8F8D-43DB-BF54-7C7041FA65AB}">
      <dgm:prSet custT="1"/>
      <dgm:spPr>
        <a:solidFill>
          <a:srgbClr val="FF6451">
            <a:alpha val="54000"/>
          </a:srgbClr>
        </a:solidFill>
        <a:ln>
          <a:noFill/>
        </a:ln>
      </dgm:spPr>
      <dgm:t>
        <a:bodyPr/>
        <a:lstStyle/>
        <a:p>
          <a:pPr rtl="0">
            <a:lnSpc>
              <a:spcPct val="100000"/>
            </a:lnSpc>
          </a:pPr>
          <a:r>
            <a:rPr lang="en-US" sz="1400" dirty="0">
              <a:latin typeface="+mj-lt"/>
            </a:rPr>
            <a:t>Attend virtual events and open days – you may have a different perspective.</a:t>
          </a:r>
        </a:p>
      </dgm:t>
    </dgm:pt>
    <dgm:pt modelId="{70F12D13-CFF2-4D00-8281-BB13C39774F8}" type="parTrans" cxnId="{5C5E24B0-FED3-4C9D-A3F3-6A6249BD3B01}">
      <dgm:prSet/>
      <dgm:spPr/>
      <dgm:t>
        <a:bodyPr/>
        <a:lstStyle/>
        <a:p>
          <a:endParaRPr lang="en-US" sz="1400">
            <a:latin typeface="+mj-lt"/>
          </a:endParaRPr>
        </a:p>
      </dgm:t>
    </dgm:pt>
    <dgm:pt modelId="{A8D91352-FD90-449E-AB04-EF907EBA4853}" type="sibTrans" cxnId="{5C5E24B0-FED3-4C9D-A3F3-6A6249BD3B01}">
      <dgm:prSet/>
      <dgm:spPr/>
      <dgm:t>
        <a:bodyPr/>
        <a:lstStyle/>
        <a:p>
          <a:endParaRPr lang="en-US" sz="1400">
            <a:latin typeface="+mj-lt"/>
          </a:endParaRPr>
        </a:p>
      </dgm:t>
    </dgm:pt>
    <dgm:pt modelId="{98950086-D1C7-498F-A5C4-249EE1564D0E}">
      <dgm:prSet custT="1"/>
      <dgm:spPr>
        <a:solidFill>
          <a:srgbClr val="836CD8"/>
        </a:solidFill>
        <a:ln>
          <a:noFill/>
        </a:ln>
      </dgm:spPr>
      <dgm:t>
        <a:bodyPr/>
        <a:lstStyle/>
        <a:p>
          <a:pPr>
            <a:lnSpc>
              <a:spcPct val="100000"/>
            </a:lnSpc>
          </a:pPr>
          <a:r>
            <a:rPr lang="en-US" sz="1400" dirty="0">
              <a:latin typeface="+mj-lt"/>
            </a:rPr>
            <a:t>Be proactive</a:t>
          </a:r>
        </a:p>
      </dgm:t>
    </dgm:pt>
    <dgm:pt modelId="{D3328F37-5632-468E-A2C3-FC93B9A336CE}" type="parTrans" cxnId="{93A331AC-ED0B-46F3-8702-0F307A8B3C5F}">
      <dgm:prSet/>
      <dgm:spPr/>
      <dgm:t>
        <a:bodyPr/>
        <a:lstStyle/>
        <a:p>
          <a:endParaRPr lang="en-US" sz="1400">
            <a:latin typeface="+mj-lt"/>
          </a:endParaRPr>
        </a:p>
      </dgm:t>
    </dgm:pt>
    <dgm:pt modelId="{D8177D30-B583-425E-8C8E-26382A78DFE6}" type="sibTrans" cxnId="{93A331AC-ED0B-46F3-8702-0F307A8B3C5F}">
      <dgm:prSet/>
      <dgm:spPr/>
      <dgm:t>
        <a:bodyPr/>
        <a:lstStyle/>
        <a:p>
          <a:endParaRPr lang="en-US" sz="1400">
            <a:latin typeface="+mj-lt"/>
          </a:endParaRPr>
        </a:p>
      </dgm:t>
    </dgm:pt>
    <dgm:pt modelId="{A9333EDB-C59F-4C10-BF92-43A76D8F9A4A}">
      <dgm:prSet custT="1"/>
      <dgm:spPr>
        <a:solidFill>
          <a:srgbClr val="836CD8">
            <a:alpha val="54000"/>
          </a:srgbClr>
        </a:solidFill>
        <a:ln>
          <a:noFill/>
        </a:ln>
      </dgm:spPr>
      <dgm:t>
        <a:bodyPr/>
        <a:lstStyle/>
        <a:p>
          <a:pPr>
            <a:lnSpc>
              <a:spcPct val="100000"/>
            </a:lnSpc>
          </a:pPr>
          <a:r>
            <a:rPr lang="en-US" sz="1400" dirty="0">
              <a:latin typeface="+mj-lt"/>
            </a:rPr>
            <a:t>Make sure they carefully read everything that is sent to them and don’t book holidays at key times!</a:t>
          </a:r>
        </a:p>
      </dgm:t>
    </dgm:pt>
    <dgm:pt modelId="{EB050844-6730-4464-8898-09BDB2A239BF}" type="parTrans" cxnId="{2C1E6C9F-8026-43DA-ADFD-74FFF779A28B}">
      <dgm:prSet/>
      <dgm:spPr/>
      <dgm:t>
        <a:bodyPr/>
        <a:lstStyle/>
        <a:p>
          <a:endParaRPr lang="en-US" sz="1400">
            <a:latin typeface="+mj-lt"/>
          </a:endParaRPr>
        </a:p>
      </dgm:t>
    </dgm:pt>
    <dgm:pt modelId="{2BE091CF-4911-4F1A-942E-85A86C3CE303}" type="sibTrans" cxnId="{2C1E6C9F-8026-43DA-ADFD-74FFF779A28B}">
      <dgm:prSet/>
      <dgm:spPr/>
      <dgm:t>
        <a:bodyPr/>
        <a:lstStyle/>
        <a:p>
          <a:endParaRPr lang="en-US" sz="1400">
            <a:latin typeface="+mj-lt"/>
          </a:endParaRPr>
        </a:p>
      </dgm:t>
    </dgm:pt>
    <dgm:pt modelId="{07693C17-4FE6-42E9-B51D-9BEB2528615E}" type="pres">
      <dgm:prSet presAssocID="{F960F95A-3670-4E56-BB2E-5B55EF96C90D}" presName="Name0" presStyleCnt="0">
        <dgm:presLayoutVars>
          <dgm:dir/>
          <dgm:animLvl val="lvl"/>
          <dgm:resizeHandles val="exact"/>
        </dgm:presLayoutVars>
      </dgm:prSet>
      <dgm:spPr/>
    </dgm:pt>
    <dgm:pt modelId="{1B6A153B-E08D-45BD-8B14-7459A551DF74}" type="pres">
      <dgm:prSet presAssocID="{98950086-D1C7-498F-A5C4-249EE1564D0E}" presName="boxAndChildren" presStyleCnt="0"/>
      <dgm:spPr/>
    </dgm:pt>
    <dgm:pt modelId="{5B584A26-7F0E-4B47-9C1C-743AA0F47B29}" type="pres">
      <dgm:prSet presAssocID="{98950086-D1C7-498F-A5C4-249EE1564D0E}" presName="parentTextBox" presStyleLbl="alignNode1" presStyleIdx="0" presStyleCnt="4"/>
      <dgm:spPr/>
    </dgm:pt>
    <dgm:pt modelId="{9FC6F4E6-ED12-4790-B733-8CFF38A2F8E5}" type="pres">
      <dgm:prSet presAssocID="{98950086-D1C7-498F-A5C4-249EE1564D0E}" presName="descendantBox" presStyleLbl="bgAccFollowNode1" presStyleIdx="0" presStyleCnt="4"/>
      <dgm:spPr/>
    </dgm:pt>
    <dgm:pt modelId="{803C29BB-F9BB-4A60-ADCE-B09F4F132CE4}" type="pres">
      <dgm:prSet presAssocID="{E238D755-BDF7-4EDC-8DD7-D60E5EC09F7B}" presName="sp" presStyleCnt="0"/>
      <dgm:spPr/>
    </dgm:pt>
    <dgm:pt modelId="{A64DCE2E-BC6F-44B1-B004-7337B6D4421E}" type="pres">
      <dgm:prSet presAssocID="{3632D8EF-FC73-4A4A-9BE7-3474283D6D5E}" presName="arrowAndChildren" presStyleCnt="0"/>
      <dgm:spPr/>
    </dgm:pt>
    <dgm:pt modelId="{23417FFF-EBBF-4B39-82C5-14B0024AA43F}" type="pres">
      <dgm:prSet presAssocID="{3632D8EF-FC73-4A4A-9BE7-3474283D6D5E}" presName="parentTextArrow" presStyleLbl="node1" presStyleIdx="0" presStyleCnt="0"/>
      <dgm:spPr/>
    </dgm:pt>
    <dgm:pt modelId="{10BBADAB-F65A-4239-91EC-274C7A935BF2}" type="pres">
      <dgm:prSet presAssocID="{3632D8EF-FC73-4A4A-9BE7-3474283D6D5E}" presName="arrow" presStyleLbl="alignNode1" presStyleIdx="1" presStyleCnt="4"/>
      <dgm:spPr/>
    </dgm:pt>
    <dgm:pt modelId="{E41F4342-9FFE-47FE-BEE8-D529769CFD0B}" type="pres">
      <dgm:prSet presAssocID="{3632D8EF-FC73-4A4A-9BE7-3474283D6D5E}" presName="descendantArrow" presStyleLbl="bgAccFollowNode1" presStyleIdx="1" presStyleCnt="4"/>
      <dgm:spPr/>
    </dgm:pt>
    <dgm:pt modelId="{ED661A36-E9A4-49E6-93F7-21B715D738E8}" type="pres">
      <dgm:prSet presAssocID="{250DF134-7819-4242-B3F8-C868D4C33FE1}" presName="sp" presStyleCnt="0"/>
      <dgm:spPr/>
    </dgm:pt>
    <dgm:pt modelId="{1D4FEF1D-9ED6-4D26-94AF-894EC5D47476}" type="pres">
      <dgm:prSet presAssocID="{30125EDC-D3DF-4F4E-A7EA-D9BAA8EF1BFE}" presName="arrowAndChildren" presStyleCnt="0"/>
      <dgm:spPr/>
    </dgm:pt>
    <dgm:pt modelId="{4B912E9D-6B93-4B9A-828D-AEE2C9E8C2B1}" type="pres">
      <dgm:prSet presAssocID="{30125EDC-D3DF-4F4E-A7EA-D9BAA8EF1BFE}" presName="parentTextArrow" presStyleLbl="node1" presStyleIdx="0" presStyleCnt="0"/>
      <dgm:spPr/>
    </dgm:pt>
    <dgm:pt modelId="{7EC65C04-1863-417B-AB94-0725177F04A4}" type="pres">
      <dgm:prSet presAssocID="{30125EDC-D3DF-4F4E-A7EA-D9BAA8EF1BFE}" presName="arrow" presStyleLbl="alignNode1" presStyleIdx="2" presStyleCnt="4"/>
      <dgm:spPr/>
    </dgm:pt>
    <dgm:pt modelId="{30BE029A-8C4B-4640-9BBB-08FE9ECE8AD2}" type="pres">
      <dgm:prSet presAssocID="{30125EDC-D3DF-4F4E-A7EA-D9BAA8EF1BFE}" presName="descendantArrow" presStyleLbl="bgAccFollowNode1" presStyleIdx="2" presStyleCnt="4"/>
      <dgm:spPr/>
    </dgm:pt>
    <dgm:pt modelId="{8C9C5D48-A2DB-4C97-9439-118C51E6CA43}" type="pres">
      <dgm:prSet presAssocID="{C5F20CD0-D730-419E-B59B-D2E43578ABC9}" presName="sp" presStyleCnt="0"/>
      <dgm:spPr/>
    </dgm:pt>
    <dgm:pt modelId="{EDA03E52-0C8C-4FAB-9EC5-32A20B76BE95}" type="pres">
      <dgm:prSet presAssocID="{F7133B71-F030-4EF1-8FB8-5B88155E2464}" presName="arrowAndChildren" presStyleCnt="0"/>
      <dgm:spPr/>
    </dgm:pt>
    <dgm:pt modelId="{02C45550-1BCD-418B-A98C-FEEC88706FFC}" type="pres">
      <dgm:prSet presAssocID="{F7133B71-F030-4EF1-8FB8-5B88155E2464}" presName="parentTextArrow" presStyleLbl="node1" presStyleIdx="0" presStyleCnt="0"/>
      <dgm:spPr/>
    </dgm:pt>
    <dgm:pt modelId="{85A4FDBA-388D-451A-AC69-E5F11176299A}" type="pres">
      <dgm:prSet presAssocID="{F7133B71-F030-4EF1-8FB8-5B88155E2464}" presName="arrow" presStyleLbl="alignNode1" presStyleIdx="3" presStyleCnt="4"/>
      <dgm:spPr/>
    </dgm:pt>
    <dgm:pt modelId="{52E280DE-3718-4C98-9385-CEF1A59AB3BA}" type="pres">
      <dgm:prSet presAssocID="{F7133B71-F030-4EF1-8FB8-5B88155E2464}" presName="descendantArrow" presStyleLbl="bgAccFollowNode1" presStyleIdx="3" presStyleCnt="4"/>
      <dgm:spPr/>
    </dgm:pt>
  </dgm:ptLst>
  <dgm:cxnLst>
    <dgm:cxn modelId="{52223E00-05BC-4CFB-84C4-53A61A020B81}" type="presOf" srcId="{933EE9B0-B2FF-4A53-8895-DFD5B18EDAAF}" destId="{30BE029A-8C4B-4640-9BBB-08FE9ECE8AD2}" srcOrd="0" destOrd="0" presId="urn:microsoft.com/office/officeart/2016/7/layout/VerticalDownArrowProcess"/>
    <dgm:cxn modelId="{66FB6611-6FFF-404B-BF83-6560068EA5EF}" type="presOf" srcId="{F7133B71-F030-4EF1-8FB8-5B88155E2464}" destId="{02C45550-1BCD-418B-A98C-FEEC88706FFC}" srcOrd="0" destOrd="0" presId="urn:microsoft.com/office/officeart/2016/7/layout/VerticalDownArrowProcess"/>
    <dgm:cxn modelId="{ADCA6E19-AFAD-4ED0-9BB4-0CF8ABE5784D}" srcId="{F7133B71-F030-4EF1-8FB8-5B88155E2464}" destId="{33741738-7956-4503-AC14-8BE5D761D60F}" srcOrd="0" destOrd="0" parTransId="{AD3EB840-7277-4C3F-9966-4D9FB47A5E29}" sibTransId="{C4E8E738-B35C-4A48-8E90-99C77F6C6198}"/>
    <dgm:cxn modelId="{AD92482A-A3BE-42BA-AC52-523571DBDC86}" srcId="{30125EDC-D3DF-4F4E-A7EA-D9BAA8EF1BFE}" destId="{933EE9B0-B2FF-4A53-8895-DFD5B18EDAAF}" srcOrd="0" destOrd="0" parTransId="{59B500A7-A49E-41F1-BC47-16962A91D7FB}" sibTransId="{288C7A47-0A06-43A6-9D45-4BF469AC5A6C}"/>
    <dgm:cxn modelId="{B0080C64-2928-4911-B206-4519480C7097}" type="presOf" srcId="{3632D8EF-FC73-4A4A-9BE7-3474283D6D5E}" destId="{10BBADAB-F65A-4239-91EC-274C7A935BF2}" srcOrd="1" destOrd="0" presId="urn:microsoft.com/office/officeart/2016/7/layout/VerticalDownArrowProcess"/>
    <dgm:cxn modelId="{A870C164-B931-42D4-BDC6-5EE165FB76C9}" type="presOf" srcId="{F7133B71-F030-4EF1-8FB8-5B88155E2464}" destId="{85A4FDBA-388D-451A-AC69-E5F11176299A}" srcOrd="1" destOrd="0" presId="urn:microsoft.com/office/officeart/2016/7/layout/VerticalDownArrowProcess"/>
    <dgm:cxn modelId="{E6030468-5D6E-4F78-AAA3-D3D4092C0E4B}" srcId="{F960F95A-3670-4E56-BB2E-5B55EF96C90D}" destId="{30125EDC-D3DF-4F4E-A7EA-D9BAA8EF1BFE}" srcOrd="1" destOrd="0" parTransId="{085EB479-FB33-4C2E-BE35-E3ACBB3A2C1E}" sibTransId="{250DF134-7819-4242-B3F8-C868D4C33FE1}"/>
    <dgm:cxn modelId="{89AFA36A-79E5-4AF9-AB8F-416645582E63}" srcId="{F960F95A-3670-4E56-BB2E-5B55EF96C90D}" destId="{F7133B71-F030-4EF1-8FB8-5B88155E2464}" srcOrd="0" destOrd="0" parTransId="{ACF8F580-8AC4-480D-991B-F7CF4EED6409}" sibTransId="{C5F20CD0-D730-419E-B59B-D2E43578ABC9}"/>
    <dgm:cxn modelId="{6AD6F551-C009-45EB-A100-862C79FB4D69}" type="presOf" srcId="{98950086-D1C7-498F-A5C4-249EE1564D0E}" destId="{5B584A26-7F0E-4B47-9C1C-743AA0F47B29}" srcOrd="0" destOrd="0" presId="urn:microsoft.com/office/officeart/2016/7/layout/VerticalDownArrowProcess"/>
    <dgm:cxn modelId="{F1814093-DE36-4A91-AB4B-A4166F927228}" type="presOf" srcId="{30125EDC-D3DF-4F4E-A7EA-D9BAA8EF1BFE}" destId="{4B912E9D-6B93-4B9A-828D-AEE2C9E8C2B1}" srcOrd="0" destOrd="0" presId="urn:microsoft.com/office/officeart/2016/7/layout/VerticalDownArrowProcess"/>
    <dgm:cxn modelId="{44BE8F9C-6B89-499D-BBE5-0D2A13632CFF}" type="presOf" srcId="{F960F95A-3670-4E56-BB2E-5B55EF96C90D}" destId="{07693C17-4FE6-42E9-B51D-9BEB2528615E}" srcOrd="0" destOrd="0" presId="urn:microsoft.com/office/officeart/2016/7/layout/VerticalDownArrowProcess"/>
    <dgm:cxn modelId="{2E57AD9D-2C73-43CC-927B-5CC612538A2D}" type="presOf" srcId="{9DA39B06-8F8D-43DB-BF54-7C7041FA65AB}" destId="{E41F4342-9FFE-47FE-BEE8-D529769CFD0B}" srcOrd="0" destOrd="0" presId="urn:microsoft.com/office/officeart/2016/7/layout/VerticalDownArrowProcess"/>
    <dgm:cxn modelId="{F9E1459E-D97A-40D2-BA93-406B10AC34F2}" srcId="{F960F95A-3670-4E56-BB2E-5B55EF96C90D}" destId="{3632D8EF-FC73-4A4A-9BE7-3474283D6D5E}" srcOrd="2" destOrd="0" parTransId="{C9A0A2A9-4DBF-488E-AE09-3FD728EED472}" sibTransId="{E238D755-BDF7-4EDC-8DD7-D60E5EC09F7B}"/>
    <dgm:cxn modelId="{2C1E6C9F-8026-43DA-ADFD-74FFF779A28B}" srcId="{98950086-D1C7-498F-A5C4-249EE1564D0E}" destId="{A9333EDB-C59F-4C10-BF92-43A76D8F9A4A}" srcOrd="0" destOrd="0" parTransId="{EB050844-6730-4464-8898-09BDB2A239BF}" sibTransId="{2BE091CF-4911-4F1A-942E-85A86C3CE303}"/>
    <dgm:cxn modelId="{5FFBD49F-E152-46ED-8F1C-BD276811522E}" type="presOf" srcId="{A9333EDB-C59F-4C10-BF92-43A76D8F9A4A}" destId="{9FC6F4E6-ED12-4790-B733-8CFF38A2F8E5}" srcOrd="0" destOrd="0" presId="urn:microsoft.com/office/officeart/2016/7/layout/VerticalDownArrowProcess"/>
    <dgm:cxn modelId="{CE80E4A1-AA69-469F-B992-7E641D36ACB7}" type="presOf" srcId="{33741738-7956-4503-AC14-8BE5D761D60F}" destId="{52E280DE-3718-4C98-9385-CEF1A59AB3BA}" srcOrd="0" destOrd="0" presId="urn:microsoft.com/office/officeart/2016/7/layout/VerticalDownArrowProcess"/>
    <dgm:cxn modelId="{2C0B40A7-0B96-470B-97A4-A69B2A95AC23}" type="presOf" srcId="{30125EDC-D3DF-4F4E-A7EA-D9BAA8EF1BFE}" destId="{7EC65C04-1863-417B-AB94-0725177F04A4}" srcOrd="1" destOrd="0" presId="urn:microsoft.com/office/officeart/2016/7/layout/VerticalDownArrowProcess"/>
    <dgm:cxn modelId="{93A331AC-ED0B-46F3-8702-0F307A8B3C5F}" srcId="{F960F95A-3670-4E56-BB2E-5B55EF96C90D}" destId="{98950086-D1C7-498F-A5C4-249EE1564D0E}" srcOrd="3" destOrd="0" parTransId="{D3328F37-5632-468E-A2C3-FC93B9A336CE}" sibTransId="{D8177D30-B583-425E-8C8E-26382A78DFE6}"/>
    <dgm:cxn modelId="{5C5E24B0-FED3-4C9D-A3F3-6A6249BD3B01}" srcId="{3632D8EF-FC73-4A4A-9BE7-3474283D6D5E}" destId="{9DA39B06-8F8D-43DB-BF54-7C7041FA65AB}" srcOrd="0" destOrd="0" parTransId="{70F12D13-CFF2-4D00-8281-BB13C39774F8}" sibTransId="{A8D91352-FD90-449E-AB04-EF907EBA4853}"/>
    <dgm:cxn modelId="{6D5DDBFD-B44B-4AD0-9D88-94CCCB2232CB}" type="presOf" srcId="{3632D8EF-FC73-4A4A-9BE7-3474283D6D5E}" destId="{23417FFF-EBBF-4B39-82C5-14B0024AA43F}" srcOrd="0" destOrd="0" presId="urn:microsoft.com/office/officeart/2016/7/layout/VerticalDownArrowProcess"/>
    <dgm:cxn modelId="{86F5550A-C02A-4619-8210-1239B7844EE0}" type="presParOf" srcId="{07693C17-4FE6-42E9-B51D-9BEB2528615E}" destId="{1B6A153B-E08D-45BD-8B14-7459A551DF74}" srcOrd="0" destOrd="0" presId="urn:microsoft.com/office/officeart/2016/7/layout/VerticalDownArrowProcess"/>
    <dgm:cxn modelId="{E0446EE7-5B57-4A05-95E6-53EC2B9A7F18}" type="presParOf" srcId="{1B6A153B-E08D-45BD-8B14-7459A551DF74}" destId="{5B584A26-7F0E-4B47-9C1C-743AA0F47B29}" srcOrd="0" destOrd="0" presId="urn:microsoft.com/office/officeart/2016/7/layout/VerticalDownArrowProcess"/>
    <dgm:cxn modelId="{7568604E-8AE6-4C5E-8E09-813A57F90AF0}" type="presParOf" srcId="{1B6A153B-E08D-45BD-8B14-7459A551DF74}" destId="{9FC6F4E6-ED12-4790-B733-8CFF38A2F8E5}" srcOrd="1" destOrd="0" presId="urn:microsoft.com/office/officeart/2016/7/layout/VerticalDownArrowProcess"/>
    <dgm:cxn modelId="{4F26A7DA-BFB3-48EB-88A3-6A170D38E8C0}" type="presParOf" srcId="{07693C17-4FE6-42E9-B51D-9BEB2528615E}" destId="{803C29BB-F9BB-4A60-ADCE-B09F4F132CE4}" srcOrd="1" destOrd="0" presId="urn:microsoft.com/office/officeart/2016/7/layout/VerticalDownArrowProcess"/>
    <dgm:cxn modelId="{176C7CE2-B647-4294-A997-190F725A95BD}" type="presParOf" srcId="{07693C17-4FE6-42E9-B51D-9BEB2528615E}" destId="{A64DCE2E-BC6F-44B1-B004-7337B6D4421E}" srcOrd="2" destOrd="0" presId="urn:microsoft.com/office/officeart/2016/7/layout/VerticalDownArrowProcess"/>
    <dgm:cxn modelId="{BC12F3DC-D737-40B2-964B-F66FDC905B7F}" type="presParOf" srcId="{A64DCE2E-BC6F-44B1-B004-7337B6D4421E}" destId="{23417FFF-EBBF-4B39-82C5-14B0024AA43F}" srcOrd="0" destOrd="0" presId="urn:microsoft.com/office/officeart/2016/7/layout/VerticalDownArrowProcess"/>
    <dgm:cxn modelId="{C6375038-7932-42FA-865D-CDB74160B076}" type="presParOf" srcId="{A64DCE2E-BC6F-44B1-B004-7337B6D4421E}" destId="{10BBADAB-F65A-4239-91EC-274C7A935BF2}" srcOrd="1" destOrd="0" presId="urn:microsoft.com/office/officeart/2016/7/layout/VerticalDownArrowProcess"/>
    <dgm:cxn modelId="{CD100120-4F97-46B2-AB70-61A01327679F}" type="presParOf" srcId="{A64DCE2E-BC6F-44B1-B004-7337B6D4421E}" destId="{E41F4342-9FFE-47FE-BEE8-D529769CFD0B}" srcOrd="2" destOrd="0" presId="urn:microsoft.com/office/officeart/2016/7/layout/VerticalDownArrowProcess"/>
    <dgm:cxn modelId="{B5FB062E-5359-483A-80A4-F0B4F947E4E6}" type="presParOf" srcId="{07693C17-4FE6-42E9-B51D-9BEB2528615E}" destId="{ED661A36-E9A4-49E6-93F7-21B715D738E8}" srcOrd="3" destOrd="0" presId="urn:microsoft.com/office/officeart/2016/7/layout/VerticalDownArrowProcess"/>
    <dgm:cxn modelId="{33B03DB9-60CC-4A68-A69C-C1BEB8F14678}" type="presParOf" srcId="{07693C17-4FE6-42E9-B51D-9BEB2528615E}" destId="{1D4FEF1D-9ED6-4D26-94AF-894EC5D47476}" srcOrd="4" destOrd="0" presId="urn:microsoft.com/office/officeart/2016/7/layout/VerticalDownArrowProcess"/>
    <dgm:cxn modelId="{F4E45960-969B-484A-BCAE-B20160681492}" type="presParOf" srcId="{1D4FEF1D-9ED6-4D26-94AF-894EC5D47476}" destId="{4B912E9D-6B93-4B9A-828D-AEE2C9E8C2B1}" srcOrd="0" destOrd="0" presId="urn:microsoft.com/office/officeart/2016/7/layout/VerticalDownArrowProcess"/>
    <dgm:cxn modelId="{820AB8F4-7AF6-450A-B247-2E6E56B862A1}" type="presParOf" srcId="{1D4FEF1D-9ED6-4D26-94AF-894EC5D47476}" destId="{7EC65C04-1863-417B-AB94-0725177F04A4}" srcOrd="1" destOrd="0" presId="urn:microsoft.com/office/officeart/2016/7/layout/VerticalDownArrowProcess"/>
    <dgm:cxn modelId="{3A88B705-1378-4E2D-A4C7-1A10367BC4C9}" type="presParOf" srcId="{1D4FEF1D-9ED6-4D26-94AF-894EC5D47476}" destId="{30BE029A-8C4B-4640-9BBB-08FE9ECE8AD2}" srcOrd="2" destOrd="0" presId="urn:microsoft.com/office/officeart/2016/7/layout/VerticalDownArrowProcess"/>
    <dgm:cxn modelId="{E4995306-EAB5-481A-9ADD-CA5756AFEDD4}" type="presParOf" srcId="{07693C17-4FE6-42E9-B51D-9BEB2528615E}" destId="{8C9C5D48-A2DB-4C97-9439-118C51E6CA43}" srcOrd="5" destOrd="0" presId="urn:microsoft.com/office/officeart/2016/7/layout/VerticalDownArrowProcess"/>
    <dgm:cxn modelId="{2324784A-0A1C-4705-B86E-7F1D9CF73D70}" type="presParOf" srcId="{07693C17-4FE6-42E9-B51D-9BEB2528615E}" destId="{EDA03E52-0C8C-4FAB-9EC5-32A20B76BE95}" srcOrd="6" destOrd="0" presId="urn:microsoft.com/office/officeart/2016/7/layout/VerticalDownArrowProcess"/>
    <dgm:cxn modelId="{D6ED9D0E-EEF0-4828-A834-4F858B48CE74}" type="presParOf" srcId="{EDA03E52-0C8C-4FAB-9EC5-32A20B76BE95}" destId="{02C45550-1BCD-418B-A98C-FEEC88706FFC}" srcOrd="0" destOrd="0" presId="urn:microsoft.com/office/officeart/2016/7/layout/VerticalDownArrowProcess"/>
    <dgm:cxn modelId="{52FF0556-CEDA-4DD1-9C97-287AFFFC067E}" type="presParOf" srcId="{EDA03E52-0C8C-4FAB-9EC5-32A20B76BE95}" destId="{85A4FDBA-388D-451A-AC69-E5F11176299A}" srcOrd="1" destOrd="0" presId="urn:microsoft.com/office/officeart/2016/7/layout/VerticalDownArrowProcess"/>
    <dgm:cxn modelId="{3D454098-8CDA-45BC-BD9A-44B76430F2CB}" type="presParOf" srcId="{EDA03E52-0C8C-4FAB-9EC5-32A20B76BE95}" destId="{52E280DE-3718-4C98-9385-CEF1A59AB3BA}" srcOrd="2" destOrd="0" presId="urn:microsoft.com/office/officeart/2016/7/layout/VerticalDown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F0E0B-3389-4F1F-B6F3-CC8D315FD19C}">
      <dsp:nvSpPr>
        <dsp:cNvPr id="0" name=""/>
        <dsp:cNvSpPr/>
      </dsp:nvSpPr>
      <dsp:spPr>
        <a:xfrm>
          <a:off x="286161" y="756361"/>
          <a:ext cx="889980" cy="889980"/>
        </a:xfrm>
        <a:prstGeom prst="round2DiagRect">
          <a:avLst>
            <a:gd name="adj1" fmla="val 29727"/>
            <a:gd name="adj2" fmla="val 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4CD5F33-D052-4F2A-B07F-E72982AD8215}">
      <dsp:nvSpPr>
        <dsp:cNvPr id="0" name=""/>
        <dsp:cNvSpPr/>
      </dsp:nvSpPr>
      <dsp:spPr>
        <a:xfrm>
          <a:off x="475829" y="946029"/>
          <a:ext cx="510644" cy="51064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2C52252-5492-4D6A-8A72-0472BF3E030B}">
      <dsp:nvSpPr>
        <dsp:cNvPr id="0" name=""/>
        <dsp:cNvSpPr/>
      </dsp:nvSpPr>
      <dsp:spPr>
        <a:xfrm>
          <a:off x="1659" y="1923548"/>
          <a:ext cx="1458984" cy="58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GB" sz="1800" b="0" kern="1200" cap="none">
              <a:latin typeface="+mj-lt"/>
            </a:rPr>
            <a:t>Higher education</a:t>
          </a:r>
          <a:endParaRPr lang="en-GB" sz="1800" b="0" i="0" u="none" strike="noStrike" kern="1200" cap="none" baseline="0" noProof="0" dirty="0">
            <a:latin typeface="+mj-lt"/>
            <a:cs typeface="Calibri Light"/>
          </a:endParaRPr>
        </a:p>
      </dsp:txBody>
      <dsp:txXfrm>
        <a:off x="1659" y="1923548"/>
        <a:ext cx="1458984" cy="583593"/>
      </dsp:txXfrm>
    </dsp:sp>
    <dsp:sp modelId="{F3D85CDB-6AD6-46B0-B8D7-B411D11E4636}">
      <dsp:nvSpPr>
        <dsp:cNvPr id="0" name=""/>
        <dsp:cNvSpPr/>
      </dsp:nvSpPr>
      <dsp:spPr>
        <a:xfrm>
          <a:off x="2065721" y="756361"/>
          <a:ext cx="889980" cy="889980"/>
        </a:xfrm>
        <a:prstGeom prst="round2DiagRect">
          <a:avLst>
            <a:gd name="adj1" fmla="val 29727"/>
            <a:gd name="adj2" fmla="val 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2AA9534-BC25-4B3F-B9BC-AA164445A2C5}">
      <dsp:nvSpPr>
        <dsp:cNvPr id="0" name=""/>
        <dsp:cNvSpPr/>
      </dsp:nvSpPr>
      <dsp:spPr>
        <a:xfrm>
          <a:off x="2255389" y="946029"/>
          <a:ext cx="510644" cy="51064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D58AFDC-0778-4BDB-A08D-62A10077DD53}">
      <dsp:nvSpPr>
        <dsp:cNvPr id="0" name=""/>
        <dsp:cNvSpPr/>
      </dsp:nvSpPr>
      <dsp:spPr>
        <a:xfrm>
          <a:off x="1715966" y="1923548"/>
          <a:ext cx="1589490" cy="58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77875">
            <a:lnSpc>
              <a:spcPct val="100000"/>
            </a:lnSpc>
            <a:spcBef>
              <a:spcPct val="0"/>
            </a:spcBef>
            <a:spcAft>
              <a:spcPct val="35000"/>
            </a:spcAft>
            <a:buNone/>
            <a:defRPr cap="all"/>
          </a:pPr>
          <a:r>
            <a:rPr lang="en-GB" sz="1750" b="0" kern="1200" cap="none" dirty="0">
              <a:latin typeface="+mj-lt"/>
            </a:rPr>
            <a:t>Apprenticeships</a:t>
          </a:r>
          <a:r>
            <a:rPr lang="en-GB" sz="1800" b="0" kern="1200" cap="none" dirty="0">
              <a:latin typeface="+mj-lt"/>
            </a:rPr>
            <a:t>/ traineeships</a:t>
          </a:r>
        </a:p>
      </dsp:txBody>
      <dsp:txXfrm>
        <a:off x="1715966" y="1923548"/>
        <a:ext cx="1589490" cy="583593"/>
      </dsp:txXfrm>
    </dsp:sp>
    <dsp:sp modelId="{1FDC76F1-2A12-499B-A052-2BF375205DC8}">
      <dsp:nvSpPr>
        <dsp:cNvPr id="0" name=""/>
        <dsp:cNvSpPr/>
      </dsp:nvSpPr>
      <dsp:spPr>
        <a:xfrm>
          <a:off x="3845280" y="756361"/>
          <a:ext cx="889980" cy="889980"/>
        </a:xfrm>
        <a:prstGeom prst="round2DiagRect">
          <a:avLst>
            <a:gd name="adj1" fmla="val 29727"/>
            <a:gd name="adj2" fmla="val 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4F966E3-79AD-4D79-A9F6-4C206CD81EF2}">
      <dsp:nvSpPr>
        <dsp:cNvPr id="0" name=""/>
        <dsp:cNvSpPr/>
      </dsp:nvSpPr>
      <dsp:spPr>
        <a:xfrm rot="2189517">
          <a:off x="4034948" y="946029"/>
          <a:ext cx="510644" cy="510644"/>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0236270-E10F-4009-89A6-1703EE4C6AB1}">
      <dsp:nvSpPr>
        <dsp:cNvPr id="0" name=""/>
        <dsp:cNvSpPr/>
      </dsp:nvSpPr>
      <dsp:spPr>
        <a:xfrm>
          <a:off x="3560778" y="1923548"/>
          <a:ext cx="1458984" cy="58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GB" sz="1800" b="0" kern="1200" cap="none">
              <a:latin typeface="+mj-lt"/>
            </a:rPr>
            <a:t>Studying abroad</a:t>
          </a:r>
          <a:endParaRPr lang="en-GB" sz="1800" b="0" kern="1200" cap="none" dirty="0">
            <a:latin typeface="+mj-lt"/>
          </a:endParaRPr>
        </a:p>
      </dsp:txBody>
      <dsp:txXfrm>
        <a:off x="3560778" y="1923548"/>
        <a:ext cx="1458984" cy="583593"/>
      </dsp:txXfrm>
    </dsp:sp>
    <dsp:sp modelId="{85F07643-39BA-442D-AA96-CE8150BC8E35}">
      <dsp:nvSpPr>
        <dsp:cNvPr id="0" name=""/>
        <dsp:cNvSpPr/>
      </dsp:nvSpPr>
      <dsp:spPr>
        <a:xfrm>
          <a:off x="5559587" y="756361"/>
          <a:ext cx="889980" cy="889980"/>
        </a:xfrm>
        <a:prstGeom prst="round2DiagRect">
          <a:avLst>
            <a:gd name="adj1" fmla="val 29727"/>
            <a:gd name="adj2" fmla="val 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7071DA3-9DF3-44F3-91BC-1B157B696D45}">
      <dsp:nvSpPr>
        <dsp:cNvPr id="0" name=""/>
        <dsp:cNvSpPr/>
      </dsp:nvSpPr>
      <dsp:spPr>
        <a:xfrm>
          <a:off x="5749255" y="946029"/>
          <a:ext cx="510644" cy="510644"/>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14FC8B5-2BDE-4F8A-AED2-B2C221876442}">
      <dsp:nvSpPr>
        <dsp:cNvPr id="0" name=""/>
        <dsp:cNvSpPr/>
      </dsp:nvSpPr>
      <dsp:spPr>
        <a:xfrm>
          <a:off x="5275085" y="1923548"/>
          <a:ext cx="1458984" cy="58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GB" sz="1800" b="0" kern="1200" cap="none">
              <a:latin typeface="+mj-lt"/>
            </a:rPr>
            <a:t>Gap year</a:t>
          </a:r>
          <a:endParaRPr lang="en-GB" sz="1800" b="0" kern="1200" dirty="0">
            <a:latin typeface="+mj-lt"/>
          </a:endParaRPr>
        </a:p>
      </dsp:txBody>
      <dsp:txXfrm>
        <a:off x="5275085" y="1923548"/>
        <a:ext cx="1458984" cy="583593"/>
      </dsp:txXfrm>
    </dsp:sp>
    <dsp:sp modelId="{917E4EEE-F4B1-47A3-8845-BAE3FA8736FD}">
      <dsp:nvSpPr>
        <dsp:cNvPr id="0" name=""/>
        <dsp:cNvSpPr/>
      </dsp:nvSpPr>
      <dsp:spPr>
        <a:xfrm>
          <a:off x="7273894" y="756361"/>
          <a:ext cx="889980" cy="889980"/>
        </a:xfrm>
        <a:prstGeom prst="round2DiagRect">
          <a:avLst>
            <a:gd name="adj1" fmla="val 29727"/>
            <a:gd name="adj2" fmla="val 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DCC0D43-A32E-4D3C-ABFA-87375245EF6D}">
      <dsp:nvSpPr>
        <dsp:cNvPr id="0" name=""/>
        <dsp:cNvSpPr/>
      </dsp:nvSpPr>
      <dsp:spPr>
        <a:xfrm>
          <a:off x="7463562" y="946029"/>
          <a:ext cx="510644" cy="510644"/>
        </a:xfrm>
        <a:prstGeom prst="rect">
          <a:avLst/>
        </a:prstGeom>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655ECA1-80E0-4BA0-AEE3-1825E4F54959}">
      <dsp:nvSpPr>
        <dsp:cNvPr id="0" name=""/>
        <dsp:cNvSpPr/>
      </dsp:nvSpPr>
      <dsp:spPr>
        <a:xfrm>
          <a:off x="6989392" y="1923548"/>
          <a:ext cx="1458984" cy="58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GB" sz="1800" b="0" kern="1200" cap="none">
              <a:latin typeface="+mj-lt"/>
            </a:rPr>
            <a:t>Getting a job</a:t>
          </a:r>
          <a:endParaRPr lang="en-GB" sz="1800" b="0" kern="1200" dirty="0">
            <a:latin typeface="+mj-lt"/>
          </a:endParaRPr>
        </a:p>
      </dsp:txBody>
      <dsp:txXfrm>
        <a:off x="6989392" y="1923548"/>
        <a:ext cx="1458984" cy="5835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FB4376-F925-4519-AF64-6B9EE42C87AD}">
      <dsp:nvSpPr>
        <dsp:cNvPr id="0" name=""/>
        <dsp:cNvSpPr/>
      </dsp:nvSpPr>
      <dsp:spPr>
        <a:xfrm>
          <a:off x="606509" y="1002445"/>
          <a:ext cx="698466" cy="69846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AA98A9-52E5-4434-A4ED-8BC5491061CB}">
      <dsp:nvSpPr>
        <dsp:cNvPr id="0" name=""/>
        <dsp:cNvSpPr/>
      </dsp:nvSpPr>
      <dsp:spPr>
        <a:xfrm>
          <a:off x="214278" y="1891297"/>
          <a:ext cx="1552148" cy="1208452"/>
        </a:xfrm>
        <a:prstGeom prst="rect">
          <a:avLst/>
        </a:prstGeom>
        <a:solidFill>
          <a:srgbClr val="3BC0C7"/>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endParaRPr lang="en-GB" sz="1200" b="0" i="0" kern="1200" dirty="0">
            <a:solidFill>
              <a:schemeClr val="bg1"/>
            </a:solidFill>
            <a:latin typeface="+mj-lt"/>
          </a:endParaRPr>
        </a:p>
        <a:p>
          <a:pPr marL="0" lvl="0" indent="0" algn="ctr" defTabSz="533400">
            <a:lnSpc>
              <a:spcPct val="100000"/>
            </a:lnSpc>
            <a:spcBef>
              <a:spcPct val="0"/>
            </a:spcBef>
            <a:spcAft>
              <a:spcPct val="35000"/>
            </a:spcAft>
            <a:buNone/>
          </a:pPr>
          <a:r>
            <a:rPr lang="en-GB" sz="1200" b="0" i="0" kern="1200" dirty="0">
              <a:solidFill>
                <a:schemeClr val="bg1"/>
              </a:solidFill>
              <a:latin typeface="+mj-lt"/>
            </a:rPr>
            <a:t>Student registers for a UCAS Hub account to carry out research and start application.</a:t>
          </a:r>
        </a:p>
      </dsp:txBody>
      <dsp:txXfrm>
        <a:off x="214278" y="1891297"/>
        <a:ext cx="1552148" cy="1208452"/>
      </dsp:txXfrm>
    </dsp:sp>
    <dsp:sp modelId="{E9A2C174-6753-414D-8E90-1FBFE35C0187}">
      <dsp:nvSpPr>
        <dsp:cNvPr id="0" name=""/>
        <dsp:cNvSpPr/>
      </dsp:nvSpPr>
      <dsp:spPr>
        <a:xfrm>
          <a:off x="2339937" y="1000089"/>
          <a:ext cx="698466" cy="69846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9EEF68-DE1B-49ED-9BE3-F0CC6EEA7151}">
      <dsp:nvSpPr>
        <dsp:cNvPr id="0" name=""/>
        <dsp:cNvSpPr/>
      </dsp:nvSpPr>
      <dsp:spPr>
        <a:xfrm>
          <a:off x="1963798" y="1885528"/>
          <a:ext cx="1552148" cy="1216144"/>
        </a:xfrm>
        <a:prstGeom prst="rect">
          <a:avLst/>
        </a:prstGeom>
        <a:solidFill>
          <a:srgbClr val="5DB88D"/>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endParaRPr lang="en-GB" sz="1200" b="0" kern="1200" dirty="0">
            <a:solidFill>
              <a:schemeClr val="bg1"/>
            </a:solidFill>
            <a:latin typeface="+mj-lt"/>
            <a:cs typeface="Arial" pitchFamily="34" charset="0"/>
          </a:endParaRPr>
        </a:p>
        <a:p>
          <a:pPr marL="0" lvl="0" indent="0" algn="ctr" defTabSz="533400">
            <a:lnSpc>
              <a:spcPct val="100000"/>
            </a:lnSpc>
            <a:spcBef>
              <a:spcPct val="0"/>
            </a:spcBef>
            <a:spcAft>
              <a:spcPct val="35000"/>
            </a:spcAft>
            <a:buNone/>
          </a:pPr>
          <a:r>
            <a:rPr lang="en-GB" sz="1200" b="0" kern="1200" dirty="0">
              <a:solidFill>
                <a:schemeClr val="bg1"/>
              </a:solidFill>
              <a:latin typeface="+mj-lt"/>
              <a:cs typeface="Arial" pitchFamily="34" charset="0"/>
            </a:rPr>
            <a:t>Student completes all sections of the application and sends it to their school/college.</a:t>
          </a:r>
          <a:endParaRPr lang="en-GB" sz="1200" b="0" kern="1200" dirty="0">
            <a:solidFill>
              <a:schemeClr val="bg1"/>
            </a:solidFill>
            <a:latin typeface="+mj-lt"/>
          </a:endParaRPr>
        </a:p>
      </dsp:txBody>
      <dsp:txXfrm>
        <a:off x="1963798" y="1885528"/>
        <a:ext cx="1552148" cy="1216144"/>
      </dsp:txXfrm>
    </dsp:sp>
    <dsp:sp modelId="{A30E2E11-3A94-40D2-98DC-094E6DF5690D}">
      <dsp:nvSpPr>
        <dsp:cNvPr id="0" name=""/>
        <dsp:cNvSpPr/>
      </dsp:nvSpPr>
      <dsp:spPr>
        <a:xfrm>
          <a:off x="4139153" y="1037858"/>
          <a:ext cx="698466" cy="69846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FA2376-FFBD-4BE4-B963-4069107FACBB}">
      <dsp:nvSpPr>
        <dsp:cNvPr id="0" name=""/>
        <dsp:cNvSpPr/>
      </dsp:nvSpPr>
      <dsp:spPr>
        <a:xfrm>
          <a:off x="3712991" y="1911983"/>
          <a:ext cx="1552148" cy="1180871"/>
        </a:xfrm>
        <a:prstGeom prst="rect">
          <a:avLst/>
        </a:prstGeom>
        <a:solidFill>
          <a:srgbClr val="FF6451"/>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endParaRPr lang="en-GB" sz="1200" b="0" kern="1200" dirty="0">
            <a:solidFill>
              <a:schemeClr val="bg1"/>
            </a:solidFill>
            <a:latin typeface="+mj-lt"/>
          </a:endParaRPr>
        </a:p>
        <a:p>
          <a:pPr marL="0" lvl="0" indent="0" algn="ctr" defTabSz="533400">
            <a:lnSpc>
              <a:spcPct val="100000"/>
            </a:lnSpc>
            <a:spcBef>
              <a:spcPct val="0"/>
            </a:spcBef>
            <a:spcAft>
              <a:spcPct val="35000"/>
            </a:spcAft>
            <a:buNone/>
          </a:pPr>
          <a:r>
            <a:rPr lang="en-GB" sz="1200" b="0" kern="1200" dirty="0">
              <a:solidFill>
                <a:schemeClr val="bg1"/>
              </a:solidFill>
              <a:latin typeface="+mj-lt"/>
            </a:rPr>
            <a:t>Teacher or adviser reviews the application and adds reference and predicted grades.</a:t>
          </a:r>
        </a:p>
      </dsp:txBody>
      <dsp:txXfrm>
        <a:off x="3712991" y="1911983"/>
        <a:ext cx="1552148" cy="1180871"/>
      </dsp:txXfrm>
    </dsp:sp>
    <dsp:sp modelId="{8575EAAD-FB5D-42A8-833B-B42B551AD81E}">
      <dsp:nvSpPr>
        <dsp:cNvPr id="0" name=""/>
        <dsp:cNvSpPr/>
      </dsp:nvSpPr>
      <dsp:spPr>
        <a:xfrm>
          <a:off x="5792767" y="1075950"/>
          <a:ext cx="698466" cy="698466"/>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2BDFAE-EEEB-4528-BD40-E7B511CBF40F}">
      <dsp:nvSpPr>
        <dsp:cNvPr id="0" name=""/>
        <dsp:cNvSpPr/>
      </dsp:nvSpPr>
      <dsp:spPr>
        <a:xfrm>
          <a:off x="5465243" y="1932550"/>
          <a:ext cx="1552148" cy="1153448"/>
        </a:xfrm>
        <a:prstGeom prst="rect">
          <a:avLst/>
        </a:prstGeom>
        <a:solidFill>
          <a:srgbClr val="836CD8"/>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endParaRPr lang="en-GB" sz="1200" b="0" kern="1200" dirty="0">
            <a:solidFill>
              <a:schemeClr val="bg1"/>
            </a:solidFill>
            <a:latin typeface="+mj-lt"/>
          </a:endParaRPr>
        </a:p>
        <a:p>
          <a:pPr marL="0" lvl="0" indent="0" algn="ctr" defTabSz="533400">
            <a:lnSpc>
              <a:spcPct val="100000"/>
            </a:lnSpc>
            <a:spcBef>
              <a:spcPct val="0"/>
            </a:spcBef>
            <a:spcAft>
              <a:spcPct val="35000"/>
            </a:spcAft>
            <a:buNone/>
          </a:pPr>
          <a:r>
            <a:rPr lang="en-GB" sz="1200" b="0" kern="1200" dirty="0">
              <a:solidFill>
                <a:schemeClr val="bg1"/>
              </a:solidFill>
              <a:latin typeface="+mj-lt"/>
            </a:rPr>
            <a:t>Applications are sent to UCAS by the school or college on behalf of the student.</a:t>
          </a:r>
        </a:p>
      </dsp:txBody>
      <dsp:txXfrm>
        <a:off x="5465243" y="1932550"/>
        <a:ext cx="1552148" cy="1153448"/>
      </dsp:txXfrm>
    </dsp:sp>
    <dsp:sp modelId="{AB5DB8CD-4053-491E-8AF5-5F47C3511C01}">
      <dsp:nvSpPr>
        <dsp:cNvPr id="0" name=""/>
        <dsp:cNvSpPr/>
      </dsp:nvSpPr>
      <dsp:spPr>
        <a:xfrm>
          <a:off x="7625042" y="1040410"/>
          <a:ext cx="698466" cy="69846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5135AC-0E3F-45DC-B032-F10BC04CF296}">
      <dsp:nvSpPr>
        <dsp:cNvPr id="0" name=""/>
        <dsp:cNvSpPr/>
      </dsp:nvSpPr>
      <dsp:spPr>
        <a:xfrm>
          <a:off x="7193653" y="1930533"/>
          <a:ext cx="1552148" cy="1156137"/>
        </a:xfrm>
        <a:prstGeom prst="rect">
          <a:avLst/>
        </a:prstGeom>
        <a:solidFill>
          <a:srgbClr val="FBC651"/>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endParaRPr lang="en-GB" sz="1200" b="0" i="0" kern="1200" dirty="0">
            <a:solidFill>
              <a:schemeClr val="bg1"/>
            </a:solidFill>
            <a:latin typeface="+mj-lt"/>
          </a:endParaRPr>
        </a:p>
        <a:p>
          <a:pPr marL="0" lvl="0" indent="0" algn="ctr" defTabSz="533400">
            <a:lnSpc>
              <a:spcPct val="100000"/>
            </a:lnSpc>
            <a:spcBef>
              <a:spcPct val="0"/>
            </a:spcBef>
            <a:spcAft>
              <a:spcPct val="35000"/>
            </a:spcAft>
            <a:buNone/>
          </a:pPr>
          <a:r>
            <a:rPr lang="en-GB" sz="1200" b="0" i="0" kern="1200" dirty="0">
              <a:solidFill>
                <a:schemeClr val="bg1"/>
              </a:solidFill>
              <a:latin typeface="+mj-lt"/>
            </a:rPr>
            <a:t>Universities and colleges make their decisions on the application. </a:t>
          </a:r>
        </a:p>
      </dsp:txBody>
      <dsp:txXfrm>
        <a:off x="7193653" y="1930533"/>
        <a:ext cx="1552148" cy="11561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A693CE-EE3A-4E03-B255-3BEFA94A6FBB}">
      <dsp:nvSpPr>
        <dsp:cNvPr id="0" name=""/>
        <dsp:cNvSpPr/>
      </dsp:nvSpPr>
      <dsp:spPr>
        <a:xfrm>
          <a:off x="245823" y="1532135"/>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dirty="0"/>
            <a:t>3 May</a:t>
          </a:r>
        </a:p>
      </dsp:txBody>
      <dsp:txXfrm>
        <a:off x="245823" y="1532135"/>
        <a:ext cx="1958222" cy="322404"/>
      </dsp:txXfrm>
    </dsp:sp>
    <dsp:sp modelId="{D56D12F5-B9B5-40C3-B611-314CAFE494A1}">
      <dsp:nvSpPr>
        <dsp:cNvPr id="0" name=""/>
        <dsp:cNvSpPr/>
      </dsp:nvSpPr>
      <dsp:spPr>
        <a:xfrm>
          <a:off x="0" y="1369506"/>
          <a:ext cx="8569317" cy="11412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C96F62-C031-4DD7-A3A2-F093C9065DF4}">
      <dsp:nvSpPr>
        <dsp:cNvPr id="0" name=""/>
        <dsp:cNvSpPr/>
      </dsp:nvSpPr>
      <dsp:spPr>
        <a:xfrm>
          <a:off x="147912" y="364845"/>
          <a:ext cx="2154045" cy="51962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UCAS Undergraduate application opens for 2023 entry.</a:t>
          </a:r>
        </a:p>
      </dsp:txBody>
      <dsp:txXfrm>
        <a:off x="147912" y="364845"/>
        <a:ext cx="2154045" cy="519627"/>
      </dsp:txXfrm>
    </dsp:sp>
    <dsp:sp modelId="{6C55BC98-E113-4394-A450-86B89408B4EB}">
      <dsp:nvSpPr>
        <dsp:cNvPr id="0" name=""/>
        <dsp:cNvSpPr/>
      </dsp:nvSpPr>
      <dsp:spPr>
        <a:xfrm>
          <a:off x="1224935" y="884472"/>
          <a:ext cx="0" cy="485033"/>
        </a:xfrm>
        <a:prstGeom prst="line">
          <a:avLst/>
        </a:prstGeom>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90F818DB-450C-455C-B6A7-C3916E6AF905}">
      <dsp:nvSpPr>
        <dsp:cNvPr id="0" name=""/>
        <dsp:cNvSpPr/>
      </dsp:nvSpPr>
      <dsp:spPr>
        <a:xfrm>
          <a:off x="1469713" y="998598"/>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dirty="0"/>
            <a:t>6 September</a:t>
          </a:r>
        </a:p>
      </dsp:txBody>
      <dsp:txXfrm>
        <a:off x="1469713" y="998598"/>
        <a:ext cx="1958222" cy="322404"/>
      </dsp:txXfrm>
    </dsp:sp>
    <dsp:sp modelId="{95A1243E-FB94-4A49-9F0C-1AF1AD4F05E3}">
      <dsp:nvSpPr>
        <dsp:cNvPr id="0" name=""/>
        <dsp:cNvSpPr/>
      </dsp:nvSpPr>
      <dsp:spPr>
        <a:xfrm>
          <a:off x="1371802" y="1968665"/>
          <a:ext cx="2154045" cy="522391"/>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GB" sz="1100" kern="1200" dirty="0"/>
            <a:t>First day UCAS can receive a completed application to process.</a:t>
          </a:r>
          <a:endParaRPr lang="en-US" sz="1100" kern="1200" dirty="0"/>
        </a:p>
      </dsp:txBody>
      <dsp:txXfrm>
        <a:off x="1371802" y="1968665"/>
        <a:ext cx="2154045" cy="522391"/>
      </dsp:txXfrm>
    </dsp:sp>
    <dsp:sp modelId="{2F4203C1-ED6E-41FE-9202-2950B750DB83}">
      <dsp:nvSpPr>
        <dsp:cNvPr id="0" name=""/>
        <dsp:cNvSpPr/>
      </dsp:nvSpPr>
      <dsp:spPr>
        <a:xfrm>
          <a:off x="2448824" y="1483631"/>
          <a:ext cx="0" cy="485033"/>
        </a:xfrm>
        <a:prstGeom prst="line">
          <a:avLst/>
        </a:prstGeom>
        <a:solidFill>
          <a:schemeClr val="accent3">
            <a:hueOff val="0"/>
            <a:satOff val="0"/>
            <a:lumOff val="0"/>
            <a:alphaOff val="0"/>
          </a:schemeClr>
        </a:solidFill>
        <a:ln w="6350" cap="flat" cmpd="sng" algn="ctr">
          <a:solidFill>
            <a:schemeClr val="accent3">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C5A529DF-B818-45A9-B9F2-565C6CF94BC4}">
      <dsp:nvSpPr>
        <dsp:cNvPr id="0" name=""/>
        <dsp:cNvSpPr/>
      </dsp:nvSpPr>
      <dsp:spPr>
        <a:xfrm>
          <a:off x="1189271"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1B397B3-BBAA-4341-9CB8-60FAB9037736}">
      <dsp:nvSpPr>
        <dsp:cNvPr id="0" name=""/>
        <dsp:cNvSpPr/>
      </dsp:nvSpPr>
      <dsp:spPr>
        <a:xfrm>
          <a:off x="2413160"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2EF7F3A-FB4F-4693-A7CE-7B09CC6E58D4}">
      <dsp:nvSpPr>
        <dsp:cNvPr id="0" name=""/>
        <dsp:cNvSpPr/>
      </dsp:nvSpPr>
      <dsp:spPr>
        <a:xfrm>
          <a:off x="2693602" y="1532135"/>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15 October</a:t>
          </a:r>
        </a:p>
      </dsp:txBody>
      <dsp:txXfrm>
        <a:off x="2693602" y="1532135"/>
        <a:ext cx="1958222" cy="322404"/>
      </dsp:txXfrm>
    </dsp:sp>
    <dsp:sp modelId="{F061AC30-D993-4D24-99D1-301D368C94B0}">
      <dsp:nvSpPr>
        <dsp:cNvPr id="0" name=""/>
        <dsp:cNvSpPr/>
      </dsp:nvSpPr>
      <dsp:spPr>
        <a:xfrm>
          <a:off x="2595691" y="0"/>
          <a:ext cx="2154045" cy="884472"/>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UCAS application deadline for courses in medicine, veterinary medicine/science, and dentistry, and courses at Oxford or Cambridge.</a:t>
          </a:r>
        </a:p>
      </dsp:txBody>
      <dsp:txXfrm>
        <a:off x="2595691" y="0"/>
        <a:ext cx="2154045" cy="884472"/>
      </dsp:txXfrm>
    </dsp:sp>
    <dsp:sp modelId="{EBD1418B-FE0F-41D5-8C0C-1B2A9C0038A9}">
      <dsp:nvSpPr>
        <dsp:cNvPr id="0" name=""/>
        <dsp:cNvSpPr/>
      </dsp:nvSpPr>
      <dsp:spPr>
        <a:xfrm>
          <a:off x="3672713" y="884472"/>
          <a:ext cx="0" cy="485033"/>
        </a:xfrm>
        <a:prstGeom prst="line">
          <a:avLst/>
        </a:prstGeom>
        <a:solidFill>
          <a:schemeClr val="accent4">
            <a:hueOff val="0"/>
            <a:satOff val="0"/>
            <a:lumOff val="0"/>
            <a:alphaOff val="0"/>
          </a:schemeClr>
        </a:solidFill>
        <a:ln w="6350" cap="flat" cmpd="sng" algn="ctr">
          <a:solidFill>
            <a:schemeClr val="accent4">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FA0E1652-AAF5-476C-913A-97AB64807ADF}">
      <dsp:nvSpPr>
        <dsp:cNvPr id="0" name=""/>
        <dsp:cNvSpPr/>
      </dsp:nvSpPr>
      <dsp:spPr>
        <a:xfrm>
          <a:off x="3917491" y="998598"/>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dirty="0"/>
            <a:t>25 January</a:t>
          </a:r>
        </a:p>
      </dsp:txBody>
      <dsp:txXfrm>
        <a:off x="3917491" y="998598"/>
        <a:ext cx="1958222" cy="322404"/>
      </dsp:txXfrm>
    </dsp:sp>
    <dsp:sp modelId="{49FAC462-E57B-4D88-8141-B81497E5B362}">
      <dsp:nvSpPr>
        <dsp:cNvPr id="0" name=""/>
        <dsp:cNvSpPr/>
      </dsp:nvSpPr>
      <dsp:spPr>
        <a:xfrm>
          <a:off x="3819580" y="1968665"/>
          <a:ext cx="2154045" cy="522391"/>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UCAS equal consideration application deadline.</a:t>
          </a:r>
        </a:p>
      </dsp:txBody>
      <dsp:txXfrm>
        <a:off x="3819580" y="1968665"/>
        <a:ext cx="2154045" cy="522391"/>
      </dsp:txXfrm>
    </dsp:sp>
    <dsp:sp modelId="{6775224B-BFB9-4AA5-BB3B-7749E9BD74A3}">
      <dsp:nvSpPr>
        <dsp:cNvPr id="0" name=""/>
        <dsp:cNvSpPr/>
      </dsp:nvSpPr>
      <dsp:spPr>
        <a:xfrm>
          <a:off x="4896603" y="1483631"/>
          <a:ext cx="0" cy="485033"/>
        </a:xfrm>
        <a:prstGeom prst="line">
          <a:avLst/>
        </a:prstGeom>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37BDF45A-A86E-4C8F-B239-FD52D94A96E4}">
      <dsp:nvSpPr>
        <dsp:cNvPr id="0" name=""/>
        <dsp:cNvSpPr/>
      </dsp:nvSpPr>
      <dsp:spPr>
        <a:xfrm>
          <a:off x="3637049"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D069A7A-7523-4E51-98D8-EC8446D3FEB3}">
      <dsp:nvSpPr>
        <dsp:cNvPr id="0" name=""/>
        <dsp:cNvSpPr/>
      </dsp:nvSpPr>
      <dsp:spPr>
        <a:xfrm>
          <a:off x="4860938"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6CCC2FC-17C4-4635-B7B5-1A1A69927A33}">
      <dsp:nvSpPr>
        <dsp:cNvPr id="0" name=""/>
        <dsp:cNvSpPr/>
      </dsp:nvSpPr>
      <dsp:spPr>
        <a:xfrm>
          <a:off x="5141380" y="1532135"/>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dirty="0"/>
            <a:t>23 February</a:t>
          </a:r>
        </a:p>
      </dsp:txBody>
      <dsp:txXfrm>
        <a:off x="5141380" y="1532135"/>
        <a:ext cx="1958222" cy="322404"/>
      </dsp:txXfrm>
    </dsp:sp>
    <dsp:sp modelId="{7D290257-A469-4B37-9571-E7CA3774F458}">
      <dsp:nvSpPr>
        <dsp:cNvPr id="0" name=""/>
        <dsp:cNvSpPr/>
      </dsp:nvSpPr>
      <dsp:spPr>
        <a:xfrm>
          <a:off x="5043469" y="486460"/>
          <a:ext cx="2154045" cy="398012"/>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UCAS Extra opens.</a:t>
          </a:r>
        </a:p>
      </dsp:txBody>
      <dsp:txXfrm>
        <a:off x="5043469" y="486460"/>
        <a:ext cx="2154045" cy="398012"/>
      </dsp:txXfrm>
    </dsp:sp>
    <dsp:sp modelId="{99962CDE-1507-4E70-BC36-C07C9C9D7768}">
      <dsp:nvSpPr>
        <dsp:cNvPr id="0" name=""/>
        <dsp:cNvSpPr/>
      </dsp:nvSpPr>
      <dsp:spPr>
        <a:xfrm>
          <a:off x="6120492" y="884472"/>
          <a:ext cx="0" cy="485033"/>
        </a:xfrm>
        <a:prstGeom prst="line">
          <a:avLst/>
        </a:prstGeom>
        <a:solidFill>
          <a:schemeClr val="accent6">
            <a:hueOff val="0"/>
            <a:satOff val="0"/>
            <a:lumOff val="0"/>
            <a:alphaOff val="0"/>
          </a:schemeClr>
        </a:solidFill>
        <a:ln w="6350" cap="flat" cmpd="sng" algn="ctr">
          <a:solidFill>
            <a:schemeClr val="accent6">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A582A993-C4FE-4995-8C33-A91637B9DB1D}">
      <dsp:nvSpPr>
        <dsp:cNvPr id="0" name=""/>
        <dsp:cNvSpPr/>
      </dsp:nvSpPr>
      <dsp:spPr>
        <a:xfrm>
          <a:off x="6365270" y="998598"/>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dirty="0"/>
            <a:t>30 June</a:t>
          </a:r>
        </a:p>
      </dsp:txBody>
      <dsp:txXfrm>
        <a:off x="6365270" y="998598"/>
        <a:ext cx="1958222" cy="322404"/>
      </dsp:txXfrm>
    </dsp:sp>
    <dsp:sp modelId="{63A99FF9-F34B-4749-BD34-A0EA96D37D71}">
      <dsp:nvSpPr>
        <dsp:cNvPr id="0" name=""/>
        <dsp:cNvSpPr/>
      </dsp:nvSpPr>
      <dsp:spPr>
        <a:xfrm>
          <a:off x="6267359" y="1968665"/>
          <a:ext cx="2154045" cy="522391"/>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Last date for applications before Clearing opens.</a:t>
          </a:r>
        </a:p>
      </dsp:txBody>
      <dsp:txXfrm>
        <a:off x="6267359" y="1968665"/>
        <a:ext cx="2154045" cy="522391"/>
      </dsp:txXfrm>
    </dsp:sp>
    <dsp:sp modelId="{36B9229A-1B49-4FF3-BD07-C7B93F8D9EEC}">
      <dsp:nvSpPr>
        <dsp:cNvPr id="0" name=""/>
        <dsp:cNvSpPr/>
      </dsp:nvSpPr>
      <dsp:spPr>
        <a:xfrm>
          <a:off x="7344381" y="1483631"/>
          <a:ext cx="0" cy="485033"/>
        </a:xfrm>
        <a:prstGeom prst="line">
          <a:avLst/>
        </a:prstGeom>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CEF49D95-C237-468F-A2A4-2B2618132F85}">
      <dsp:nvSpPr>
        <dsp:cNvPr id="0" name=""/>
        <dsp:cNvSpPr/>
      </dsp:nvSpPr>
      <dsp:spPr>
        <a:xfrm>
          <a:off x="6084828"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21B0288-2C14-4F74-A186-05ADD902C1BE}">
      <dsp:nvSpPr>
        <dsp:cNvPr id="0" name=""/>
        <dsp:cNvSpPr/>
      </dsp:nvSpPr>
      <dsp:spPr>
        <a:xfrm>
          <a:off x="7308717"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584A26-7F0E-4B47-9C1C-743AA0F47B29}">
      <dsp:nvSpPr>
        <dsp:cNvPr id="0" name=""/>
        <dsp:cNvSpPr/>
      </dsp:nvSpPr>
      <dsp:spPr>
        <a:xfrm>
          <a:off x="0" y="2548035"/>
          <a:ext cx="2142622" cy="557447"/>
        </a:xfrm>
        <a:prstGeom prst="rect">
          <a:avLst/>
        </a:prstGeom>
        <a:solidFill>
          <a:srgbClr val="836CD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383" tIns="99568" rIns="152383" bIns="99568" numCol="1" spcCol="1270" anchor="ctr" anchorCtr="0">
          <a:noAutofit/>
        </a:bodyPr>
        <a:lstStyle/>
        <a:p>
          <a:pPr marL="0" lvl="0" indent="0" algn="ctr" defTabSz="622300">
            <a:lnSpc>
              <a:spcPct val="100000"/>
            </a:lnSpc>
            <a:spcBef>
              <a:spcPct val="0"/>
            </a:spcBef>
            <a:spcAft>
              <a:spcPct val="35000"/>
            </a:spcAft>
            <a:buNone/>
          </a:pPr>
          <a:r>
            <a:rPr lang="en-US" sz="1400" kern="1200" dirty="0">
              <a:latin typeface="+mj-lt"/>
            </a:rPr>
            <a:t>Be proactive</a:t>
          </a:r>
        </a:p>
      </dsp:txBody>
      <dsp:txXfrm>
        <a:off x="0" y="2548035"/>
        <a:ext cx="2142622" cy="557447"/>
      </dsp:txXfrm>
    </dsp:sp>
    <dsp:sp modelId="{9FC6F4E6-ED12-4790-B733-8CFF38A2F8E5}">
      <dsp:nvSpPr>
        <dsp:cNvPr id="0" name=""/>
        <dsp:cNvSpPr/>
      </dsp:nvSpPr>
      <dsp:spPr>
        <a:xfrm>
          <a:off x="2142622" y="2548035"/>
          <a:ext cx="6427866" cy="557447"/>
        </a:xfrm>
        <a:prstGeom prst="rect">
          <a:avLst/>
        </a:prstGeom>
        <a:solidFill>
          <a:srgbClr val="836CD8">
            <a:alpha val="54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387" tIns="177800" rIns="130387" bIns="177800"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mj-lt"/>
            </a:rPr>
            <a:t>Make sure they carefully read everything that is sent to them and don’t book holidays at key times!</a:t>
          </a:r>
        </a:p>
      </dsp:txBody>
      <dsp:txXfrm>
        <a:off x="2142622" y="2548035"/>
        <a:ext cx="6427866" cy="557447"/>
      </dsp:txXfrm>
    </dsp:sp>
    <dsp:sp modelId="{10BBADAB-F65A-4239-91EC-274C7A935BF2}">
      <dsp:nvSpPr>
        <dsp:cNvPr id="0" name=""/>
        <dsp:cNvSpPr/>
      </dsp:nvSpPr>
      <dsp:spPr>
        <a:xfrm rot="10800000">
          <a:off x="0" y="1699042"/>
          <a:ext cx="2142622" cy="857354"/>
        </a:xfrm>
        <a:prstGeom prst="upArrowCallout">
          <a:avLst>
            <a:gd name="adj1" fmla="val 5000"/>
            <a:gd name="adj2" fmla="val 10000"/>
            <a:gd name="adj3" fmla="val 15000"/>
            <a:gd name="adj4" fmla="val 64977"/>
          </a:avLst>
        </a:prstGeom>
        <a:solidFill>
          <a:srgbClr val="FF645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383" tIns="99568" rIns="152383" bIns="99568" numCol="1" spcCol="1270" anchor="ctr" anchorCtr="0">
          <a:noAutofit/>
        </a:bodyPr>
        <a:lstStyle/>
        <a:p>
          <a:pPr marL="0" lvl="0" indent="0" algn="ctr" defTabSz="622300">
            <a:lnSpc>
              <a:spcPct val="100000"/>
            </a:lnSpc>
            <a:spcBef>
              <a:spcPct val="0"/>
            </a:spcBef>
            <a:spcAft>
              <a:spcPct val="35000"/>
            </a:spcAft>
            <a:buNone/>
          </a:pPr>
          <a:r>
            <a:rPr lang="en-US" sz="1400" kern="1200" dirty="0">
              <a:latin typeface="+mj-lt"/>
            </a:rPr>
            <a:t>Open days</a:t>
          </a:r>
        </a:p>
      </dsp:txBody>
      <dsp:txXfrm rot="-10800000">
        <a:off x="0" y="1699042"/>
        <a:ext cx="2142622" cy="557280"/>
      </dsp:txXfrm>
    </dsp:sp>
    <dsp:sp modelId="{E41F4342-9FFE-47FE-BEE8-D529769CFD0B}">
      <dsp:nvSpPr>
        <dsp:cNvPr id="0" name=""/>
        <dsp:cNvSpPr/>
      </dsp:nvSpPr>
      <dsp:spPr>
        <a:xfrm>
          <a:off x="2142622" y="1699042"/>
          <a:ext cx="6427866" cy="557280"/>
        </a:xfrm>
        <a:prstGeom prst="rect">
          <a:avLst/>
        </a:prstGeom>
        <a:solidFill>
          <a:srgbClr val="FF6451">
            <a:alpha val="54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387" tIns="177800" rIns="130387" bIns="177800" numCol="1" spcCol="1270" anchor="ctr" anchorCtr="0">
          <a:noAutofit/>
        </a:bodyPr>
        <a:lstStyle/>
        <a:p>
          <a:pPr marL="0" lvl="0" indent="0" algn="l" defTabSz="622300" rtl="0">
            <a:lnSpc>
              <a:spcPct val="100000"/>
            </a:lnSpc>
            <a:spcBef>
              <a:spcPct val="0"/>
            </a:spcBef>
            <a:spcAft>
              <a:spcPct val="35000"/>
            </a:spcAft>
            <a:buNone/>
          </a:pPr>
          <a:r>
            <a:rPr lang="en-US" sz="1400" kern="1200" dirty="0">
              <a:latin typeface="+mj-lt"/>
            </a:rPr>
            <a:t>Attend virtual events and open days – you may have a different perspective.</a:t>
          </a:r>
        </a:p>
      </dsp:txBody>
      <dsp:txXfrm>
        <a:off x="2142622" y="1699042"/>
        <a:ext cx="6427866" cy="557280"/>
      </dsp:txXfrm>
    </dsp:sp>
    <dsp:sp modelId="{7EC65C04-1863-417B-AB94-0725177F04A4}">
      <dsp:nvSpPr>
        <dsp:cNvPr id="0" name=""/>
        <dsp:cNvSpPr/>
      </dsp:nvSpPr>
      <dsp:spPr>
        <a:xfrm rot="10800000">
          <a:off x="0" y="850049"/>
          <a:ext cx="2142622" cy="857354"/>
        </a:xfrm>
        <a:prstGeom prst="upArrowCallout">
          <a:avLst>
            <a:gd name="adj1" fmla="val 5000"/>
            <a:gd name="adj2" fmla="val 10000"/>
            <a:gd name="adj3" fmla="val 15000"/>
            <a:gd name="adj4" fmla="val 64977"/>
          </a:avLst>
        </a:prstGeom>
        <a:solidFill>
          <a:srgbClr val="FBC65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383" tIns="99568" rIns="152383" bIns="99568" numCol="1" spcCol="1270" anchor="ctr" anchorCtr="0">
          <a:noAutofit/>
        </a:bodyPr>
        <a:lstStyle/>
        <a:p>
          <a:pPr marL="0" lvl="0" indent="0" algn="ctr" defTabSz="622300">
            <a:lnSpc>
              <a:spcPct val="100000"/>
            </a:lnSpc>
            <a:spcBef>
              <a:spcPct val="0"/>
            </a:spcBef>
            <a:spcAft>
              <a:spcPct val="35000"/>
            </a:spcAft>
            <a:buNone/>
          </a:pPr>
          <a:r>
            <a:rPr lang="en-US" sz="1400" kern="1200">
              <a:latin typeface="+mj-lt"/>
            </a:rPr>
            <a:t>Sign up</a:t>
          </a:r>
        </a:p>
      </dsp:txBody>
      <dsp:txXfrm rot="-10800000">
        <a:off x="0" y="850049"/>
        <a:ext cx="2142622" cy="557280"/>
      </dsp:txXfrm>
    </dsp:sp>
    <dsp:sp modelId="{30BE029A-8C4B-4640-9BBB-08FE9ECE8AD2}">
      <dsp:nvSpPr>
        <dsp:cNvPr id="0" name=""/>
        <dsp:cNvSpPr/>
      </dsp:nvSpPr>
      <dsp:spPr>
        <a:xfrm>
          <a:off x="2142622" y="850049"/>
          <a:ext cx="6427866" cy="557280"/>
        </a:xfrm>
        <a:prstGeom prst="rect">
          <a:avLst/>
        </a:prstGeom>
        <a:solidFill>
          <a:srgbClr val="FBC651">
            <a:alpha val="54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387" tIns="177800" rIns="130387" bIns="177800"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mj-lt"/>
            </a:rPr>
            <a:t>Sign up for parent updates from UCAS and get everything you need to know about the application process direct to your inbox.</a:t>
          </a:r>
        </a:p>
      </dsp:txBody>
      <dsp:txXfrm>
        <a:off x="2142622" y="850049"/>
        <a:ext cx="6427866" cy="557280"/>
      </dsp:txXfrm>
    </dsp:sp>
    <dsp:sp modelId="{85A4FDBA-388D-451A-AC69-E5F11176299A}">
      <dsp:nvSpPr>
        <dsp:cNvPr id="0" name=""/>
        <dsp:cNvSpPr/>
      </dsp:nvSpPr>
      <dsp:spPr>
        <a:xfrm rot="10800000">
          <a:off x="0" y="1056"/>
          <a:ext cx="2142622" cy="857354"/>
        </a:xfrm>
        <a:prstGeom prst="upArrowCallout">
          <a:avLst>
            <a:gd name="adj1" fmla="val 5000"/>
            <a:gd name="adj2" fmla="val 10000"/>
            <a:gd name="adj3" fmla="val 15000"/>
            <a:gd name="adj4" fmla="val 64977"/>
          </a:avLst>
        </a:prstGeom>
        <a:solidFill>
          <a:srgbClr val="5DB88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383" tIns="99568" rIns="152383" bIns="99568" numCol="1" spcCol="1270" anchor="ctr" anchorCtr="0">
          <a:noAutofit/>
        </a:bodyPr>
        <a:lstStyle/>
        <a:p>
          <a:pPr marL="0" lvl="0" indent="0" algn="ctr" defTabSz="622300">
            <a:lnSpc>
              <a:spcPct val="100000"/>
            </a:lnSpc>
            <a:spcBef>
              <a:spcPct val="0"/>
            </a:spcBef>
            <a:spcAft>
              <a:spcPct val="35000"/>
            </a:spcAft>
            <a:buNone/>
          </a:pPr>
          <a:r>
            <a:rPr lang="en-US" sz="1400" kern="1200" dirty="0">
              <a:latin typeface="+mj-lt"/>
            </a:rPr>
            <a:t>Research</a:t>
          </a:r>
        </a:p>
      </dsp:txBody>
      <dsp:txXfrm rot="-10800000">
        <a:off x="0" y="1056"/>
        <a:ext cx="2142622" cy="557280"/>
      </dsp:txXfrm>
    </dsp:sp>
    <dsp:sp modelId="{52E280DE-3718-4C98-9385-CEF1A59AB3BA}">
      <dsp:nvSpPr>
        <dsp:cNvPr id="0" name=""/>
        <dsp:cNvSpPr/>
      </dsp:nvSpPr>
      <dsp:spPr>
        <a:xfrm>
          <a:off x="2142622" y="1056"/>
          <a:ext cx="6427866" cy="557280"/>
        </a:xfrm>
        <a:prstGeom prst="rect">
          <a:avLst/>
        </a:prstGeom>
        <a:solidFill>
          <a:srgbClr val="5DB88D">
            <a:alpha val="54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387" tIns="177800" rIns="130387" bIns="177800"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mj-lt"/>
            </a:rPr>
            <a:t>Use the parents/guardians’ section of the UCAS website at www.ucas.com/parents.</a:t>
          </a:r>
        </a:p>
      </dsp:txBody>
      <dsp:txXfrm>
        <a:off x="2142622" y="1056"/>
        <a:ext cx="6427866" cy="557280"/>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4.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91CA7-1B1E-D848-BD01-B79781672929}" type="datetimeFigureOut">
              <a:rPr lang="en-US" smtClean="0"/>
              <a:t>4/19/2022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9B106E-8D4E-4C4B-B3F1-B510A67D8807}" type="slidenum">
              <a:rPr lang="en-US" smtClean="0"/>
              <a:t>‹#›</a:t>
            </a:fld>
            <a:endParaRPr lang="en-US"/>
          </a:p>
        </p:txBody>
      </p:sp>
    </p:spTree>
    <p:extLst>
      <p:ext uri="{BB962C8B-B14F-4D97-AF65-F5344CB8AC3E}">
        <p14:creationId xmlns:p14="http://schemas.microsoft.com/office/powerpoint/2010/main" val="368252205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lvl="0"/>
            <a:fld id="{6DCB20EF-60E4-4D3A-9650-88C41CE33686}" type="slidenum">
              <a:rPr lang="en-GB" smtClean="0"/>
              <a:t>19</a:t>
            </a:fld>
            <a:endParaRPr lang="en-GB"/>
          </a:p>
        </p:txBody>
      </p:sp>
    </p:spTree>
    <p:extLst>
      <p:ext uri="{BB962C8B-B14F-4D97-AF65-F5344CB8AC3E}">
        <p14:creationId xmlns:p14="http://schemas.microsoft.com/office/powerpoint/2010/main" val="3402367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lvl="0"/>
            <a:fld id="{6DCB20EF-60E4-4D3A-9650-88C41CE33686}" type="slidenum">
              <a:rPr lang="en-GB" smtClean="0"/>
              <a:t>25</a:t>
            </a:fld>
            <a:endParaRPr lang="en-GB"/>
          </a:p>
        </p:txBody>
      </p:sp>
    </p:spTree>
    <p:extLst>
      <p:ext uri="{BB962C8B-B14F-4D97-AF65-F5344CB8AC3E}">
        <p14:creationId xmlns:p14="http://schemas.microsoft.com/office/powerpoint/2010/main" val="20731503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D29F38-BFE6-6E41-8C56-7C50E290DD6B}"/>
              </a:ext>
            </a:extLst>
          </p:cNvPr>
          <p:cNvSpPr/>
          <p:nvPr userDrawn="1"/>
        </p:nvSpPr>
        <p:spPr>
          <a:xfrm>
            <a:off x="295180" y="555625"/>
            <a:ext cx="4958138" cy="401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45459" y="991240"/>
            <a:ext cx="4240306" cy="1940219"/>
          </a:xfrm>
        </p:spPr>
        <p:txBody>
          <a:bodyPr anchor="b"/>
          <a:lstStyle>
            <a:lvl1pPr algn="l">
              <a:defRPr sz="4500"/>
            </a:lvl1pPr>
          </a:lstStyle>
          <a:p>
            <a:r>
              <a:rPr lang="en-GB" dirty="0"/>
              <a:t>Click to edit </a:t>
            </a:r>
            <a:br>
              <a:rPr lang="en-GB" dirty="0"/>
            </a:br>
            <a:r>
              <a:rPr lang="en-GB" dirty="0"/>
              <a:t>Master title</a:t>
            </a:r>
            <a:endParaRPr lang="en-US" dirty="0"/>
          </a:p>
        </p:txBody>
      </p:sp>
      <p:sp>
        <p:nvSpPr>
          <p:cNvPr id="3" name="Subtitle 2"/>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pic>
        <p:nvPicPr>
          <p:cNvPr id="5" name="Picture 4">
            <a:extLst>
              <a:ext uri="{FF2B5EF4-FFF2-40B4-BE49-F238E27FC236}">
                <a16:creationId xmlns:a16="http://schemas.microsoft.com/office/drawing/2014/main" id="{AC125250-2DBF-FC4A-87E0-B6E3AFADED1D}"/>
              </a:ext>
            </a:extLst>
          </p:cNvPr>
          <p:cNvPicPr>
            <a:picLocks noChangeAspect="1"/>
          </p:cNvPicPr>
          <p:nvPr userDrawn="1"/>
        </p:nvPicPr>
        <p:blipFill>
          <a:blip r:embed="rId3"/>
          <a:stretch>
            <a:fillRect/>
          </a:stretch>
        </p:blipFill>
        <p:spPr>
          <a:xfrm>
            <a:off x="645459" y="3975660"/>
            <a:ext cx="800100" cy="241300"/>
          </a:xfrm>
          <a:prstGeom prst="rect">
            <a:avLst/>
          </a:prstGeom>
        </p:spPr>
      </p:pic>
    </p:spTree>
    <p:extLst>
      <p:ext uri="{BB962C8B-B14F-4D97-AF65-F5344CB8AC3E}">
        <p14:creationId xmlns:p14="http://schemas.microsoft.com/office/powerpoint/2010/main" val="2411636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F715FDE-A7E9-EA46-8FBE-017202A0AB2C}"/>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3"/>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239011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custom">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C06EA8-215B-EA48-ADC6-32039FAB543A}"/>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053B7104-D6B9-A841-B2B5-295B7BEF8BD7}"/>
              </a:ext>
            </a:extLst>
          </p:cNvPr>
          <p:cNvSpPr>
            <a:spLocks noGrp="1"/>
          </p:cNvSpPr>
          <p:nvPr>
            <p:ph type="pic" sz="quarter" idx="10" hasCustomPrompt="1"/>
          </p:nvPr>
        </p:nvSpPr>
        <p:spPr>
          <a:xfrm>
            <a:off x="0" y="0"/>
            <a:ext cx="9144000" cy="5143500"/>
          </a:xfrm>
          <a:custGeom>
            <a:avLst/>
            <a:gdLst>
              <a:gd name="connsiteX0" fmla="*/ 295180 w 9144000"/>
              <a:gd name="connsiteY0" fmla="*/ 555625 h 5143500"/>
              <a:gd name="connsiteX1" fmla="*/ 295180 w 9144000"/>
              <a:gd name="connsiteY1" fmla="*/ 4572000 h 5143500"/>
              <a:gd name="connsiteX2" fmla="*/ 5253318 w 9144000"/>
              <a:gd name="connsiteY2" fmla="*/ 4572000 h 5143500"/>
              <a:gd name="connsiteX3" fmla="*/ 5253318 w 9144000"/>
              <a:gd name="connsiteY3" fmla="*/ 555625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295180" y="555625"/>
                </a:moveTo>
                <a:lnTo>
                  <a:pt x="295180" y="4572000"/>
                </a:lnTo>
                <a:lnTo>
                  <a:pt x="5253318" y="4572000"/>
                </a:lnTo>
                <a:lnTo>
                  <a:pt x="5253318" y="555625"/>
                </a:lnTo>
                <a:close/>
                <a:moveTo>
                  <a:pt x="0" y="0"/>
                </a:moveTo>
                <a:lnTo>
                  <a:pt x="9144000" y="0"/>
                </a:lnTo>
                <a:lnTo>
                  <a:pt x="9144000" y="5143500"/>
                </a:lnTo>
                <a:lnTo>
                  <a:pt x="0" y="5143500"/>
                </a:lnTo>
                <a:close/>
              </a:path>
            </a:pathLst>
          </a:custGeom>
          <a:ln>
            <a:noFill/>
          </a:ln>
        </p:spPr>
        <p:txBody>
          <a:bodyPr wrap="square">
            <a:noAutofit/>
          </a:bodyPr>
          <a:lstStyle/>
          <a:p>
            <a:r>
              <a:rPr lang="en-US" dirty="0"/>
              <a:t>Click picture icon to add your own title slide background</a:t>
            </a:r>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3515061" cy="1924851"/>
          </a:xfrm>
        </p:spPr>
        <p:txBody>
          <a:bodyPr anchor="b"/>
          <a:lstStyle>
            <a:lvl1pPr algn="l">
              <a:defRPr sz="4500">
                <a:solidFill>
                  <a:schemeClr val="bg1"/>
                </a:solidFill>
              </a:defRPr>
            </a:lvl1pPr>
          </a:lstStyle>
          <a:p>
            <a:r>
              <a:rPr lang="en-GB" dirty="0"/>
              <a:t>Title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2"/>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F9697A52-B785-2B40-8DE3-C6F6E55AA731}"/>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366966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vl6pPr>
              <a:buClr>
                <a:schemeClr val="accent3"/>
              </a:buClr>
              <a:defRPr/>
            </a:lvl6pPr>
            <a:lvl7pPr>
              <a:buClr>
                <a:schemeClr val="accent3"/>
              </a:buClr>
              <a:defRPr/>
            </a:lvl7pPr>
            <a:lvl8pPr>
              <a:buClr>
                <a:schemeClr val="accent3"/>
              </a:buClr>
              <a:defRPr/>
            </a:lvl8pPr>
            <a:lvl9pPr>
              <a:buClr>
                <a:schemeClr val="accent3"/>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F06B88D1-1128-CB4E-BE17-E84D2B6F589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C6284C7-D26E-3E4D-8B1A-19BE2F492BC3}"/>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B2788E00-130B-FB47-8689-5D0DD01F05AE}"/>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D10CD6E9-DF45-C64F-9169-23E491AD947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19 April 2022</a:t>
            </a:fld>
            <a:endParaRPr lang="en-US"/>
          </a:p>
        </p:txBody>
      </p:sp>
      <p:sp>
        <p:nvSpPr>
          <p:cNvPr id="15" name="Slide Number Placeholder 5">
            <a:extLst>
              <a:ext uri="{FF2B5EF4-FFF2-40B4-BE49-F238E27FC236}">
                <a16:creationId xmlns:a16="http://schemas.microsoft.com/office/drawing/2014/main" id="{0CBA6877-9E42-1E4F-BF46-103DC83CB2A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25E87634-AC02-A449-AE21-C08E2ACFAE32}"/>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072811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E5583453-FCDA-A14F-BFF8-458D001962D6}"/>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EB033A1D-E455-9946-A3E3-EBEF1EBD72B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DABB8075-CBD7-4E4C-929A-4DA121AF4948}"/>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71985517-24AB-6347-BAA1-E8E5A30CFB49}"/>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19 April 2022</a:t>
            </a:fld>
            <a:endParaRPr lang="en-US"/>
          </a:p>
        </p:txBody>
      </p:sp>
      <p:sp>
        <p:nvSpPr>
          <p:cNvPr id="15" name="Slide Number Placeholder 5">
            <a:extLst>
              <a:ext uri="{FF2B5EF4-FFF2-40B4-BE49-F238E27FC236}">
                <a16:creationId xmlns:a16="http://schemas.microsoft.com/office/drawing/2014/main" id="{07663476-5FE4-B242-80D4-EE4FA0045C0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A4B602E5-2865-ED4D-96ED-B6B22443B6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706908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51ECDEDC-1980-3D42-9C5A-8D534AAAF59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3E408AC5-2F8A-FB4A-8BC5-0F73ABE4D23F}"/>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E0E0848-F70C-E542-94DA-30773629AB1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D442FCB-82D7-8A43-B8F6-C5915ED00E25}"/>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19 April 2022</a:t>
            </a:fld>
            <a:endParaRPr lang="en-US" dirty="0"/>
          </a:p>
        </p:txBody>
      </p:sp>
      <p:sp>
        <p:nvSpPr>
          <p:cNvPr id="15" name="Slide Number Placeholder 5">
            <a:extLst>
              <a:ext uri="{FF2B5EF4-FFF2-40B4-BE49-F238E27FC236}">
                <a16:creationId xmlns:a16="http://schemas.microsoft.com/office/drawing/2014/main" id="{5025ECB4-1BA3-254F-BBEE-0C9FA393EB8A}"/>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F232912-BB2D-674A-B02D-9F2EB011AD08}"/>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2228238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4">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vl9pPr>
              <a:buClr>
                <a:schemeClr val="accent4"/>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6EA21A1A-31D9-3345-9E9C-55E41D29F892}"/>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50084FB-EA30-D144-A06F-5DEFE380C22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F29611D1-755D-C14D-ABFB-523189B7B91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0FE6763-B543-A640-83E6-2B5FEAAA542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19 April 2022</a:t>
            </a:fld>
            <a:endParaRPr lang="en-US"/>
          </a:p>
        </p:txBody>
      </p:sp>
      <p:sp>
        <p:nvSpPr>
          <p:cNvPr id="15" name="Slide Number Placeholder 5">
            <a:extLst>
              <a:ext uri="{FF2B5EF4-FFF2-40B4-BE49-F238E27FC236}">
                <a16:creationId xmlns:a16="http://schemas.microsoft.com/office/drawing/2014/main" id="{A47FF118-7F80-5E47-8BE4-4742EFCAE85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9692BA18-D70F-8545-8591-2FAC29073DE1}"/>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273051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5">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vl6pPr>
              <a:buClr>
                <a:schemeClr val="accent5"/>
              </a:buClr>
              <a:defRPr/>
            </a:lvl6pPr>
            <a:lvl7pPr>
              <a:buClr>
                <a:schemeClr val="accent5"/>
              </a:buClr>
              <a:defRPr/>
            </a:lvl7pPr>
            <a:lvl8pPr>
              <a:buClr>
                <a:schemeClr val="accent5"/>
              </a:buClr>
              <a:defRPr/>
            </a:lvl8pPr>
            <a:lvl9pPr>
              <a:buClr>
                <a:schemeClr val="accent5"/>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CEC45213-5C21-9F40-B678-83D74578103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50470134-F632-484B-8421-2A4FC29403B9}"/>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C1240E4-618D-4949-A047-C50DE00C0E7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710A017-5ED7-DF4D-B5B4-8EA7C1F86CA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19 April 2022</a:t>
            </a:fld>
            <a:endParaRPr lang="en-US"/>
          </a:p>
        </p:txBody>
      </p:sp>
      <p:sp>
        <p:nvSpPr>
          <p:cNvPr id="15" name="Slide Number Placeholder 5">
            <a:extLst>
              <a:ext uri="{FF2B5EF4-FFF2-40B4-BE49-F238E27FC236}">
                <a16:creationId xmlns:a16="http://schemas.microsoft.com/office/drawing/2014/main" id="{2529030A-D2E5-E043-9512-B594C6EE07B7}"/>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A8C4C72-106E-0E44-8DA6-1B2CD66EAB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384510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vl6pPr>
              <a:buClr>
                <a:schemeClr val="accent6"/>
              </a:buClr>
              <a:defRPr/>
            </a:lvl6pPr>
            <a:lvl7pPr>
              <a:buClr>
                <a:schemeClr val="accent6"/>
              </a:buClr>
              <a:defRPr/>
            </a:lvl7pPr>
            <a:lvl8pPr>
              <a:buClr>
                <a:schemeClr val="accent6"/>
              </a:buClr>
              <a:defRPr/>
            </a:lvl8pPr>
            <a:lvl9pPr>
              <a:buClr>
                <a:schemeClr val="accent6"/>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19 April 2022</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449442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19 April 2022</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684089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AD9D7-3FF2-5447-AA52-34FD773D5D53}"/>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B49B58E8-986F-FA43-9938-1D0D441FC527}"/>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DFEAF77C-20E8-1246-94E4-83A2997C0FB8}"/>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31113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8F3FA0-FDC9-4849-9430-862DED5AD74B}"/>
              </a:ext>
            </a:extLst>
          </p:cNvPr>
          <p:cNvSpPr/>
          <p:nvPr userDrawn="1"/>
        </p:nvSpPr>
        <p:spPr>
          <a:xfrm>
            <a:off x="295180" y="555625"/>
            <a:ext cx="4958138" cy="401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04F58811-0F50-8146-A294-71126D7359D3}"/>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6712FBA1-3220-1541-B375-FEB4A398D0A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058697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287338" y="2937293"/>
            <a:ext cx="8223250" cy="1629945"/>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6" name="Picture 5">
            <a:extLst>
              <a:ext uri="{FF2B5EF4-FFF2-40B4-BE49-F238E27FC236}">
                <a16:creationId xmlns:a16="http://schemas.microsoft.com/office/drawing/2014/main" id="{5AD72F3E-1577-DB40-97DA-9A577E3CD246}"/>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6453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26826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FDB83B7-C535-4D4E-9F05-B3D6C6D0D7A7}"/>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40385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26E801-3E29-734A-A15B-7CBF97B7B4E1}"/>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40481B7-880B-354A-9791-B504B07D444D}"/>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91575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49C442-4A25-164A-A88B-5124FFED77F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7FFE1CAA-62A8-9645-A977-B747EB5EC8BE}"/>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846D95C-0B59-2E49-BC5D-B8766F28EFC3}"/>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84367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287338" y="1282304"/>
            <a:ext cx="8223250" cy="1629945"/>
          </a:xfrm>
          <a:noFill/>
        </p:spPr>
        <p:txBody>
          <a:bodyPr anchor="b"/>
          <a:lstStyle>
            <a:lvl1pPr>
              <a:defRPr sz="45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8223250"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91052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image 1">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lstStyle>
            <a:lvl1pPr>
              <a:defRPr sz="4500">
                <a:solidFill>
                  <a:schemeClr val="bg1"/>
                </a:solidFill>
              </a:defRPr>
            </a:lvl1pPr>
          </a:lstStyle>
          <a:p>
            <a:r>
              <a:rPr lang="en-GB" dirty="0"/>
              <a:t>Click to edit </a:t>
            </a:r>
            <a:br>
              <a:rPr lang="en-GB" dirty="0"/>
            </a:br>
            <a:r>
              <a:rPr lang="en-GB" dirty="0"/>
              <a:t>Master title style</a:t>
            </a:r>
            <a:endParaRPr lang="en-US" dirty="0"/>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Tree>
    <p:extLst>
      <p:ext uri="{BB962C8B-B14F-4D97-AF65-F5344CB8AC3E}">
        <p14:creationId xmlns:p14="http://schemas.microsoft.com/office/powerpoint/2010/main" val="792972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image 2">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CCBA5AE3-006F-BD49-B651-0C964FE95E8A}"/>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6B291027-4824-D64E-98DD-D51466B685F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455198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 image 3">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rcRect/>
          <a:stretch/>
        </p:blipFill>
        <p:spPr>
          <a:xfrm>
            <a:off x="287339" y="4803775"/>
            <a:ext cx="726953"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C8A7B213-F682-8C46-89BB-3DC07559439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F978937C-B57E-7D49-8073-879091884B1C}"/>
              </a:ext>
            </a:extLst>
          </p:cNvPr>
          <p:cNvSpPr>
            <a:spLocks noGrp="1"/>
          </p:cNvSpPr>
          <p:nvPr>
            <p:ph type="body" idx="1"/>
          </p:nvPr>
        </p:nvSpPr>
        <p:spPr>
          <a:xfrm>
            <a:off x="287338" y="2937293"/>
            <a:ext cx="3973886" cy="27699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8637894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image 4">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Tree>
    <p:extLst>
      <p:ext uri="{BB962C8B-B14F-4D97-AF65-F5344CB8AC3E}">
        <p14:creationId xmlns:p14="http://schemas.microsoft.com/office/powerpoint/2010/main" val="1252302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3579E-A86C-2B42-8026-775A95163FA8}"/>
              </a:ext>
            </a:extLst>
          </p:cNvPr>
          <p:cNvSpPr/>
          <p:nvPr userDrawn="1"/>
        </p:nvSpPr>
        <p:spPr>
          <a:xfrm>
            <a:off x="295180" y="555625"/>
            <a:ext cx="4958138" cy="40163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645459" y="1014292"/>
            <a:ext cx="4240306" cy="1917167"/>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5A9D3911-7083-D447-B581-FFC98845EDA1}"/>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8C2B44E1-A188-EC44-835F-A1699117DB09}"/>
              </a:ext>
            </a:extLst>
          </p:cNvPr>
          <p:cNvSpPr>
            <a:spLocks noGrp="1"/>
          </p:cNvSpPr>
          <p:nvPr>
            <p:ph type="subTitle" idx="1" hasCustomPrompt="1"/>
          </p:nvPr>
        </p:nvSpPr>
        <p:spPr>
          <a:xfrm>
            <a:off x="645459" y="3030071"/>
            <a:ext cx="3926541" cy="788894"/>
          </a:xfrm>
        </p:spPr>
        <p:txBody>
          <a:bodyPr wrap="square">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2098712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image 5">
    <p:bg>
      <p:bgPr>
        <a:solidFill>
          <a:schemeClr val="accent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34E714B4-27CB-B944-8B3E-FC3FFD3DE961}"/>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DAD8859D-837A-9A4E-811E-0BAD27094891}"/>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940408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image 6">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94581C8A-6766-5F4B-9453-EF912542AD9B}"/>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E8B6930A-5DB0-2643-94A2-162A264D3D14}"/>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35953592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image 7">
    <p:bg>
      <p:bgPr>
        <a:solidFill>
          <a:schemeClr val="accent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36D0C987-4F5C-4A4F-B0D3-EB68F0D99275}"/>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27E889E2-B9CE-CD41-8B07-52E0696E65B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3408516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19 April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0132220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1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19 April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1591317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2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19 April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25640237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3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19 April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5532118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4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19 April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8402110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5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19 April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8424063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6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19 April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521134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F661B-9E03-F742-B525-44535FC6C5E1}"/>
              </a:ext>
            </a:extLst>
          </p:cNvPr>
          <p:cNvSpPr/>
          <p:nvPr userDrawn="1"/>
        </p:nvSpPr>
        <p:spPr>
          <a:xfrm>
            <a:off x="295180" y="555625"/>
            <a:ext cx="4958138" cy="40163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645459" y="1014292"/>
            <a:ext cx="4240306" cy="1917167"/>
          </a:xfrm>
        </p:spPr>
        <p:txBody>
          <a:bodyPr lIns="0"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86AF148F-EA21-634B-B678-7786BC9414F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C1480B16-9310-5440-883C-FCB0C6ED0247}"/>
              </a:ext>
            </a:extLst>
          </p:cNvPr>
          <p:cNvSpPr>
            <a:spLocks noGrp="1"/>
          </p:cNvSpPr>
          <p:nvPr>
            <p:ph type="subTitle" idx="1" hasCustomPrompt="1"/>
          </p:nvPr>
        </p:nvSpPr>
        <p:spPr>
          <a:xfrm>
            <a:off x="645458" y="3030070"/>
            <a:ext cx="4240306" cy="806823"/>
          </a:xfrm>
        </p:spPr>
        <p:txBody>
          <a:bodyPr>
            <a:noAutofit/>
          </a:bodyPr>
          <a:lstStyle>
            <a:lvl1pPr marL="0" indent="0" algn="l">
              <a:lnSpc>
                <a:spcPct val="100000"/>
              </a:lnSpc>
              <a:spcAft>
                <a:spcPts val="0"/>
              </a:spcAft>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840244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1" y="1635125"/>
            <a:ext cx="3887391"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1" y="2110579"/>
            <a:ext cx="3944541" cy="2137849"/>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19 April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42005877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19 April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3137856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19 April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2991355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19 April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24991500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19 April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32384175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19 April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18342827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19 April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30808922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19 April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1639424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19 April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216027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19 April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670000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82CE5821-2F1E-4D45-AA2F-C66CD7B55E0D}"/>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AF88F49C-C772-A844-8B3E-489B8779FDB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25878760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19 April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6907075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19 April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4830041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19 April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15778806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19 April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6885632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1E9BE-222B-FB46-8292-D1E012B4D94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2DBB7D74-320F-9743-AB43-470FDD0767A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683FF6C-EF4D-4B43-BFBC-B1F97145A6C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19 April 2022</a:t>
            </a:fld>
            <a:endParaRPr lang="en-US"/>
          </a:p>
        </p:txBody>
      </p:sp>
      <p:sp>
        <p:nvSpPr>
          <p:cNvPr id="12" name="Slide Number Placeholder 5">
            <a:extLst>
              <a:ext uri="{FF2B5EF4-FFF2-40B4-BE49-F238E27FC236}">
                <a16:creationId xmlns:a16="http://schemas.microsoft.com/office/drawing/2014/main" id="{805B6C67-8B35-8848-BD1B-C32BF6489C87}"/>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CA4059AE-8F05-5040-8E7C-51CFA249D9F7}"/>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38001497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5D838-5580-B346-A5C8-F3F610B0028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9DD2D11-E1B2-5B47-9CEF-AC219BED635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B178753B-B85C-A943-AA55-73E222334D9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19 April 2022</a:t>
            </a:fld>
            <a:endParaRPr lang="en-US"/>
          </a:p>
        </p:txBody>
      </p:sp>
      <p:sp>
        <p:nvSpPr>
          <p:cNvPr id="12" name="Slide Number Placeholder 5">
            <a:extLst>
              <a:ext uri="{FF2B5EF4-FFF2-40B4-BE49-F238E27FC236}">
                <a16:creationId xmlns:a16="http://schemas.microsoft.com/office/drawing/2014/main" id="{A0C71B9E-F331-0D44-A985-20D528D18A7F}"/>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CE5E41F-4B76-A546-A047-8C150366C412}"/>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2642106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B6C72-80DB-6947-A268-72C014729A3E}"/>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59B790EC-8C5B-D343-A62E-4D3C8191175D}"/>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EBEDA432-64C8-DE4C-ACA0-1C8F1BE663F4}"/>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19 April 2022</a:t>
            </a:fld>
            <a:endParaRPr lang="en-US"/>
          </a:p>
        </p:txBody>
      </p:sp>
      <p:sp>
        <p:nvSpPr>
          <p:cNvPr id="12" name="Slide Number Placeholder 5">
            <a:extLst>
              <a:ext uri="{FF2B5EF4-FFF2-40B4-BE49-F238E27FC236}">
                <a16:creationId xmlns:a16="http://schemas.microsoft.com/office/drawing/2014/main" id="{00F9FE36-268D-4746-B932-033FC7DB134A}"/>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174779F4-2C51-0B47-920D-A13091721EC3}"/>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7781063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9B35B-9CB2-A940-AB8D-492F9F38D48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577C829-9A29-B541-88A0-E0A3241E2494}"/>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6FFDA17A-4D85-2B45-A847-4908C659401E}"/>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19 April 2022</a:t>
            </a:fld>
            <a:endParaRPr lang="en-US"/>
          </a:p>
        </p:txBody>
      </p:sp>
      <p:sp>
        <p:nvSpPr>
          <p:cNvPr id="12" name="Slide Number Placeholder 5">
            <a:extLst>
              <a:ext uri="{FF2B5EF4-FFF2-40B4-BE49-F238E27FC236}">
                <a16:creationId xmlns:a16="http://schemas.microsoft.com/office/drawing/2014/main" id="{DDAE4CE8-E988-8743-B07A-75A86D10F4FE}"/>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A44E55B-9546-8343-A41F-0EA8DF15F830}"/>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6522930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CA29A-370C-4747-8EA1-6BCDF42055F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E031A498-E422-4046-93F7-CC32877DA15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C393D178-A36A-C840-845A-B7AA72CB30C5}"/>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19 April 2022</a:t>
            </a:fld>
            <a:endParaRPr lang="en-US"/>
          </a:p>
        </p:txBody>
      </p:sp>
      <p:sp>
        <p:nvSpPr>
          <p:cNvPr id="12" name="Slide Number Placeholder 5">
            <a:extLst>
              <a:ext uri="{FF2B5EF4-FFF2-40B4-BE49-F238E27FC236}">
                <a16:creationId xmlns:a16="http://schemas.microsoft.com/office/drawing/2014/main" id="{0F2248CB-B5C2-2E4B-AC5A-0C8A1B66F5D4}"/>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1F6A1D6-F6DA-2F43-BE4E-AD26AF786F3B}"/>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2357421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1C0AACF5-FD30-B543-B35B-F0EAD87D9C67}"/>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D685024-CF4B-374F-A16C-36D6705856C3}"/>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19 April 2022</a:t>
            </a:fld>
            <a:endParaRPr lang="en-US"/>
          </a:p>
        </p:txBody>
      </p:sp>
      <p:sp>
        <p:nvSpPr>
          <p:cNvPr id="12" name="Slide Number Placeholder 5">
            <a:extLst>
              <a:ext uri="{FF2B5EF4-FFF2-40B4-BE49-F238E27FC236}">
                <a16:creationId xmlns:a16="http://schemas.microsoft.com/office/drawing/2014/main" id="{2E7F940B-8D3B-1B49-9202-A183D4B92370}"/>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15CE11C-BF75-ED44-8C24-8691C2EC2EBE}"/>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76826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BAC9EE1-2FB0-964C-91B0-1330085D3DA7}"/>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19598370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7">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19 April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42413306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limlin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19 April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9159204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limlin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19 April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4426047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limline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19 April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4452901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limlin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19 April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8890876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limline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19 April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9212301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limline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19 April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22058857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9144000" cy="4803775"/>
          </a:xfrm>
          <a:noFill/>
        </p:spPr>
        <p:txBody>
          <a:bodyPr/>
          <a:lstStyle/>
          <a:p>
            <a:r>
              <a:rPr lang="en-US" dirty="0"/>
              <a:t>Click the icon to add a full bleed image</a:t>
            </a:r>
          </a:p>
        </p:txBody>
      </p:sp>
      <p:sp>
        <p:nvSpPr>
          <p:cNvPr id="15" name="Date Placeholder 3">
            <a:extLst>
              <a:ext uri="{FF2B5EF4-FFF2-40B4-BE49-F238E27FC236}">
                <a16:creationId xmlns:a16="http://schemas.microsoft.com/office/drawing/2014/main" id="{9DBF8A99-D25D-9948-A148-A6DE02FF547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19 April 2022</a:t>
            </a:fld>
            <a:endParaRPr lang="en-US" dirty="0"/>
          </a:p>
        </p:txBody>
      </p:sp>
      <p:sp>
        <p:nvSpPr>
          <p:cNvPr id="16" name="Slide Number Placeholder 5">
            <a:extLst>
              <a:ext uri="{FF2B5EF4-FFF2-40B4-BE49-F238E27FC236}">
                <a16:creationId xmlns:a16="http://schemas.microsoft.com/office/drawing/2014/main" id="{1C88FFC1-6C9C-C641-964B-951FD5AC5964}"/>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17" name="Footer Placeholder 4">
            <a:extLst>
              <a:ext uri="{FF2B5EF4-FFF2-40B4-BE49-F238E27FC236}">
                <a16:creationId xmlns:a16="http://schemas.microsoft.com/office/drawing/2014/main" id="{F272FA12-A438-3A4D-A51B-8F64BFA33CCF}"/>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18" name="Picture 17">
            <a:extLst>
              <a:ext uri="{FF2B5EF4-FFF2-40B4-BE49-F238E27FC236}">
                <a16:creationId xmlns:a16="http://schemas.microsoft.com/office/drawing/2014/main" id="{A9BE4CAA-A334-2843-A7F2-ADB08D9C7D36}"/>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697541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alf pag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19 April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88092194-4A6E-7349-A356-9893901B808F}"/>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1864907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alf page 2">
    <p:bg>
      <p:bgPr>
        <a:solidFill>
          <a:schemeClr val="accent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19 April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199E3A46-6309-284C-9E98-7CFC28A8FBDA}"/>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839487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8F066634-7CFD-9946-81C5-5F8DF80831A0}"/>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2"/>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11780974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alf page 3">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19 April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19F4EE78-9EC6-5A42-A27A-643CCD136D02}"/>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148043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alf page 4">
    <p:bg>
      <p:bgPr>
        <a:solidFill>
          <a:schemeClr val="accent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19 April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980889F2-963A-464A-953E-02B93DB3F238}"/>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748570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alf page 5">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19 April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ED7AA5D8-97CC-C84E-B7CB-EEEBF1C1282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5637583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alf page 6">
    <p:bg>
      <p:bgPr>
        <a:solidFill>
          <a:schemeClr val="accent5"/>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19 April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CE28463-A3D4-7844-8604-F8CE8407B2B4}"/>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8956225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alf page 7">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19 April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49E6ED99-6D7C-C647-A092-E37B33386CDB}"/>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9225513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alf page 8">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lvl1pPr>
              <a:defRPr>
                <a:solidFill>
                  <a:schemeClr val="bg1"/>
                </a:solidFill>
              </a:defRPr>
            </a:lvl1p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pPr/>
              <a:t>19 April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endParaRPr lang="en-US" b="1" dirty="0"/>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11897A14-5094-5841-92A6-0015940B5F0B}"/>
              </a:ext>
            </a:extLst>
          </p:cNvPr>
          <p:cNvPicPr>
            <a:picLocks noChangeAspect="1"/>
          </p:cNvPicPr>
          <p:nvPr userDrawn="1"/>
        </p:nvPicPr>
        <p:blipFill>
          <a:blip r:embed="rId2"/>
          <a:srcRect/>
          <a:stretch/>
        </p:blipFill>
        <p:spPr>
          <a:xfrm>
            <a:off x="8114340" y="331489"/>
            <a:ext cx="742322" cy="223875"/>
          </a:xfrm>
          <a:prstGeom prst="rect">
            <a:avLst/>
          </a:prstGeom>
        </p:spPr>
      </p:pic>
    </p:spTree>
    <p:extLst>
      <p:ext uri="{BB962C8B-B14F-4D97-AF65-F5344CB8AC3E}">
        <p14:creationId xmlns:p14="http://schemas.microsoft.com/office/powerpoint/2010/main" val="16968014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44A54624-B99B-AC4F-A116-46AE1742D7F1}" type="datetime4">
              <a:rPr lang="en-GB" smtClean="0"/>
              <a:t>19 April 2022</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73CFA225-0A54-AB45-8F44-85103F0372E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8073139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3D41685-637F-A541-9AC9-5F46001ECA27}" type="datetime4">
              <a:rPr lang="en-GB" smtClean="0"/>
              <a:t>19 April 2022</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8FB05A0-9605-754F-9136-4311D6E2537D}"/>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2255096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821A12B7-EBC2-C64B-BA30-5EC28CE63A86}"/>
              </a:ext>
            </a:extLst>
          </p:cNvPr>
          <p:cNvSpPr>
            <a:spLocks noGrp="1"/>
          </p:cNvSpPr>
          <p:nvPr>
            <p:ph type="dt" sz="half" idx="10"/>
          </p:nvPr>
        </p:nvSpPr>
        <p:spPr/>
        <p:txBody>
          <a:bodyPr/>
          <a:lstStyle>
            <a:lvl1pPr>
              <a:defRPr>
                <a:solidFill>
                  <a:schemeClr val="tx1"/>
                </a:solidFill>
              </a:defRPr>
            </a:lvl1pPr>
          </a:lstStyle>
          <a:p>
            <a:fld id="{64CF22F4-70E1-3247-8A10-6817A6DE4064}" type="datetime4">
              <a:rPr lang="en-GB" smtClean="0"/>
              <a:t>19 April 2022</a:t>
            </a:fld>
            <a:endParaRPr lang="en-US"/>
          </a:p>
        </p:txBody>
      </p:sp>
      <p:sp>
        <p:nvSpPr>
          <p:cNvPr id="6" name="Footer Placeholder 5">
            <a:extLst>
              <a:ext uri="{FF2B5EF4-FFF2-40B4-BE49-F238E27FC236}">
                <a16:creationId xmlns:a16="http://schemas.microsoft.com/office/drawing/2014/main" id="{BDED0BC9-6DEF-B04F-90B0-B4C92A566CFF}"/>
              </a:ext>
            </a:extLst>
          </p:cNvPr>
          <p:cNvSpPr>
            <a:spLocks noGrp="1"/>
          </p:cNvSpPr>
          <p:nvPr>
            <p:ph type="ftr" sz="quarter" idx="11"/>
          </p:nvPr>
        </p:nvSpPr>
        <p:spPr/>
        <p:txBody>
          <a:bodyPr/>
          <a:lstStyle>
            <a:lvl1pPr>
              <a:defRPr>
                <a:solidFill>
                  <a:schemeClr val="tx1"/>
                </a:solidFill>
              </a:defRPr>
            </a:lvl1pPr>
          </a:lstStyle>
          <a:p>
            <a:r>
              <a:rPr lang="en-US"/>
              <a:t>Security marking: </a:t>
            </a:r>
            <a:r>
              <a:rPr lang="en-US" b="1"/>
              <a:t>PUBLIC/INTERNAL USE ONLY/CONFIDENTIAL</a:t>
            </a:r>
          </a:p>
        </p:txBody>
      </p:sp>
      <p:sp>
        <p:nvSpPr>
          <p:cNvPr id="7" name="Slide Number Placeholder 6">
            <a:extLst>
              <a:ext uri="{FF2B5EF4-FFF2-40B4-BE49-F238E27FC236}">
                <a16:creationId xmlns:a16="http://schemas.microsoft.com/office/drawing/2014/main" id="{0D315095-21DE-484F-BA48-3A0FD349F51A}"/>
              </a:ext>
            </a:extLst>
          </p:cNvPr>
          <p:cNvSpPr>
            <a:spLocks noGrp="1"/>
          </p:cNvSpPr>
          <p:nvPr>
            <p:ph type="sldNum" sz="quarter" idx="12"/>
          </p:nvPr>
        </p:nvSpPr>
        <p:spPr/>
        <p:txBody>
          <a:bodyPr/>
          <a:lstStyle>
            <a:lvl1pPr>
              <a:defRPr>
                <a:solidFill>
                  <a:schemeClr val="tx1"/>
                </a:solidFill>
              </a:defRPr>
            </a:lvl1pPr>
          </a:lstStyle>
          <a:p>
            <a:r>
              <a:rPr lang="en-US"/>
              <a:t>|   </a:t>
            </a:r>
            <a:fld id="{D7A593A7-184A-6D43-8A36-702213271FF9}" type="slidenum">
              <a:rPr lang="en-US" smtClean="0"/>
              <a:pPr/>
              <a:t>‹#›</a:t>
            </a:fld>
            <a:endParaRPr lang="en-US"/>
          </a:p>
        </p:txBody>
      </p:sp>
      <p:pic>
        <p:nvPicPr>
          <p:cNvPr id="10" name="Picture 9">
            <a:extLst>
              <a:ext uri="{FF2B5EF4-FFF2-40B4-BE49-F238E27FC236}">
                <a16:creationId xmlns:a16="http://schemas.microsoft.com/office/drawing/2014/main" id="{E880A967-DE58-6D40-A388-1FCF3D6A9AC1}"/>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084994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A6D6FAE-D43A-044F-91A1-990520CC9738}" type="datetime4">
              <a:rPr lang="en-GB" smtClean="0"/>
              <a:t>19 April 2022</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F9D1B77C-60BD-ED41-9FF7-9A684459068E}"/>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28787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D436A2F7-9060-6E45-A646-4B9059CBD7FA}"/>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63907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19 April 2022</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614128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1_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19 April 2022</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93003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7D5C3183-FF65-4B41-9855-7EAC026C52C3}"/>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5"/>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52832964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3" name="Text Placeholder 2"/>
          <p:cNvSpPr>
            <a:spLocks noGrp="1"/>
          </p:cNvSpPr>
          <p:nvPr>
            <p:ph type="body" idx="1"/>
          </p:nvPr>
        </p:nvSpPr>
        <p:spPr>
          <a:xfrm>
            <a:off x="287337" y="1635125"/>
            <a:ext cx="8569325" cy="2487861"/>
          </a:xfrm>
          <a:prstGeom prst="rect">
            <a:avLst/>
          </a:prstGeom>
          <a:ln>
            <a:noFill/>
          </a:ln>
        </p:spPr>
        <p:txBody>
          <a:bodyPr vert="horz" lIns="0" tIns="0" rIns="0" bIns="0" rtlCol="0">
            <a:sp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p:txBody>
      </p:sp>
      <p:sp>
        <p:nvSpPr>
          <p:cNvPr id="4" name="Date Placeholder 3"/>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D7419EE-49C5-E447-8207-BBAD892BE406}" type="datetime4">
              <a:rPr lang="en-GB" smtClean="0"/>
              <a:pPr/>
              <a:t>19 April 2022</a:t>
            </a:fld>
            <a:endParaRPr lang="en-US"/>
          </a:p>
        </p:txBody>
      </p:sp>
      <p:sp>
        <p:nvSpPr>
          <p:cNvPr id="5" name="Footer Placeholder 4"/>
          <p:cNvSpPr>
            <a:spLocks noGrp="1"/>
          </p:cNvSpPr>
          <p:nvPr>
            <p:ph type="ftr" sz="quarter" idx="3"/>
          </p:nvPr>
        </p:nvSpPr>
        <p:spPr>
          <a:xfrm>
            <a:off x="287338" y="4803775"/>
            <a:ext cx="4114980"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6" name="Slide Number Placeholder 5"/>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3148737685"/>
      </p:ext>
    </p:extLst>
  </p:cSld>
  <p:clrMap bg1="lt1" tx1="dk1" bg2="lt2" tx2="dk2" accent1="accent1" accent2="accent2" accent3="accent3" accent4="accent4" accent5="accent5" accent6="accent6" hlink="hlink" folHlink="folHlink"/>
  <p:sldLayoutIdLst>
    <p:sldLayoutId id="2147483733" r:id="rId1"/>
    <p:sldLayoutId id="2147483742" r:id="rId2"/>
    <p:sldLayoutId id="2147483743" r:id="rId3"/>
    <p:sldLayoutId id="2147483744" r:id="rId4"/>
    <p:sldLayoutId id="2147483745" r:id="rId5"/>
    <p:sldLayoutId id="2147483746" r:id="rId6"/>
    <p:sldLayoutId id="2147483785" r:id="rId7"/>
    <p:sldLayoutId id="2147483814" r:id="rId8"/>
    <p:sldLayoutId id="2147483815" r:id="rId9"/>
    <p:sldLayoutId id="2147483816" r:id="rId10"/>
    <p:sldLayoutId id="2147483786" r:id="rId11"/>
    <p:sldLayoutId id="2147483734" r:id="rId12"/>
    <p:sldLayoutId id="2147483755" r:id="rId13"/>
    <p:sldLayoutId id="2147483756" r:id="rId14"/>
    <p:sldLayoutId id="2147483758" r:id="rId15"/>
    <p:sldLayoutId id="2147483759" r:id="rId16"/>
    <p:sldLayoutId id="2147483760" r:id="rId17"/>
    <p:sldLayoutId id="2147483784" r:id="rId18"/>
    <p:sldLayoutId id="2147483735" r:id="rId19"/>
    <p:sldLayoutId id="2147483747" r:id="rId20"/>
    <p:sldLayoutId id="2147483748" r:id="rId21"/>
    <p:sldLayoutId id="2147483749" r:id="rId22"/>
    <p:sldLayoutId id="2147483750" r:id="rId23"/>
    <p:sldLayoutId id="2147483751" r:id="rId24"/>
    <p:sldLayoutId id="2147483752" r:id="rId25"/>
    <p:sldLayoutId id="2147483817" r:id="rId26"/>
    <p:sldLayoutId id="2147483818" r:id="rId27"/>
    <p:sldLayoutId id="2147483819" r:id="rId28"/>
    <p:sldLayoutId id="2147483820" r:id="rId29"/>
    <p:sldLayoutId id="2147483821" r:id="rId30"/>
    <p:sldLayoutId id="2147483822" r:id="rId31"/>
    <p:sldLayoutId id="2147483823" r:id="rId32"/>
    <p:sldLayoutId id="2147483736" r:id="rId33"/>
    <p:sldLayoutId id="2147483787" r:id="rId34"/>
    <p:sldLayoutId id="2147483788" r:id="rId35"/>
    <p:sldLayoutId id="2147483789" r:id="rId36"/>
    <p:sldLayoutId id="2147483790" r:id="rId37"/>
    <p:sldLayoutId id="2147483791" r:id="rId38"/>
    <p:sldLayoutId id="2147483792" r:id="rId39"/>
    <p:sldLayoutId id="2147483737" r:id="rId40"/>
    <p:sldLayoutId id="2147483794" r:id="rId41"/>
    <p:sldLayoutId id="2147483795" r:id="rId42"/>
    <p:sldLayoutId id="2147483796" r:id="rId43"/>
    <p:sldLayoutId id="2147483797" r:id="rId44"/>
    <p:sldLayoutId id="2147483793" r:id="rId45"/>
    <p:sldLayoutId id="2147483798" r:id="rId46"/>
    <p:sldLayoutId id="2147483738" r:id="rId47"/>
    <p:sldLayoutId id="2147483799" r:id="rId48"/>
    <p:sldLayoutId id="2147483800" r:id="rId49"/>
    <p:sldLayoutId id="2147483801" r:id="rId50"/>
    <p:sldLayoutId id="2147483802" r:id="rId51"/>
    <p:sldLayoutId id="2147483803" r:id="rId52"/>
    <p:sldLayoutId id="2147483804" r:id="rId53"/>
    <p:sldLayoutId id="2147483739" r:id="rId54"/>
    <p:sldLayoutId id="2147483771" r:id="rId55"/>
    <p:sldLayoutId id="2147483772" r:id="rId56"/>
    <p:sldLayoutId id="2147483773" r:id="rId57"/>
    <p:sldLayoutId id="2147483774" r:id="rId58"/>
    <p:sldLayoutId id="2147483775" r:id="rId59"/>
    <p:sldLayoutId id="2147483776" r:id="rId60"/>
    <p:sldLayoutId id="2147483777" r:id="rId61"/>
    <p:sldLayoutId id="2147483778" r:id="rId62"/>
    <p:sldLayoutId id="2147483779" r:id="rId63"/>
    <p:sldLayoutId id="2147483780" r:id="rId64"/>
    <p:sldLayoutId id="2147483781" r:id="rId65"/>
    <p:sldLayoutId id="2147483782" r:id="rId66"/>
    <p:sldLayoutId id="2147483783" r:id="rId67"/>
    <p:sldLayoutId id="2147483806" r:id="rId68"/>
    <p:sldLayoutId id="2147483807" r:id="rId69"/>
    <p:sldLayoutId id="2147483808" r:id="rId70"/>
    <p:sldLayoutId id="2147483809" r:id="rId71"/>
    <p:sldLayoutId id="2147483810" r:id="rId72"/>
    <p:sldLayoutId id="2147483811" r:id="rId73"/>
    <p:sldLayoutId id="2147483812" r:id="rId74"/>
    <p:sldLayoutId id="2147483813" r:id="rId75"/>
    <p:sldLayoutId id="2147483741" r:id="rId76"/>
    <p:sldLayoutId id="2147483761" r:id="rId77"/>
    <p:sldLayoutId id="2147483762" r:id="rId78"/>
    <p:sldLayoutId id="2147483763" r:id="rId79"/>
    <p:sldLayoutId id="2147483764" r:id="rId80"/>
    <p:sldLayoutId id="2147483805" r:id="rId81"/>
  </p:sldLayoutIdLst>
  <p:hf hdr="0"/>
  <p:txStyles>
    <p:title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p:titleStyle>
    <p:body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214">
          <p15:clr>
            <a:srgbClr val="F26B43"/>
          </p15:clr>
        </p15:guide>
        <p15:guide id="5" orient="horz" pos="1030">
          <p15:clr>
            <a:srgbClr val="F26B43"/>
          </p15:clr>
        </p15:guide>
        <p15:guide id="7" pos="181">
          <p15:clr>
            <a:srgbClr val="F26B43"/>
          </p15:clr>
        </p15:guide>
        <p15:guide id="8" pos="5579">
          <p15:clr>
            <a:srgbClr val="F26B43"/>
          </p15:clr>
        </p15:guide>
        <p15:guide id="9" orient="horz" pos="302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hyperlink" Target="https://www.ucas.com/explore/search/events" TargetMode="External"/><Relationship Id="rId2" Type="http://schemas.openxmlformats.org/officeDocument/2006/relationships/hyperlink" Target="https://www.ucas.com/undergraduate/what-and-where-study/ucas-hub-live" TargetMode="External"/><Relationship Id="rId1" Type="http://schemas.openxmlformats.org/officeDocument/2006/relationships/slideLayout" Target="../slideLayouts/slideLayout37.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accommodation.ucas.com/" TargetMode="External"/><Relationship Id="rId1" Type="http://schemas.openxmlformats.org/officeDocument/2006/relationships/slideLayout" Target="../slideLayouts/slideLayout38.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56.xml"/><Relationship Id="rId1" Type="http://schemas.openxmlformats.org/officeDocument/2006/relationships/tags" Target="../tags/tag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76.xml"/><Relationship Id="rId1" Type="http://schemas.openxmlformats.org/officeDocument/2006/relationships/tags" Target="../tags/tag6.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80.xml"/><Relationship Id="rId1" Type="http://schemas.openxmlformats.org/officeDocument/2006/relationships/tags" Target="../tags/tag7.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78.xml"/><Relationship Id="rId1" Type="http://schemas.openxmlformats.org/officeDocument/2006/relationships/tags" Target="../tags/tag8.xml"/></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8.xml"/></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svg"/><Relationship Id="rId3" Type="http://schemas.openxmlformats.org/officeDocument/2006/relationships/notesSlide" Target="../notesSlides/notesSlide1.xml"/><Relationship Id="rId7" Type="http://schemas.openxmlformats.org/officeDocument/2006/relationships/image" Target="../media/image51.svg"/><Relationship Id="rId12" Type="http://schemas.openxmlformats.org/officeDocument/2006/relationships/image" Target="../media/image56.png"/><Relationship Id="rId17" Type="http://schemas.openxmlformats.org/officeDocument/2006/relationships/image" Target="../media/image61.svg"/><Relationship Id="rId2" Type="http://schemas.openxmlformats.org/officeDocument/2006/relationships/slideLayout" Target="../slideLayouts/slideLayout14.xml"/><Relationship Id="rId16" Type="http://schemas.openxmlformats.org/officeDocument/2006/relationships/image" Target="../media/image60.png"/><Relationship Id="rId1" Type="http://schemas.openxmlformats.org/officeDocument/2006/relationships/tags" Target="../tags/tag9.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49.svg"/><Relationship Id="rId15" Type="http://schemas.openxmlformats.org/officeDocument/2006/relationships/image" Target="../media/image59.sv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svg"/><Relationship Id="rId14" Type="http://schemas.openxmlformats.org/officeDocument/2006/relationships/image" Target="../media/image5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56.xml"/><Relationship Id="rId1" Type="http://schemas.openxmlformats.org/officeDocument/2006/relationships/tags" Target="../tags/tag10.xml"/><Relationship Id="rId5" Type="http://schemas.openxmlformats.org/officeDocument/2006/relationships/image" Target="../media/image64.pn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75.xml"/><Relationship Id="rId1" Type="http://schemas.openxmlformats.org/officeDocument/2006/relationships/tags" Target="../tags/tag11.xml"/></Relationships>
</file>

<file path=ppt/slides/_rels/slide2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76.xml"/><Relationship Id="rId1" Type="http://schemas.openxmlformats.org/officeDocument/2006/relationships/tags" Target="../tags/tag12.xml"/></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79.xml"/><Relationship Id="rId1" Type="http://schemas.openxmlformats.org/officeDocument/2006/relationships/tags" Target="../tags/tag13.xml"/></Relationships>
</file>

<file path=ppt/slides/_rels/slide2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80.xml"/><Relationship Id="rId1" Type="http://schemas.openxmlformats.org/officeDocument/2006/relationships/tags" Target="../tags/tag14.xml"/></Relationships>
</file>

<file path=ppt/slides/_rels/slide2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xml"/><Relationship Id="rId7" Type="http://schemas.openxmlformats.org/officeDocument/2006/relationships/diagramColors" Target="../diagrams/colors4.xml"/><Relationship Id="rId2" Type="http://schemas.openxmlformats.org/officeDocument/2006/relationships/slideLayout" Target="../slideLayouts/slideLayout60.xml"/><Relationship Id="rId1" Type="http://schemas.openxmlformats.org/officeDocument/2006/relationships/tags" Target="../tags/tag15.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6.xml.rels><?xml version="1.0" encoding="UTF-8" standalone="yes"?>
<Relationships xmlns="http://schemas.openxmlformats.org/package/2006/relationships"><Relationship Id="rId3" Type="http://schemas.openxmlformats.org/officeDocument/2006/relationships/image" Target="../media/image69.jpg"/><Relationship Id="rId7" Type="http://schemas.openxmlformats.org/officeDocument/2006/relationships/image" Target="../media/image71.png"/><Relationship Id="rId2" Type="http://schemas.openxmlformats.org/officeDocument/2006/relationships/slideLayout" Target="../slideLayouts/slideLayout75.xml"/><Relationship Id="rId1" Type="http://schemas.openxmlformats.org/officeDocument/2006/relationships/tags" Target="../tags/tag16.xml"/><Relationship Id="rId6" Type="http://schemas.openxmlformats.org/officeDocument/2006/relationships/image" Target="../media/image70.png"/><Relationship Id="rId5" Type="http://schemas.openxmlformats.org/officeDocument/2006/relationships/hyperlink" Target="http://www.twitter.com/UCAS_online" TargetMode="External"/><Relationship Id="rId4" Type="http://schemas.openxmlformats.org/officeDocument/2006/relationships/hyperlink" Target="http://www.facebook.com/ucasonline" TargetMode="Externa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14.xml"/><Relationship Id="rId1" Type="http://schemas.openxmlformats.org/officeDocument/2006/relationships/tags" Target="../tags/tag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0.xml"/></Relationships>
</file>

<file path=ppt/slides/_rels/slide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slideLayout" Target="../slideLayouts/slideLayout75.xml"/><Relationship Id="rId1" Type="http://schemas.openxmlformats.org/officeDocument/2006/relationships/tags" Target="../tags/tag2.xml"/><Relationship Id="rId5" Type="http://schemas.openxmlformats.org/officeDocument/2006/relationships/hyperlink" Target="https://careerfinder.ucas.com/" TargetMode="External"/><Relationship Id="rId4" Type="http://schemas.openxmlformats.org/officeDocument/2006/relationships/hyperlink" Target="https://www.ucas.com/understanding-apprenticeship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9.xml.rels><?xml version="1.0" encoding="UTF-8" standalone="yes"?>
<Relationships xmlns="http://schemas.openxmlformats.org/package/2006/relationships"><Relationship Id="rId3" Type="http://schemas.openxmlformats.org/officeDocument/2006/relationships/hyperlink" Target="https://www.ucas.com/undergraduate/what-and-where-study/ucas-hub-live" TargetMode="External"/><Relationship Id="rId2" Type="http://schemas.openxmlformats.org/officeDocument/2006/relationships/hyperlink" Target="https://www.ucas.com/chat-to-students" TargetMode="External"/><Relationship Id="rId1" Type="http://schemas.openxmlformats.org/officeDocument/2006/relationships/slideLayout" Target="../slideLayouts/slideLayout80.xml"/><Relationship Id="rId5" Type="http://schemas.openxmlformats.org/officeDocument/2006/relationships/image" Target="../media/image27.PNG"/><Relationship Id="rId4" Type="http://schemas.openxmlformats.org/officeDocument/2006/relationships/hyperlink" Target="https://www.ucas.com/careers/careers-quiz"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627E1-E7B4-5A43-896E-685CC40D0E5C}"/>
              </a:ext>
            </a:extLst>
          </p:cNvPr>
          <p:cNvSpPr>
            <a:spLocks noGrp="1"/>
          </p:cNvSpPr>
          <p:nvPr>
            <p:ph type="ctrTitle"/>
          </p:nvPr>
        </p:nvSpPr>
        <p:spPr/>
        <p:txBody>
          <a:bodyPr>
            <a:normAutofit/>
          </a:bodyPr>
          <a:lstStyle/>
          <a:p>
            <a:r>
              <a:rPr lang="en-US" dirty="0"/>
              <a:t>Parents evening </a:t>
            </a:r>
            <a:br>
              <a:rPr lang="en-US" dirty="0"/>
            </a:br>
            <a:r>
              <a:rPr lang="en-US" dirty="0"/>
              <a:t>presentation  </a:t>
            </a:r>
          </a:p>
        </p:txBody>
      </p:sp>
      <p:sp>
        <p:nvSpPr>
          <p:cNvPr id="5" name="Subtitle 4">
            <a:extLst>
              <a:ext uri="{FF2B5EF4-FFF2-40B4-BE49-F238E27FC236}">
                <a16:creationId xmlns:a16="http://schemas.microsoft.com/office/drawing/2014/main" id="{98ACCC5F-D207-4069-AED4-888EF5D33CC2}"/>
              </a:ext>
            </a:extLst>
          </p:cNvPr>
          <p:cNvSpPr>
            <a:spLocks noGrp="1"/>
          </p:cNvSpPr>
          <p:nvPr>
            <p:ph type="subTitle" idx="1"/>
          </p:nvPr>
        </p:nvSpPr>
        <p:spPr>
          <a:xfrm>
            <a:off x="645459" y="3179844"/>
            <a:ext cx="4491318" cy="590550"/>
          </a:xfrm>
        </p:spPr>
        <p:txBody>
          <a:bodyPr/>
          <a:lstStyle/>
          <a:p>
            <a:r>
              <a:rPr lang="en-GB" dirty="0"/>
              <a:t>Last updated April 2022</a:t>
            </a:r>
          </a:p>
        </p:txBody>
      </p:sp>
    </p:spTree>
    <p:extLst>
      <p:ext uri="{BB962C8B-B14F-4D97-AF65-F5344CB8AC3E}">
        <p14:creationId xmlns:p14="http://schemas.microsoft.com/office/powerpoint/2010/main" val="1396135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E0B41344-69D7-47F2-9179-89AD817F24FE}"/>
              </a:ext>
            </a:extLst>
          </p:cNvPr>
          <p:cNvSpPr>
            <a:spLocks noGrp="1"/>
          </p:cNvSpPr>
          <p:nvPr>
            <p:ph type="dt" sz="half" idx="4294967295"/>
          </p:nvPr>
        </p:nvSpPr>
        <p:spPr>
          <a:xfrm>
            <a:off x="6802438" y="4865688"/>
            <a:ext cx="2341562" cy="234950"/>
          </a:xfrm>
        </p:spPr>
        <p:txBody>
          <a:bodyPr/>
          <a:lstStyle/>
          <a:p>
            <a:fld id="{59F323AB-CA4F-FD4D-A9F9-7AB88D73544A}" type="datetime4">
              <a:rPr lang="en-GB" smtClean="0"/>
              <a:t>19 April 2022</a:t>
            </a:fld>
            <a:endParaRPr lang="en-US"/>
          </a:p>
        </p:txBody>
      </p:sp>
      <p:sp>
        <p:nvSpPr>
          <p:cNvPr id="6" name="Footer Placeholder 5">
            <a:extLst>
              <a:ext uri="{FF2B5EF4-FFF2-40B4-BE49-F238E27FC236}">
                <a16:creationId xmlns:a16="http://schemas.microsoft.com/office/drawing/2014/main" id="{CFB8B492-2DB6-43E2-A2F5-65870A38A870}"/>
              </a:ext>
            </a:extLst>
          </p:cNvPr>
          <p:cNvSpPr>
            <a:spLocks noGrp="1"/>
          </p:cNvSpPr>
          <p:nvPr>
            <p:ph type="ftr" sz="quarter" idx="4294967295"/>
          </p:nvPr>
        </p:nvSpPr>
        <p:spPr>
          <a:xfrm>
            <a:off x="0" y="4865688"/>
            <a:ext cx="4481513" cy="225425"/>
          </a:xfrm>
        </p:spPr>
        <p:txBody>
          <a:bodyPr/>
          <a:lstStyle/>
          <a:p>
            <a:r>
              <a:rPr lang="en-US"/>
              <a:t>Security marking: </a:t>
            </a:r>
            <a:r>
              <a:rPr lang="en-US" b="1"/>
              <a:t>PUBLIC/INTERNAL USE ONLY/CONFIDENTIAL</a:t>
            </a:r>
          </a:p>
        </p:txBody>
      </p:sp>
      <p:sp>
        <p:nvSpPr>
          <p:cNvPr id="7" name="Slide Number Placeholder 6">
            <a:extLst>
              <a:ext uri="{FF2B5EF4-FFF2-40B4-BE49-F238E27FC236}">
                <a16:creationId xmlns:a16="http://schemas.microsoft.com/office/drawing/2014/main" id="{F5A62FDF-D403-4FD4-B6BF-E0F3BC4D0E4D}"/>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10</a:t>
            </a:fld>
            <a:endParaRPr lang="en-US"/>
          </a:p>
        </p:txBody>
      </p:sp>
      <p:pic>
        <p:nvPicPr>
          <p:cNvPr id="9" name="Picture 8">
            <a:extLst>
              <a:ext uri="{FF2B5EF4-FFF2-40B4-BE49-F238E27FC236}">
                <a16:creationId xmlns:a16="http://schemas.microsoft.com/office/drawing/2014/main" id="{0C2D472B-1EAF-4E6E-AB92-218B0B2821D8}"/>
              </a:ext>
            </a:extLst>
          </p:cNvPr>
          <p:cNvPicPr>
            <a:picLocks noChangeAspect="1"/>
          </p:cNvPicPr>
          <p:nvPr/>
        </p:nvPicPr>
        <p:blipFill rotWithShape="1">
          <a:blip r:embed="rId2"/>
          <a:srcRect l="2305" r="2313" b="1486"/>
          <a:stretch/>
        </p:blipFill>
        <p:spPr>
          <a:xfrm>
            <a:off x="4993373" y="1305796"/>
            <a:ext cx="3187803" cy="3494262"/>
          </a:xfrm>
          <a:prstGeom prst="roundRect">
            <a:avLst>
              <a:gd name="adj" fmla="val 4819"/>
            </a:avLst>
          </a:prstGeom>
        </p:spPr>
      </p:pic>
      <p:pic>
        <p:nvPicPr>
          <p:cNvPr id="11" name="Picture 10">
            <a:extLst>
              <a:ext uri="{FF2B5EF4-FFF2-40B4-BE49-F238E27FC236}">
                <a16:creationId xmlns:a16="http://schemas.microsoft.com/office/drawing/2014/main" id="{CAB7A289-86C5-4242-823B-8261FB54CBF6}"/>
              </a:ext>
            </a:extLst>
          </p:cNvPr>
          <p:cNvPicPr>
            <a:picLocks noChangeAspect="1"/>
          </p:cNvPicPr>
          <p:nvPr/>
        </p:nvPicPr>
        <p:blipFill rotWithShape="1">
          <a:blip r:embed="rId3"/>
          <a:srcRect l="2286" t="1770" r="3594" b="2437"/>
          <a:stretch/>
        </p:blipFill>
        <p:spPr>
          <a:xfrm>
            <a:off x="1075593" y="1301395"/>
            <a:ext cx="3187381" cy="3494262"/>
          </a:xfrm>
          <a:prstGeom prst="roundRect">
            <a:avLst>
              <a:gd name="adj" fmla="val 5632"/>
            </a:avLst>
          </a:prstGeom>
        </p:spPr>
      </p:pic>
      <p:sp>
        <p:nvSpPr>
          <p:cNvPr id="15" name="TextBox 14">
            <a:extLst>
              <a:ext uri="{FF2B5EF4-FFF2-40B4-BE49-F238E27FC236}">
                <a16:creationId xmlns:a16="http://schemas.microsoft.com/office/drawing/2014/main" id="{E4C26B0B-3F40-4765-9C2D-A124105914BD}"/>
              </a:ext>
            </a:extLst>
          </p:cNvPr>
          <p:cNvSpPr txBox="1"/>
          <p:nvPr/>
        </p:nvSpPr>
        <p:spPr>
          <a:xfrm>
            <a:off x="762740" y="180435"/>
            <a:ext cx="4609214" cy="369332"/>
          </a:xfrm>
          <a:prstGeom prst="rect">
            <a:avLst/>
          </a:prstGeom>
          <a:noFill/>
        </p:spPr>
        <p:txBody>
          <a:bodyPr wrap="square">
            <a:spAutoFit/>
          </a:bodyPr>
          <a:lstStyle/>
          <a:p>
            <a:r>
              <a:rPr lang="en-GB" dirty="0"/>
              <a:t>Tools to help </a:t>
            </a:r>
          </a:p>
        </p:txBody>
      </p:sp>
      <p:sp>
        <p:nvSpPr>
          <p:cNvPr id="16" name="Title 7">
            <a:extLst>
              <a:ext uri="{FF2B5EF4-FFF2-40B4-BE49-F238E27FC236}">
                <a16:creationId xmlns:a16="http://schemas.microsoft.com/office/drawing/2014/main" id="{D463F52F-AF0F-4988-B0E5-7B5894F8C3E2}"/>
              </a:ext>
            </a:extLst>
          </p:cNvPr>
          <p:cNvSpPr>
            <a:spLocks noGrp="1"/>
          </p:cNvSpPr>
          <p:nvPr>
            <p:ph type="title"/>
          </p:nvPr>
        </p:nvSpPr>
        <p:spPr>
          <a:xfrm>
            <a:off x="345193" y="106008"/>
            <a:ext cx="7610869" cy="1019027"/>
          </a:xfrm>
        </p:spPr>
        <p:txBody>
          <a:bodyPr/>
          <a:lstStyle/>
          <a:p>
            <a:r>
              <a:rPr lang="en-GB" sz="3600" dirty="0"/>
              <a:t>Tools to help </a:t>
            </a:r>
          </a:p>
        </p:txBody>
      </p:sp>
    </p:spTree>
    <p:extLst>
      <p:ext uri="{BB962C8B-B14F-4D97-AF65-F5344CB8AC3E}">
        <p14:creationId xmlns:p14="http://schemas.microsoft.com/office/powerpoint/2010/main" val="3194891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E866257-E37A-4361-8755-455ED10E1B03}"/>
              </a:ext>
            </a:extLst>
          </p:cNvPr>
          <p:cNvSpPr>
            <a:spLocks noGrp="1"/>
          </p:cNvSpPr>
          <p:nvPr>
            <p:ph type="title"/>
          </p:nvPr>
        </p:nvSpPr>
        <p:spPr>
          <a:xfrm>
            <a:off x="287338" y="177722"/>
            <a:ext cx="7610869" cy="1019027"/>
          </a:xfrm>
        </p:spPr>
        <p:txBody>
          <a:bodyPr/>
          <a:lstStyle/>
          <a:p>
            <a:r>
              <a:rPr lang="en-GB" dirty="0"/>
              <a:t>Tools to help </a:t>
            </a:r>
          </a:p>
        </p:txBody>
      </p:sp>
      <p:sp>
        <p:nvSpPr>
          <p:cNvPr id="9" name="Content Placeholder 8">
            <a:extLst>
              <a:ext uri="{FF2B5EF4-FFF2-40B4-BE49-F238E27FC236}">
                <a16:creationId xmlns:a16="http://schemas.microsoft.com/office/drawing/2014/main" id="{AE13EC9C-5480-4B1E-9AF4-08E4897FE494}"/>
              </a:ext>
            </a:extLst>
          </p:cNvPr>
          <p:cNvSpPr>
            <a:spLocks noGrp="1"/>
          </p:cNvSpPr>
          <p:nvPr>
            <p:ph sz="half" idx="1"/>
          </p:nvPr>
        </p:nvSpPr>
        <p:spPr>
          <a:xfrm>
            <a:off x="287338" y="1653767"/>
            <a:ext cx="2136885" cy="2144177"/>
          </a:xfrm>
        </p:spPr>
        <p:txBody>
          <a:bodyPr/>
          <a:lstStyle/>
          <a:p>
            <a:pPr marL="0" indent="0">
              <a:buNone/>
            </a:pPr>
            <a:r>
              <a:rPr lang="en-GB" sz="1800" b="1" dirty="0"/>
              <a:t>UCAS Hub lives </a:t>
            </a:r>
            <a:r>
              <a:rPr lang="en-US" sz="1800" dirty="0">
                <a:solidFill>
                  <a:srgbClr val="000000"/>
                </a:solidFill>
              </a:rPr>
              <a:t> </a:t>
            </a:r>
            <a:r>
              <a:rPr lang="en-GB" sz="1800" dirty="0">
                <a:solidFill>
                  <a:srgbClr val="1E2834"/>
                </a:solidFill>
              </a:rPr>
              <a:t> </a:t>
            </a:r>
          </a:p>
          <a:p>
            <a:pPr marL="0" indent="0">
              <a:buNone/>
            </a:pPr>
            <a:r>
              <a:rPr lang="en-GB" sz="1800" dirty="0">
                <a:solidFill>
                  <a:srgbClr val="1E2834"/>
                </a:solidFill>
              </a:rPr>
              <a:t>Join our </a:t>
            </a:r>
            <a:r>
              <a:rPr lang="en-GB" sz="1800" dirty="0">
                <a:solidFill>
                  <a:srgbClr val="1E2834"/>
                </a:solidFill>
                <a:hlinkClick r:id="rId2"/>
              </a:rPr>
              <a:t>live sessions </a:t>
            </a:r>
            <a:r>
              <a:rPr lang="en-GB" sz="1800" dirty="0">
                <a:solidFill>
                  <a:srgbClr val="1E2834"/>
                </a:solidFill>
              </a:rPr>
              <a:t>hosted by expert panels.</a:t>
            </a:r>
          </a:p>
          <a:p>
            <a:pPr marL="0" indent="0">
              <a:buNone/>
            </a:pPr>
            <a:r>
              <a:rPr lang="en-GB" sz="1800" dirty="0">
                <a:solidFill>
                  <a:srgbClr val="1E2834"/>
                </a:solidFill>
              </a:rPr>
              <a:t>Ask questions to help you make an informed decision.</a:t>
            </a:r>
            <a:endParaRPr lang="en-GB" sz="1800" dirty="0"/>
          </a:p>
        </p:txBody>
      </p:sp>
      <p:sp>
        <p:nvSpPr>
          <p:cNvPr id="10" name="Content Placeholder 9">
            <a:extLst>
              <a:ext uri="{FF2B5EF4-FFF2-40B4-BE49-F238E27FC236}">
                <a16:creationId xmlns:a16="http://schemas.microsoft.com/office/drawing/2014/main" id="{0567B51C-E70F-4093-A302-538C6C66DDB9}"/>
              </a:ext>
            </a:extLst>
          </p:cNvPr>
          <p:cNvSpPr>
            <a:spLocks noGrp="1"/>
          </p:cNvSpPr>
          <p:nvPr>
            <p:ph sz="half" idx="2"/>
          </p:nvPr>
        </p:nvSpPr>
        <p:spPr>
          <a:xfrm>
            <a:off x="4572000" y="1633546"/>
            <a:ext cx="2115879" cy="3123932"/>
          </a:xfrm>
        </p:spPr>
        <p:txBody>
          <a:bodyPr/>
          <a:lstStyle/>
          <a:p>
            <a:pPr marL="0" indent="0">
              <a:buNone/>
            </a:pPr>
            <a:r>
              <a:rPr lang="en-GB" sz="1800" b="1" dirty="0"/>
              <a:t>UCAS Discovery </a:t>
            </a:r>
          </a:p>
          <a:p>
            <a:pPr marL="0" indent="0">
              <a:buNone/>
            </a:pPr>
            <a:r>
              <a:rPr lang="en-GB" sz="1800" dirty="0"/>
              <a:t>Talk</a:t>
            </a:r>
            <a:r>
              <a:rPr lang="en-GB" sz="1800" b="1" dirty="0"/>
              <a:t> </a:t>
            </a:r>
            <a:r>
              <a:rPr lang="en-GB" sz="1800" dirty="0">
                <a:solidFill>
                  <a:srgbClr val="1E2834"/>
                </a:solidFill>
              </a:rPr>
              <a:t>to subject and admissions experts, discover apprenticeships, find advice on applying, and more! </a:t>
            </a:r>
          </a:p>
          <a:p>
            <a:pPr marL="0" indent="0">
              <a:buNone/>
            </a:pPr>
            <a:r>
              <a:rPr lang="en-GB" sz="1800" dirty="0">
                <a:hlinkClick r:id="rId3"/>
              </a:rPr>
              <a:t>Discover</a:t>
            </a:r>
            <a:r>
              <a:rPr lang="en-GB" sz="1800" dirty="0"/>
              <a:t> a world of opportunities. </a:t>
            </a:r>
          </a:p>
          <a:p>
            <a:pPr marL="0" indent="0">
              <a:buNone/>
            </a:pPr>
            <a:endParaRPr lang="en-GB" dirty="0"/>
          </a:p>
        </p:txBody>
      </p:sp>
      <p:sp>
        <p:nvSpPr>
          <p:cNvPr id="5" name="Date Placeholder 4">
            <a:extLst>
              <a:ext uri="{FF2B5EF4-FFF2-40B4-BE49-F238E27FC236}">
                <a16:creationId xmlns:a16="http://schemas.microsoft.com/office/drawing/2014/main" id="{9B07656C-B328-47EE-971F-4B4B4C64659C}"/>
              </a:ext>
            </a:extLst>
          </p:cNvPr>
          <p:cNvSpPr>
            <a:spLocks noGrp="1"/>
          </p:cNvSpPr>
          <p:nvPr>
            <p:ph type="dt" sz="half" idx="10"/>
          </p:nvPr>
        </p:nvSpPr>
        <p:spPr/>
        <p:txBody>
          <a:bodyPr/>
          <a:lstStyle/>
          <a:p>
            <a:fld id="{E13ED7F5-D386-9F4E-93F6-FF04FAB3DF3D}" type="datetime4">
              <a:rPr lang="en-GB" smtClean="0"/>
              <a:t>19 April 2022</a:t>
            </a:fld>
            <a:endParaRPr lang="en-US"/>
          </a:p>
        </p:txBody>
      </p:sp>
      <p:sp>
        <p:nvSpPr>
          <p:cNvPr id="6" name="Slide Number Placeholder 5">
            <a:extLst>
              <a:ext uri="{FF2B5EF4-FFF2-40B4-BE49-F238E27FC236}">
                <a16:creationId xmlns:a16="http://schemas.microsoft.com/office/drawing/2014/main" id="{EC4B9A37-8FF7-4844-8D85-A554BCA8EC86}"/>
              </a:ext>
            </a:extLst>
          </p:cNvPr>
          <p:cNvSpPr>
            <a:spLocks noGrp="1"/>
          </p:cNvSpPr>
          <p:nvPr>
            <p:ph type="sldNum" sz="quarter" idx="4"/>
          </p:nvPr>
        </p:nvSpPr>
        <p:spPr/>
        <p:txBody>
          <a:bodyPr/>
          <a:lstStyle/>
          <a:p>
            <a:r>
              <a:rPr lang="en-US"/>
              <a:t>|   </a:t>
            </a:r>
            <a:fld id="{D7A593A7-184A-6D43-8A36-702213271FF9}" type="slidenum">
              <a:rPr lang="en-US" smtClean="0"/>
              <a:pPr/>
              <a:t>11</a:t>
            </a:fld>
            <a:endParaRPr lang="en-US"/>
          </a:p>
        </p:txBody>
      </p:sp>
      <p:sp>
        <p:nvSpPr>
          <p:cNvPr id="7" name="Footer Placeholder 6">
            <a:extLst>
              <a:ext uri="{FF2B5EF4-FFF2-40B4-BE49-F238E27FC236}">
                <a16:creationId xmlns:a16="http://schemas.microsoft.com/office/drawing/2014/main" id="{89F62A01-7B5F-4C49-A6BA-01363B71B01E}"/>
              </a:ext>
            </a:extLst>
          </p:cNvPr>
          <p:cNvSpPr>
            <a:spLocks noGrp="1"/>
          </p:cNvSpPr>
          <p:nvPr>
            <p:ph type="ftr" sz="quarter" idx="3"/>
          </p:nvPr>
        </p:nvSpPr>
        <p:spPr/>
        <p:txBody>
          <a:bodyPr/>
          <a:lstStyle/>
          <a:p>
            <a:r>
              <a:rPr lang="en-US" dirty="0"/>
              <a:t>Security marking: </a:t>
            </a:r>
            <a:r>
              <a:rPr lang="en-US" b="1" dirty="0"/>
              <a:t>PUBLIC</a:t>
            </a:r>
          </a:p>
        </p:txBody>
      </p:sp>
      <p:pic>
        <p:nvPicPr>
          <p:cNvPr id="11" name="Content Placeholder 10">
            <a:extLst>
              <a:ext uri="{FF2B5EF4-FFF2-40B4-BE49-F238E27FC236}">
                <a16:creationId xmlns:a16="http://schemas.microsoft.com/office/drawing/2014/main" id="{425C67E3-1BA2-45FA-A36F-863BD1C40E95}"/>
              </a:ext>
            </a:extLst>
          </p:cNvPr>
          <p:cNvPicPr>
            <a:picLocks noChangeAspect="1"/>
          </p:cNvPicPr>
          <p:nvPr/>
        </p:nvPicPr>
        <p:blipFill>
          <a:blip r:embed="rId4"/>
          <a:stretch>
            <a:fillRect/>
          </a:stretch>
        </p:blipFill>
        <p:spPr>
          <a:xfrm>
            <a:off x="2417409" y="1551068"/>
            <a:ext cx="2023440" cy="3009051"/>
          </a:xfrm>
          <a:prstGeom prst="roundRect">
            <a:avLst>
              <a:gd name="adj" fmla="val 9249"/>
            </a:avLst>
          </a:prstGeom>
          <a:ln>
            <a:noFill/>
          </a:ln>
        </p:spPr>
      </p:pic>
      <p:pic>
        <p:nvPicPr>
          <p:cNvPr id="3" name="Picture 2">
            <a:extLst>
              <a:ext uri="{FF2B5EF4-FFF2-40B4-BE49-F238E27FC236}">
                <a16:creationId xmlns:a16="http://schemas.microsoft.com/office/drawing/2014/main" id="{8DA2CB53-91F2-4E27-86CA-6741E8946CC1}"/>
              </a:ext>
            </a:extLst>
          </p:cNvPr>
          <p:cNvPicPr>
            <a:picLocks noChangeAspect="1"/>
          </p:cNvPicPr>
          <p:nvPr/>
        </p:nvPicPr>
        <p:blipFill rotWithShape="1">
          <a:blip r:embed="rId5"/>
          <a:srcRect l="3475" t="2607" r="5507" b="3448"/>
          <a:stretch/>
        </p:blipFill>
        <p:spPr>
          <a:xfrm>
            <a:off x="6679679" y="1611008"/>
            <a:ext cx="1866999" cy="2839878"/>
          </a:xfrm>
          <a:prstGeom prst="roundRect">
            <a:avLst>
              <a:gd name="adj" fmla="val 5749"/>
            </a:avLst>
          </a:prstGeom>
        </p:spPr>
      </p:pic>
    </p:spTree>
    <p:extLst>
      <p:ext uri="{BB962C8B-B14F-4D97-AF65-F5344CB8AC3E}">
        <p14:creationId xmlns:p14="http://schemas.microsoft.com/office/powerpoint/2010/main" val="4028073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8F73F9B9-72B1-4099-A4D6-4176BA4F5634}"/>
              </a:ext>
            </a:extLst>
          </p:cNvPr>
          <p:cNvSpPr>
            <a:spLocks noGrp="1"/>
          </p:cNvSpPr>
          <p:nvPr>
            <p:ph type="title"/>
          </p:nvPr>
        </p:nvSpPr>
        <p:spPr>
          <a:xfrm>
            <a:off x="287337" y="185785"/>
            <a:ext cx="7610869" cy="1019027"/>
          </a:xfrm>
        </p:spPr>
        <p:txBody>
          <a:bodyPr/>
          <a:lstStyle/>
          <a:p>
            <a:r>
              <a:rPr lang="en-GB" dirty="0"/>
              <a:t>Tools to help</a:t>
            </a:r>
          </a:p>
        </p:txBody>
      </p:sp>
      <p:sp>
        <p:nvSpPr>
          <p:cNvPr id="10" name="Content Placeholder 9">
            <a:extLst>
              <a:ext uri="{FF2B5EF4-FFF2-40B4-BE49-F238E27FC236}">
                <a16:creationId xmlns:a16="http://schemas.microsoft.com/office/drawing/2014/main" id="{1D157BFB-106B-4DE9-BBC2-548D7DBAFC1E}"/>
              </a:ext>
            </a:extLst>
          </p:cNvPr>
          <p:cNvSpPr>
            <a:spLocks noGrp="1"/>
          </p:cNvSpPr>
          <p:nvPr>
            <p:ph sz="half" idx="2"/>
          </p:nvPr>
        </p:nvSpPr>
        <p:spPr>
          <a:xfrm>
            <a:off x="4572000" y="1635125"/>
            <a:ext cx="2342597" cy="3168650"/>
          </a:xfrm>
        </p:spPr>
        <p:txBody>
          <a:bodyPr/>
          <a:lstStyle/>
          <a:p>
            <a:pPr marL="0" indent="0">
              <a:buNone/>
            </a:pPr>
            <a:r>
              <a:rPr lang="en-GB" sz="1800" b="1" dirty="0"/>
              <a:t>Accommodation</a:t>
            </a:r>
            <a:endParaRPr lang="en-US" sz="1800" b="1" dirty="0">
              <a:solidFill>
                <a:srgbClr val="000000"/>
              </a:solidFill>
            </a:endParaRPr>
          </a:p>
          <a:p>
            <a:pPr marL="0" indent="0">
              <a:buNone/>
            </a:pPr>
            <a:r>
              <a:rPr lang="en-GB" sz="1800" dirty="0">
                <a:solidFill>
                  <a:srgbClr val="1E2834"/>
                </a:solidFill>
              </a:rPr>
              <a:t>High on the list when considering where to study, but it’s not always easy to compare what’s on offer. </a:t>
            </a:r>
          </a:p>
          <a:p>
            <a:pPr marL="0" indent="0">
              <a:buNone/>
            </a:pPr>
            <a:r>
              <a:rPr lang="en-GB" sz="1800" dirty="0">
                <a:solidFill>
                  <a:srgbClr val="1E2834"/>
                </a:solidFill>
              </a:rPr>
              <a:t>Understand what options there are using our </a:t>
            </a:r>
            <a:r>
              <a:rPr lang="en-GB" sz="1800" dirty="0">
                <a:solidFill>
                  <a:srgbClr val="1E2834"/>
                </a:solidFill>
                <a:hlinkClick r:id="rId2"/>
              </a:rPr>
              <a:t>accommodation search</a:t>
            </a:r>
            <a:r>
              <a:rPr lang="en-GB" sz="1800" dirty="0">
                <a:solidFill>
                  <a:srgbClr val="1E2834"/>
                </a:solidFill>
              </a:rPr>
              <a:t>.</a:t>
            </a:r>
          </a:p>
          <a:p>
            <a:endParaRPr lang="en-GB" dirty="0"/>
          </a:p>
        </p:txBody>
      </p:sp>
      <p:sp>
        <p:nvSpPr>
          <p:cNvPr id="4" name="Date Placeholder 3">
            <a:extLst>
              <a:ext uri="{FF2B5EF4-FFF2-40B4-BE49-F238E27FC236}">
                <a16:creationId xmlns:a16="http://schemas.microsoft.com/office/drawing/2014/main" id="{5888AFBA-CEC4-4C66-8785-E5898D72E0BE}"/>
              </a:ext>
            </a:extLst>
          </p:cNvPr>
          <p:cNvSpPr>
            <a:spLocks noGrp="1"/>
          </p:cNvSpPr>
          <p:nvPr>
            <p:ph type="dt" sz="half" idx="10"/>
          </p:nvPr>
        </p:nvSpPr>
        <p:spPr/>
        <p:txBody>
          <a:bodyPr/>
          <a:lstStyle/>
          <a:p>
            <a:fld id="{E13ED7F5-D386-9F4E-93F6-FF04FAB3DF3D}" type="datetime4">
              <a:rPr lang="en-GB" smtClean="0"/>
              <a:t>19 April 2022</a:t>
            </a:fld>
            <a:endParaRPr lang="en-US"/>
          </a:p>
        </p:txBody>
      </p:sp>
      <p:sp>
        <p:nvSpPr>
          <p:cNvPr id="5" name="Slide Number Placeholder 4">
            <a:extLst>
              <a:ext uri="{FF2B5EF4-FFF2-40B4-BE49-F238E27FC236}">
                <a16:creationId xmlns:a16="http://schemas.microsoft.com/office/drawing/2014/main" id="{053E5188-0D9F-438B-B400-C27CA9F38371}"/>
              </a:ext>
            </a:extLst>
          </p:cNvPr>
          <p:cNvSpPr>
            <a:spLocks noGrp="1"/>
          </p:cNvSpPr>
          <p:nvPr>
            <p:ph type="sldNum" sz="quarter" idx="4"/>
          </p:nvPr>
        </p:nvSpPr>
        <p:spPr/>
        <p:txBody>
          <a:bodyPr/>
          <a:lstStyle/>
          <a:p>
            <a:r>
              <a:rPr lang="en-US"/>
              <a:t>|   </a:t>
            </a:r>
            <a:fld id="{D7A593A7-184A-6D43-8A36-702213271FF9}" type="slidenum">
              <a:rPr lang="en-US" smtClean="0"/>
              <a:pPr/>
              <a:t>12</a:t>
            </a:fld>
            <a:endParaRPr lang="en-US"/>
          </a:p>
        </p:txBody>
      </p:sp>
      <p:sp>
        <p:nvSpPr>
          <p:cNvPr id="6" name="Footer Placeholder 5">
            <a:extLst>
              <a:ext uri="{FF2B5EF4-FFF2-40B4-BE49-F238E27FC236}">
                <a16:creationId xmlns:a16="http://schemas.microsoft.com/office/drawing/2014/main" id="{2CE1D972-1382-416D-889B-D2610AE86DEB}"/>
              </a:ext>
            </a:extLst>
          </p:cNvPr>
          <p:cNvSpPr>
            <a:spLocks noGrp="1"/>
          </p:cNvSpPr>
          <p:nvPr>
            <p:ph type="ftr" sz="quarter" idx="3"/>
          </p:nvPr>
        </p:nvSpPr>
        <p:spPr/>
        <p:txBody>
          <a:bodyPr/>
          <a:lstStyle/>
          <a:p>
            <a:r>
              <a:rPr lang="en-US" dirty="0"/>
              <a:t>Security marking: </a:t>
            </a:r>
            <a:r>
              <a:rPr lang="en-US" b="1" dirty="0"/>
              <a:t>PUBLIC</a:t>
            </a:r>
          </a:p>
        </p:txBody>
      </p:sp>
      <p:sp>
        <p:nvSpPr>
          <p:cNvPr id="29" name="Content Placeholder 2">
            <a:extLst>
              <a:ext uri="{FF2B5EF4-FFF2-40B4-BE49-F238E27FC236}">
                <a16:creationId xmlns:a16="http://schemas.microsoft.com/office/drawing/2014/main" id="{5968A5C8-4127-4EEC-99C6-C6C3E309B305}"/>
              </a:ext>
            </a:extLst>
          </p:cNvPr>
          <p:cNvSpPr txBox="1">
            <a:spLocks/>
          </p:cNvSpPr>
          <p:nvPr/>
        </p:nvSpPr>
        <p:spPr>
          <a:xfrm>
            <a:off x="2892974" y="524439"/>
            <a:ext cx="5688578" cy="2895785"/>
          </a:xfrm>
          <a:prstGeom prst="rect">
            <a:avLst/>
          </a:prstGeom>
        </p:spPr>
        <p:txBody>
          <a:bodyPr>
            <a:normAutofit/>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Font typeface="Wingdings" pitchFamily="2" charset="2"/>
              <a:buNone/>
            </a:pPr>
            <a:endParaRPr lang="en-GB" sz="1400" dirty="0">
              <a:solidFill>
                <a:srgbClr val="1E2834"/>
              </a:solidFill>
            </a:endParaRPr>
          </a:p>
          <a:p>
            <a:pPr marL="0" indent="0">
              <a:buFont typeface="Wingdings" pitchFamily="2" charset="2"/>
              <a:buNone/>
            </a:pPr>
            <a:endParaRPr lang="en-GB" sz="1400" dirty="0">
              <a:solidFill>
                <a:srgbClr val="1E2834"/>
              </a:solidFill>
            </a:endParaRPr>
          </a:p>
        </p:txBody>
      </p:sp>
      <p:pic>
        <p:nvPicPr>
          <p:cNvPr id="14" name="Picture 13">
            <a:extLst>
              <a:ext uri="{FF2B5EF4-FFF2-40B4-BE49-F238E27FC236}">
                <a16:creationId xmlns:a16="http://schemas.microsoft.com/office/drawing/2014/main" id="{603FC687-0B57-4AF8-A33D-77A740D4489E}"/>
              </a:ext>
            </a:extLst>
          </p:cNvPr>
          <p:cNvPicPr>
            <a:picLocks noChangeAspect="1"/>
          </p:cNvPicPr>
          <p:nvPr/>
        </p:nvPicPr>
        <p:blipFill rotWithShape="1">
          <a:blip r:embed="rId3"/>
          <a:srcRect l="5518" t="2243" r="6290" b="4391"/>
          <a:stretch/>
        </p:blipFill>
        <p:spPr>
          <a:xfrm>
            <a:off x="2350823" y="1635125"/>
            <a:ext cx="1840224" cy="2813076"/>
          </a:xfrm>
          <a:prstGeom prst="roundRect">
            <a:avLst/>
          </a:prstGeom>
          <a:ln w="3175">
            <a:solidFill>
              <a:schemeClr val="tx1"/>
            </a:solidFill>
          </a:ln>
        </p:spPr>
      </p:pic>
      <p:pic>
        <p:nvPicPr>
          <p:cNvPr id="15" name="Picture 14" descr="Graphical user interface, text, application&#10;&#10;Description automatically generated">
            <a:extLst>
              <a:ext uri="{FF2B5EF4-FFF2-40B4-BE49-F238E27FC236}">
                <a16:creationId xmlns:a16="http://schemas.microsoft.com/office/drawing/2014/main" id="{36FDC70E-9C54-492E-8FF4-39D8EA83F375}"/>
              </a:ext>
            </a:extLst>
          </p:cNvPr>
          <p:cNvPicPr>
            <a:picLocks noChangeAspect="1"/>
          </p:cNvPicPr>
          <p:nvPr/>
        </p:nvPicPr>
        <p:blipFill rotWithShape="1">
          <a:blip r:embed="rId4"/>
          <a:srcRect t="8502" b="10594"/>
          <a:stretch/>
        </p:blipFill>
        <p:spPr>
          <a:xfrm>
            <a:off x="6949615" y="1642653"/>
            <a:ext cx="1953646" cy="2805547"/>
          </a:xfrm>
          <a:prstGeom prst="roundRect">
            <a:avLst>
              <a:gd name="adj" fmla="val 5221"/>
            </a:avLst>
          </a:prstGeom>
        </p:spPr>
      </p:pic>
      <p:sp>
        <p:nvSpPr>
          <p:cNvPr id="18" name="Content Placeholder 9">
            <a:extLst>
              <a:ext uri="{FF2B5EF4-FFF2-40B4-BE49-F238E27FC236}">
                <a16:creationId xmlns:a16="http://schemas.microsoft.com/office/drawing/2014/main" id="{33D14B70-0FBF-42A3-AF07-1E963A521577}"/>
              </a:ext>
            </a:extLst>
          </p:cNvPr>
          <p:cNvSpPr txBox="1">
            <a:spLocks/>
          </p:cNvSpPr>
          <p:nvPr/>
        </p:nvSpPr>
        <p:spPr>
          <a:xfrm>
            <a:off x="287338" y="1642653"/>
            <a:ext cx="1942065" cy="3180358"/>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800" b="1" dirty="0"/>
              <a:t>UCAS Quiz</a:t>
            </a:r>
          </a:p>
          <a:p>
            <a:pPr marL="0" indent="0">
              <a:buNone/>
            </a:pPr>
            <a:r>
              <a:rPr lang="en-GB" sz="1800" dirty="0"/>
              <a:t>Find job and career ideas matched to your personality. </a:t>
            </a:r>
          </a:p>
          <a:p>
            <a:pPr marL="0" indent="0">
              <a:buNone/>
            </a:pPr>
            <a:r>
              <a:rPr lang="en-GB" sz="1800" dirty="0"/>
              <a:t>Plus a list of courses previous students studied in order to get there.</a:t>
            </a:r>
          </a:p>
          <a:p>
            <a:pPr marL="0" indent="0">
              <a:buNone/>
            </a:pPr>
            <a:r>
              <a:rPr lang="en-GB" sz="1800" b="1" dirty="0"/>
              <a:t> </a:t>
            </a:r>
          </a:p>
          <a:p>
            <a:pPr marL="0" indent="0">
              <a:buNone/>
            </a:pPr>
            <a:endParaRPr lang="en-GB" sz="1800" b="1" dirty="0"/>
          </a:p>
        </p:txBody>
      </p:sp>
    </p:spTree>
    <p:extLst>
      <p:ext uri="{BB962C8B-B14F-4D97-AF65-F5344CB8AC3E}">
        <p14:creationId xmlns:p14="http://schemas.microsoft.com/office/powerpoint/2010/main" val="2825236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BD4E3F42-BBAE-48D6-96E5-DC156A1BA6F2}"/>
              </a:ext>
            </a:extLst>
          </p:cNvPr>
          <p:cNvSpPr txBox="1">
            <a:spLocks/>
          </p:cNvSpPr>
          <p:nvPr/>
        </p:nvSpPr>
        <p:spPr>
          <a:xfrm>
            <a:off x="287341" y="770341"/>
            <a:ext cx="8647254" cy="987423"/>
          </a:xfrm>
          <a:prstGeom prst="rect">
            <a:avLst/>
          </a:prstGeom>
        </p:spPr>
        <p:txBody>
          <a:bodyPr/>
          <a:lstStyle>
            <a:lvl1pPr marL="0" marR="0" lvl="0" indent="0" algn="l" defTabSz="685800" rtl="0" fontAlgn="auto" hangingPunct="1">
              <a:lnSpc>
                <a:spcPct val="90000"/>
              </a:lnSpc>
              <a:spcBef>
                <a:spcPts val="0"/>
              </a:spcBef>
              <a:spcAft>
                <a:spcPts val="0"/>
              </a:spcAft>
              <a:buNone/>
              <a:tabLst/>
              <a:defRPr lang="en-GB" sz="3600" b="1" i="0" u="none" strike="noStrike" kern="1200" cap="none" spc="0" baseline="0">
                <a:solidFill>
                  <a:srgbClr val="1F2834"/>
                </a:solidFill>
                <a:uFillTx/>
                <a:latin typeface="Calibri"/>
              </a:defRPr>
            </a:lvl1pPr>
          </a:lstStyle>
          <a:p>
            <a:r>
              <a:rPr lang="en-US" dirty="0">
                <a:solidFill>
                  <a:srgbClr val="1E2834"/>
                </a:solidFill>
              </a:rPr>
              <a:t>Completing the UCAS application</a:t>
            </a:r>
          </a:p>
        </p:txBody>
      </p:sp>
      <p:graphicFrame>
        <p:nvGraphicFramePr>
          <p:cNvPr id="7" name="Diagram 6">
            <a:extLst>
              <a:ext uri="{FF2B5EF4-FFF2-40B4-BE49-F238E27FC236}">
                <a16:creationId xmlns:a16="http://schemas.microsoft.com/office/drawing/2014/main" id="{9C78A0A7-60D0-4266-9D1D-293B5DF17019}"/>
              </a:ext>
            </a:extLst>
          </p:cNvPr>
          <p:cNvGraphicFramePr/>
          <p:nvPr>
            <p:extLst>
              <p:ext uri="{D42A27DB-BD31-4B8C-83A1-F6EECF244321}">
                <p14:modId xmlns:p14="http://schemas.microsoft.com/office/powerpoint/2010/main" val="3558596224"/>
              </p:ext>
            </p:extLst>
          </p:nvPr>
        </p:nvGraphicFramePr>
        <p:xfrm>
          <a:off x="83615" y="960674"/>
          <a:ext cx="8850980" cy="41828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4">
            <a:extLst>
              <a:ext uri="{FF2B5EF4-FFF2-40B4-BE49-F238E27FC236}">
                <a16:creationId xmlns:a16="http://schemas.microsoft.com/office/drawing/2014/main" id="{63853A09-4349-4FA2-936E-A205AF5E0D32}"/>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dirty="0">
                <a:ln>
                  <a:noFill/>
                </a:ln>
                <a:solidFill>
                  <a:srgbClr val="FFFFFF"/>
                </a:solidFill>
                <a:effectLst/>
                <a:uLnTx/>
                <a:uFillTx/>
                <a:latin typeface="Calibri"/>
                <a:ea typeface="+mn-ea"/>
                <a:cs typeface="+mn-cs"/>
              </a:rPr>
              <a:t>Security marking: </a:t>
            </a:r>
            <a:r>
              <a:rPr kumimoji="0" lang="en-US" sz="900" b="1" i="0" u="none" strike="noStrike" kern="1200" cap="none" spc="0" normalizeH="0" baseline="0" noProof="0" dirty="0">
                <a:ln>
                  <a:noFill/>
                </a:ln>
                <a:solidFill>
                  <a:srgbClr val="FFFFFF"/>
                </a:solidFill>
                <a:effectLst/>
                <a:uLnTx/>
                <a:uFillTx/>
                <a:latin typeface="Calibri"/>
                <a:ea typeface="+mn-ea"/>
                <a:cs typeface="+mn-cs"/>
              </a:rPr>
              <a:t>PUBLIC</a:t>
            </a:r>
          </a:p>
        </p:txBody>
      </p:sp>
      <p:sp>
        <p:nvSpPr>
          <p:cNvPr id="3" name="Date Placeholder 4">
            <a:extLst>
              <a:ext uri="{FF2B5EF4-FFF2-40B4-BE49-F238E27FC236}">
                <a16:creationId xmlns:a16="http://schemas.microsoft.com/office/drawing/2014/main" id="{815C06A6-8E2B-429D-AF71-D52AD3D43AFD}"/>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19 April 2022</a:t>
            </a:fld>
            <a:endParaRPr lang="en-US" sz="900" b="0" i="0" u="none" strike="noStrike" kern="1200" cap="none" spc="0" baseline="0" dirty="0">
              <a:solidFill>
                <a:srgbClr val="FFFFFF"/>
              </a:solidFill>
              <a:uFillTx/>
              <a:latin typeface="Calibri"/>
            </a:endParaRPr>
          </a:p>
        </p:txBody>
      </p:sp>
      <p:sp>
        <p:nvSpPr>
          <p:cNvPr id="4" name="Slide Number Placeholder 6">
            <a:extLst>
              <a:ext uri="{FF2B5EF4-FFF2-40B4-BE49-F238E27FC236}">
                <a16:creationId xmlns:a16="http://schemas.microsoft.com/office/drawing/2014/main" id="{9DE8F7AA-124D-4846-9395-B63174DC1FD8}"/>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A2F8606F-E88B-417C-9A1B-095B832E158D}" type="slidenum">
              <a:rPr sz="900" smtClean="0">
                <a:solidFill>
                  <a:srgbClr val="FFFFFF"/>
                </a:solidFill>
                <a:latin typeface="Calibri"/>
              </a:rPr>
              <a:t>13</a:t>
            </a:fld>
            <a:endParaRPr lang="en-US" sz="900" dirty="0">
              <a:solidFill>
                <a:srgbClr val="FFFFFF"/>
              </a:solidFill>
              <a:latin typeface="Calibri"/>
            </a:endParaRPr>
          </a:p>
        </p:txBody>
      </p:sp>
    </p:spTree>
    <p:custDataLst>
      <p:tags r:id="rId1"/>
    </p:custDataLst>
    <p:extLst>
      <p:ext uri="{BB962C8B-B14F-4D97-AF65-F5344CB8AC3E}">
        <p14:creationId xmlns:p14="http://schemas.microsoft.com/office/powerpoint/2010/main" val="1159831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8E720-071E-4E24-ABCA-A4AFEBC25092}"/>
              </a:ext>
            </a:extLst>
          </p:cNvPr>
          <p:cNvSpPr txBox="1">
            <a:spLocks noGrp="1"/>
          </p:cNvSpPr>
          <p:nvPr>
            <p:ph type="title"/>
          </p:nvPr>
        </p:nvSpPr>
        <p:spPr>
          <a:xfrm>
            <a:off x="287341" y="57479"/>
            <a:ext cx="8228008" cy="1069793"/>
          </a:xfrm>
        </p:spPr>
        <p:txBody>
          <a:bodyPr>
            <a:normAutofit/>
          </a:bodyPr>
          <a:lstStyle/>
          <a:p>
            <a:pPr lvl="0"/>
            <a:r>
              <a:rPr lang="en-GB" sz="3200" dirty="0"/>
              <a:t>When to apply for 2023 entry</a:t>
            </a:r>
          </a:p>
        </p:txBody>
      </p:sp>
      <p:graphicFrame>
        <p:nvGraphicFramePr>
          <p:cNvPr id="8" name="Content Placeholder 2">
            <a:extLst>
              <a:ext uri="{FF2B5EF4-FFF2-40B4-BE49-F238E27FC236}">
                <a16:creationId xmlns:a16="http://schemas.microsoft.com/office/drawing/2014/main" id="{24105B92-4477-42F1-A0A3-D0C3D624582F}"/>
              </a:ext>
            </a:extLst>
          </p:cNvPr>
          <p:cNvGraphicFramePr>
            <a:graphicFrameLocks noGrp="1"/>
          </p:cNvGraphicFramePr>
          <p:nvPr>
            <p:ph idx="1"/>
            <p:extLst>
              <p:ext uri="{D42A27DB-BD31-4B8C-83A1-F6EECF244321}">
                <p14:modId xmlns:p14="http://schemas.microsoft.com/office/powerpoint/2010/main" val="2567256635"/>
              </p:ext>
            </p:extLst>
          </p:nvPr>
        </p:nvGraphicFramePr>
        <p:xfrm>
          <a:off x="287341" y="1538953"/>
          <a:ext cx="8569317" cy="2853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D33690D5-7909-431A-9DFB-8CCF08DE8C9D}"/>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E14D3AB-EBD0-44CB-98FB-38E32DA8618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19 April 2022</a:t>
            </a:fld>
            <a:endParaRPr lang="en-US" sz="900" b="0" i="0" u="none" strike="noStrike" kern="1200" cap="none" spc="0" baseline="0">
              <a:solidFill>
                <a:srgbClr val="FFFFFF"/>
              </a:solidFill>
              <a:uFillTx/>
              <a:latin typeface="Calibri"/>
            </a:endParaRPr>
          </a:p>
        </p:txBody>
      </p:sp>
      <p:sp>
        <p:nvSpPr>
          <p:cNvPr id="5" name="Footer Placeholder 4">
            <a:extLst>
              <a:ext uri="{FF2B5EF4-FFF2-40B4-BE49-F238E27FC236}">
                <a16:creationId xmlns:a16="http://schemas.microsoft.com/office/drawing/2014/main" id="{9046D62D-A54B-4608-8A7F-1FA15929921E}"/>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6" name="Slide Number Placeholder 5">
            <a:extLst>
              <a:ext uri="{FF2B5EF4-FFF2-40B4-BE49-F238E27FC236}">
                <a16:creationId xmlns:a16="http://schemas.microsoft.com/office/drawing/2014/main" id="{00EB0B4B-00F0-4182-822F-D5CE684194ED}"/>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314032A3-A075-4877-BE4B-4988CFAE48FB}" type="slidenum">
              <a:rPr sz="900" kern="0" smtClean="0">
                <a:solidFill>
                  <a:srgbClr val="FFFFFF"/>
                </a:solidFill>
                <a:latin typeface="Calibri"/>
              </a:rPr>
              <a:t>14</a:t>
            </a:fld>
            <a:endParaRPr lang="en-US" sz="900" kern="0" dirty="0">
              <a:solidFill>
                <a:srgbClr val="FFFFFF"/>
              </a:solidFill>
              <a:latin typeface="Calibri"/>
            </a:endParaRP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D47C70A5-8D8C-45D2-8B69-E8C8FDB1F681}"/>
              </a:ext>
            </a:extLst>
          </p:cNvPr>
          <p:cNvSpPr>
            <a:spLocks noGrp="1"/>
          </p:cNvSpPr>
          <p:nvPr>
            <p:ph type="title"/>
          </p:nvPr>
        </p:nvSpPr>
        <p:spPr>
          <a:xfrm>
            <a:off x="287337" y="181498"/>
            <a:ext cx="3832176" cy="987425"/>
          </a:xfrm>
        </p:spPr>
        <p:txBody>
          <a:bodyPr/>
          <a:lstStyle/>
          <a:p>
            <a:r>
              <a:rPr lang="en-GB" sz="3600" dirty="0"/>
              <a:t>Key facts</a:t>
            </a:r>
            <a:endParaRPr lang="en-GB" dirty="0"/>
          </a:p>
        </p:txBody>
      </p:sp>
      <p:sp>
        <p:nvSpPr>
          <p:cNvPr id="3" name="Picture Placeholder 2">
            <a:extLst>
              <a:ext uri="{FF2B5EF4-FFF2-40B4-BE49-F238E27FC236}">
                <a16:creationId xmlns:a16="http://schemas.microsoft.com/office/drawing/2014/main" id="{FCD01CAF-BFF9-44DC-85C7-4FECD392C066}"/>
              </a:ext>
            </a:extLst>
          </p:cNvPr>
          <p:cNvSpPr>
            <a:spLocks noGrp="1"/>
          </p:cNvSpPr>
          <p:nvPr>
            <p:ph type="pic" idx="1"/>
          </p:nvPr>
        </p:nvSpPr>
        <p:spPr/>
      </p:sp>
      <p:sp>
        <p:nvSpPr>
          <p:cNvPr id="23" name="Content Placeholder 22">
            <a:extLst>
              <a:ext uri="{FF2B5EF4-FFF2-40B4-BE49-F238E27FC236}">
                <a16:creationId xmlns:a16="http://schemas.microsoft.com/office/drawing/2014/main" id="{4AD60AC7-C7FE-4D01-AACB-2BDE17187952}"/>
              </a:ext>
            </a:extLst>
          </p:cNvPr>
          <p:cNvSpPr>
            <a:spLocks noGrp="1"/>
          </p:cNvSpPr>
          <p:nvPr>
            <p:ph type="body" sz="half" idx="2"/>
          </p:nvPr>
        </p:nvSpPr>
        <p:spPr>
          <a:xfrm>
            <a:off x="287337" y="1321866"/>
            <a:ext cx="4158539" cy="2858691"/>
          </a:xfrm>
        </p:spPr>
        <p:txBody>
          <a:bodyPr>
            <a:noAutofit/>
          </a:bodyPr>
          <a:lstStyle/>
          <a:p>
            <a:pPr marL="342900" indent="-342900">
              <a:lnSpc>
                <a:spcPct val="120000"/>
              </a:lnSpc>
              <a:buClr>
                <a:srgbClr val="34C0C7"/>
              </a:buClr>
              <a:buFont typeface="Wingdings" panose="05000000000000000000" pitchFamily="2" charset="2"/>
              <a:buChar char="§"/>
            </a:pPr>
            <a:r>
              <a:rPr lang="en-GB" sz="1400" dirty="0"/>
              <a:t>To start an application you need a </a:t>
            </a:r>
            <a:r>
              <a:rPr lang="en-GB" sz="1400" b="1" dirty="0">
                <a:solidFill>
                  <a:srgbClr val="FF6451"/>
                </a:solidFill>
              </a:rPr>
              <a:t>UCAS Hub account</a:t>
            </a:r>
            <a:r>
              <a:rPr lang="en-GB" sz="1400" dirty="0"/>
              <a:t>. </a:t>
            </a:r>
          </a:p>
          <a:p>
            <a:pPr marL="342900" indent="-342900">
              <a:lnSpc>
                <a:spcPct val="120000"/>
              </a:lnSpc>
              <a:buClr>
                <a:srgbClr val="34C0C7"/>
              </a:buClr>
              <a:buFont typeface="Wingdings" panose="05000000000000000000" pitchFamily="2" charset="2"/>
              <a:buChar char="§"/>
            </a:pPr>
            <a:r>
              <a:rPr lang="en-GB" sz="1400" dirty="0"/>
              <a:t>Register for UCAS Hub at any time.</a:t>
            </a:r>
          </a:p>
          <a:p>
            <a:pPr marL="342900" indent="-342900">
              <a:lnSpc>
                <a:spcPct val="100000"/>
              </a:lnSpc>
              <a:spcBef>
                <a:spcPts val="600"/>
              </a:spcBef>
              <a:buClr>
                <a:srgbClr val="34C0C7"/>
              </a:buClr>
              <a:buFont typeface="Wingdings" panose="05000000000000000000" pitchFamily="2" charset="2"/>
              <a:buChar char="§"/>
            </a:pPr>
            <a:r>
              <a:rPr lang="en-GB" sz="1400" dirty="0"/>
              <a:t>From </a:t>
            </a:r>
            <a:r>
              <a:rPr lang="en-GB" sz="1400" b="1" dirty="0">
                <a:solidFill>
                  <a:srgbClr val="FF6451"/>
                </a:solidFill>
              </a:rPr>
              <a:t>3 May 2022 </a:t>
            </a:r>
            <a:r>
              <a:rPr lang="en-GB" sz="1400" dirty="0"/>
              <a:t>you’ll be able to ‘</a:t>
            </a:r>
            <a:r>
              <a:rPr lang="en-GB" sz="1400" b="1" dirty="0"/>
              <a:t>Start</a:t>
            </a:r>
            <a:r>
              <a:rPr lang="en-GB" sz="1400" dirty="0"/>
              <a:t>’ your application in your UCAS Hub.</a:t>
            </a:r>
          </a:p>
          <a:p>
            <a:pPr marL="342900" indent="-342900">
              <a:lnSpc>
                <a:spcPct val="100000"/>
              </a:lnSpc>
              <a:spcBef>
                <a:spcPts val="600"/>
              </a:spcBef>
              <a:buClr>
                <a:srgbClr val="34C0C7"/>
              </a:buClr>
              <a:buFont typeface="Wingdings" panose="05000000000000000000" pitchFamily="2" charset="2"/>
              <a:buChar char="§"/>
            </a:pPr>
            <a:r>
              <a:rPr lang="en-GB" sz="1400" dirty="0"/>
              <a:t>You have up to </a:t>
            </a:r>
            <a:r>
              <a:rPr lang="en-GB" sz="1400" b="1" dirty="0">
                <a:solidFill>
                  <a:srgbClr val="FF6451"/>
                </a:solidFill>
              </a:rPr>
              <a:t>five</a:t>
            </a:r>
            <a:r>
              <a:rPr lang="en-GB" sz="1400" dirty="0">
                <a:solidFill>
                  <a:srgbClr val="FF6451"/>
                </a:solidFill>
              </a:rPr>
              <a:t> </a:t>
            </a:r>
            <a:r>
              <a:rPr lang="en-GB" sz="1400" b="1" dirty="0">
                <a:solidFill>
                  <a:srgbClr val="FF6451"/>
                </a:solidFill>
              </a:rPr>
              <a:t>choices</a:t>
            </a:r>
            <a:r>
              <a:rPr lang="en-GB" sz="1400" dirty="0"/>
              <a:t>, unless applying to study medicine, veterinary, medicine/science, dentistry – then it’s </a:t>
            </a:r>
            <a:r>
              <a:rPr lang="en-GB" sz="1400" b="1" dirty="0">
                <a:solidFill>
                  <a:srgbClr val="FF6451"/>
                </a:solidFill>
              </a:rPr>
              <a:t>four choices.</a:t>
            </a:r>
          </a:p>
          <a:p>
            <a:pPr marL="342900" indent="-342900">
              <a:lnSpc>
                <a:spcPct val="100000"/>
              </a:lnSpc>
              <a:spcBef>
                <a:spcPts val="600"/>
              </a:spcBef>
              <a:buClr>
                <a:srgbClr val="34C0C7"/>
              </a:buClr>
              <a:buFont typeface="Wingdings" panose="05000000000000000000" pitchFamily="2" charset="2"/>
              <a:buChar char="§"/>
            </a:pPr>
            <a:r>
              <a:rPr lang="en-GB" sz="1400" dirty="0"/>
              <a:t>Y</a:t>
            </a:r>
            <a:r>
              <a:rPr lang="en-GB" sz="1400" dirty="0">
                <a:solidFill>
                  <a:schemeClr val="tx1"/>
                </a:solidFill>
              </a:rPr>
              <a:t>ou</a:t>
            </a:r>
            <a:r>
              <a:rPr lang="en-GB" sz="1400" dirty="0">
                <a:solidFill>
                  <a:srgbClr val="FF6451"/>
                </a:solidFill>
              </a:rPr>
              <a:t> </a:t>
            </a:r>
            <a:r>
              <a:rPr lang="en-GB" sz="1400" b="1" dirty="0">
                <a:solidFill>
                  <a:srgbClr val="FF6451"/>
                </a:solidFill>
                <a:cs typeface="Calibri Light" panose="020F0302020204030204" pitchFamily="34" charset="0"/>
              </a:rPr>
              <a:t>can’t</a:t>
            </a:r>
            <a:r>
              <a:rPr lang="en-GB" sz="1400" dirty="0">
                <a:solidFill>
                  <a:srgbClr val="FF6451"/>
                </a:solidFill>
                <a:cs typeface="Calibri Light" panose="020F0302020204030204" pitchFamily="34" charset="0"/>
              </a:rPr>
              <a:t> apply to </a:t>
            </a:r>
            <a:r>
              <a:rPr lang="en-GB" sz="1400" b="1" dirty="0">
                <a:solidFill>
                  <a:srgbClr val="FF6451"/>
                </a:solidFill>
                <a:cs typeface="Calibri" panose="020F0502020204030204" pitchFamily="34" charset="0"/>
              </a:rPr>
              <a:t>BOTH</a:t>
            </a:r>
            <a:r>
              <a:rPr lang="en-GB" sz="1400" dirty="0">
                <a:solidFill>
                  <a:srgbClr val="FF6451"/>
                </a:solidFill>
              </a:rPr>
              <a:t> </a:t>
            </a:r>
            <a:r>
              <a:rPr lang="en-GB" sz="1400" dirty="0"/>
              <a:t>Oxford and Cambridge. </a:t>
            </a:r>
          </a:p>
          <a:p>
            <a:pPr marL="342900" indent="-342900">
              <a:lnSpc>
                <a:spcPct val="100000"/>
              </a:lnSpc>
              <a:spcBef>
                <a:spcPts val="600"/>
              </a:spcBef>
              <a:buClr>
                <a:srgbClr val="34C0C7"/>
              </a:buClr>
              <a:buFont typeface="Wingdings" panose="05000000000000000000" pitchFamily="2" charset="2"/>
              <a:buChar char="§"/>
            </a:pPr>
            <a:r>
              <a:rPr lang="en-GB" sz="1400" dirty="0"/>
              <a:t>Applying </a:t>
            </a:r>
            <a:r>
              <a:rPr lang="en-GB" sz="1400" b="1" dirty="0">
                <a:solidFill>
                  <a:srgbClr val="FF6451"/>
                </a:solidFill>
              </a:rPr>
              <a:t>costs</a:t>
            </a:r>
            <a:r>
              <a:rPr lang="en-GB" sz="1400" dirty="0"/>
              <a:t> £22.50 for 1 choice, or £27 for multiple choices. </a:t>
            </a:r>
          </a:p>
          <a:p>
            <a:pPr marL="342900" indent="-342900">
              <a:lnSpc>
                <a:spcPct val="100000"/>
              </a:lnSpc>
              <a:spcBef>
                <a:spcPts val="600"/>
              </a:spcBef>
              <a:buClr>
                <a:srgbClr val="34C0C7"/>
              </a:buClr>
              <a:buFont typeface="Wingdings" panose="05000000000000000000" pitchFamily="2" charset="2"/>
              <a:buChar char="§"/>
            </a:pPr>
            <a:r>
              <a:rPr lang="en-GB" sz="1400" dirty="0"/>
              <a:t>Apply by the </a:t>
            </a:r>
            <a:r>
              <a:rPr lang="en-GB" sz="1400" b="1" dirty="0">
                <a:solidFill>
                  <a:srgbClr val="FF6451"/>
                </a:solidFill>
              </a:rPr>
              <a:t>equal consideration date. </a:t>
            </a:r>
          </a:p>
          <a:p>
            <a:pPr marL="342900" indent="-342900">
              <a:lnSpc>
                <a:spcPct val="120000"/>
              </a:lnSpc>
              <a:buClr>
                <a:srgbClr val="34C0C7"/>
              </a:buClr>
              <a:buFont typeface="Wingdings" panose="05000000000000000000" pitchFamily="2" charset="2"/>
              <a:buChar char="§"/>
            </a:pPr>
            <a:r>
              <a:rPr lang="en-GB" sz="1400" dirty="0"/>
              <a:t>Universities and colleges </a:t>
            </a:r>
            <a:r>
              <a:rPr lang="en-GB" sz="1400" b="1" dirty="0">
                <a:solidFill>
                  <a:srgbClr val="FF6451"/>
                </a:solidFill>
              </a:rPr>
              <a:t>can’t see </a:t>
            </a:r>
            <a:r>
              <a:rPr lang="en-GB" sz="1400" dirty="0"/>
              <a:t>your other choices when you apply.</a:t>
            </a:r>
          </a:p>
          <a:p>
            <a:pPr>
              <a:lnSpc>
                <a:spcPct val="120000"/>
              </a:lnSpc>
              <a:buFont typeface="Arial" panose="020B0604020202020204" pitchFamily="34" charset="0"/>
              <a:buChar char="•"/>
            </a:pPr>
            <a:endParaRPr lang="en-GB" sz="1400" dirty="0"/>
          </a:p>
          <a:p>
            <a:pPr marL="0" indent="0">
              <a:lnSpc>
                <a:spcPct val="120000"/>
              </a:lnSpc>
              <a:buNone/>
            </a:pPr>
            <a:endParaRPr lang="en-GB" sz="1400" b="1" dirty="0"/>
          </a:p>
          <a:p>
            <a:endParaRPr lang="en-GB" sz="1400" dirty="0"/>
          </a:p>
        </p:txBody>
      </p:sp>
      <p:pic>
        <p:nvPicPr>
          <p:cNvPr id="6" name="Picture 4">
            <a:extLst>
              <a:ext uri="{FF2B5EF4-FFF2-40B4-BE49-F238E27FC236}">
                <a16:creationId xmlns:a16="http://schemas.microsoft.com/office/drawing/2014/main" id="{0D1107EC-8D93-45F1-99D6-A7A1EB7B50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2397" y="1132207"/>
            <a:ext cx="2408602" cy="3238010"/>
          </a:xfrm>
          <a:prstGeom prst="roundRect">
            <a:avLst>
              <a:gd name="adj" fmla="val 11431"/>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374378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E0FD95-8CC1-4D21-B105-98E5031AD7EC}"/>
              </a:ext>
            </a:extLst>
          </p:cNvPr>
          <p:cNvSpPr>
            <a:spLocks noGrp="1"/>
          </p:cNvSpPr>
          <p:nvPr>
            <p:ph type="title"/>
          </p:nvPr>
        </p:nvSpPr>
        <p:spPr>
          <a:xfrm>
            <a:off x="287341" y="335887"/>
            <a:ext cx="3832177" cy="987423"/>
          </a:xfrm>
        </p:spPr>
        <p:txBody>
          <a:bodyPr/>
          <a:lstStyle/>
          <a:p>
            <a:r>
              <a:rPr lang="en-GB" dirty="0"/>
              <a:t>Linking to a school</a:t>
            </a:r>
          </a:p>
        </p:txBody>
      </p:sp>
      <p:pic>
        <p:nvPicPr>
          <p:cNvPr id="11" name="Picture Placeholder 10" descr="Graphical user interface, text, application&#10;&#10;Description automatically generated">
            <a:extLst>
              <a:ext uri="{FF2B5EF4-FFF2-40B4-BE49-F238E27FC236}">
                <a16:creationId xmlns:a16="http://schemas.microsoft.com/office/drawing/2014/main" id="{5B8FBCD9-808A-4E7D-83FC-A15F13D007CA}"/>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5563" t="10184" r="5563" b="13233"/>
          <a:stretch/>
        </p:blipFill>
        <p:spPr>
          <a:xfrm>
            <a:off x="4755866" y="1499195"/>
            <a:ext cx="3901751" cy="2427361"/>
          </a:xfrm>
          <a:prstGeom prst="roundRect">
            <a:avLst/>
          </a:prstGeom>
        </p:spPr>
      </p:pic>
      <p:sp>
        <p:nvSpPr>
          <p:cNvPr id="7" name="Text Placeholder 6">
            <a:extLst>
              <a:ext uri="{FF2B5EF4-FFF2-40B4-BE49-F238E27FC236}">
                <a16:creationId xmlns:a16="http://schemas.microsoft.com/office/drawing/2014/main" id="{B4B299FA-7B27-4BE0-A9B0-06C5DB6EE223}"/>
              </a:ext>
            </a:extLst>
          </p:cNvPr>
          <p:cNvSpPr>
            <a:spLocks noGrp="1"/>
          </p:cNvSpPr>
          <p:nvPr>
            <p:ph type="body" idx="2"/>
          </p:nvPr>
        </p:nvSpPr>
        <p:spPr>
          <a:xfrm>
            <a:off x="287341" y="1543049"/>
            <a:ext cx="3832177" cy="3137807"/>
          </a:xfrm>
        </p:spPr>
        <p:txBody>
          <a:bodyPr>
            <a:normAutofit/>
          </a:bodyPr>
          <a:lstStyle/>
          <a:p>
            <a:pPr marL="285750" indent="-285750">
              <a:lnSpc>
                <a:spcPct val="100000"/>
              </a:lnSpc>
              <a:buFont typeface="Arial" panose="020B0604020202020204" pitchFamily="34" charset="0"/>
              <a:buChar char="•"/>
            </a:pPr>
            <a:r>
              <a:rPr lang="en-GB" sz="1400" b="0" i="0" dirty="0">
                <a:solidFill>
                  <a:srgbClr val="333333"/>
                </a:solidFill>
                <a:effectLst/>
                <a:latin typeface="+mj-lt"/>
              </a:rPr>
              <a:t>If you’re applying with the help of a school, college or centre you should enter their ‘</a:t>
            </a:r>
            <a:r>
              <a:rPr lang="en-GB" sz="1400" b="1" i="0" dirty="0">
                <a:solidFill>
                  <a:schemeClr val="accent1"/>
                </a:solidFill>
                <a:effectLst/>
                <a:latin typeface="+mj-lt"/>
              </a:rPr>
              <a:t>buzzword</a:t>
            </a:r>
            <a:r>
              <a:rPr lang="en-GB" sz="1400" b="0" i="0" dirty="0">
                <a:solidFill>
                  <a:srgbClr val="333333"/>
                </a:solidFill>
                <a:effectLst/>
                <a:latin typeface="+mj-lt"/>
              </a:rPr>
              <a:t>’ to link your application to them.</a:t>
            </a:r>
            <a:endParaRPr lang="en-GB" sz="1400" b="0" i="0" dirty="0">
              <a:solidFill>
                <a:srgbClr val="333333"/>
              </a:solidFill>
              <a:effectLst/>
              <a:latin typeface="+mj-lt"/>
              <a:cs typeface="Calibri Light"/>
            </a:endParaRPr>
          </a:p>
          <a:p>
            <a:pPr marL="285750" indent="-285750">
              <a:lnSpc>
                <a:spcPct val="100000"/>
              </a:lnSpc>
              <a:buFont typeface="Arial" panose="020B0604020202020204" pitchFamily="34" charset="0"/>
              <a:buChar char="•"/>
            </a:pPr>
            <a:r>
              <a:rPr lang="en-GB" sz="1400" dirty="0">
                <a:solidFill>
                  <a:srgbClr val="333333"/>
                </a:solidFill>
                <a:latin typeface="+mj-lt"/>
              </a:rPr>
              <a:t>The buzzword is a unique code set by your school, college or centre. </a:t>
            </a:r>
          </a:p>
          <a:p>
            <a:pPr marL="285750" indent="-285750">
              <a:lnSpc>
                <a:spcPct val="100000"/>
              </a:lnSpc>
              <a:buFont typeface="Arial" panose="020B0604020202020204" pitchFamily="34" charset="0"/>
              <a:buChar char="•"/>
            </a:pPr>
            <a:r>
              <a:rPr lang="en-GB" sz="1400" dirty="0">
                <a:solidFill>
                  <a:srgbClr val="333333"/>
                </a:solidFill>
                <a:latin typeface="+mj-lt"/>
              </a:rPr>
              <a:t>By linking your application you’re giving your school, college or centre permission to view and track your application. </a:t>
            </a:r>
          </a:p>
          <a:p>
            <a:pPr marL="285750" indent="-285750">
              <a:lnSpc>
                <a:spcPct val="100000"/>
              </a:lnSpc>
              <a:buFont typeface="Arial" panose="020B0604020202020204" pitchFamily="34" charset="0"/>
              <a:buChar char="•"/>
            </a:pPr>
            <a:r>
              <a:rPr lang="en-GB" sz="1400" dirty="0">
                <a:solidFill>
                  <a:srgbClr val="333333"/>
                </a:solidFill>
                <a:latin typeface="+mj-lt"/>
              </a:rPr>
              <a:t>It also means they’ll provide you with a reference, and send your application to UCAS on your behalf. </a:t>
            </a:r>
          </a:p>
        </p:txBody>
      </p:sp>
    </p:spTree>
    <p:custDataLst>
      <p:tags r:id="rId1"/>
    </p:custDataLst>
    <p:extLst>
      <p:ext uri="{BB962C8B-B14F-4D97-AF65-F5344CB8AC3E}">
        <p14:creationId xmlns:p14="http://schemas.microsoft.com/office/powerpoint/2010/main" val="626757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8D88DF24-E0C0-490E-86B5-EED7DCC1860E}"/>
              </a:ext>
            </a:extLst>
          </p:cNvPr>
          <p:cNvSpPr txBox="1">
            <a:spLocks noGrp="1"/>
          </p:cNvSpPr>
          <p:nvPr>
            <p:ph type="title"/>
          </p:nvPr>
        </p:nvSpPr>
        <p:spPr>
          <a:xfrm>
            <a:off x="287338" y="220481"/>
            <a:ext cx="4696629" cy="987423"/>
          </a:xfrm>
        </p:spPr>
        <p:txBody>
          <a:bodyPr/>
          <a:lstStyle/>
          <a:p>
            <a:pPr lvl="0"/>
            <a:r>
              <a:rPr lang="en-US" sz="3600" dirty="0">
                <a:solidFill>
                  <a:srgbClr val="1E2834"/>
                </a:solidFill>
              </a:rPr>
              <a:t>Application</a:t>
            </a:r>
            <a:endParaRPr lang="en-GB" dirty="0">
              <a:solidFill>
                <a:srgbClr val="1E2834"/>
              </a:solidFill>
            </a:endParaRPr>
          </a:p>
        </p:txBody>
      </p:sp>
      <p:sp>
        <p:nvSpPr>
          <p:cNvPr id="4" name="Text Placeholder 8">
            <a:extLst>
              <a:ext uri="{FF2B5EF4-FFF2-40B4-BE49-F238E27FC236}">
                <a16:creationId xmlns:a16="http://schemas.microsoft.com/office/drawing/2014/main" id="{619386CE-A5DF-452B-A6C7-D61E79B0587C}"/>
              </a:ext>
            </a:extLst>
          </p:cNvPr>
          <p:cNvSpPr txBox="1">
            <a:spLocks noGrp="1"/>
          </p:cNvSpPr>
          <p:nvPr>
            <p:ph type="body" idx="2"/>
          </p:nvPr>
        </p:nvSpPr>
        <p:spPr>
          <a:xfrm>
            <a:off x="287338" y="1350787"/>
            <a:ext cx="4284659" cy="3628891"/>
          </a:xfrm>
        </p:spPr>
        <p:txBody>
          <a:bodyPr>
            <a:noAutofit/>
          </a:bodyPr>
          <a:lstStyle/>
          <a:p>
            <a:pPr lvl="0">
              <a:spcBef>
                <a:spcPts val="300"/>
              </a:spcBef>
              <a:spcAft>
                <a:spcPts val="300"/>
              </a:spcAft>
              <a:buClr>
                <a:srgbClr val="FBC651"/>
              </a:buClr>
              <a:tabLst>
                <a:tab pos="1701798" algn="l"/>
                <a:tab pos="2954334" algn="l"/>
              </a:tabLst>
            </a:pPr>
            <a:r>
              <a:rPr lang="en-GB" sz="1600" b="1" dirty="0">
                <a:ea typeface="MS PGothic"/>
                <a:cs typeface="Calibri"/>
              </a:rPr>
              <a:t>Profile:</a:t>
            </a:r>
          </a:p>
          <a:p>
            <a:pPr marL="285750" lvl="0" indent="-285750">
              <a:spcBef>
                <a:spcPts val="300"/>
              </a:spcBef>
              <a:spcAft>
                <a:spcPts val="300"/>
              </a:spcAft>
              <a:buClr>
                <a:srgbClr val="FBC651"/>
              </a:buClr>
              <a:buFont typeface="Wingdings" panose="05000000000000000000" pitchFamily="2" charset="2"/>
              <a:buChar char="§"/>
              <a:tabLst>
                <a:tab pos="1701798" algn="l"/>
                <a:tab pos="2954334" algn="l"/>
              </a:tabLst>
            </a:pPr>
            <a:r>
              <a:rPr lang="en-GB" sz="1600" dirty="0">
                <a:ea typeface="MS PGothic"/>
                <a:cs typeface="Calibri"/>
              </a:rPr>
              <a:t>Personal details</a:t>
            </a:r>
          </a:p>
          <a:p>
            <a:pPr marL="285750" lvl="0" indent="-285750">
              <a:spcBef>
                <a:spcPts val="300"/>
              </a:spcBef>
              <a:spcAft>
                <a:spcPts val="300"/>
              </a:spcAft>
              <a:buClr>
                <a:srgbClr val="FBC651"/>
              </a:buClr>
              <a:buFont typeface="Wingdings" panose="05000000000000000000" pitchFamily="2" charset="2"/>
              <a:buChar char="§"/>
              <a:tabLst>
                <a:tab pos="1701798" algn="l"/>
                <a:tab pos="2954334" algn="l"/>
              </a:tabLst>
            </a:pPr>
            <a:r>
              <a:rPr lang="en-GB" sz="1600" dirty="0">
                <a:ea typeface="MS PGothic"/>
                <a:cs typeface="Calibri"/>
              </a:rPr>
              <a:t>Contact and residency details</a:t>
            </a:r>
          </a:p>
          <a:p>
            <a:pPr marL="285750" indent="-285750">
              <a:spcBef>
                <a:spcPts val="300"/>
              </a:spcBef>
              <a:spcAft>
                <a:spcPts val="300"/>
              </a:spcAft>
              <a:buClr>
                <a:srgbClr val="FBC651"/>
              </a:buClr>
              <a:buFont typeface="Wingdings" panose="05000000000000000000" pitchFamily="2" charset="2"/>
              <a:buChar char="§"/>
              <a:tabLst>
                <a:tab pos="1701798" algn="l"/>
                <a:tab pos="2954334" algn="l"/>
              </a:tabLst>
            </a:pPr>
            <a:r>
              <a:rPr lang="en-GB" sz="1600" dirty="0">
                <a:ea typeface="MS PGothic"/>
                <a:cs typeface="Calibri"/>
              </a:rPr>
              <a:t>Nationality details </a:t>
            </a:r>
          </a:p>
          <a:p>
            <a:pPr marL="285750" indent="-285750">
              <a:spcBef>
                <a:spcPts val="300"/>
              </a:spcBef>
              <a:spcAft>
                <a:spcPts val="300"/>
              </a:spcAft>
              <a:buClr>
                <a:srgbClr val="FBC651"/>
              </a:buClr>
              <a:buFont typeface="Wingdings" panose="05000000000000000000" pitchFamily="2" charset="2"/>
              <a:buChar char="§"/>
              <a:tabLst>
                <a:tab pos="1701798" algn="l"/>
                <a:tab pos="2954334" algn="l"/>
              </a:tabLst>
            </a:pPr>
            <a:r>
              <a:rPr lang="en-GB" sz="1600" dirty="0">
                <a:ea typeface="MS PGothic"/>
                <a:cs typeface="Calibri"/>
              </a:rPr>
              <a:t>Supporting information</a:t>
            </a:r>
          </a:p>
          <a:p>
            <a:pPr marL="285750" indent="-285750">
              <a:spcBef>
                <a:spcPts val="300"/>
              </a:spcBef>
              <a:spcAft>
                <a:spcPts val="300"/>
              </a:spcAft>
              <a:buClr>
                <a:srgbClr val="FBC651"/>
              </a:buClr>
              <a:buFont typeface="Wingdings" panose="05000000000000000000" pitchFamily="2" charset="2"/>
              <a:buChar char="§"/>
              <a:tabLst>
                <a:tab pos="1701798" algn="l"/>
                <a:tab pos="2954334" algn="l"/>
              </a:tabLst>
            </a:pPr>
            <a:r>
              <a:rPr lang="en-GB" sz="1600" dirty="0">
                <a:ea typeface="MS PGothic"/>
                <a:cs typeface="Calibri"/>
              </a:rPr>
              <a:t>English language skills </a:t>
            </a:r>
          </a:p>
          <a:p>
            <a:pPr marL="285750" indent="-285750">
              <a:spcBef>
                <a:spcPts val="300"/>
              </a:spcBef>
              <a:spcAft>
                <a:spcPts val="300"/>
              </a:spcAft>
              <a:buClr>
                <a:srgbClr val="FBC651"/>
              </a:buClr>
              <a:buFont typeface="Wingdings" panose="05000000000000000000" pitchFamily="2" charset="2"/>
              <a:buChar char="§"/>
              <a:tabLst>
                <a:tab pos="1701798" algn="l"/>
                <a:tab pos="2954334" algn="l"/>
              </a:tabLst>
            </a:pPr>
            <a:r>
              <a:rPr lang="en-GB" sz="1600" dirty="0">
                <a:ea typeface="MS PGothic"/>
                <a:cs typeface="Calibri"/>
              </a:rPr>
              <a:t>Finance and funding </a:t>
            </a:r>
          </a:p>
          <a:p>
            <a:pPr marL="285750" indent="-285750">
              <a:spcBef>
                <a:spcPts val="300"/>
              </a:spcBef>
              <a:spcAft>
                <a:spcPts val="300"/>
              </a:spcAft>
              <a:buClr>
                <a:srgbClr val="FBC651"/>
              </a:buClr>
              <a:buFont typeface="Wingdings" panose="05000000000000000000" pitchFamily="2" charset="2"/>
              <a:buChar char="§"/>
              <a:tabLst>
                <a:tab pos="1701798" algn="l"/>
                <a:tab pos="2954334" algn="l"/>
              </a:tabLst>
            </a:pPr>
            <a:r>
              <a:rPr lang="en-GB" sz="1600" dirty="0">
                <a:ea typeface="MS PGothic"/>
                <a:cs typeface="Calibri"/>
              </a:rPr>
              <a:t>Diversity and inclusion*</a:t>
            </a:r>
          </a:p>
          <a:p>
            <a:pPr marL="285750" indent="-285750">
              <a:spcBef>
                <a:spcPts val="300"/>
              </a:spcBef>
              <a:spcAft>
                <a:spcPts val="300"/>
              </a:spcAft>
              <a:buClr>
                <a:srgbClr val="FBC651"/>
              </a:buClr>
              <a:buFont typeface="Wingdings" panose="05000000000000000000" pitchFamily="2" charset="2"/>
              <a:buChar char="§"/>
              <a:tabLst>
                <a:tab pos="1701798" algn="l"/>
                <a:tab pos="2954334" algn="l"/>
              </a:tabLst>
            </a:pPr>
            <a:r>
              <a:rPr lang="en-GB" sz="1600" dirty="0">
                <a:ea typeface="MS PGothic"/>
                <a:cs typeface="Calibri"/>
              </a:rPr>
              <a:t>More about you </a:t>
            </a:r>
          </a:p>
          <a:p>
            <a:pPr>
              <a:spcBef>
                <a:spcPts val="300"/>
              </a:spcBef>
              <a:spcAft>
                <a:spcPts val="300"/>
              </a:spcAft>
              <a:buClr>
                <a:srgbClr val="FBC651"/>
              </a:buClr>
              <a:tabLst>
                <a:tab pos="1701798" algn="l"/>
                <a:tab pos="2954334" algn="l"/>
              </a:tabLst>
            </a:pPr>
            <a:endParaRPr lang="en-GB" sz="800" dirty="0">
              <a:ea typeface="MS PGothic"/>
              <a:cs typeface="Calibri"/>
            </a:endParaRPr>
          </a:p>
          <a:p>
            <a:pPr>
              <a:spcBef>
                <a:spcPts val="300"/>
              </a:spcBef>
              <a:spcAft>
                <a:spcPts val="300"/>
              </a:spcAft>
              <a:buClr>
                <a:srgbClr val="FBC651"/>
              </a:buClr>
              <a:tabLst>
                <a:tab pos="1701798" algn="l"/>
                <a:tab pos="2954334" algn="l"/>
              </a:tabLst>
            </a:pPr>
            <a:r>
              <a:rPr lang="en-GB" dirty="0">
                <a:ea typeface="MS PGothic"/>
                <a:cs typeface="Calibri"/>
              </a:rPr>
              <a:t>* (for students with a UK home address)</a:t>
            </a:r>
          </a:p>
          <a:p>
            <a:pPr lvl="0">
              <a:spcBef>
                <a:spcPts val="300"/>
              </a:spcBef>
              <a:spcAft>
                <a:spcPts val="300"/>
              </a:spcAft>
              <a:buClr>
                <a:srgbClr val="FBC651"/>
              </a:buClr>
              <a:tabLst>
                <a:tab pos="1701798" algn="l"/>
                <a:tab pos="2954334" algn="l"/>
              </a:tabLst>
            </a:pPr>
            <a:endParaRPr lang="en-GB" dirty="0">
              <a:ea typeface="MS PGothic"/>
              <a:cs typeface="Calibri"/>
            </a:endParaRPr>
          </a:p>
        </p:txBody>
      </p:sp>
      <p:sp>
        <p:nvSpPr>
          <p:cNvPr id="5" name="Date Placeholder 3">
            <a:extLst>
              <a:ext uri="{FF2B5EF4-FFF2-40B4-BE49-F238E27FC236}">
                <a16:creationId xmlns:a16="http://schemas.microsoft.com/office/drawing/2014/main" id="{D198C95F-DCA7-4931-89B3-F995BA93847E}"/>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E789FCD-A767-4240-B703-B7ABF6679F09}"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19 April 2022</a:t>
            </a:fld>
            <a:endParaRPr lang="en-US" sz="900" b="0" i="0" u="none" strike="noStrike" kern="1200" cap="none" spc="0" baseline="0" dirty="0">
              <a:solidFill>
                <a:srgbClr val="1F2834"/>
              </a:solidFill>
              <a:uFillTx/>
              <a:latin typeface="Calibri"/>
            </a:endParaRPr>
          </a:p>
        </p:txBody>
      </p:sp>
      <p:sp>
        <p:nvSpPr>
          <p:cNvPr id="6" name="Footer Placeholder 4">
            <a:extLst>
              <a:ext uri="{FF2B5EF4-FFF2-40B4-BE49-F238E27FC236}">
                <a16:creationId xmlns:a16="http://schemas.microsoft.com/office/drawing/2014/main" id="{E94F0FB2-1B76-4BC8-AB9F-6F4ABB96F8CA}"/>
              </a:ext>
            </a:extLst>
          </p:cNvPr>
          <p:cNvSpPr txBox="1"/>
          <p:nvPr/>
        </p:nvSpPr>
        <p:spPr>
          <a:xfrm>
            <a:off x="287341" y="4803772"/>
            <a:ext cx="4114982"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2BE88757-F765-4201-9A9D-8A1C5889A4DA}"/>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   </a:t>
            </a:r>
            <a:fld id="{364A6DCE-8385-4531-9C1B-7936BCD72F77}" type="slidenum">
              <a:rPr sz="900" smtClean="0">
                <a:solidFill>
                  <a:srgbClr val="1F2834"/>
                </a:solidFill>
                <a:latin typeface="Calibri"/>
              </a:rPr>
              <a:t>17</a:t>
            </a:fld>
            <a:endParaRPr lang="en-US" sz="900" dirty="0">
              <a:solidFill>
                <a:srgbClr val="1F2834"/>
              </a:solidFill>
              <a:latin typeface="Calibri"/>
            </a:endParaRPr>
          </a:p>
        </p:txBody>
      </p:sp>
      <p:pic>
        <p:nvPicPr>
          <p:cNvPr id="10" name="Picture 9" descr="Graphical user interface, text, application, chat or text message&#10;&#10;Description automatically generated">
            <a:extLst>
              <a:ext uri="{FF2B5EF4-FFF2-40B4-BE49-F238E27FC236}">
                <a16:creationId xmlns:a16="http://schemas.microsoft.com/office/drawing/2014/main" id="{B695B827-866E-4447-8EE7-FA5115386F93}"/>
              </a:ext>
            </a:extLst>
          </p:cNvPr>
          <p:cNvPicPr>
            <a:picLocks noChangeAspect="1"/>
          </p:cNvPicPr>
          <p:nvPr/>
        </p:nvPicPr>
        <p:blipFill rotWithShape="1">
          <a:blip r:embed="rId3">
            <a:extLst>
              <a:ext uri="{28A0092B-C50C-407E-A947-70E740481C1C}">
                <a14:useLocalDpi xmlns:a14="http://schemas.microsoft.com/office/drawing/2010/main" val="0"/>
              </a:ext>
            </a:extLst>
          </a:blip>
          <a:srcRect r="24074"/>
          <a:stretch/>
        </p:blipFill>
        <p:spPr>
          <a:xfrm>
            <a:off x="4760688" y="1463930"/>
            <a:ext cx="4003232" cy="2675191"/>
          </a:xfrm>
          <a:prstGeom prst="roundRect">
            <a:avLst/>
          </a:prstGeom>
        </p:spPr>
      </p:pic>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9481-F3F0-4FB5-A9E5-6F79B0ED0ED2}"/>
              </a:ext>
            </a:extLst>
          </p:cNvPr>
          <p:cNvSpPr>
            <a:spLocks noGrp="1"/>
          </p:cNvSpPr>
          <p:nvPr>
            <p:ph type="title"/>
          </p:nvPr>
        </p:nvSpPr>
        <p:spPr>
          <a:xfrm>
            <a:off x="287338" y="113024"/>
            <a:ext cx="3832176" cy="987425"/>
          </a:xfrm>
        </p:spPr>
        <p:txBody>
          <a:bodyPr/>
          <a:lstStyle/>
          <a:p>
            <a:r>
              <a:rPr lang="en-GB" dirty="0"/>
              <a:t>Application </a:t>
            </a:r>
          </a:p>
        </p:txBody>
      </p:sp>
      <p:sp>
        <p:nvSpPr>
          <p:cNvPr id="3" name="Picture Placeholder 2">
            <a:extLst>
              <a:ext uri="{FF2B5EF4-FFF2-40B4-BE49-F238E27FC236}">
                <a16:creationId xmlns:a16="http://schemas.microsoft.com/office/drawing/2014/main" id="{EDF8ECC5-769F-4108-A399-CF8EADB34796}"/>
              </a:ext>
            </a:extLst>
          </p:cNvPr>
          <p:cNvSpPr>
            <a:spLocks noGrp="1"/>
          </p:cNvSpPr>
          <p:nvPr>
            <p:ph type="pic" idx="1"/>
          </p:nvPr>
        </p:nvSpPr>
        <p:spPr/>
      </p:sp>
      <p:sp>
        <p:nvSpPr>
          <p:cNvPr id="5" name="Date Placeholder 4">
            <a:extLst>
              <a:ext uri="{FF2B5EF4-FFF2-40B4-BE49-F238E27FC236}">
                <a16:creationId xmlns:a16="http://schemas.microsoft.com/office/drawing/2014/main" id="{5B702089-1DE2-41CC-9EAA-6843B21A7D9B}"/>
              </a:ext>
            </a:extLst>
          </p:cNvPr>
          <p:cNvSpPr>
            <a:spLocks noGrp="1"/>
          </p:cNvSpPr>
          <p:nvPr>
            <p:ph type="dt" sz="half" idx="10"/>
          </p:nvPr>
        </p:nvSpPr>
        <p:spPr/>
        <p:txBody>
          <a:bodyPr/>
          <a:lstStyle/>
          <a:p>
            <a:fld id="{64CF22F4-70E1-3247-8A10-6817A6DE4064}" type="datetime4">
              <a:rPr lang="en-GB" smtClean="0"/>
              <a:t>19 April 2022</a:t>
            </a:fld>
            <a:endParaRPr lang="en-US"/>
          </a:p>
        </p:txBody>
      </p:sp>
      <p:sp>
        <p:nvSpPr>
          <p:cNvPr id="6" name="Footer Placeholder 5">
            <a:extLst>
              <a:ext uri="{FF2B5EF4-FFF2-40B4-BE49-F238E27FC236}">
                <a16:creationId xmlns:a16="http://schemas.microsoft.com/office/drawing/2014/main" id="{2F71573A-440E-4AFD-B8CA-4175AB0674BB}"/>
              </a:ext>
            </a:extLst>
          </p:cNvPr>
          <p:cNvSpPr>
            <a:spLocks noGrp="1"/>
          </p:cNvSpPr>
          <p:nvPr>
            <p:ph type="ftr" sz="quarter" idx="11"/>
          </p:nvPr>
        </p:nvSpPr>
        <p:spPr/>
        <p:txBody>
          <a:bodyPr/>
          <a:lstStyle/>
          <a:p>
            <a:r>
              <a:rPr lang="en-US" dirty="0"/>
              <a:t>Security marking: </a:t>
            </a:r>
            <a:r>
              <a:rPr lang="en-US" b="1" dirty="0"/>
              <a:t>PUBLIC</a:t>
            </a:r>
          </a:p>
        </p:txBody>
      </p:sp>
      <p:sp>
        <p:nvSpPr>
          <p:cNvPr id="7" name="Slide Number Placeholder 6">
            <a:extLst>
              <a:ext uri="{FF2B5EF4-FFF2-40B4-BE49-F238E27FC236}">
                <a16:creationId xmlns:a16="http://schemas.microsoft.com/office/drawing/2014/main" id="{403635F3-E803-4935-9B04-3D866E9B4B43}"/>
              </a:ext>
            </a:extLst>
          </p:cNvPr>
          <p:cNvSpPr>
            <a:spLocks noGrp="1"/>
          </p:cNvSpPr>
          <p:nvPr>
            <p:ph type="sldNum" sz="quarter" idx="12"/>
          </p:nvPr>
        </p:nvSpPr>
        <p:spPr/>
        <p:txBody>
          <a:bodyPr/>
          <a:lstStyle/>
          <a:p>
            <a:r>
              <a:rPr lang="en-US"/>
              <a:t>|   </a:t>
            </a:r>
            <a:fld id="{D7A593A7-184A-6D43-8A36-702213271FF9}" type="slidenum">
              <a:rPr lang="en-US" smtClean="0"/>
              <a:pPr/>
              <a:t>18</a:t>
            </a:fld>
            <a:endParaRPr lang="en-US"/>
          </a:p>
        </p:txBody>
      </p:sp>
      <p:sp>
        <p:nvSpPr>
          <p:cNvPr id="8" name="Text Placeholder 8">
            <a:extLst>
              <a:ext uri="{FF2B5EF4-FFF2-40B4-BE49-F238E27FC236}">
                <a16:creationId xmlns:a16="http://schemas.microsoft.com/office/drawing/2014/main" id="{D9F14CA4-DD42-4A9A-9792-C2B7D9FCC1F5}"/>
              </a:ext>
            </a:extLst>
          </p:cNvPr>
          <p:cNvSpPr txBox="1">
            <a:spLocks/>
          </p:cNvSpPr>
          <p:nvPr/>
        </p:nvSpPr>
        <p:spPr>
          <a:xfrm>
            <a:off x="340941" y="1401226"/>
            <a:ext cx="4284659" cy="3628891"/>
          </a:xfrm>
          <a:prstGeom prst="rect">
            <a:avLst/>
          </a:prstGeom>
          <a:ln>
            <a:noFill/>
          </a:ln>
        </p:spPr>
        <p:txBody>
          <a:bodyPr vert="horz" lIns="0" tIns="0" rIns="0" bIns="0" rtlCol="0">
            <a:noAutofit/>
          </a:bodyPr>
          <a:lstStyle>
            <a:lvl1pPr marL="0" indent="0" algn="l" defTabSz="685800" rtl="0" eaLnBrk="1" latinLnBrk="0" hangingPunct="1">
              <a:lnSpc>
                <a:spcPct val="100000"/>
              </a:lnSpc>
              <a:spcBef>
                <a:spcPts val="750"/>
              </a:spcBef>
              <a:buClr>
                <a:schemeClr val="tx1"/>
              </a:buClr>
              <a:buFont typeface="Wingdings" pitchFamily="2" charset="2"/>
              <a:buNone/>
              <a:defRPr sz="1200" b="0" i="0" kern="1200">
                <a:solidFill>
                  <a:schemeClr val="tx1"/>
                </a:solidFill>
                <a:latin typeface="+mj-lt"/>
                <a:ea typeface="Roboto Light" panose="02000000000000000000" pitchFamily="2" charset="0"/>
                <a:cs typeface="Roboto Light" panose="02000000000000000000" pitchFamily="2" charset="0"/>
              </a:defRPr>
            </a:lvl1pPr>
            <a:lvl2pPr marL="342900" indent="0" algn="l" defTabSz="685800" rtl="0" eaLnBrk="1" latinLnBrk="0" hangingPunct="1">
              <a:lnSpc>
                <a:spcPct val="100000"/>
              </a:lnSpc>
              <a:spcBef>
                <a:spcPts val="375"/>
              </a:spcBef>
              <a:buClr>
                <a:schemeClr val="tx1"/>
              </a:buClr>
              <a:buFont typeface="Wingdings" pitchFamily="2" charset="2"/>
              <a:buNone/>
              <a:defRPr sz="1050" b="0" i="0" kern="1200">
                <a:solidFill>
                  <a:schemeClr val="tx1"/>
                </a:solidFill>
                <a:latin typeface="+mj-lt"/>
                <a:ea typeface="Roboto Light" panose="02000000000000000000" pitchFamily="2" charset="0"/>
                <a:cs typeface="Roboto Light" panose="02000000000000000000" pitchFamily="2" charset="0"/>
              </a:defRPr>
            </a:lvl2pPr>
            <a:lvl3pPr marL="685800" indent="0" algn="l" defTabSz="685800" rtl="0" eaLnBrk="1" latinLnBrk="0" hangingPunct="1">
              <a:lnSpc>
                <a:spcPct val="100000"/>
              </a:lnSpc>
              <a:spcBef>
                <a:spcPts val="375"/>
              </a:spcBef>
              <a:buClr>
                <a:schemeClr val="tx1"/>
              </a:buClr>
              <a:buFont typeface="Wingdings" pitchFamily="2" charset="2"/>
              <a:buNone/>
              <a:defRPr sz="900" b="0" i="0" kern="1200">
                <a:solidFill>
                  <a:schemeClr val="tx1"/>
                </a:solidFill>
                <a:latin typeface="+mj-lt"/>
                <a:ea typeface="Roboto Light" panose="02000000000000000000" pitchFamily="2" charset="0"/>
                <a:cs typeface="Roboto Light" panose="02000000000000000000" pitchFamily="2" charset="0"/>
              </a:defRPr>
            </a:lvl3pPr>
            <a:lvl4pPr marL="10287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4pPr>
            <a:lvl5pPr marL="13716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5pPr>
            <a:lvl6pPr marL="17145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6pPr>
            <a:lvl7pPr marL="20574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7pPr>
            <a:lvl8pPr marL="24003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8pPr>
            <a:lvl9pPr marL="27432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9pPr>
          </a:lstStyle>
          <a:p>
            <a:pPr>
              <a:spcBef>
                <a:spcPts val="300"/>
              </a:spcBef>
              <a:spcAft>
                <a:spcPts val="300"/>
              </a:spcAft>
              <a:buClr>
                <a:srgbClr val="FBC651"/>
              </a:buClr>
              <a:tabLst>
                <a:tab pos="1701798" algn="l"/>
                <a:tab pos="2954334" algn="l"/>
              </a:tabLst>
            </a:pPr>
            <a:r>
              <a:rPr lang="en-GB" sz="1400" b="1" dirty="0">
                <a:ea typeface="MS PGothic"/>
                <a:cs typeface="Calibri"/>
              </a:rPr>
              <a:t>Experiences:</a:t>
            </a:r>
          </a:p>
          <a:p>
            <a:pPr marL="285750" indent="-285750">
              <a:spcBef>
                <a:spcPts val="300"/>
              </a:spcBef>
              <a:spcAft>
                <a:spcPts val="300"/>
              </a:spcAft>
              <a:buClr>
                <a:srgbClr val="FBC651"/>
              </a:buClr>
              <a:buFont typeface="Arial" pitchFamily="34"/>
              <a:buChar char="•"/>
              <a:tabLst>
                <a:tab pos="1701798" algn="l"/>
                <a:tab pos="2954334" algn="l"/>
              </a:tabLst>
            </a:pPr>
            <a:r>
              <a:rPr lang="en-GB" sz="1400" dirty="0">
                <a:ea typeface="MS PGothic"/>
                <a:cs typeface="Calibri"/>
              </a:rPr>
              <a:t>Education </a:t>
            </a:r>
          </a:p>
          <a:p>
            <a:pPr marL="285750" indent="-285750">
              <a:spcBef>
                <a:spcPts val="300"/>
              </a:spcBef>
              <a:spcAft>
                <a:spcPts val="300"/>
              </a:spcAft>
              <a:buClr>
                <a:srgbClr val="FBC651"/>
              </a:buClr>
              <a:buFont typeface="Arial" pitchFamily="34"/>
              <a:buChar char="•"/>
              <a:tabLst>
                <a:tab pos="1701798" algn="l"/>
                <a:tab pos="2954334" algn="l"/>
              </a:tabLst>
            </a:pPr>
            <a:r>
              <a:rPr lang="en-GB" sz="1400" dirty="0">
                <a:ea typeface="MS PGothic"/>
                <a:cs typeface="Calibri"/>
              </a:rPr>
              <a:t>Employment </a:t>
            </a:r>
          </a:p>
          <a:p>
            <a:pPr marL="285750" indent="-285750">
              <a:spcBef>
                <a:spcPts val="300"/>
              </a:spcBef>
              <a:spcAft>
                <a:spcPts val="300"/>
              </a:spcAft>
              <a:buClr>
                <a:srgbClr val="FBC651"/>
              </a:buClr>
              <a:buFont typeface="Arial" pitchFamily="34"/>
              <a:buChar char="•"/>
              <a:tabLst>
                <a:tab pos="1701798" algn="l"/>
                <a:tab pos="2954334" algn="l"/>
              </a:tabLst>
            </a:pPr>
            <a:r>
              <a:rPr lang="en-GB" sz="1400">
                <a:ea typeface="MS PGothic"/>
                <a:cs typeface="Calibri"/>
              </a:rPr>
              <a:t>Extra activities* </a:t>
            </a:r>
            <a:endParaRPr lang="en-GB" sz="1400" dirty="0">
              <a:ea typeface="MS PGothic"/>
              <a:cs typeface="Calibri"/>
            </a:endParaRPr>
          </a:p>
          <a:p>
            <a:pPr>
              <a:spcBef>
                <a:spcPts val="300"/>
              </a:spcBef>
              <a:spcAft>
                <a:spcPts val="300"/>
              </a:spcAft>
              <a:buClr>
                <a:srgbClr val="FBC651"/>
              </a:buClr>
              <a:tabLst>
                <a:tab pos="1701798" algn="l"/>
                <a:tab pos="2954334" algn="l"/>
              </a:tabLst>
            </a:pPr>
            <a:endParaRPr lang="en-GB" sz="1400" dirty="0">
              <a:ea typeface="MS PGothic"/>
              <a:cs typeface="Calibri"/>
            </a:endParaRPr>
          </a:p>
          <a:p>
            <a:pPr>
              <a:spcBef>
                <a:spcPts val="300"/>
              </a:spcBef>
              <a:spcAft>
                <a:spcPts val="300"/>
              </a:spcAft>
              <a:buClr>
                <a:srgbClr val="FBC651"/>
              </a:buClr>
              <a:tabLst>
                <a:tab pos="1701798" algn="l"/>
                <a:tab pos="2954334" algn="l"/>
              </a:tabLst>
            </a:pPr>
            <a:endParaRPr lang="en-GB" sz="1400" dirty="0">
              <a:ea typeface="MS PGothic"/>
              <a:cs typeface="Calibri"/>
            </a:endParaRPr>
          </a:p>
          <a:p>
            <a:pPr marL="285750" indent="-285750">
              <a:spcBef>
                <a:spcPts val="300"/>
              </a:spcBef>
              <a:spcAft>
                <a:spcPts val="300"/>
              </a:spcAft>
              <a:buClr>
                <a:srgbClr val="FBC651"/>
              </a:buClr>
              <a:buFont typeface="Arial" pitchFamily="34"/>
              <a:buChar char="•"/>
              <a:tabLst>
                <a:tab pos="1701798" algn="l"/>
                <a:tab pos="2954334" algn="l"/>
              </a:tabLst>
            </a:pPr>
            <a:r>
              <a:rPr lang="en-GB" sz="1400" dirty="0">
                <a:ea typeface="MS PGothic"/>
                <a:cs typeface="Calibri"/>
              </a:rPr>
              <a:t>Personal statement </a:t>
            </a:r>
          </a:p>
          <a:p>
            <a:pPr marL="285750" indent="-285750">
              <a:spcBef>
                <a:spcPts val="300"/>
              </a:spcBef>
              <a:spcAft>
                <a:spcPts val="300"/>
              </a:spcAft>
              <a:buClr>
                <a:srgbClr val="FBC651"/>
              </a:buClr>
              <a:buFont typeface="Arial" pitchFamily="34"/>
              <a:buChar char="•"/>
              <a:tabLst>
                <a:tab pos="1701798" algn="l"/>
                <a:tab pos="2954334" algn="l"/>
              </a:tabLst>
            </a:pPr>
            <a:r>
              <a:rPr lang="en-GB" sz="1400" dirty="0">
                <a:ea typeface="MS PGothic"/>
                <a:cs typeface="Calibri"/>
              </a:rPr>
              <a:t>Reference**</a:t>
            </a:r>
          </a:p>
          <a:p>
            <a:pPr marL="285750" indent="-285750">
              <a:spcBef>
                <a:spcPts val="300"/>
              </a:spcBef>
              <a:spcAft>
                <a:spcPts val="300"/>
              </a:spcAft>
              <a:buClr>
                <a:srgbClr val="FBC651"/>
              </a:buClr>
              <a:buFont typeface="Arial" pitchFamily="34"/>
              <a:buChar char="•"/>
              <a:tabLst>
                <a:tab pos="1701798" algn="l"/>
                <a:tab pos="2954334" algn="l"/>
              </a:tabLst>
            </a:pPr>
            <a:r>
              <a:rPr lang="en-GB" sz="1400" dirty="0">
                <a:ea typeface="MS PGothic"/>
                <a:cs typeface="Calibri"/>
              </a:rPr>
              <a:t>Add choices – up to five </a:t>
            </a:r>
          </a:p>
          <a:p>
            <a:pPr>
              <a:spcBef>
                <a:spcPts val="300"/>
              </a:spcBef>
              <a:spcAft>
                <a:spcPts val="300"/>
              </a:spcAft>
              <a:buClr>
                <a:srgbClr val="FBC651"/>
              </a:buClr>
              <a:tabLst>
                <a:tab pos="1701798" algn="l"/>
                <a:tab pos="2954334" algn="l"/>
              </a:tabLst>
            </a:pPr>
            <a:endParaRPr lang="en-GB" dirty="0">
              <a:ea typeface="MS PGothic"/>
              <a:cs typeface="Calibri"/>
            </a:endParaRPr>
          </a:p>
        </p:txBody>
      </p:sp>
      <p:sp>
        <p:nvSpPr>
          <p:cNvPr id="12" name="TextBox 11">
            <a:extLst>
              <a:ext uri="{FF2B5EF4-FFF2-40B4-BE49-F238E27FC236}">
                <a16:creationId xmlns:a16="http://schemas.microsoft.com/office/drawing/2014/main" id="{860E58ED-5E14-4FF8-BE0E-FCC3F2DE84F9}"/>
              </a:ext>
            </a:extLst>
          </p:cNvPr>
          <p:cNvSpPr txBox="1"/>
          <p:nvPr/>
        </p:nvSpPr>
        <p:spPr>
          <a:xfrm>
            <a:off x="197270" y="4265166"/>
            <a:ext cx="4572000" cy="538609"/>
          </a:xfrm>
          <a:prstGeom prst="rect">
            <a:avLst/>
          </a:prstGeom>
          <a:noFill/>
        </p:spPr>
        <p:txBody>
          <a:bodyPr wrap="square">
            <a:spAutoFit/>
          </a:bodyPr>
          <a:lstStyle/>
          <a:p>
            <a:pPr>
              <a:spcBef>
                <a:spcPts val="300"/>
              </a:spcBef>
              <a:spcAft>
                <a:spcPts val="300"/>
              </a:spcAft>
              <a:buClr>
                <a:srgbClr val="FBC651"/>
              </a:buClr>
              <a:tabLst>
                <a:tab pos="1701798" algn="l"/>
                <a:tab pos="2954334" algn="l"/>
              </a:tabLst>
            </a:pPr>
            <a:r>
              <a:rPr lang="en-GB" sz="1200" dirty="0">
                <a:latin typeface="+mj-lt"/>
                <a:ea typeface="MS PGothic"/>
                <a:cs typeface="Calibri"/>
              </a:rPr>
              <a:t>* (for students with a UK home address)</a:t>
            </a:r>
          </a:p>
          <a:p>
            <a:pPr>
              <a:spcBef>
                <a:spcPts val="300"/>
              </a:spcBef>
              <a:spcAft>
                <a:spcPts val="300"/>
              </a:spcAft>
              <a:buClr>
                <a:srgbClr val="FBC651"/>
              </a:buClr>
              <a:tabLst>
                <a:tab pos="1701798" algn="l"/>
                <a:tab pos="2954334" algn="l"/>
              </a:tabLst>
            </a:pPr>
            <a:r>
              <a:rPr lang="en-GB" sz="1200" dirty="0">
                <a:latin typeface="+mj-lt"/>
                <a:ea typeface="MS PGothic"/>
                <a:cs typeface="Calibri"/>
              </a:rPr>
              <a:t>**(not visible for students linked to their school/college)</a:t>
            </a:r>
          </a:p>
        </p:txBody>
      </p:sp>
      <p:pic>
        <p:nvPicPr>
          <p:cNvPr id="15" name="Picture 14">
            <a:extLst>
              <a:ext uri="{FF2B5EF4-FFF2-40B4-BE49-F238E27FC236}">
                <a16:creationId xmlns:a16="http://schemas.microsoft.com/office/drawing/2014/main" id="{D6F60BF6-2FF0-4155-877F-07B625E3E88C}"/>
              </a:ext>
            </a:extLst>
          </p:cNvPr>
          <p:cNvPicPr>
            <a:picLocks noChangeAspect="1"/>
          </p:cNvPicPr>
          <p:nvPr/>
        </p:nvPicPr>
        <p:blipFill rotWithShape="1">
          <a:blip r:embed="rId2"/>
          <a:srcRect t="1943" r="17649" b="4431"/>
          <a:stretch/>
        </p:blipFill>
        <p:spPr>
          <a:xfrm>
            <a:off x="4792919" y="1635125"/>
            <a:ext cx="3827818" cy="2297272"/>
          </a:xfrm>
          <a:prstGeom prst="roundRect">
            <a:avLst>
              <a:gd name="adj" fmla="val 12988"/>
            </a:avLst>
          </a:prstGeom>
        </p:spPr>
      </p:pic>
    </p:spTree>
    <p:extLst>
      <p:ext uri="{BB962C8B-B14F-4D97-AF65-F5344CB8AC3E}">
        <p14:creationId xmlns:p14="http://schemas.microsoft.com/office/powerpoint/2010/main" val="6087599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2C4D6-9DED-4E21-984E-12E8BE16869F}"/>
              </a:ext>
            </a:extLst>
          </p:cNvPr>
          <p:cNvSpPr txBox="1">
            <a:spLocks noGrp="1"/>
          </p:cNvSpPr>
          <p:nvPr>
            <p:ph type="title"/>
          </p:nvPr>
        </p:nvSpPr>
        <p:spPr>
          <a:xfrm>
            <a:off x="353543" y="-23838"/>
            <a:ext cx="8228008" cy="1069793"/>
          </a:xfrm>
        </p:spPr>
        <p:txBody>
          <a:bodyPr/>
          <a:lstStyle/>
          <a:p>
            <a:pPr lvl="0"/>
            <a:r>
              <a:rPr lang="en-US" sz="3200"/>
              <a:t>The personal statement </a:t>
            </a:r>
            <a:endParaRPr lang="en-GB"/>
          </a:p>
        </p:txBody>
      </p:sp>
      <p:sp>
        <p:nvSpPr>
          <p:cNvPr id="3" name="Date Placeholder 4">
            <a:extLst>
              <a:ext uri="{FF2B5EF4-FFF2-40B4-BE49-F238E27FC236}">
                <a16:creationId xmlns:a16="http://schemas.microsoft.com/office/drawing/2014/main" id="{EBAAE8CB-EB15-4C2B-8F03-F94B686C6A73}"/>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57E18BF-C440-4369-943D-85309B66C416}" type="datetime4">
              <a:rPr lang="en-GB" sz="900" kern="0" smtClean="0">
                <a:solidFill>
                  <a:srgbClr val="FFFFFF"/>
                </a:solidFill>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19 April 2022</a:t>
            </a:fld>
            <a:endParaRPr lang="en-US" sz="900" kern="0" dirty="0">
              <a:solidFill>
                <a:srgbClr val="FFFFFF"/>
              </a:solidFill>
              <a:latin typeface="Calibri"/>
            </a:endParaRPr>
          </a:p>
        </p:txBody>
      </p:sp>
      <p:sp>
        <p:nvSpPr>
          <p:cNvPr id="4" name="Footer Placeholder 5">
            <a:extLst>
              <a:ext uri="{FF2B5EF4-FFF2-40B4-BE49-F238E27FC236}">
                <a16:creationId xmlns:a16="http://schemas.microsoft.com/office/drawing/2014/main" id="{BA40FA5A-F9FA-4389-8FEC-3D5BF08FBEAC}"/>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dirty="0">
                <a:solidFill>
                  <a:srgbClr val="FFFFFF"/>
                </a:solidFill>
                <a:latin typeface="Calibri"/>
              </a:rPr>
              <a:t>Security marking: PUBLIC</a:t>
            </a:r>
          </a:p>
        </p:txBody>
      </p:sp>
      <p:sp>
        <p:nvSpPr>
          <p:cNvPr id="5" name="Slide Number Placeholder 6">
            <a:extLst>
              <a:ext uri="{FF2B5EF4-FFF2-40B4-BE49-F238E27FC236}">
                <a16:creationId xmlns:a16="http://schemas.microsoft.com/office/drawing/2014/main" id="{2FB35396-1D2E-4AE1-9C77-999E8D8D7BAC}"/>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dirty="0">
                <a:solidFill>
                  <a:srgbClr val="FFFFFF"/>
                </a:solidFill>
                <a:latin typeface="Calibri"/>
              </a:rPr>
              <a:t>|   </a:t>
            </a:r>
            <a:fld id="{C37586F3-408F-4BA8-9427-2F64F4598123}" type="slidenum">
              <a:rPr sz="900" kern="0" smtClean="0">
                <a:solidFill>
                  <a:srgbClr val="FFFFFF"/>
                </a:solidFill>
                <a:latin typeface="Calibri"/>
              </a:rPr>
              <a:t>19</a:t>
            </a:fld>
            <a:endParaRPr lang="en-US" sz="900" kern="0" dirty="0">
              <a:solidFill>
                <a:srgbClr val="FFFFFF"/>
              </a:solidFill>
              <a:latin typeface="Calibri"/>
            </a:endParaRPr>
          </a:p>
        </p:txBody>
      </p:sp>
      <p:grpSp>
        <p:nvGrpSpPr>
          <p:cNvPr id="6" name="TextBox 2">
            <a:extLst>
              <a:ext uri="{FF2B5EF4-FFF2-40B4-BE49-F238E27FC236}">
                <a16:creationId xmlns:a16="http://schemas.microsoft.com/office/drawing/2014/main" id="{FFA1420F-2FEF-4166-9922-6C9DE0E3E0DA}"/>
              </a:ext>
            </a:extLst>
          </p:cNvPr>
          <p:cNvGrpSpPr/>
          <p:nvPr/>
        </p:nvGrpSpPr>
        <p:grpSpPr>
          <a:xfrm>
            <a:off x="448979" y="1060658"/>
            <a:ext cx="5248117" cy="3237634"/>
            <a:chOff x="448979" y="1060658"/>
            <a:chExt cx="5248117" cy="3237634"/>
          </a:xfrm>
        </p:grpSpPr>
        <p:sp>
          <p:nvSpPr>
            <p:cNvPr id="7" name="Freeform: Shape 6">
              <a:extLst>
                <a:ext uri="{FF2B5EF4-FFF2-40B4-BE49-F238E27FC236}">
                  <a16:creationId xmlns:a16="http://schemas.microsoft.com/office/drawing/2014/main" id="{2E58D896-9ADC-42F5-AFC6-3B6D691AC83D}"/>
                </a:ext>
              </a:extLst>
            </p:cNvPr>
            <p:cNvSpPr/>
            <p:nvPr/>
          </p:nvSpPr>
          <p:spPr>
            <a:xfrm>
              <a:off x="448979" y="1060658"/>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8" name="Rectangle 7" descr="Gavel">
              <a:extLst>
                <a:ext uri="{FF2B5EF4-FFF2-40B4-BE49-F238E27FC236}">
                  <a16:creationId xmlns:a16="http://schemas.microsoft.com/office/drawing/2014/main" id="{92CB85AD-401D-4888-B305-68753C8D58AF}"/>
                </a:ext>
              </a:extLst>
            </p:cNvPr>
            <p:cNvSpPr/>
            <p:nvPr/>
          </p:nvSpPr>
          <p:spPr>
            <a:xfrm>
              <a:off x="565172" y="1147087"/>
              <a:ext cx="211262" cy="211262"/>
            </a:xfrm>
            <a:prstGeom prst="rect">
              <a:avLst/>
            </a:prstGeom>
            <a:blipFill>
              <a:blip r:embed="rId4">
                <a:alphaModFix/>
                <a:extLst>
                  <a:ext uri="{96DAC541-7B7A-43D3-8B79-37D633B846F1}">
                    <asvg:svgBlip xmlns:asvg="http://schemas.microsoft.com/office/drawing/2016/SVG/main" r:embed="rId5"/>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5DEED767-CB7E-47B6-96BF-1D70864B9F67}"/>
                </a:ext>
              </a:extLst>
            </p:cNvPr>
            <p:cNvSpPr/>
            <p:nvPr/>
          </p:nvSpPr>
          <p:spPr>
            <a:xfrm>
              <a:off x="892628" y="1060658"/>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Calibri Light"/>
                  <a:ea typeface="ＭＳ Ｐゴシック"/>
                </a:rPr>
                <a:t>The only section students have full control over</a:t>
              </a:r>
              <a:endParaRPr lang="en-US" sz="1400" b="0" i="0" u="none" strike="noStrike" kern="1200" cap="none" spc="0" baseline="0" dirty="0">
                <a:solidFill>
                  <a:srgbClr val="1F2834"/>
                </a:solidFill>
                <a:uFillTx/>
                <a:latin typeface="Calibri Light"/>
              </a:endParaRPr>
            </a:p>
          </p:txBody>
        </p:sp>
        <p:sp>
          <p:nvSpPr>
            <p:cNvPr id="10" name="Freeform: Shape 9">
              <a:extLst>
                <a:ext uri="{FF2B5EF4-FFF2-40B4-BE49-F238E27FC236}">
                  <a16:creationId xmlns:a16="http://schemas.microsoft.com/office/drawing/2014/main" id="{25959123-DA3C-4575-A8BF-788C57ADA34D}"/>
                </a:ext>
              </a:extLst>
            </p:cNvPr>
            <p:cNvSpPr/>
            <p:nvPr/>
          </p:nvSpPr>
          <p:spPr>
            <a:xfrm>
              <a:off x="448979" y="1540800"/>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1" name="Rectangle 10" descr="Cheers">
              <a:extLst>
                <a:ext uri="{FF2B5EF4-FFF2-40B4-BE49-F238E27FC236}">
                  <a16:creationId xmlns:a16="http://schemas.microsoft.com/office/drawing/2014/main" id="{FA70F037-8C46-44CC-8567-324FA3C5BFEF}"/>
                </a:ext>
              </a:extLst>
            </p:cNvPr>
            <p:cNvSpPr/>
            <p:nvPr/>
          </p:nvSpPr>
          <p:spPr>
            <a:xfrm>
              <a:off x="565172" y="1627229"/>
              <a:ext cx="211262" cy="211262"/>
            </a:xfrm>
            <a:prstGeom prst="rect">
              <a:avLst/>
            </a:prstGeom>
            <a:blipFill>
              <a:blip r:embed="rId6">
                <a:alphaModFix/>
                <a:extLst>
                  <a:ext uri="{96DAC541-7B7A-43D3-8B79-37D633B846F1}">
                    <asvg:svgBlip xmlns:asvg="http://schemas.microsoft.com/office/drawing/2016/SVG/main" r:embed="rId7"/>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2" name="Freeform: Shape 11">
              <a:extLst>
                <a:ext uri="{FF2B5EF4-FFF2-40B4-BE49-F238E27FC236}">
                  <a16:creationId xmlns:a16="http://schemas.microsoft.com/office/drawing/2014/main" id="{82A91C8D-7503-4C45-A01C-54AAF08603B9}"/>
                </a:ext>
              </a:extLst>
            </p:cNvPr>
            <p:cNvSpPr/>
            <p:nvPr/>
          </p:nvSpPr>
          <p:spPr>
            <a:xfrm>
              <a:off x="613032" y="1534454"/>
              <a:ext cx="5084064" cy="384112"/>
            </a:xfrm>
            <a:custGeom>
              <a:avLst/>
              <a:gdLst>
                <a:gd name="f0" fmla="val 10800000"/>
                <a:gd name="f1" fmla="val 5400000"/>
                <a:gd name="f2" fmla="val 180"/>
                <a:gd name="f3" fmla="val w"/>
                <a:gd name="f4" fmla="val h"/>
                <a:gd name="f5" fmla="val 0"/>
                <a:gd name="f6" fmla="val 5084065"/>
                <a:gd name="f7" fmla="val 384114"/>
                <a:gd name="f8" fmla="+- 0 0 -90"/>
                <a:gd name="f9" fmla="*/ f3 1 5084065"/>
                <a:gd name="f10" fmla="*/ f4 1 384114"/>
                <a:gd name="f11" fmla="+- f7 0 f5"/>
                <a:gd name="f12" fmla="+- f6 0 f5"/>
                <a:gd name="f13" fmla="*/ f8 f0 1"/>
                <a:gd name="f14" fmla="*/ f12 1 5084065"/>
                <a:gd name="f15" fmla="*/ f11 1 384114"/>
                <a:gd name="f16" fmla="*/ 0 f12 1"/>
                <a:gd name="f17" fmla="*/ 0 f11 1"/>
                <a:gd name="f18" fmla="*/ 5084065 f12 1"/>
                <a:gd name="f19" fmla="*/ 384114 f11 1"/>
                <a:gd name="f20" fmla="*/ f13 1 f2"/>
                <a:gd name="f21" fmla="*/ f16 1 5084065"/>
                <a:gd name="f22" fmla="*/ f17 1 384114"/>
                <a:gd name="f23" fmla="*/ f18 1 5084065"/>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5084065"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Calibri Light"/>
                  <a:ea typeface="ＭＳ Ｐゴシック"/>
                </a:rPr>
                <a:t>       Students only chance to market themselves individually</a:t>
              </a:r>
              <a:endParaRPr lang="en-US" sz="1400" b="0" i="0" u="none" strike="noStrike" kern="1200" cap="none" spc="0" baseline="0" dirty="0">
                <a:solidFill>
                  <a:srgbClr val="1F2834"/>
                </a:solidFill>
                <a:uFillTx/>
                <a:latin typeface="Calibri Light"/>
              </a:endParaRPr>
            </a:p>
          </p:txBody>
        </p:sp>
        <p:sp>
          <p:nvSpPr>
            <p:cNvPr id="13" name="Freeform: Shape 12">
              <a:extLst>
                <a:ext uri="{FF2B5EF4-FFF2-40B4-BE49-F238E27FC236}">
                  <a16:creationId xmlns:a16="http://schemas.microsoft.com/office/drawing/2014/main" id="{32CD36A4-9CC2-4FA0-8666-84D4E41DC4B5}"/>
                </a:ext>
              </a:extLst>
            </p:cNvPr>
            <p:cNvSpPr/>
            <p:nvPr/>
          </p:nvSpPr>
          <p:spPr>
            <a:xfrm>
              <a:off x="448979" y="2020942"/>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4" name="Rectangle 13" descr="Joker Hat">
              <a:extLst>
                <a:ext uri="{FF2B5EF4-FFF2-40B4-BE49-F238E27FC236}">
                  <a16:creationId xmlns:a16="http://schemas.microsoft.com/office/drawing/2014/main" id="{42D528F5-1896-4636-AD76-325275297ABE}"/>
                </a:ext>
              </a:extLst>
            </p:cNvPr>
            <p:cNvSpPr/>
            <p:nvPr/>
          </p:nvSpPr>
          <p:spPr>
            <a:xfrm>
              <a:off x="565172" y="2107371"/>
              <a:ext cx="211262" cy="211262"/>
            </a:xfrm>
            <a:prstGeom prst="rect">
              <a:avLst/>
            </a:prstGeom>
            <a:blipFill>
              <a:blip r:embed="rId8">
                <a:alphaModFix/>
                <a:extLst>
                  <a:ext uri="{96DAC541-7B7A-43D3-8B79-37D633B846F1}">
                    <asvg:svgBlip xmlns:asvg="http://schemas.microsoft.com/office/drawing/2016/SVG/main" r:embed="rId9"/>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5" name="Freeform: Shape 14">
              <a:extLst>
                <a:ext uri="{FF2B5EF4-FFF2-40B4-BE49-F238E27FC236}">
                  <a16:creationId xmlns:a16="http://schemas.microsoft.com/office/drawing/2014/main" id="{E0F10F76-2D1A-41FD-A995-86D4827AD934}"/>
                </a:ext>
              </a:extLst>
            </p:cNvPr>
            <p:cNvSpPr/>
            <p:nvPr/>
          </p:nvSpPr>
          <p:spPr>
            <a:xfrm>
              <a:off x="892628" y="1982912"/>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Calibri Light"/>
                  <a:ea typeface="ＭＳ Ｐゴシック"/>
                </a:rPr>
                <a:t>The same for all choices</a:t>
              </a:r>
              <a:endParaRPr lang="en-GB" sz="1400" b="0" i="0" u="none" strike="noStrike" kern="1200" cap="none" spc="0" baseline="0" dirty="0">
                <a:solidFill>
                  <a:srgbClr val="1F2834"/>
                </a:solidFill>
                <a:uFillTx/>
                <a:latin typeface="Calibri Light"/>
              </a:endParaRPr>
            </a:p>
          </p:txBody>
        </p:sp>
        <p:sp>
          <p:nvSpPr>
            <p:cNvPr id="16" name="Freeform: Shape 15">
              <a:extLst>
                <a:ext uri="{FF2B5EF4-FFF2-40B4-BE49-F238E27FC236}">
                  <a16:creationId xmlns:a16="http://schemas.microsoft.com/office/drawing/2014/main" id="{B470ECE3-A7E2-4052-867B-68E30A8BDA0B}"/>
                </a:ext>
              </a:extLst>
            </p:cNvPr>
            <p:cNvSpPr/>
            <p:nvPr/>
          </p:nvSpPr>
          <p:spPr>
            <a:xfrm>
              <a:off x="448979" y="2501085"/>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7" name="Rectangle 16" descr="Thumbs Up Sign">
              <a:extLst>
                <a:ext uri="{FF2B5EF4-FFF2-40B4-BE49-F238E27FC236}">
                  <a16:creationId xmlns:a16="http://schemas.microsoft.com/office/drawing/2014/main" id="{C83266B1-5BC2-4820-8542-E893E7F3447C}"/>
                </a:ext>
              </a:extLst>
            </p:cNvPr>
            <p:cNvSpPr/>
            <p:nvPr/>
          </p:nvSpPr>
          <p:spPr>
            <a:xfrm>
              <a:off x="565172" y="2587514"/>
              <a:ext cx="211262" cy="211262"/>
            </a:xfrm>
            <a:prstGeom prst="rect">
              <a:avLst/>
            </a:prstGeom>
            <a:blipFill>
              <a:blip r:embed="rId10">
                <a:alphaModFix/>
                <a:extLst>
                  <a:ext uri="{96DAC541-7B7A-43D3-8B79-37D633B846F1}">
                    <asvg:svgBlip xmlns:asvg="http://schemas.microsoft.com/office/drawing/2016/SVG/main" r:embed="rId11"/>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8" name="Freeform: Shape 17">
              <a:extLst>
                <a:ext uri="{FF2B5EF4-FFF2-40B4-BE49-F238E27FC236}">
                  <a16:creationId xmlns:a16="http://schemas.microsoft.com/office/drawing/2014/main" id="{5C5E297B-7EF9-4315-BA3F-EBCE3B720F11}"/>
                </a:ext>
              </a:extLst>
            </p:cNvPr>
            <p:cNvSpPr/>
            <p:nvPr/>
          </p:nvSpPr>
          <p:spPr>
            <a:xfrm>
              <a:off x="892628" y="2444044"/>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ea typeface="ＭＳ Ｐゴシック"/>
                </a:rPr>
                <a:t>A maximum of 4,000 characters, or 47 lines</a:t>
              </a:r>
              <a:endParaRPr lang="en-US" sz="1400" b="0" i="0" u="none" strike="noStrike" kern="1200" cap="none" spc="0" baseline="0">
                <a:solidFill>
                  <a:srgbClr val="1F2834"/>
                </a:solidFill>
                <a:uFillTx/>
                <a:latin typeface="Calibri Light"/>
              </a:endParaRPr>
            </a:p>
          </p:txBody>
        </p:sp>
        <p:sp>
          <p:nvSpPr>
            <p:cNvPr id="19" name="Freeform: Shape 18">
              <a:extLst>
                <a:ext uri="{FF2B5EF4-FFF2-40B4-BE49-F238E27FC236}">
                  <a16:creationId xmlns:a16="http://schemas.microsoft.com/office/drawing/2014/main" id="{2DC0F1C9-C4F8-44C4-9FDB-5D3986105323}"/>
                </a:ext>
              </a:extLst>
            </p:cNvPr>
            <p:cNvSpPr/>
            <p:nvPr/>
          </p:nvSpPr>
          <p:spPr>
            <a:xfrm>
              <a:off x="448979" y="2981227"/>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0" name="Rectangle 19" descr="Group">
              <a:extLst>
                <a:ext uri="{FF2B5EF4-FFF2-40B4-BE49-F238E27FC236}">
                  <a16:creationId xmlns:a16="http://schemas.microsoft.com/office/drawing/2014/main" id="{0BA5FB44-2987-4BE8-AE6D-4085E4F54206}"/>
                </a:ext>
              </a:extLst>
            </p:cNvPr>
            <p:cNvSpPr/>
            <p:nvPr/>
          </p:nvSpPr>
          <p:spPr>
            <a:xfrm>
              <a:off x="565172" y="3067656"/>
              <a:ext cx="211262" cy="211262"/>
            </a:xfrm>
            <a:prstGeom prst="rect">
              <a:avLst/>
            </a:prstGeom>
            <a:blipFill>
              <a:blip r:embed="rId12">
                <a:alphaModFix/>
                <a:extLst>
                  <a:ext uri="{96DAC541-7B7A-43D3-8B79-37D633B846F1}">
                    <asvg:svgBlip xmlns:asvg="http://schemas.microsoft.com/office/drawing/2016/SVG/main" r:embed="rId13"/>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1" name="Freeform: Shape 20">
              <a:extLst>
                <a:ext uri="{FF2B5EF4-FFF2-40B4-BE49-F238E27FC236}">
                  <a16:creationId xmlns:a16="http://schemas.microsoft.com/office/drawing/2014/main" id="{F82824F1-BD7B-4675-9844-2DC495002C6C}"/>
                </a:ext>
              </a:extLst>
            </p:cNvPr>
            <p:cNvSpPr/>
            <p:nvPr/>
          </p:nvSpPr>
          <p:spPr>
            <a:xfrm>
              <a:off x="892628" y="2924187"/>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Calibri Light"/>
                  <a:ea typeface="ＭＳ Ｐゴシック"/>
                </a:rPr>
                <a:t>A minimum of 1,000 characters</a:t>
              </a:r>
              <a:endParaRPr lang="en-GB" sz="1400" b="0" i="0" u="none" strike="noStrike" kern="1200" cap="none" spc="0" baseline="0" dirty="0">
                <a:solidFill>
                  <a:srgbClr val="1F2834"/>
                </a:solidFill>
                <a:uFillTx/>
                <a:latin typeface="Calibri Light"/>
              </a:endParaRPr>
            </a:p>
          </p:txBody>
        </p:sp>
        <p:sp>
          <p:nvSpPr>
            <p:cNvPr id="22" name="Freeform: Shape 21">
              <a:extLst>
                <a:ext uri="{FF2B5EF4-FFF2-40B4-BE49-F238E27FC236}">
                  <a16:creationId xmlns:a16="http://schemas.microsoft.com/office/drawing/2014/main" id="{88C72D49-ED11-48B8-996E-0D294DA5F95E}"/>
                </a:ext>
              </a:extLst>
            </p:cNvPr>
            <p:cNvSpPr/>
            <p:nvPr/>
          </p:nvSpPr>
          <p:spPr>
            <a:xfrm>
              <a:off x="448979" y="3461369"/>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4" name="Freeform: Shape 23">
              <a:extLst>
                <a:ext uri="{FF2B5EF4-FFF2-40B4-BE49-F238E27FC236}">
                  <a16:creationId xmlns:a16="http://schemas.microsoft.com/office/drawing/2014/main" id="{412C5DCA-66E6-4D3B-87C7-DBAFF760CBED}"/>
                </a:ext>
              </a:extLst>
            </p:cNvPr>
            <p:cNvSpPr/>
            <p:nvPr/>
          </p:nvSpPr>
          <p:spPr>
            <a:xfrm>
              <a:off x="859773" y="3455133"/>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ea typeface="ＭＳ Ｐゴシック"/>
                </a:rPr>
                <a:t>There isn’t a spelling or grammar check</a:t>
              </a:r>
              <a:endParaRPr lang="en-GB" sz="1400" b="0" i="0" u="none" strike="noStrike" kern="1200" cap="none" spc="0" baseline="0">
                <a:solidFill>
                  <a:srgbClr val="1F2834"/>
                </a:solidFill>
                <a:uFillTx/>
                <a:latin typeface="Calibri Light"/>
              </a:endParaRPr>
            </a:p>
          </p:txBody>
        </p:sp>
        <p:sp>
          <p:nvSpPr>
            <p:cNvPr id="25" name="Freeform: Shape 24">
              <a:extLst>
                <a:ext uri="{FF2B5EF4-FFF2-40B4-BE49-F238E27FC236}">
                  <a16:creationId xmlns:a16="http://schemas.microsoft.com/office/drawing/2014/main" id="{AD340325-CD36-440B-94FF-FE0A26B804DD}"/>
                </a:ext>
              </a:extLst>
            </p:cNvPr>
            <p:cNvSpPr/>
            <p:nvPr/>
          </p:nvSpPr>
          <p:spPr>
            <a:xfrm>
              <a:off x="448979" y="3914180"/>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6" name="Rectangle 25" descr="Irritant">
              <a:extLst>
                <a:ext uri="{FF2B5EF4-FFF2-40B4-BE49-F238E27FC236}">
                  <a16:creationId xmlns:a16="http://schemas.microsoft.com/office/drawing/2014/main" id="{360C0F13-7F43-4B5E-A589-D005D56F2527}"/>
                </a:ext>
              </a:extLst>
            </p:cNvPr>
            <p:cNvSpPr/>
            <p:nvPr/>
          </p:nvSpPr>
          <p:spPr>
            <a:xfrm>
              <a:off x="565172" y="4027941"/>
              <a:ext cx="211262" cy="211262"/>
            </a:xfrm>
            <a:prstGeom prst="rect">
              <a:avLst/>
            </a:prstGeom>
            <a:blipFill>
              <a:blip r:embed="rId14">
                <a:alphaModFix/>
                <a:extLst>
                  <a:ext uri="{96DAC541-7B7A-43D3-8B79-37D633B846F1}">
                    <asvg:svgBlip xmlns:asvg="http://schemas.microsoft.com/office/drawing/2016/SVG/main" r:embed="rId15"/>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7" name="Freeform: Shape 26">
              <a:extLst>
                <a:ext uri="{FF2B5EF4-FFF2-40B4-BE49-F238E27FC236}">
                  <a16:creationId xmlns:a16="http://schemas.microsoft.com/office/drawing/2014/main" id="{32E220CF-E88A-40A8-80FB-231A5845F6C7}"/>
                </a:ext>
              </a:extLst>
            </p:cNvPr>
            <p:cNvSpPr/>
            <p:nvPr/>
          </p:nvSpPr>
          <p:spPr>
            <a:xfrm>
              <a:off x="892628" y="3848316"/>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rPr>
                <a:t>No formatting is allowed</a:t>
              </a:r>
            </a:p>
          </p:txBody>
        </p:sp>
      </p:grpSp>
      <p:sp>
        <p:nvSpPr>
          <p:cNvPr id="29" name="Rectangle 6">
            <a:extLst>
              <a:ext uri="{FF2B5EF4-FFF2-40B4-BE49-F238E27FC236}">
                <a16:creationId xmlns:a16="http://schemas.microsoft.com/office/drawing/2014/main" id="{F84FC345-7EC9-4BEC-90B5-1177761AEFE2}"/>
              </a:ext>
            </a:extLst>
          </p:cNvPr>
          <p:cNvSpPr>
            <a:spLocks noChangeArrowheads="1"/>
          </p:cNvSpPr>
          <p:nvPr/>
        </p:nvSpPr>
        <p:spPr bwMode="auto">
          <a:xfrm>
            <a:off x="5813290" y="1792804"/>
            <a:ext cx="2881732" cy="1323439"/>
          </a:xfrm>
          <a:prstGeom prst="rect">
            <a:avLst/>
          </a:prstGeom>
          <a:noFill/>
          <a:ln w="9525">
            <a:solidFill>
              <a:srgbClr val="474B57"/>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GB" altLang="en-US" sz="1600" dirty="0">
                <a:latin typeface="+mj-lt"/>
                <a:ea typeface="+mn-ea"/>
              </a:rPr>
              <a:t>UCAS’ similarity detection service: </a:t>
            </a:r>
          </a:p>
          <a:p>
            <a:pPr algn="ctr" eaLnBrk="1" hangingPunct="1"/>
            <a:r>
              <a:rPr lang="en-US" altLang="en-US" sz="1600" dirty="0">
                <a:latin typeface="+mj-lt"/>
                <a:ea typeface="+mn-ea"/>
              </a:rPr>
              <a:t>every personal statement is run through software to check for plagiarism</a:t>
            </a:r>
            <a:r>
              <a:rPr lang="en-US" altLang="en-US" sz="1600" dirty="0">
                <a:solidFill>
                  <a:srgbClr val="595959"/>
                </a:solidFill>
                <a:latin typeface="+mj-lt"/>
              </a:rPr>
              <a:t>. </a:t>
            </a:r>
          </a:p>
        </p:txBody>
      </p:sp>
      <p:pic>
        <p:nvPicPr>
          <p:cNvPr id="30" name="Graphic 29" descr="Close with solid fill">
            <a:extLst>
              <a:ext uri="{FF2B5EF4-FFF2-40B4-BE49-F238E27FC236}">
                <a16:creationId xmlns:a16="http://schemas.microsoft.com/office/drawing/2014/main" id="{9EB9CB51-9EAB-44AE-8D85-5A91123970E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41474" y="3543453"/>
            <a:ext cx="272453" cy="272453"/>
          </a:xfrm>
          <a:prstGeom prst="rect">
            <a:avLst/>
          </a:prstGeom>
        </p:spPr>
      </p:pic>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8148B2-0A76-4C9A-983E-10B4CD6E91DC}"/>
              </a:ext>
            </a:extLst>
          </p:cNvPr>
          <p:cNvSpPr>
            <a:spLocks noGrp="1"/>
          </p:cNvSpPr>
          <p:nvPr>
            <p:ph type="body" idx="1"/>
          </p:nvPr>
        </p:nvSpPr>
        <p:spPr>
          <a:xfrm>
            <a:off x="287338" y="2220011"/>
            <a:ext cx="3868340" cy="410883"/>
          </a:xfrm>
        </p:spPr>
        <p:txBody>
          <a:bodyPr/>
          <a:lstStyle/>
          <a:p>
            <a:r>
              <a:rPr lang="en-GB" dirty="0"/>
              <a:t>UCAS does: </a:t>
            </a:r>
          </a:p>
        </p:txBody>
      </p:sp>
      <p:sp>
        <p:nvSpPr>
          <p:cNvPr id="3" name="Content Placeholder 2">
            <a:extLst>
              <a:ext uri="{FF2B5EF4-FFF2-40B4-BE49-F238E27FC236}">
                <a16:creationId xmlns:a16="http://schemas.microsoft.com/office/drawing/2014/main" id="{0D693E9A-E774-45F1-8852-8574ABE5CAA2}"/>
              </a:ext>
            </a:extLst>
          </p:cNvPr>
          <p:cNvSpPr>
            <a:spLocks noGrp="1"/>
          </p:cNvSpPr>
          <p:nvPr>
            <p:ph sz="half" idx="2"/>
          </p:nvPr>
        </p:nvSpPr>
        <p:spPr>
          <a:xfrm>
            <a:off x="287339" y="2695467"/>
            <a:ext cx="3868340" cy="1903085"/>
          </a:xfrm>
        </p:spPr>
        <p:txBody>
          <a:bodyPr/>
          <a:lstStyle/>
          <a:p>
            <a:pPr>
              <a:spcBef>
                <a:spcPts val="600"/>
              </a:spcBef>
              <a:spcAft>
                <a:spcPts val="600"/>
              </a:spcAft>
              <a:defRPr/>
            </a:pPr>
            <a:r>
              <a:rPr lang="en-GB" sz="1600" dirty="0">
                <a:latin typeface="+mj-lt"/>
              </a:rPr>
              <a:t>provide information, advice, and support</a:t>
            </a:r>
          </a:p>
          <a:p>
            <a:pPr>
              <a:spcBef>
                <a:spcPts val="600"/>
              </a:spcBef>
              <a:spcAft>
                <a:spcPts val="600"/>
              </a:spcAft>
              <a:defRPr/>
            </a:pPr>
            <a:r>
              <a:rPr lang="en-GB" sz="1600" dirty="0">
                <a:latin typeface="+mj-lt"/>
              </a:rPr>
              <a:t>process applications </a:t>
            </a:r>
          </a:p>
          <a:p>
            <a:pPr>
              <a:spcBef>
                <a:spcPts val="600"/>
              </a:spcBef>
              <a:spcAft>
                <a:spcPts val="600"/>
              </a:spcAft>
              <a:defRPr/>
            </a:pPr>
            <a:r>
              <a:rPr lang="en-GB" sz="1600" dirty="0"/>
              <a:t>complete f</a:t>
            </a:r>
            <a:r>
              <a:rPr lang="en-GB" sz="1600" dirty="0">
                <a:latin typeface="+mj-lt"/>
              </a:rPr>
              <a:t>raud and verification checks</a:t>
            </a:r>
          </a:p>
          <a:p>
            <a:pPr>
              <a:spcBef>
                <a:spcPts val="600"/>
              </a:spcBef>
              <a:spcAft>
                <a:spcPts val="600"/>
              </a:spcAft>
              <a:defRPr/>
            </a:pPr>
            <a:r>
              <a:rPr lang="en-GB" sz="1600" dirty="0">
                <a:latin typeface="+mj-lt"/>
              </a:rPr>
              <a:t>take part in education sector engagement</a:t>
            </a:r>
          </a:p>
          <a:p>
            <a:endParaRPr lang="en-GB" dirty="0"/>
          </a:p>
        </p:txBody>
      </p:sp>
      <p:sp>
        <p:nvSpPr>
          <p:cNvPr id="4" name="Text Placeholder 3">
            <a:extLst>
              <a:ext uri="{FF2B5EF4-FFF2-40B4-BE49-F238E27FC236}">
                <a16:creationId xmlns:a16="http://schemas.microsoft.com/office/drawing/2014/main" id="{AA9EAFD0-5472-4FBC-9F03-15AA3A435C4C}"/>
              </a:ext>
            </a:extLst>
          </p:cNvPr>
          <p:cNvSpPr>
            <a:spLocks noGrp="1"/>
          </p:cNvSpPr>
          <p:nvPr>
            <p:ph type="body" sz="quarter" idx="3"/>
          </p:nvPr>
        </p:nvSpPr>
        <p:spPr>
          <a:xfrm>
            <a:off x="4572001" y="2220011"/>
            <a:ext cx="3887391" cy="410883"/>
          </a:xfrm>
        </p:spPr>
        <p:txBody>
          <a:bodyPr/>
          <a:lstStyle/>
          <a:p>
            <a:r>
              <a:rPr lang="en-GB" dirty="0"/>
              <a:t>UCAS doesn’t:</a:t>
            </a:r>
          </a:p>
        </p:txBody>
      </p:sp>
      <p:sp>
        <p:nvSpPr>
          <p:cNvPr id="5" name="Content Placeholder 4">
            <a:extLst>
              <a:ext uri="{FF2B5EF4-FFF2-40B4-BE49-F238E27FC236}">
                <a16:creationId xmlns:a16="http://schemas.microsoft.com/office/drawing/2014/main" id="{42C61D04-C9E2-432C-A764-49FA3967FC3F}"/>
              </a:ext>
            </a:extLst>
          </p:cNvPr>
          <p:cNvSpPr>
            <a:spLocks noGrp="1"/>
          </p:cNvSpPr>
          <p:nvPr>
            <p:ph sz="quarter" idx="4"/>
          </p:nvPr>
        </p:nvSpPr>
        <p:spPr>
          <a:xfrm>
            <a:off x="4572001" y="2695465"/>
            <a:ext cx="3944541" cy="1672253"/>
          </a:xfrm>
        </p:spPr>
        <p:txBody>
          <a:bodyPr/>
          <a:lstStyle/>
          <a:p>
            <a:r>
              <a:rPr lang="en-GB" sz="1600" dirty="0"/>
              <a:t>make decisions or offers</a:t>
            </a:r>
          </a:p>
          <a:p>
            <a:r>
              <a:rPr lang="en-GB" sz="1600" dirty="0"/>
              <a:t>set entry requirements </a:t>
            </a:r>
          </a:p>
          <a:p>
            <a:r>
              <a:rPr lang="en-GB" sz="1600" dirty="0"/>
              <a:t>advise on finance</a:t>
            </a:r>
          </a:p>
          <a:p>
            <a:r>
              <a:rPr lang="en-GB" sz="1600" dirty="0"/>
              <a:t>advise on immigration or visas for individuals</a:t>
            </a:r>
          </a:p>
          <a:p>
            <a:endParaRPr lang="en-GB" dirty="0"/>
          </a:p>
        </p:txBody>
      </p:sp>
      <p:sp>
        <p:nvSpPr>
          <p:cNvPr id="6" name="Date Placeholder 5">
            <a:extLst>
              <a:ext uri="{FF2B5EF4-FFF2-40B4-BE49-F238E27FC236}">
                <a16:creationId xmlns:a16="http://schemas.microsoft.com/office/drawing/2014/main" id="{B195BFEB-F0F1-4E6E-A281-64A8CD1408C2}"/>
              </a:ext>
            </a:extLst>
          </p:cNvPr>
          <p:cNvSpPr>
            <a:spLocks noGrp="1"/>
          </p:cNvSpPr>
          <p:nvPr>
            <p:ph type="dt" sz="half" idx="10"/>
          </p:nvPr>
        </p:nvSpPr>
        <p:spPr/>
        <p:txBody>
          <a:bodyPr/>
          <a:lstStyle/>
          <a:p>
            <a:fld id="{E13ED7F5-D386-9F4E-93F6-FF04FAB3DF3D}" type="datetime4">
              <a:rPr lang="en-GB" smtClean="0"/>
              <a:t>19 April 2022</a:t>
            </a:fld>
            <a:endParaRPr lang="en-US"/>
          </a:p>
        </p:txBody>
      </p:sp>
      <p:sp>
        <p:nvSpPr>
          <p:cNvPr id="7" name="Slide Number Placeholder 6">
            <a:extLst>
              <a:ext uri="{FF2B5EF4-FFF2-40B4-BE49-F238E27FC236}">
                <a16:creationId xmlns:a16="http://schemas.microsoft.com/office/drawing/2014/main" id="{7C785E20-ED85-4975-B0AD-9687323D46D6}"/>
              </a:ext>
            </a:extLst>
          </p:cNvPr>
          <p:cNvSpPr>
            <a:spLocks noGrp="1"/>
          </p:cNvSpPr>
          <p:nvPr>
            <p:ph type="sldNum" sz="quarter" idx="11"/>
          </p:nvPr>
        </p:nvSpPr>
        <p:spPr/>
        <p:txBody>
          <a:bodyPr/>
          <a:lstStyle/>
          <a:p>
            <a:r>
              <a:rPr lang="en-US"/>
              <a:t>|   </a:t>
            </a:r>
            <a:fld id="{D7A593A7-184A-6D43-8A36-702213271FF9}" type="slidenum">
              <a:rPr lang="en-US" smtClean="0"/>
              <a:pPr/>
              <a:t>2</a:t>
            </a:fld>
            <a:endParaRPr lang="en-US"/>
          </a:p>
        </p:txBody>
      </p:sp>
      <p:sp>
        <p:nvSpPr>
          <p:cNvPr id="8" name="Footer Placeholder 7">
            <a:extLst>
              <a:ext uri="{FF2B5EF4-FFF2-40B4-BE49-F238E27FC236}">
                <a16:creationId xmlns:a16="http://schemas.microsoft.com/office/drawing/2014/main" id="{06648065-B8BE-408F-8671-CCB7B45EFC14}"/>
              </a:ext>
            </a:extLst>
          </p:cNvPr>
          <p:cNvSpPr>
            <a:spLocks noGrp="1"/>
          </p:cNvSpPr>
          <p:nvPr>
            <p:ph type="ftr" sz="quarter" idx="12"/>
          </p:nvPr>
        </p:nvSpPr>
        <p:spPr/>
        <p:txBody>
          <a:bodyPr/>
          <a:lstStyle/>
          <a:p>
            <a:r>
              <a:rPr lang="en-US" dirty="0"/>
              <a:t>Security marking: </a:t>
            </a:r>
            <a:r>
              <a:rPr lang="en-US" b="1" dirty="0"/>
              <a:t>PUBLIC</a:t>
            </a:r>
          </a:p>
        </p:txBody>
      </p:sp>
      <p:sp>
        <p:nvSpPr>
          <p:cNvPr id="9" name="Title 8">
            <a:extLst>
              <a:ext uri="{FF2B5EF4-FFF2-40B4-BE49-F238E27FC236}">
                <a16:creationId xmlns:a16="http://schemas.microsoft.com/office/drawing/2014/main" id="{1019B8D0-0021-44D9-B2C5-4EDA505BE45F}"/>
              </a:ext>
            </a:extLst>
          </p:cNvPr>
          <p:cNvSpPr>
            <a:spLocks noGrp="1"/>
          </p:cNvSpPr>
          <p:nvPr>
            <p:ph type="title"/>
          </p:nvPr>
        </p:nvSpPr>
        <p:spPr>
          <a:xfrm>
            <a:off x="287337" y="283727"/>
            <a:ext cx="7610869" cy="1019027"/>
          </a:xfrm>
        </p:spPr>
        <p:txBody>
          <a:bodyPr/>
          <a:lstStyle/>
          <a:p>
            <a:r>
              <a:rPr lang="en-GB" dirty="0"/>
              <a:t>What is UCAS? </a:t>
            </a:r>
          </a:p>
        </p:txBody>
      </p:sp>
      <p:sp>
        <p:nvSpPr>
          <p:cNvPr id="29" name="TextBox 28">
            <a:extLst>
              <a:ext uri="{FF2B5EF4-FFF2-40B4-BE49-F238E27FC236}">
                <a16:creationId xmlns:a16="http://schemas.microsoft.com/office/drawing/2014/main" id="{A761D91C-B393-4D89-84F4-6CBDADBFA574}"/>
              </a:ext>
            </a:extLst>
          </p:cNvPr>
          <p:cNvSpPr txBox="1"/>
          <p:nvPr/>
        </p:nvSpPr>
        <p:spPr>
          <a:xfrm>
            <a:off x="264993" y="1436051"/>
            <a:ext cx="8614013" cy="646331"/>
          </a:xfrm>
          <a:prstGeom prst="rect">
            <a:avLst/>
          </a:prstGeom>
          <a:noFill/>
        </p:spPr>
        <p:txBody>
          <a:bodyPr wrap="square">
            <a:spAutoFit/>
          </a:bodyPr>
          <a:lstStyle/>
          <a:p>
            <a:r>
              <a:rPr lang="en-GB" dirty="0">
                <a:latin typeface="Calibri Light" panose="020F0302020204030204" pitchFamily="34" charset="0"/>
              </a:rPr>
              <a:t>UCAS is an independent charity providing information, advice and admissions services. We’re there to help people figure out what the next step in education might be. </a:t>
            </a:r>
          </a:p>
        </p:txBody>
      </p:sp>
    </p:spTree>
    <p:extLst>
      <p:ext uri="{BB962C8B-B14F-4D97-AF65-F5344CB8AC3E}">
        <p14:creationId xmlns:p14="http://schemas.microsoft.com/office/powerpoint/2010/main" val="2185431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FBFB7-3C31-478A-9D78-D74613F50879}"/>
              </a:ext>
            </a:extLst>
          </p:cNvPr>
          <p:cNvSpPr>
            <a:spLocks noGrp="1"/>
          </p:cNvSpPr>
          <p:nvPr>
            <p:ph type="title" idx="4294967295"/>
          </p:nvPr>
        </p:nvSpPr>
        <p:spPr>
          <a:xfrm>
            <a:off x="455560" y="142687"/>
            <a:ext cx="8228013" cy="1068387"/>
          </a:xfrm>
        </p:spPr>
        <p:txBody>
          <a:bodyPr>
            <a:normAutofit/>
          </a:bodyPr>
          <a:lstStyle/>
          <a:p>
            <a:r>
              <a:rPr lang="en-GB" dirty="0"/>
              <a:t>Decisions</a:t>
            </a:r>
          </a:p>
        </p:txBody>
      </p:sp>
      <p:sp>
        <p:nvSpPr>
          <p:cNvPr id="21" name="TextBox 20">
            <a:extLst>
              <a:ext uri="{FF2B5EF4-FFF2-40B4-BE49-F238E27FC236}">
                <a16:creationId xmlns:a16="http://schemas.microsoft.com/office/drawing/2014/main" id="{1BE39405-4F52-41CC-9E43-D96DD6BAFA68}"/>
              </a:ext>
            </a:extLst>
          </p:cNvPr>
          <p:cNvSpPr txBox="1"/>
          <p:nvPr/>
        </p:nvSpPr>
        <p:spPr>
          <a:xfrm>
            <a:off x="1200858" y="2076252"/>
            <a:ext cx="20598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personal statement </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FS Albert Pro"/>
            </a:endParaRPr>
          </a:p>
        </p:txBody>
      </p:sp>
      <p:grpSp>
        <p:nvGrpSpPr>
          <p:cNvPr id="22" name="Group 21">
            <a:extLst>
              <a:ext uri="{FF2B5EF4-FFF2-40B4-BE49-F238E27FC236}">
                <a16:creationId xmlns:a16="http://schemas.microsoft.com/office/drawing/2014/main" id="{DC62D83F-7BAE-42AF-A688-70F454D570F7}"/>
              </a:ext>
            </a:extLst>
          </p:cNvPr>
          <p:cNvGrpSpPr/>
          <p:nvPr/>
        </p:nvGrpSpPr>
        <p:grpSpPr>
          <a:xfrm>
            <a:off x="600350" y="2010690"/>
            <a:ext cx="500456" cy="500456"/>
            <a:chOff x="2351913" y="2214831"/>
            <a:chExt cx="500456" cy="500456"/>
          </a:xfrm>
          <a:solidFill>
            <a:srgbClr val="5DB88D"/>
          </a:solidFill>
        </p:grpSpPr>
        <p:sp>
          <p:nvSpPr>
            <p:cNvPr id="23" name="Oval 22">
              <a:extLst>
                <a:ext uri="{FF2B5EF4-FFF2-40B4-BE49-F238E27FC236}">
                  <a16:creationId xmlns:a16="http://schemas.microsoft.com/office/drawing/2014/main" id="{0FA92F5A-75BE-451C-BAA6-4B51E7B77788}"/>
                </a:ext>
              </a:extLst>
            </p:cNvPr>
            <p:cNvSpPr/>
            <p:nvPr/>
          </p:nvSpPr>
          <p:spPr>
            <a:xfrm>
              <a:off x="2351913" y="221483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6922777B-CBBA-4BAA-9149-85D0B6556E3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55123" y="2326207"/>
              <a:ext cx="294036" cy="294036"/>
            </a:xfrm>
            <a:prstGeom prst="rect">
              <a:avLst/>
            </a:prstGeom>
            <a:grpFill/>
          </p:spPr>
        </p:pic>
      </p:grpSp>
      <p:sp>
        <p:nvSpPr>
          <p:cNvPr id="25" name="TextBox 24">
            <a:extLst>
              <a:ext uri="{FF2B5EF4-FFF2-40B4-BE49-F238E27FC236}">
                <a16:creationId xmlns:a16="http://schemas.microsoft.com/office/drawing/2014/main" id="{93FC40E9-0B5B-450E-A77F-69F6F80BD841}"/>
              </a:ext>
            </a:extLst>
          </p:cNvPr>
          <p:cNvSpPr txBox="1"/>
          <p:nvPr/>
        </p:nvSpPr>
        <p:spPr>
          <a:xfrm>
            <a:off x="1200858" y="2879089"/>
            <a:ext cx="19566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qualifications</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FS Albert Pro"/>
            </a:endParaRPr>
          </a:p>
        </p:txBody>
      </p:sp>
      <p:grpSp>
        <p:nvGrpSpPr>
          <p:cNvPr id="26" name="Group 25">
            <a:extLst>
              <a:ext uri="{FF2B5EF4-FFF2-40B4-BE49-F238E27FC236}">
                <a16:creationId xmlns:a16="http://schemas.microsoft.com/office/drawing/2014/main" id="{D38D4F06-5973-49D3-AEBF-F73D75628A79}"/>
              </a:ext>
            </a:extLst>
          </p:cNvPr>
          <p:cNvGrpSpPr/>
          <p:nvPr/>
        </p:nvGrpSpPr>
        <p:grpSpPr>
          <a:xfrm>
            <a:off x="600350" y="2806781"/>
            <a:ext cx="500456" cy="500456"/>
            <a:chOff x="2351913" y="3010922"/>
            <a:chExt cx="500456" cy="500456"/>
          </a:xfrm>
          <a:solidFill>
            <a:srgbClr val="5DB88D"/>
          </a:solidFill>
        </p:grpSpPr>
        <p:sp>
          <p:nvSpPr>
            <p:cNvPr id="27" name="Oval 26">
              <a:extLst>
                <a:ext uri="{FF2B5EF4-FFF2-40B4-BE49-F238E27FC236}">
                  <a16:creationId xmlns:a16="http://schemas.microsoft.com/office/drawing/2014/main" id="{97E1999B-66F5-4DCB-866C-A1031C708368}"/>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477B0957-8A87-4819-BF9F-00D40C699AB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55123" y="3122298"/>
              <a:ext cx="294036" cy="294036"/>
            </a:xfrm>
            <a:prstGeom prst="rect">
              <a:avLst/>
            </a:prstGeom>
            <a:grpFill/>
          </p:spPr>
        </p:pic>
      </p:grpSp>
      <p:sp>
        <p:nvSpPr>
          <p:cNvPr id="29" name="TextBox 28">
            <a:extLst>
              <a:ext uri="{FF2B5EF4-FFF2-40B4-BE49-F238E27FC236}">
                <a16:creationId xmlns:a16="http://schemas.microsoft.com/office/drawing/2014/main" id="{0A103307-BC1C-4DED-9332-9BE3DE06220E}"/>
              </a:ext>
            </a:extLst>
          </p:cNvPr>
          <p:cNvSpPr txBox="1"/>
          <p:nvPr/>
        </p:nvSpPr>
        <p:spPr>
          <a:xfrm>
            <a:off x="1200858" y="3665602"/>
            <a:ext cx="270187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reference </a:t>
            </a:r>
          </a:p>
        </p:txBody>
      </p:sp>
      <p:grpSp>
        <p:nvGrpSpPr>
          <p:cNvPr id="30" name="Group 29">
            <a:extLst>
              <a:ext uri="{FF2B5EF4-FFF2-40B4-BE49-F238E27FC236}">
                <a16:creationId xmlns:a16="http://schemas.microsoft.com/office/drawing/2014/main" id="{DA07ECA2-6F4A-4C77-8864-323ABC50F12D}"/>
              </a:ext>
            </a:extLst>
          </p:cNvPr>
          <p:cNvGrpSpPr/>
          <p:nvPr/>
        </p:nvGrpSpPr>
        <p:grpSpPr>
          <a:xfrm>
            <a:off x="600350" y="3597302"/>
            <a:ext cx="500456" cy="500456"/>
            <a:chOff x="2764076" y="3801443"/>
            <a:chExt cx="500456" cy="500456"/>
          </a:xfrm>
          <a:solidFill>
            <a:srgbClr val="5DB88D"/>
          </a:solidFill>
        </p:grpSpPr>
        <p:sp>
          <p:nvSpPr>
            <p:cNvPr id="31" name="Oval 30">
              <a:extLst>
                <a:ext uri="{FF2B5EF4-FFF2-40B4-BE49-F238E27FC236}">
                  <a16:creationId xmlns:a16="http://schemas.microsoft.com/office/drawing/2014/main" id="{5838F29A-69FB-429D-8697-58131177EA3D}"/>
                </a:ext>
              </a:extLst>
            </p:cNvPr>
            <p:cNvSpPr/>
            <p:nvPr/>
          </p:nvSpPr>
          <p:spPr>
            <a:xfrm>
              <a:off x="2764076"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2" name="Picture 31">
              <a:extLst>
                <a:ext uri="{FF2B5EF4-FFF2-40B4-BE49-F238E27FC236}">
                  <a16:creationId xmlns:a16="http://schemas.microsoft.com/office/drawing/2014/main" id="{756379FC-BFE3-4E80-B5D7-AA88EB4C253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67286" y="3912819"/>
              <a:ext cx="294036" cy="294036"/>
            </a:xfrm>
            <a:prstGeom prst="rect">
              <a:avLst/>
            </a:prstGeom>
            <a:grpFill/>
          </p:spPr>
        </p:pic>
      </p:grpSp>
      <p:sp>
        <p:nvSpPr>
          <p:cNvPr id="33" name="TextBox 32">
            <a:extLst>
              <a:ext uri="{FF2B5EF4-FFF2-40B4-BE49-F238E27FC236}">
                <a16:creationId xmlns:a16="http://schemas.microsoft.com/office/drawing/2014/main" id="{68C31B2F-F45B-4DCE-A824-D507C4049472}"/>
              </a:ext>
            </a:extLst>
          </p:cNvPr>
          <p:cNvSpPr txBox="1"/>
          <p:nvPr/>
        </p:nvSpPr>
        <p:spPr>
          <a:xfrm>
            <a:off x="455560" y="1465848"/>
            <a:ext cx="3914246" cy="338554"/>
          </a:xfrm>
          <a:prstGeom prst="rect">
            <a:avLst/>
          </a:prstGeom>
          <a:noFill/>
        </p:spPr>
        <p:txBody>
          <a:bodyPr wrap="square" numCol="1" spcCol="144000" rtlCol="0">
            <a:spAutoFit/>
          </a:bodyPr>
          <a:lstStyle/>
          <a:p>
            <a:pPr marL="0" marR="0" lvl="0" indent="0" algn="l" defTabSz="914400" rtl="0" eaLnBrk="1" fontAlgn="auto" latinLnBrk="0" hangingPunct="1">
              <a:lnSpc>
                <a:spcPct val="100000"/>
              </a:lnSpc>
              <a:spcBef>
                <a:spcPts val="0"/>
              </a:spcBef>
              <a:spcAft>
                <a:spcPts val="0"/>
              </a:spcAft>
              <a:buClr>
                <a:srgbClr val="44546A"/>
              </a:buClr>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Universities and colleges will review the:</a:t>
            </a:r>
          </a:p>
        </p:txBody>
      </p:sp>
      <p:sp>
        <p:nvSpPr>
          <p:cNvPr id="34" name="TextBox 33">
            <a:extLst>
              <a:ext uri="{FF2B5EF4-FFF2-40B4-BE49-F238E27FC236}">
                <a16:creationId xmlns:a16="http://schemas.microsoft.com/office/drawing/2014/main" id="{6679D98B-84D2-4149-8B34-966FD9B4E9D3}"/>
              </a:ext>
            </a:extLst>
          </p:cNvPr>
          <p:cNvSpPr txBox="1"/>
          <p:nvPr/>
        </p:nvSpPr>
        <p:spPr>
          <a:xfrm>
            <a:off x="5604564" y="2085839"/>
            <a:ext cx="2059835"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alibri" panose="020F0502020204030204"/>
              </a:rPr>
              <a:t>admissions</a:t>
            </a:r>
            <a:r>
              <a:rPr kumimoji="0" lang="en-US" sz="1600" b="1" i="0" u="none" strike="noStrike" kern="1200" cap="none" spc="0" normalizeH="0" baseline="0" noProof="0" dirty="0">
                <a:ln>
                  <a:noFill/>
                </a:ln>
                <a:effectLst/>
                <a:uLnTx/>
                <a:uFillTx/>
                <a:latin typeface="Calibri" panose="020F0502020204030204"/>
                <a:ea typeface="+mn-ea"/>
                <a:cs typeface="+mn-cs"/>
              </a:rPr>
              <a:t> test</a:t>
            </a:r>
            <a:endParaRPr kumimoji="0" lang="en-US" sz="1600" b="0" i="0" u="none" strike="noStrike" kern="1200" cap="none" spc="0" normalizeH="0" baseline="0" noProof="0" dirty="0">
              <a:ln>
                <a:noFill/>
              </a:ln>
              <a:effectLst/>
              <a:uLnTx/>
              <a:uFillTx/>
              <a:latin typeface="Calibri" panose="020F0502020204030204"/>
              <a:ea typeface="+mn-ea"/>
              <a:cs typeface="FS Albert Pro"/>
            </a:endParaRPr>
          </a:p>
        </p:txBody>
      </p:sp>
      <p:sp>
        <p:nvSpPr>
          <p:cNvPr id="35" name="TextBox 34">
            <a:extLst>
              <a:ext uri="{FF2B5EF4-FFF2-40B4-BE49-F238E27FC236}">
                <a16:creationId xmlns:a16="http://schemas.microsoft.com/office/drawing/2014/main" id="{C86AF07F-8E52-46F6-BE63-6EB2FB608E3B}"/>
              </a:ext>
            </a:extLst>
          </p:cNvPr>
          <p:cNvSpPr txBox="1"/>
          <p:nvPr/>
        </p:nvSpPr>
        <p:spPr>
          <a:xfrm>
            <a:off x="5604564" y="2870764"/>
            <a:ext cx="1956625" cy="338554"/>
          </a:xfrm>
          <a:prstGeom prst="rect">
            <a:avLst/>
          </a:prstGeom>
          <a:noFill/>
        </p:spPr>
        <p:txBody>
          <a:bodyPr wrap="square" lIns="91440" tIns="45720" rIns="91440" bIns="45720" rtlCol="0" anchor="t">
            <a:spAutoFit/>
          </a:bodyPr>
          <a:lstStyle/>
          <a:p>
            <a:pPr>
              <a:defRPr/>
            </a:pPr>
            <a:r>
              <a:rPr lang="en-US" sz="1600" b="1" dirty="0">
                <a:latin typeface="Calibri" panose="020F0502020204030204"/>
              </a:rPr>
              <a:t>interview </a:t>
            </a:r>
            <a:endParaRPr kumimoji="0" lang="en-US" sz="1600" b="1" i="0" u="none" strike="noStrike" kern="1200" cap="none" spc="0" normalizeH="0" baseline="0" noProof="0" dirty="0">
              <a:ln>
                <a:noFill/>
              </a:ln>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BFA1F16C-83D4-438F-8E86-78BECE90AE29}"/>
              </a:ext>
            </a:extLst>
          </p:cNvPr>
          <p:cNvSpPr txBox="1"/>
          <p:nvPr/>
        </p:nvSpPr>
        <p:spPr>
          <a:xfrm>
            <a:off x="5604564" y="3672451"/>
            <a:ext cx="2701873"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alibri" panose="020F0502020204030204"/>
              </a:rPr>
              <a:t>portfolio</a:t>
            </a:r>
            <a:r>
              <a:rPr kumimoji="0" lang="en-US" sz="1600" b="1" i="0" u="none" strike="noStrike" kern="1200" cap="none" spc="0" normalizeH="0" baseline="0" noProof="0" dirty="0">
                <a:ln>
                  <a:noFill/>
                </a:ln>
                <a:effectLst/>
                <a:uLnTx/>
                <a:uFillTx/>
                <a:latin typeface="Calibri" panose="020F0502020204030204"/>
                <a:ea typeface="+mn-ea"/>
                <a:cs typeface="+mn-cs"/>
              </a:rPr>
              <a:t>/audition</a:t>
            </a:r>
            <a:endParaRPr kumimoji="0" lang="en-US" sz="1600" b="0" i="0" u="none" strike="noStrike" kern="1200" cap="none" spc="0" normalizeH="0" baseline="0" noProof="0" dirty="0">
              <a:ln>
                <a:noFill/>
              </a:ln>
              <a:effectLst/>
              <a:uLnTx/>
              <a:uFillTx/>
              <a:latin typeface="Calibri" panose="020F0502020204030204"/>
              <a:ea typeface="+mn-ea"/>
              <a:cs typeface="FS Albert Pro"/>
            </a:endParaRPr>
          </a:p>
        </p:txBody>
      </p:sp>
      <p:sp>
        <p:nvSpPr>
          <p:cNvPr id="38" name="Oval 37">
            <a:extLst>
              <a:ext uri="{FF2B5EF4-FFF2-40B4-BE49-F238E27FC236}">
                <a16:creationId xmlns:a16="http://schemas.microsoft.com/office/drawing/2014/main" id="{C94FC4A8-AF43-4879-897A-00B4B60AAC74}"/>
              </a:ext>
            </a:extLst>
          </p:cNvPr>
          <p:cNvSpPr/>
          <p:nvPr/>
        </p:nvSpPr>
        <p:spPr>
          <a:xfrm>
            <a:off x="5004056" y="2015125"/>
            <a:ext cx="500456" cy="500456"/>
          </a:xfrm>
          <a:prstGeom prst="ellipse">
            <a:avLst/>
          </a:prstGeom>
          <a:solidFill>
            <a:srgbClr val="FBC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4F98C151-0C9F-43A7-AC2C-675BC48C2E31}"/>
              </a:ext>
            </a:extLst>
          </p:cNvPr>
          <p:cNvGrpSpPr/>
          <p:nvPr/>
        </p:nvGrpSpPr>
        <p:grpSpPr>
          <a:xfrm>
            <a:off x="5004056" y="2811216"/>
            <a:ext cx="500456" cy="500456"/>
            <a:chOff x="2351913" y="3010922"/>
            <a:chExt cx="500456" cy="500456"/>
          </a:xfrm>
          <a:solidFill>
            <a:srgbClr val="FBC651"/>
          </a:solidFill>
        </p:grpSpPr>
        <p:sp>
          <p:nvSpPr>
            <p:cNvPr id="41" name="Oval 40">
              <a:extLst>
                <a:ext uri="{FF2B5EF4-FFF2-40B4-BE49-F238E27FC236}">
                  <a16:creationId xmlns:a16="http://schemas.microsoft.com/office/drawing/2014/main" id="{ED2C700B-B417-4585-84BB-23ADA298A5C9}"/>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2" name="Picture 41">
              <a:extLst>
                <a:ext uri="{FF2B5EF4-FFF2-40B4-BE49-F238E27FC236}">
                  <a16:creationId xmlns:a16="http://schemas.microsoft.com/office/drawing/2014/main" id="{44C5EE6E-1B02-4AE8-9893-90A82AFEABA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55123" y="3122298"/>
              <a:ext cx="294036" cy="294036"/>
            </a:xfrm>
            <a:prstGeom prst="rect">
              <a:avLst/>
            </a:prstGeom>
            <a:grpFill/>
          </p:spPr>
        </p:pic>
      </p:grpSp>
      <p:grpSp>
        <p:nvGrpSpPr>
          <p:cNvPr id="43" name="Group 42">
            <a:extLst>
              <a:ext uri="{FF2B5EF4-FFF2-40B4-BE49-F238E27FC236}">
                <a16:creationId xmlns:a16="http://schemas.microsoft.com/office/drawing/2014/main" id="{E04A3F4D-DF25-49AF-B22D-450346082E6E}"/>
              </a:ext>
            </a:extLst>
          </p:cNvPr>
          <p:cNvGrpSpPr/>
          <p:nvPr/>
        </p:nvGrpSpPr>
        <p:grpSpPr>
          <a:xfrm>
            <a:off x="5004056" y="3601737"/>
            <a:ext cx="500456" cy="500456"/>
            <a:chOff x="2764076" y="3801443"/>
            <a:chExt cx="500456" cy="500456"/>
          </a:xfrm>
          <a:solidFill>
            <a:srgbClr val="FBC651"/>
          </a:solidFill>
        </p:grpSpPr>
        <p:sp>
          <p:nvSpPr>
            <p:cNvPr id="44" name="Oval 43">
              <a:extLst>
                <a:ext uri="{FF2B5EF4-FFF2-40B4-BE49-F238E27FC236}">
                  <a16:creationId xmlns:a16="http://schemas.microsoft.com/office/drawing/2014/main" id="{B7ECF8AE-4A77-4847-8AD3-BC2CCE3503C3}"/>
                </a:ext>
              </a:extLst>
            </p:cNvPr>
            <p:cNvSpPr/>
            <p:nvPr/>
          </p:nvSpPr>
          <p:spPr>
            <a:xfrm>
              <a:off x="2764076"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5" name="Picture 44">
              <a:extLst>
                <a:ext uri="{FF2B5EF4-FFF2-40B4-BE49-F238E27FC236}">
                  <a16:creationId xmlns:a16="http://schemas.microsoft.com/office/drawing/2014/main" id="{F4AA6DCD-CA8A-441E-8CF1-2D3C9D7EDB8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67286" y="3912819"/>
              <a:ext cx="294036" cy="294036"/>
            </a:xfrm>
            <a:prstGeom prst="rect">
              <a:avLst/>
            </a:prstGeom>
            <a:grpFill/>
          </p:spPr>
        </p:pic>
      </p:grpSp>
      <p:sp>
        <p:nvSpPr>
          <p:cNvPr id="46" name="TextBox 45">
            <a:extLst>
              <a:ext uri="{FF2B5EF4-FFF2-40B4-BE49-F238E27FC236}">
                <a16:creationId xmlns:a16="http://schemas.microsoft.com/office/drawing/2014/main" id="{9237B052-6B6A-4D74-B0BD-DC91DEC992F6}"/>
              </a:ext>
            </a:extLst>
          </p:cNvPr>
          <p:cNvSpPr txBox="1"/>
          <p:nvPr/>
        </p:nvSpPr>
        <p:spPr>
          <a:xfrm>
            <a:off x="4854375" y="1470853"/>
            <a:ext cx="3109914" cy="338554"/>
          </a:xfrm>
          <a:prstGeom prst="rect">
            <a:avLst/>
          </a:prstGeom>
          <a:noFill/>
        </p:spPr>
        <p:txBody>
          <a:bodyPr wrap="square" numCol="1" spcCol="144000" rtlCol="0">
            <a:spAutoFit/>
          </a:bodyPr>
          <a:lstStyle/>
          <a:p>
            <a:pPr marL="0" marR="0" lvl="0" indent="0" algn="l" defTabSz="914400" rtl="0" eaLnBrk="1" fontAlgn="auto" latinLnBrk="0" hangingPunct="1">
              <a:lnSpc>
                <a:spcPct val="100000"/>
              </a:lnSpc>
              <a:spcBef>
                <a:spcPts val="0"/>
              </a:spcBef>
              <a:spcAft>
                <a:spcPts val="0"/>
              </a:spcAft>
              <a:buClr>
                <a:srgbClr val="44546A"/>
              </a:buClr>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They may also ask for:</a:t>
            </a:r>
          </a:p>
        </p:txBody>
      </p:sp>
      <p:sp>
        <p:nvSpPr>
          <p:cNvPr id="3" name="Footer Placeholder 5">
            <a:extLst>
              <a:ext uri="{FF2B5EF4-FFF2-40B4-BE49-F238E27FC236}">
                <a16:creationId xmlns:a16="http://schemas.microsoft.com/office/drawing/2014/main" id="{9FFFA42F-6A4C-4A38-8F98-790264DA767B}"/>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0" cap="none" spc="0" normalizeH="0" baseline="0" noProof="0" dirty="0">
                <a:ln>
                  <a:noFill/>
                </a:ln>
                <a:solidFill>
                  <a:srgbClr val="FFFFFF"/>
                </a:solidFill>
                <a:effectLst/>
                <a:uLnTx/>
                <a:uFillTx/>
                <a:latin typeface="Calibri"/>
                <a:ea typeface="+mn-ea"/>
                <a:cs typeface="+mn-cs"/>
              </a:rPr>
              <a:t>Security marking: PUBLIC</a:t>
            </a:r>
          </a:p>
        </p:txBody>
      </p:sp>
      <p:sp>
        <p:nvSpPr>
          <p:cNvPr id="4" name="Date Placeholder 4">
            <a:extLst>
              <a:ext uri="{FF2B5EF4-FFF2-40B4-BE49-F238E27FC236}">
                <a16:creationId xmlns:a16="http://schemas.microsoft.com/office/drawing/2014/main" id="{2E6038E7-83F7-4867-BA89-9E93D8B2C63B}"/>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193DE345-8F43-47DB-BE69-B6858E68CFBF}" type="datetime4">
              <a:rPr kumimoji="0" lang="en-GB" sz="900" b="0" i="0" u="none" strike="noStrike" kern="1200" cap="none" spc="0" normalizeH="0" baseline="0" noProof="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19 April 2022</a:t>
            </a:fld>
            <a:endParaRPr kumimoji="0" lang="en-US" sz="9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Slide Number Placeholder 6">
            <a:extLst>
              <a:ext uri="{FF2B5EF4-FFF2-40B4-BE49-F238E27FC236}">
                <a16:creationId xmlns:a16="http://schemas.microsoft.com/office/drawing/2014/main" id="{AB819C1B-3594-4CEC-B09F-EA86445D0EC0}"/>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dirty="0">
                <a:ln>
                  <a:noFill/>
                </a:ln>
                <a:solidFill>
                  <a:srgbClr val="FFFFFF"/>
                </a:solidFill>
                <a:effectLst/>
                <a:uLnTx/>
                <a:uFillTx/>
                <a:latin typeface="Calibri"/>
                <a:ea typeface="+mn-ea"/>
                <a:cs typeface="+mn-cs"/>
              </a:rPr>
              <a:t>|   </a:t>
            </a:r>
            <a:fld id="{A2F8606F-E88B-417C-9A1B-095B832E158D}" type="slidenum">
              <a:rPr kumimoji="0" sz="900" b="0" i="0" u="none" strike="noStrike" kern="0" cap="none" spc="0" normalizeH="0" baseline="0" noProof="0" smtClean="0">
                <a:ln>
                  <a:noFill/>
                </a:ln>
                <a:solidFill>
                  <a:srgbClr val="FFFFF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20</a:t>
            </a:fld>
            <a:endParaRPr kumimoji="0" lang="en-US" sz="900" b="0" i="0" u="none" strike="noStrike" kern="0" cap="none" spc="0" normalizeH="0" baseline="0" noProof="0" dirty="0">
              <a:ln>
                <a:noFill/>
              </a:ln>
              <a:solidFill>
                <a:srgbClr val="FFFFFF"/>
              </a:solidFill>
              <a:effectLst/>
              <a:uLnTx/>
              <a:uFillTx/>
              <a:latin typeface="Calibri"/>
              <a:ea typeface="+mn-ea"/>
              <a:cs typeface="+mn-cs"/>
            </a:endParaRPr>
          </a:p>
        </p:txBody>
      </p:sp>
      <p:pic>
        <p:nvPicPr>
          <p:cNvPr id="47" name="Picture 46">
            <a:extLst>
              <a:ext uri="{FF2B5EF4-FFF2-40B4-BE49-F238E27FC236}">
                <a16:creationId xmlns:a16="http://schemas.microsoft.com/office/drawing/2014/main" id="{241A5090-998C-4363-A3BD-120BE3CF2A9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07266" y="2109488"/>
            <a:ext cx="294036" cy="294036"/>
          </a:xfrm>
          <a:prstGeom prst="rect">
            <a:avLst/>
          </a:prstGeom>
          <a:solidFill>
            <a:srgbClr val="FBC652"/>
          </a:solidFill>
        </p:spPr>
      </p:pic>
    </p:spTree>
    <p:custDataLst>
      <p:tags r:id="rId1"/>
    </p:custDataLst>
    <p:extLst>
      <p:ext uri="{BB962C8B-B14F-4D97-AF65-F5344CB8AC3E}">
        <p14:creationId xmlns:p14="http://schemas.microsoft.com/office/powerpoint/2010/main" val="217328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4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A95BD6C-E2BF-43A4-98CD-3A2AAF9AEC59}"/>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A88810A-AA62-40BC-96AD-58393C637008}"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19 April 2022</a:t>
            </a:fld>
            <a:endParaRPr lang="en-US" sz="900" b="0" i="0" u="none" strike="noStrike" kern="1200" cap="none" spc="0" baseline="0">
              <a:solidFill>
                <a:srgbClr val="FFFFFF"/>
              </a:solidFill>
              <a:uFillTx/>
              <a:latin typeface="Calibri"/>
            </a:endParaRPr>
          </a:p>
        </p:txBody>
      </p:sp>
      <p:sp>
        <p:nvSpPr>
          <p:cNvPr id="3" name="Slide Number Placeholder 5">
            <a:extLst>
              <a:ext uri="{FF2B5EF4-FFF2-40B4-BE49-F238E27FC236}">
                <a16:creationId xmlns:a16="http://schemas.microsoft.com/office/drawing/2014/main" id="{7534AA59-6076-4224-ADAE-09F92E9053A1}"/>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C884E0B3-1093-4C09-9D80-966417F41A13}" type="slidenum">
              <a:rPr sz="900" kern="0" smtClean="0">
                <a:solidFill>
                  <a:srgbClr val="1F2834"/>
                </a:solidFill>
                <a:latin typeface="Calibri"/>
              </a:rPr>
              <a:t>21</a:t>
            </a:fld>
            <a:endParaRPr lang="en-US" sz="900" kern="0" dirty="0">
              <a:solidFill>
                <a:srgbClr val="1F2834"/>
              </a:solidFill>
              <a:latin typeface="Calibri"/>
            </a:endParaRPr>
          </a:p>
        </p:txBody>
      </p:sp>
      <p:sp>
        <p:nvSpPr>
          <p:cNvPr id="4" name="Footer Placeholder 4">
            <a:extLst>
              <a:ext uri="{FF2B5EF4-FFF2-40B4-BE49-F238E27FC236}">
                <a16:creationId xmlns:a16="http://schemas.microsoft.com/office/drawing/2014/main" id="{AC691E33-FA43-4AEC-9584-8888F495621B}"/>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6" name="Content Placeholder 2">
            <a:extLst>
              <a:ext uri="{FF2B5EF4-FFF2-40B4-BE49-F238E27FC236}">
                <a16:creationId xmlns:a16="http://schemas.microsoft.com/office/drawing/2014/main" id="{09B278CE-43C4-4C35-A015-5A94559DB015}"/>
              </a:ext>
            </a:extLst>
          </p:cNvPr>
          <p:cNvSpPr txBox="1">
            <a:spLocks noGrp="1"/>
          </p:cNvSpPr>
          <p:nvPr>
            <p:ph type="body" sz="quarter" idx="12"/>
          </p:nvPr>
        </p:nvSpPr>
        <p:spPr>
          <a:xfrm>
            <a:off x="3424663" y="1160001"/>
            <a:ext cx="5305891" cy="3625850"/>
          </a:xfrm>
        </p:spPr>
        <p:txBody>
          <a:bodyPr>
            <a:noAutofit/>
          </a:bodyPr>
          <a:lstStyle/>
          <a:p>
            <a:pPr lvl="0">
              <a:spcBef>
                <a:spcPts val="600"/>
              </a:spcBef>
              <a:spcAft>
                <a:spcPts val="600"/>
              </a:spcAft>
              <a:buNone/>
            </a:pPr>
            <a:r>
              <a:rPr lang="en-US" sz="1800" dirty="0"/>
              <a:t>Head to UCAS Hub to:  </a:t>
            </a:r>
          </a:p>
          <a:p>
            <a:pPr lvl="0">
              <a:spcBef>
                <a:spcPts val="300"/>
              </a:spcBef>
              <a:spcAft>
                <a:spcPts val="300"/>
              </a:spcAft>
              <a:buClr>
                <a:srgbClr val="FBC652"/>
              </a:buClr>
            </a:pPr>
            <a:r>
              <a:rPr lang="en-GB" sz="1800" dirty="0"/>
              <a:t>follow its progress 24/7</a:t>
            </a:r>
          </a:p>
          <a:p>
            <a:pPr lvl="0">
              <a:spcBef>
                <a:spcPts val="300"/>
              </a:spcBef>
              <a:spcAft>
                <a:spcPts val="300"/>
              </a:spcAft>
              <a:buClr>
                <a:srgbClr val="FBC652"/>
              </a:buClr>
            </a:pPr>
            <a:r>
              <a:rPr lang="en-GB" sz="1800" dirty="0"/>
              <a:t>see choices and personal information</a:t>
            </a:r>
          </a:p>
          <a:p>
            <a:pPr lvl="0">
              <a:spcBef>
                <a:spcPts val="300"/>
              </a:spcBef>
              <a:spcAft>
                <a:spcPts val="300"/>
              </a:spcAft>
              <a:buClr>
                <a:srgbClr val="FBC652"/>
              </a:buClr>
            </a:pPr>
            <a:r>
              <a:rPr lang="en-GB" sz="1800" dirty="0"/>
              <a:t>view offers</a:t>
            </a:r>
          </a:p>
          <a:p>
            <a:pPr lvl="0">
              <a:spcBef>
                <a:spcPts val="300"/>
              </a:spcBef>
              <a:spcAft>
                <a:spcPts val="300"/>
              </a:spcAft>
              <a:buClr>
                <a:srgbClr val="FBC652"/>
              </a:buClr>
            </a:pPr>
            <a:r>
              <a:rPr lang="en-GB" sz="1800" dirty="0"/>
              <a:t>reply to offers online</a:t>
            </a:r>
          </a:p>
          <a:p>
            <a:pPr lvl="0">
              <a:spcBef>
                <a:spcPts val="300"/>
              </a:spcBef>
              <a:spcAft>
                <a:spcPts val="300"/>
              </a:spcAft>
              <a:buClr>
                <a:srgbClr val="836CD8"/>
              </a:buClr>
              <a:buFont typeface="Arial" pitchFamily="34"/>
              <a:buChar char="•"/>
            </a:pPr>
            <a:endParaRPr lang="en-GB" sz="1800" dirty="0"/>
          </a:p>
          <a:p>
            <a:pPr marL="358773" lvl="0" indent="-358773">
              <a:spcBef>
                <a:spcPts val="300"/>
              </a:spcBef>
              <a:spcAft>
                <a:spcPts val="300"/>
              </a:spcAft>
              <a:buNone/>
            </a:pPr>
            <a:r>
              <a:rPr lang="en-GB" sz="1800" dirty="0"/>
              <a:t>One of three decisions will be made:</a:t>
            </a:r>
          </a:p>
          <a:p>
            <a:pPr>
              <a:spcBef>
                <a:spcPts val="300"/>
              </a:spcBef>
              <a:spcAft>
                <a:spcPts val="300"/>
              </a:spcAft>
              <a:buClr>
                <a:srgbClr val="FBC652"/>
              </a:buClr>
            </a:pPr>
            <a:r>
              <a:rPr lang="en-GB" sz="1800" dirty="0"/>
              <a:t>unconditional offer</a:t>
            </a:r>
          </a:p>
          <a:p>
            <a:pPr>
              <a:spcBef>
                <a:spcPts val="300"/>
              </a:spcBef>
              <a:spcAft>
                <a:spcPts val="300"/>
              </a:spcAft>
              <a:buClr>
                <a:srgbClr val="FBC652"/>
              </a:buClr>
            </a:pPr>
            <a:r>
              <a:rPr lang="en-GB" sz="1800" dirty="0"/>
              <a:t>conditional offer</a:t>
            </a:r>
          </a:p>
          <a:p>
            <a:pPr>
              <a:spcBef>
                <a:spcPts val="300"/>
              </a:spcBef>
              <a:spcAft>
                <a:spcPts val="300"/>
              </a:spcAft>
              <a:buClr>
                <a:srgbClr val="FBC652"/>
              </a:buClr>
            </a:pPr>
            <a:r>
              <a:rPr lang="en-GB" sz="1800" dirty="0"/>
              <a:t>unsuccessful</a:t>
            </a:r>
          </a:p>
        </p:txBody>
      </p:sp>
      <p:sp>
        <p:nvSpPr>
          <p:cNvPr id="5" name="Title 1">
            <a:extLst>
              <a:ext uri="{FF2B5EF4-FFF2-40B4-BE49-F238E27FC236}">
                <a16:creationId xmlns:a16="http://schemas.microsoft.com/office/drawing/2014/main" id="{3B73D5C7-013B-432E-A05B-C99B8031AF62}"/>
              </a:ext>
            </a:extLst>
          </p:cNvPr>
          <p:cNvSpPr txBox="1">
            <a:spLocks noGrp="1"/>
          </p:cNvSpPr>
          <p:nvPr>
            <p:ph type="title" idx="4294967295"/>
          </p:nvPr>
        </p:nvSpPr>
        <p:spPr>
          <a:xfrm>
            <a:off x="337468" y="0"/>
            <a:ext cx="8228013" cy="1069975"/>
          </a:xfrm>
          <a:prstGeom prst="rect">
            <a:avLst/>
          </a:prstGeom>
          <a:noFill/>
          <a:ln>
            <a:noFill/>
          </a:ln>
        </p:spPr>
        <p:txBody>
          <a:bodyPr vert="horz" wrap="square" lIns="91440" tIns="45720" rIns="91440" bIns="45720" anchor="b" anchorCtr="0" compatLnSpc="1">
            <a:normAutofit/>
          </a:bodyPr>
          <a:lstStyle/>
          <a:p>
            <a:pPr lvl="0"/>
            <a:r>
              <a:rPr lang="en-GB" dirty="0">
                <a:solidFill>
                  <a:schemeClr val="bg1"/>
                </a:solidFill>
              </a:rPr>
              <a:t>Tracking applications</a:t>
            </a:r>
          </a:p>
        </p:txBody>
      </p:sp>
      <p:pic>
        <p:nvPicPr>
          <p:cNvPr id="15" name="Picture 14">
            <a:extLst>
              <a:ext uri="{FF2B5EF4-FFF2-40B4-BE49-F238E27FC236}">
                <a16:creationId xmlns:a16="http://schemas.microsoft.com/office/drawing/2014/main" id="{B307F050-DC6B-4AB9-8470-58A2AC97737E}"/>
              </a:ext>
            </a:extLst>
          </p:cNvPr>
          <p:cNvPicPr>
            <a:picLocks noChangeAspect="1"/>
          </p:cNvPicPr>
          <p:nvPr/>
        </p:nvPicPr>
        <p:blipFill>
          <a:blip r:embed="rId3"/>
          <a:stretch>
            <a:fillRect/>
          </a:stretch>
        </p:blipFill>
        <p:spPr>
          <a:xfrm>
            <a:off x="672865" y="1160001"/>
            <a:ext cx="2117632" cy="3333698"/>
          </a:xfrm>
          <a:prstGeom prst="rect">
            <a:avLst/>
          </a:prstGeom>
        </p:spPr>
      </p:pic>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E30EC351-1C46-45DE-84FA-23B91470E0B0}"/>
              </a:ext>
            </a:extLst>
          </p:cNvPr>
          <p:cNvSpPr txBox="1">
            <a:spLocks noGrp="1"/>
          </p:cNvSpPr>
          <p:nvPr>
            <p:ph type="title"/>
          </p:nvPr>
        </p:nvSpPr>
        <p:spPr>
          <a:xfrm>
            <a:off x="287340" y="181500"/>
            <a:ext cx="3832177" cy="987423"/>
          </a:xfrm>
        </p:spPr>
        <p:txBody>
          <a:bodyPr>
            <a:normAutofit/>
          </a:bodyPr>
          <a:lstStyle/>
          <a:p>
            <a:pPr lvl="0"/>
            <a:r>
              <a:rPr lang="en-GB" sz="3600" dirty="0"/>
              <a:t>Replies to offers</a:t>
            </a:r>
          </a:p>
        </p:txBody>
      </p:sp>
      <p:sp>
        <p:nvSpPr>
          <p:cNvPr id="4" name="Text Placeholder 6">
            <a:extLst>
              <a:ext uri="{FF2B5EF4-FFF2-40B4-BE49-F238E27FC236}">
                <a16:creationId xmlns:a16="http://schemas.microsoft.com/office/drawing/2014/main" id="{B50B6240-D912-4130-B2AB-EB3234EA2187}"/>
              </a:ext>
            </a:extLst>
          </p:cNvPr>
          <p:cNvSpPr txBox="1">
            <a:spLocks noGrp="1"/>
          </p:cNvSpPr>
          <p:nvPr>
            <p:ph type="body" idx="2"/>
          </p:nvPr>
        </p:nvSpPr>
        <p:spPr>
          <a:xfrm>
            <a:off x="287338" y="1441285"/>
            <a:ext cx="3832177" cy="2769989"/>
          </a:xfrm>
        </p:spPr>
        <p:txBody>
          <a:bodyPr/>
          <a:lstStyle/>
          <a:p>
            <a:pPr lvl="0" defTabSz="914400">
              <a:lnSpc>
                <a:spcPct val="100000"/>
              </a:lnSpc>
              <a:spcAft>
                <a:spcPts val="600"/>
              </a:spcAft>
              <a:tabLst>
                <a:tab pos="1003297" algn="l"/>
                <a:tab pos="1346197" algn="l"/>
                <a:tab pos="1663695" algn="l"/>
              </a:tabLst>
            </a:pPr>
            <a:r>
              <a:rPr lang="en-US" sz="1400" dirty="0"/>
              <a:t>Once decisions have been made on all choices, two can be chosen: </a:t>
            </a:r>
          </a:p>
          <a:p>
            <a:pPr marL="465137" lvl="1" indent="-285750" defTabSz="914400">
              <a:lnSpc>
                <a:spcPct val="100000"/>
              </a:lnSpc>
              <a:spcAft>
                <a:spcPts val="600"/>
              </a:spcAft>
              <a:buClr>
                <a:srgbClr val="3BC0C7"/>
              </a:buClr>
              <a:buFont typeface="Wingdings" panose="05000000000000000000" pitchFamily="2" charset="2"/>
              <a:buChar char="§"/>
              <a:tabLst>
                <a:tab pos="1003297" algn="l"/>
                <a:tab pos="1346197" algn="l"/>
                <a:tab pos="1663705" algn="l"/>
              </a:tabLst>
            </a:pPr>
            <a:r>
              <a:rPr lang="en-US" sz="1400" dirty="0"/>
              <a:t>one as a ‘firm’ acceptance – first choice</a:t>
            </a:r>
          </a:p>
          <a:p>
            <a:pPr marL="465137" lvl="1" indent="-285750" defTabSz="914400">
              <a:lnSpc>
                <a:spcPct val="100000"/>
              </a:lnSpc>
              <a:spcAft>
                <a:spcPts val="600"/>
              </a:spcAft>
              <a:buClr>
                <a:srgbClr val="3BC0C7"/>
              </a:buClr>
              <a:buFont typeface="Wingdings" panose="05000000000000000000" pitchFamily="2" charset="2"/>
              <a:buChar char="§"/>
              <a:tabLst>
                <a:tab pos="1003297" algn="l"/>
                <a:tab pos="1346197" algn="l"/>
                <a:tab pos="1663705" algn="l"/>
              </a:tabLst>
            </a:pPr>
            <a:r>
              <a:rPr lang="en-US" sz="1400" dirty="0"/>
              <a:t>the other as an ‘insurance’ acceptance. This acts as a back-up if you do not get into your ‘firm’ choice</a:t>
            </a:r>
          </a:p>
          <a:p>
            <a:pPr lvl="0" defTabSz="914400">
              <a:lnSpc>
                <a:spcPct val="100000"/>
              </a:lnSpc>
              <a:spcAft>
                <a:spcPts val="600"/>
              </a:spcAft>
              <a:tabLst>
                <a:tab pos="1003297" algn="l"/>
                <a:tab pos="1346197" algn="l"/>
                <a:tab pos="1663695" algn="l"/>
              </a:tabLst>
            </a:pPr>
            <a:r>
              <a:rPr lang="en-US" sz="1400" dirty="0"/>
              <a:t>Any remaining offers must be declined. </a:t>
            </a:r>
          </a:p>
          <a:p>
            <a:pPr lvl="0" defTabSz="914400">
              <a:lnSpc>
                <a:spcPct val="100000"/>
              </a:lnSpc>
              <a:spcAft>
                <a:spcPts val="600"/>
              </a:spcAft>
              <a:tabLst>
                <a:tab pos="1003297" algn="l"/>
                <a:tab pos="1346197" algn="l"/>
                <a:tab pos="1663695" algn="l"/>
              </a:tabLst>
            </a:pPr>
            <a:r>
              <a:rPr lang="en-US" sz="1400" dirty="0"/>
              <a:t>Once all decisions and replies have been made, if you are not holding an offer, you may be able to use Extra or Clearing to find available places.</a:t>
            </a:r>
          </a:p>
        </p:txBody>
      </p:sp>
      <p:sp>
        <p:nvSpPr>
          <p:cNvPr id="5" name="Date Placeholder 1">
            <a:extLst>
              <a:ext uri="{FF2B5EF4-FFF2-40B4-BE49-F238E27FC236}">
                <a16:creationId xmlns:a16="http://schemas.microsoft.com/office/drawing/2014/main" id="{91DBCAD1-D23C-4D2A-9774-15D87D4A0248}"/>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F7AB1A9-C66E-44C7-B4AC-766C957B4ABD}"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19 April 2022</a:t>
            </a:fld>
            <a:endParaRPr lang="en-US" sz="900" b="0" i="0" u="none" strike="noStrike" kern="1200" cap="none" spc="0" baseline="0">
              <a:solidFill>
                <a:srgbClr val="1F2834"/>
              </a:solidFill>
              <a:uFillTx/>
              <a:latin typeface="Calibri"/>
            </a:endParaRPr>
          </a:p>
        </p:txBody>
      </p:sp>
      <p:sp>
        <p:nvSpPr>
          <p:cNvPr id="6" name="Footer Placeholder 3">
            <a:extLst>
              <a:ext uri="{FF2B5EF4-FFF2-40B4-BE49-F238E27FC236}">
                <a16:creationId xmlns:a16="http://schemas.microsoft.com/office/drawing/2014/main" id="{C4B4454A-4EFE-4630-9058-B678D74DB3AA}"/>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7" name="Slide Number Placeholder 2">
            <a:extLst>
              <a:ext uri="{FF2B5EF4-FFF2-40B4-BE49-F238E27FC236}">
                <a16:creationId xmlns:a16="http://schemas.microsoft.com/office/drawing/2014/main" id="{3F8A6D2E-0192-4E97-81A7-0971F763A8E7}"/>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   </a:t>
            </a:r>
            <a:fld id="{E828F9F0-F8CE-4E82-B479-553E722E0113}" type="slidenum">
              <a:rPr sz="900" kern="0" smtClean="0">
                <a:solidFill>
                  <a:srgbClr val="1F2834"/>
                </a:solidFill>
                <a:latin typeface="Calibri"/>
              </a:rPr>
              <a:t>22</a:t>
            </a:fld>
            <a:endParaRPr lang="en-US" sz="900" kern="0" dirty="0">
              <a:solidFill>
                <a:srgbClr val="1F2834"/>
              </a:solidFill>
              <a:latin typeface="Calibri"/>
            </a:endParaRPr>
          </a:p>
        </p:txBody>
      </p:sp>
      <p:pic>
        <p:nvPicPr>
          <p:cNvPr id="16" name="Picture Placeholder 15" descr="A person raising the hands&#10;&#10;Description automatically generated with medium confidence">
            <a:extLst>
              <a:ext uri="{FF2B5EF4-FFF2-40B4-BE49-F238E27FC236}">
                <a16:creationId xmlns:a16="http://schemas.microsoft.com/office/drawing/2014/main" id="{062E9EC6-D45F-418C-9E13-A1A8F8474F6E}"/>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8986" r="898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E7D8ED-7BF8-4C6B-8090-71334B722C62}"/>
              </a:ext>
            </a:extLst>
          </p:cNvPr>
          <p:cNvSpPr>
            <a:spLocks noGrp="1"/>
          </p:cNvSpPr>
          <p:nvPr>
            <p:ph type="title"/>
          </p:nvPr>
        </p:nvSpPr>
        <p:spPr>
          <a:xfrm>
            <a:off x="350398" y="248047"/>
            <a:ext cx="3832177" cy="987423"/>
          </a:xfrm>
        </p:spPr>
        <p:txBody>
          <a:bodyPr>
            <a:normAutofit/>
          </a:bodyPr>
          <a:lstStyle/>
          <a:p>
            <a:r>
              <a:rPr lang="en-GB" sz="3600" dirty="0"/>
              <a:t>Other options </a:t>
            </a:r>
          </a:p>
        </p:txBody>
      </p:sp>
      <p:pic>
        <p:nvPicPr>
          <p:cNvPr id="7" name="Picture Placeholder 6">
            <a:extLst>
              <a:ext uri="{FF2B5EF4-FFF2-40B4-BE49-F238E27FC236}">
                <a16:creationId xmlns:a16="http://schemas.microsoft.com/office/drawing/2014/main" id="{E0A4D284-278D-475E-ADEE-6C1F104D98FF}"/>
              </a:ext>
            </a:extLst>
          </p:cNvPr>
          <p:cNvPicPr>
            <a:picLocks noGrp="1" noChangeAspect="1"/>
          </p:cNvPicPr>
          <p:nvPr>
            <p:ph type="pic" idx="1"/>
          </p:nvPr>
        </p:nvPicPr>
        <p:blipFill rotWithShape="1">
          <a:blip r:embed="rId3"/>
          <a:srcRect l="8986" r="8986"/>
          <a:stretch/>
        </p:blipFill>
        <p:spPr>
          <a:prstGeom prst="rect">
            <a:avLst/>
          </a:prstGeom>
        </p:spPr>
      </p:pic>
      <p:sp>
        <p:nvSpPr>
          <p:cNvPr id="6" name="Text Placeholder 5">
            <a:extLst>
              <a:ext uri="{FF2B5EF4-FFF2-40B4-BE49-F238E27FC236}">
                <a16:creationId xmlns:a16="http://schemas.microsoft.com/office/drawing/2014/main" id="{6546158F-4DFE-4E3A-9846-0C35EFE3BFCF}"/>
              </a:ext>
            </a:extLst>
          </p:cNvPr>
          <p:cNvSpPr>
            <a:spLocks noGrp="1"/>
          </p:cNvSpPr>
          <p:nvPr>
            <p:ph type="body" idx="2"/>
          </p:nvPr>
        </p:nvSpPr>
        <p:spPr/>
        <p:txBody>
          <a:bodyPr>
            <a:normAutofit fontScale="92500" lnSpcReduction="10000"/>
          </a:bodyPr>
          <a:lstStyle/>
          <a:p>
            <a:pPr marL="0" indent="0" defTabSz="914400">
              <a:spcBef>
                <a:spcPts val="200"/>
              </a:spcBef>
              <a:buNone/>
            </a:pPr>
            <a:r>
              <a:rPr lang="en-US" sz="1700" b="1" dirty="0"/>
              <a:t>Extra </a:t>
            </a:r>
            <a:r>
              <a:rPr lang="en-US" sz="1700" dirty="0"/>
              <a:t>(23 Feb – 4 Jul)</a:t>
            </a:r>
          </a:p>
          <a:p>
            <a:pPr marL="285750" indent="-285750" defTabSz="914400">
              <a:spcBef>
                <a:spcPts val="600"/>
              </a:spcBef>
              <a:spcAft>
                <a:spcPts val="600"/>
              </a:spcAft>
              <a:buClr>
                <a:srgbClr val="836CD8"/>
              </a:buClr>
              <a:buFont typeface="Wingdings" panose="05000000000000000000" pitchFamily="2" charset="2"/>
              <a:buChar char="§"/>
            </a:pPr>
            <a:r>
              <a:rPr lang="en-US" sz="1600" dirty="0"/>
              <a:t>Used all five choices and had no offers. </a:t>
            </a:r>
          </a:p>
          <a:p>
            <a:pPr marL="285750" indent="-285750" defTabSz="914400">
              <a:spcBef>
                <a:spcPts val="600"/>
              </a:spcBef>
              <a:spcAft>
                <a:spcPts val="600"/>
              </a:spcAft>
              <a:buClr>
                <a:srgbClr val="836CD8"/>
              </a:buClr>
              <a:buFont typeface="Wingdings" panose="05000000000000000000" pitchFamily="2" charset="2"/>
              <a:buChar char="§"/>
            </a:pPr>
            <a:r>
              <a:rPr lang="en-US" sz="1600" dirty="0"/>
              <a:t>Add Extra choices for consideration one at a time.</a:t>
            </a:r>
          </a:p>
          <a:p>
            <a:pPr marL="0" lvl="1" defTabSz="914400">
              <a:spcBef>
                <a:spcPts val="200"/>
              </a:spcBef>
            </a:pPr>
            <a:endParaRPr lang="en-US" sz="1500" dirty="0">
              <a:latin typeface="+mj-lt"/>
            </a:endParaRPr>
          </a:p>
          <a:p>
            <a:pPr marL="0" lvl="0" indent="0" defTabSz="914400">
              <a:spcBef>
                <a:spcPts val="200"/>
              </a:spcBef>
              <a:buNone/>
            </a:pPr>
            <a:r>
              <a:rPr lang="en-US" sz="1700" b="1" dirty="0">
                <a:latin typeface="+mj-lt"/>
              </a:rPr>
              <a:t>Clearing</a:t>
            </a:r>
            <a:r>
              <a:rPr lang="en-US" sz="1700" dirty="0">
                <a:latin typeface="+mj-lt"/>
              </a:rPr>
              <a:t> (5 Jul – 17 Oct)</a:t>
            </a:r>
            <a:endParaRPr lang="en-US" sz="1700" dirty="0">
              <a:latin typeface="+mj-lt"/>
              <a:cs typeface="Calibri Light"/>
            </a:endParaRPr>
          </a:p>
          <a:p>
            <a:pPr marL="285750" lvl="0" indent="-285750" defTabSz="914400">
              <a:spcBef>
                <a:spcPts val="600"/>
              </a:spcBef>
              <a:spcAft>
                <a:spcPts val="600"/>
              </a:spcAft>
              <a:buClr>
                <a:srgbClr val="836CD8"/>
              </a:buClr>
              <a:buFont typeface="Wingdings" panose="05000000000000000000" pitchFamily="2" charset="2"/>
              <a:buChar char="§"/>
            </a:pPr>
            <a:r>
              <a:rPr lang="en-US" sz="1600" dirty="0"/>
              <a:t>Apply after 30 June, receive no offers, decline all offers, not met conditions. </a:t>
            </a:r>
          </a:p>
          <a:p>
            <a:pPr marL="285750" lvl="0" indent="-285750" defTabSz="914400">
              <a:spcBef>
                <a:spcPts val="600"/>
              </a:spcBef>
              <a:spcAft>
                <a:spcPts val="600"/>
              </a:spcAft>
              <a:buClr>
                <a:srgbClr val="836CD8"/>
              </a:buClr>
              <a:buFont typeface="Wingdings" panose="05000000000000000000" pitchFamily="2" charset="2"/>
              <a:buChar char="§"/>
            </a:pPr>
            <a:r>
              <a:rPr lang="en-US" sz="1600" dirty="0"/>
              <a:t>Find vacancies from 5 July and add a Clearing choice to your application.  </a:t>
            </a:r>
          </a:p>
          <a:p>
            <a:endParaRPr lang="en-GB" dirty="0"/>
          </a:p>
        </p:txBody>
      </p:sp>
    </p:spTree>
    <p:custDataLst>
      <p:tags r:id="rId1"/>
    </p:custDataLst>
    <p:extLst>
      <p:ext uri="{BB962C8B-B14F-4D97-AF65-F5344CB8AC3E}">
        <p14:creationId xmlns:p14="http://schemas.microsoft.com/office/powerpoint/2010/main" val="1364505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E964DE-703A-4D6C-A586-1A42F5C0844A}"/>
              </a:ext>
            </a:extLst>
          </p:cNvPr>
          <p:cNvSpPr>
            <a:spLocks noGrp="1"/>
          </p:cNvSpPr>
          <p:nvPr>
            <p:ph type="title"/>
          </p:nvPr>
        </p:nvSpPr>
        <p:spPr>
          <a:xfrm>
            <a:off x="374048" y="465849"/>
            <a:ext cx="3832176" cy="987425"/>
          </a:xfrm>
        </p:spPr>
        <p:txBody>
          <a:bodyPr>
            <a:normAutofit fontScale="90000"/>
          </a:bodyPr>
          <a:lstStyle/>
          <a:p>
            <a:r>
              <a:rPr lang="en-GB" sz="3600" dirty="0"/>
              <a:t>What can students </a:t>
            </a:r>
            <a:br>
              <a:rPr lang="en-GB" sz="3600" dirty="0"/>
            </a:br>
            <a:r>
              <a:rPr lang="en-GB" sz="3600" dirty="0"/>
              <a:t>be doing?</a:t>
            </a:r>
          </a:p>
        </p:txBody>
      </p:sp>
      <p:pic>
        <p:nvPicPr>
          <p:cNvPr id="8" name="Picture Placeholder 7" descr="A person riding on the back of a bicycle&#10;&#10;Description automatically generated">
            <a:extLst>
              <a:ext uri="{FF2B5EF4-FFF2-40B4-BE49-F238E27FC236}">
                <a16:creationId xmlns:a16="http://schemas.microsoft.com/office/drawing/2014/main" id="{26E51EDD-82B6-49CB-9F16-F40C64F81AC2}"/>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8975" r="8975"/>
          <a:stretch/>
        </p:blipFill>
        <p:spPr/>
      </p:pic>
      <p:sp>
        <p:nvSpPr>
          <p:cNvPr id="6" name="Text Placeholder 5">
            <a:extLst>
              <a:ext uri="{FF2B5EF4-FFF2-40B4-BE49-F238E27FC236}">
                <a16:creationId xmlns:a16="http://schemas.microsoft.com/office/drawing/2014/main" id="{BA821A65-22D8-43B6-9E59-AA22D01E73F9}"/>
              </a:ext>
            </a:extLst>
          </p:cNvPr>
          <p:cNvSpPr>
            <a:spLocks noGrp="1"/>
          </p:cNvSpPr>
          <p:nvPr>
            <p:ph type="body" sz="half" idx="2"/>
          </p:nvPr>
        </p:nvSpPr>
        <p:spPr>
          <a:xfrm>
            <a:off x="287341" y="1635125"/>
            <a:ext cx="3832175" cy="2858691"/>
          </a:xfrm>
        </p:spPr>
        <p:txBody>
          <a:bodyPr>
            <a:normAutofit fontScale="85000" lnSpcReduction="20000"/>
          </a:bodyPr>
          <a:lstStyle/>
          <a:p>
            <a:pPr marL="342900" indent="-285750" defTabSz="914400">
              <a:lnSpc>
                <a:spcPct val="90000"/>
              </a:lnSpc>
              <a:spcBef>
                <a:spcPts val="900"/>
              </a:spcBef>
              <a:spcAft>
                <a:spcPts val="900"/>
              </a:spcAft>
              <a:buClr>
                <a:srgbClr val="FF6451"/>
              </a:buClr>
              <a:buFont typeface="Wingdings" panose="05000000000000000000" pitchFamily="2" charset="2"/>
              <a:buChar char="§"/>
              <a:defRPr/>
            </a:pPr>
            <a:r>
              <a:rPr lang="en-US" sz="1800" dirty="0"/>
              <a:t>research, research, research</a:t>
            </a:r>
          </a:p>
          <a:p>
            <a:pPr marL="342900" indent="-285750" defTabSz="914400">
              <a:lnSpc>
                <a:spcPct val="90000"/>
              </a:lnSpc>
              <a:spcBef>
                <a:spcPts val="900"/>
              </a:spcBef>
              <a:spcAft>
                <a:spcPts val="900"/>
              </a:spcAft>
              <a:buClr>
                <a:srgbClr val="FF6451"/>
              </a:buClr>
              <a:buFont typeface="Wingdings" panose="05000000000000000000" pitchFamily="2" charset="2"/>
              <a:buChar char="§"/>
              <a:defRPr/>
            </a:pPr>
            <a:r>
              <a:rPr lang="en-US" sz="1800" dirty="0"/>
              <a:t>attend open days and events – including online</a:t>
            </a:r>
          </a:p>
          <a:p>
            <a:pPr marL="342900" indent="-285750" defTabSz="914400">
              <a:lnSpc>
                <a:spcPct val="90000"/>
              </a:lnSpc>
              <a:spcBef>
                <a:spcPts val="900"/>
              </a:spcBef>
              <a:spcAft>
                <a:spcPts val="900"/>
              </a:spcAft>
              <a:buClr>
                <a:srgbClr val="FF6451"/>
              </a:buClr>
              <a:buFont typeface="Wingdings" panose="05000000000000000000" pitchFamily="2" charset="2"/>
              <a:buChar char="§"/>
              <a:defRPr/>
            </a:pPr>
            <a:r>
              <a:rPr lang="en-US" sz="1800" dirty="0"/>
              <a:t>extracurricular and </a:t>
            </a:r>
            <a:r>
              <a:rPr lang="en-US" sz="1800" dirty="0" err="1"/>
              <a:t>supercurricular</a:t>
            </a:r>
            <a:r>
              <a:rPr lang="en-US" sz="1800" dirty="0"/>
              <a:t> activities</a:t>
            </a:r>
          </a:p>
          <a:p>
            <a:pPr marL="342900" indent="-285750" defTabSz="914400">
              <a:lnSpc>
                <a:spcPct val="90000"/>
              </a:lnSpc>
              <a:spcBef>
                <a:spcPts val="900"/>
              </a:spcBef>
              <a:spcAft>
                <a:spcPts val="900"/>
              </a:spcAft>
              <a:buClr>
                <a:srgbClr val="FF6451"/>
              </a:buClr>
              <a:buFont typeface="Wingdings" panose="05000000000000000000" pitchFamily="2" charset="2"/>
              <a:buChar char="§"/>
              <a:defRPr/>
            </a:pPr>
            <a:r>
              <a:rPr lang="en-US" sz="1800" dirty="0"/>
              <a:t>work experience</a:t>
            </a:r>
          </a:p>
          <a:p>
            <a:pPr marL="342900" indent="-285750" defTabSz="914400">
              <a:lnSpc>
                <a:spcPct val="90000"/>
              </a:lnSpc>
              <a:spcBef>
                <a:spcPts val="900"/>
              </a:spcBef>
              <a:spcAft>
                <a:spcPts val="900"/>
              </a:spcAft>
              <a:buClr>
                <a:srgbClr val="FF6451"/>
              </a:buClr>
              <a:buFont typeface="Wingdings" panose="05000000000000000000" pitchFamily="2" charset="2"/>
              <a:buChar char="§"/>
              <a:defRPr/>
            </a:pPr>
            <a:r>
              <a:rPr lang="en-US" sz="1800" dirty="0"/>
              <a:t>volunteering</a:t>
            </a:r>
          </a:p>
          <a:p>
            <a:pPr marL="342900" indent="-285750" defTabSz="914400">
              <a:lnSpc>
                <a:spcPct val="90000"/>
              </a:lnSpc>
              <a:spcBef>
                <a:spcPts val="900"/>
              </a:spcBef>
              <a:spcAft>
                <a:spcPts val="900"/>
              </a:spcAft>
              <a:buClr>
                <a:srgbClr val="FF6451"/>
              </a:buClr>
              <a:buFont typeface="Wingdings" panose="05000000000000000000" pitchFamily="2" charset="2"/>
              <a:buChar char="§"/>
              <a:defRPr/>
            </a:pPr>
            <a:r>
              <a:rPr lang="en-US" sz="1800" dirty="0"/>
              <a:t>independent learning outside the curriculum </a:t>
            </a:r>
          </a:p>
          <a:p>
            <a:pPr marL="342900" indent="-285750" defTabSz="914400">
              <a:lnSpc>
                <a:spcPct val="90000"/>
              </a:lnSpc>
              <a:spcBef>
                <a:spcPts val="900"/>
              </a:spcBef>
              <a:spcAft>
                <a:spcPts val="900"/>
              </a:spcAft>
              <a:buClr>
                <a:srgbClr val="FF6451"/>
              </a:buClr>
              <a:buFont typeface="Wingdings" panose="05000000000000000000" pitchFamily="2" charset="2"/>
              <a:buChar char="§"/>
              <a:defRPr/>
            </a:pPr>
            <a:r>
              <a:rPr lang="en-US" sz="1800" dirty="0"/>
              <a:t>focus on this year’s studies</a:t>
            </a:r>
          </a:p>
          <a:p>
            <a:endParaRPr lang="en-GB" sz="1400" dirty="0"/>
          </a:p>
        </p:txBody>
      </p:sp>
      <p:sp>
        <p:nvSpPr>
          <p:cNvPr id="2" name="Footer Placeholder 5">
            <a:extLst>
              <a:ext uri="{FF2B5EF4-FFF2-40B4-BE49-F238E27FC236}">
                <a16:creationId xmlns:a16="http://schemas.microsoft.com/office/drawing/2014/main" id="{C843DCA6-2FFF-4B46-B26B-9B2233B7D896}"/>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3" name="Date Placeholder 4">
            <a:extLst>
              <a:ext uri="{FF2B5EF4-FFF2-40B4-BE49-F238E27FC236}">
                <a16:creationId xmlns:a16="http://schemas.microsoft.com/office/drawing/2014/main" id="{125FEE69-8057-4E7B-ADAA-585787E846E7}"/>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19 April 2022</a:t>
            </a:fld>
            <a:endParaRPr lang="en-US" sz="900" b="0" i="0" u="none" strike="noStrike" kern="1200" cap="none" spc="0" baseline="0" dirty="0">
              <a:uFillTx/>
              <a:latin typeface="Calibri"/>
            </a:endParaRPr>
          </a:p>
        </p:txBody>
      </p:sp>
      <p:sp>
        <p:nvSpPr>
          <p:cNvPr id="5" name="Slide Number Placeholder 6">
            <a:extLst>
              <a:ext uri="{FF2B5EF4-FFF2-40B4-BE49-F238E27FC236}">
                <a16:creationId xmlns:a16="http://schemas.microsoft.com/office/drawing/2014/main" id="{96E9B566-AA9B-4ABA-B13E-D4516854D69D}"/>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uFillTx/>
                <a:latin typeface="Calibri"/>
              </a:rPr>
              <a:t>|   </a:t>
            </a:r>
            <a:fld id="{A2F8606F-E88B-417C-9A1B-095B832E158D}" type="slidenum">
              <a:rPr sz="900" smtClean="0">
                <a:solidFill>
                  <a:srgbClr val="000000"/>
                </a:solidFill>
                <a:latin typeface="Calibri"/>
              </a:rPr>
              <a:t>24</a:t>
            </a:fld>
            <a:endParaRPr lang="en-US" sz="900" dirty="0">
              <a:solidFill>
                <a:srgbClr val="000000"/>
              </a:solidFill>
              <a:latin typeface="Calibri"/>
            </a:endParaRPr>
          </a:p>
        </p:txBody>
      </p:sp>
    </p:spTree>
    <p:custDataLst>
      <p:tags r:id="rId1"/>
    </p:custDataLst>
    <p:extLst>
      <p:ext uri="{BB962C8B-B14F-4D97-AF65-F5344CB8AC3E}">
        <p14:creationId xmlns:p14="http://schemas.microsoft.com/office/powerpoint/2010/main" val="29392249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EF6607-6BFD-4C76-AA05-F9C080A83B23}"/>
              </a:ext>
            </a:extLst>
          </p:cNvPr>
          <p:cNvSpPr>
            <a:spLocks noGrp="1"/>
          </p:cNvSpPr>
          <p:nvPr>
            <p:ph type="title" idx="4294967295"/>
          </p:nvPr>
        </p:nvSpPr>
        <p:spPr>
          <a:xfrm>
            <a:off x="286755" y="-86859"/>
            <a:ext cx="8228013" cy="1069975"/>
          </a:xfrm>
        </p:spPr>
        <p:txBody>
          <a:bodyPr>
            <a:normAutofit/>
          </a:bodyPr>
          <a:lstStyle/>
          <a:p>
            <a:r>
              <a:rPr lang="en-GB" dirty="0"/>
              <a:t>How can you support them?</a:t>
            </a:r>
          </a:p>
        </p:txBody>
      </p:sp>
      <p:graphicFrame>
        <p:nvGraphicFramePr>
          <p:cNvPr id="11" name="TextBox 5">
            <a:extLst>
              <a:ext uri="{FF2B5EF4-FFF2-40B4-BE49-F238E27FC236}">
                <a16:creationId xmlns:a16="http://schemas.microsoft.com/office/drawing/2014/main" id="{759EF7A8-B2D1-42A8-938E-E9F694379A33}"/>
              </a:ext>
            </a:extLst>
          </p:cNvPr>
          <p:cNvGraphicFramePr/>
          <p:nvPr>
            <p:extLst>
              <p:ext uri="{D42A27DB-BD31-4B8C-83A1-F6EECF244321}">
                <p14:modId xmlns:p14="http://schemas.microsoft.com/office/powerpoint/2010/main" val="1526968579"/>
              </p:ext>
            </p:extLst>
          </p:nvPr>
        </p:nvGraphicFramePr>
        <p:xfrm>
          <a:off x="286755" y="1221155"/>
          <a:ext cx="8570489" cy="31065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Footer Placeholder 5">
            <a:extLst>
              <a:ext uri="{FF2B5EF4-FFF2-40B4-BE49-F238E27FC236}">
                <a16:creationId xmlns:a16="http://schemas.microsoft.com/office/drawing/2014/main" id="{8A312214-3825-4F74-AA50-3EE34573ACF0}"/>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FFFFFF"/>
                </a:solidFill>
                <a:latin typeface="Calibri"/>
              </a:rPr>
              <a:t>Security marking: PUBLIC</a:t>
            </a:r>
          </a:p>
        </p:txBody>
      </p:sp>
      <p:sp>
        <p:nvSpPr>
          <p:cNvPr id="3" name="Date Placeholder 4">
            <a:extLst>
              <a:ext uri="{FF2B5EF4-FFF2-40B4-BE49-F238E27FC236}">
                <a16:creationId xmlns:a16="http://schemas.microsoft.com/office/drawing/2014/main" id="{26236BCA-0746-47AD-8A49-2D3E240D5423}"/>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19 April 2022</a:t>
            </a:fld>
            <a:endParaRPr lang="en-US" sz="900" b="0" i="0" u="none" strike="noStrike" kern="1200" cap="none" spc="0" baseline="0" dirty="0">
              <a:solidFill>
                <a:srgbClr val="FFFFFF"/>
              </a:solidFill>
              <a:uFillTx/>
              <a:latin typeface="Calibri"/>
            </a:endParaRPr>
          </a:p>
        </p:txBody>
      </p:sp>
      <p:sp>
        <p:nvSpPr>
          <p:cNvPr id="4" name="Slide Number Placeholder 6">
            <a:extLst>
              <a:ext uri="{FF2B5EF4-FFF2-40B4-BE49-F238E27FC236}">
                <a16:creationId xmlns:a16="http://schemas.microsoft.com/office/drawing/2014/main" id="{BF5CDF5E-E7FA-4674-ACA0-8FD6DF736B8F}"/>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A2F8606F-E88B-417C-9A1B-095B832E158D}" type="slidenum">
              <a:rPr sz="900" kern="0" smtClean="0">
                <a:solidFill>
                  <a:srgbClr val="FFFFFF"/>
                </a:solidFill>
                <a:latin typeface="Calibri"/>
              </a:rPr>
              <a:t>25</a:t>
            </a:fld>
            <a:endParaRPr lang="en-US" sz="900" kern="0" dirty="0">
              <a:solidFill>
                <a:srgbClr val="FFFFFF"/>
              </a:solidFill>
              <a:latin typeface="Calibri"/>
            </a:endParaRPr>
          </a:p>
        </p:txBody>
      </p:sp>
    </p:spTree>
    <p:custDataLst>
      <p:tags r:id="rId1"/>
    </p:custDataLst>
    <p:extLst>
      <p:ext uri="{BB962C8B-B14F-4D97-AF65-F5344CB8AC3E}">
        <p14:creationId xmlns:p14="http://schemas.microsoft.com/office/powerpoint/2010/main" val="7685277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4" descr="A group of people sitting at a desk&#10;&#10;Description automatically generated">
            <a:extLst>
              <a:ext uri="{FF2B5EF4-FFF2-40B4-BE49-F238E27FC236}">
                <a16:creationId xmlns:a16="http://schemas.microsoft.com/office/drawing/2014/main" id="{0FE36D16-9829-4209-86EE-D88F0D539BB0}"/>
              </a:ext>
            </a:extLst>
          </p:cNvPr>
          <p:cNvPicPr>
            <a:picLocks noGrp="1" noChangeAspect="1"/>
          </p:cNvPicPr>
          <p:nvPr>
            <p:ph type="pic" sz="quarter" idx="10"/>
          </p:nvPr>
        </p:nvPicPr>
        <p:blipFill rotWithShape="1">
          <a:blip r:embed="rId3"/>
          <a:srcRect l="20332" r="20332"/>
          <a:stretch/>
        </p:blipFill>
        <p:spPr/>
      </p:pic>
      <p:sp>
        <p:nvSpPr>
          <p:cNvPr id="4" name="Text Placeholder 8">
            <a:extLst>
              <a:ext uri="{FF2B5EF4-FFF2-40B4-BE49-F238E27FC236}">
                <a16:creationId xmlns:a16="http://schemas.microsoft.com/office/drawing/2014/main" id="{33B5A2EA-D378-4CC0-8AD7-DAF0F5119055}"/>
              </a:ext>
            </a:extLst>
          </p:cNvPr>
          <p:cNvSpPr txBox="1">
            <a:spLocks noGrp="1"/>
          </p:cNvSpPr>
          <p:nvPr>
            <p:ph type="body" sz="quarter" idx="12"/>
          </p:nvPr>
        </p:nvSpPr>
        <p:spPr>
          <a:xfrm>
            <a:off x="4802745" y="1137772"/>
            <a:ext cx="3917577" cy="2595582"/>
          </a:xfrm>
        </p:spPr>
        <p:txBody>
          <a:bodyPr/>
          <a:lstStyle/>
          <a:p>
            <a:pPr marL="0" lvl="0" indent="0">
              <a:buNone/>
            </a:pPr>
            <a:endParaRPr lang="en-GB" sz="1600" b="1" dirty="0"/>
          </a:p>
          <a:p>
            <a:pPr marL="0" lvl="0" indent="0">
              <a:buNone/>
            </a:pPr>
            <a:r>
              <a:rPr lang="en-GB" sz="1800" b="1" dirty="0"/>
              <a:t>UCAS Customer Experience Centre:</a:t>
            </a:r>
          </a:p>
          <a:p>
            <a:pPr marL="0" lvl="0" indent="0">
              <a:buNone/>
            </a:pPr>
            <a:r>
              <a:rPr lang="en-GB" sz="1800" dirty="0"/>
              <a:t>0371 468 0 468</a:t>
            </a:r>
          </a:p>
          <a:p>
            <a:pPr marL="0" lvl="0" indent="0">
              <a:buNone/>
            </a:pPr>
            <a:endParaRPr lang="en-GB" sz="800" b="1" dirty="0"/>
          </a:p>
          <a:p>
            <a:pPr marL="0" lvl="0" indent="0">
              <a:buNone/>
            </a:pPr>
            <a:r>
              <a:rPr lang="en-GB" sz="1800" b="1" dirty="0"/>
              <a:t>From outside the UK:</a:t>
            </a:r>
          </a:p>
          <a:p>
            <a:pPr marL="0" lvl="0" indent="0">
              <a:buNone/>
            </a:pPr>
            <a:r>
              <a:rPr lang="en-GB" sz="1800" dirty="0"/>
              <a:t>+44 330 3330 230</a:t>
            </a:r>
          </a:p>
          <a:p>
            <a:pPr marL="0" lvl="0" indent="0">
              <a:buNone/>
            </a:pPr>
            <a:endParaRPr lang="en-US" sz="800" dirty="0"/>
          </a:p>
          <a:p>
            <a:pPr marL="0" lvl="0" indent="0">
              <a:buNone/>
            </a:pPr>
            <a:r>
              <a:rPr lang="en-US" sz="1800" dirty="0"/>
              <a:t>Monday to Friday, 08:30 – 18:00 (UK time)</a:t>
            </a:r>
            <a:endParaRPr lang="en-GB" sz="1800" dirty="0"/>
          </a:p>
        </p:txBody>
      </p:sp>
      <p:sp>
        <p:nvSpPr>
          <p:cNvPr id="2" name="Title 6">
            <a:extLst>
              <a:ext uri="{FF2B5EF4-FFF2-40B4-BE49-F238E27FC236}">
                <a16:creationId xmlns:a16="http://schemas.microsoft.com/office/drawing/2014/main" id="{56FA645B-FE96-48DD-A424-AE5EE053CF0D}"/>
              </a:ext>
            </a:extLst>
          </p:cNvPr>
          <p:cNvSpPr txBox="1">
            <a:spLocks noGrp="1"/>
          </p:cNvSpPr>
          <p:nvPr>
            <p:ph type="title" idx="4294967295"/>
          </p:nvPr>
        </p:nvSpPr>
        <p:spPr>
          <a:xfrm>
            <a:off x="4769967" y="103758"/>
            <a:ext cx="3832225" cy="987425"/>
          </a:xfrm>
        </p:spPr>
        <p:txBody>
          <a:bodyPr/>
          <a:lstStyle/>
          <a:p>
            <a:pPr lvl="0"/>
            <a:r>
              <a:rPr lang="en-GB" dirty="0">
                <a:solidFill>
                  <a:schemeClr val="bg1"/>
                </a:solidFill>
              </a:rPr>
              <a:t>Additional help</a:t>
            </a:r>
          </a:p>
        </p:txBody>
      </p:sp>
      <p:sp>
        <p:nvSpPr>
          <p:cNvPr id="5" name="Date Placeholder 3">
            <a:extLst>
              <a:ext uri="{FF2B5EF4-FFF2-40B4-BE49-F238E27FC236}">
                <a16:creationId xmlns:a16="http://schemas.microsoft.com/office/drawing/2014/main" id="{0C448822-EE48-4827-8464-BEF6175C2B70}"/>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D1E7B38-7788-410C-9DF2-C6D5309588D6}"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19 April 2022</a:t>
            </a:fld>
            <a:endParaRPr lang="en-US" sz="900" b="0" i="0" u="none" strike="noStrike" kern="1200" cap="none" spc="0" baseline="0" dirty="0">
              <a:solidFill>
                <a:srgbClr val="1F2834"/>
              </a:solidFill>
              <a:uFillTx/>
              <a:latin typeface="Calibri"/>
            </a:endParaRPr>
          </a:p>
        </p:txBody>
      </p:sp>
      <p:sp>
        <p:nvSpPr>
          <p:cNvPr id="6" name="Footer Placeholder 4">
            <a:extLst>
              <a:ext uri="{FF2B5EF4-FFF2-40B4-BE49-F238E27FC236}">
                <a16:creationId xmlns:a16="http://schemas.microsoft.com/office/drawing/2014/main" id="{83DD8913-ED11-4F34-87F1-FC062BFAB1BF}"/>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A978EB43-AD76-44F9-B8E3-A34A047B3DB1}"/>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1F8F5A93-5030-4C65-A036-70F9C4976114}" type="slidenum">
              <a:rPr lang="en-US" sz="900" b="0" i="0" u="none" strike="noStrike" kern="1200" cap="none" spc="0" baseline="0">
                <a:solidFill>
                  <a:srgbClr val="1F2834"/>
                </a:solidFill>
                <a:uFillTx/>
                <a:latin typeface="Calibri"/>
              </a:rPr>
              <a:t>26</a:t>
            </a:fld>
            <a:endParaRPr lang="en-US" sz="900" b="0" i="0" u="none" strike="noStrike" kern="1200" cap="none" spc="0" baseline="0">
              <a:solidFill>
                <a:srgbClr val="1F2834"/>
              </a:solidFill>
              <a:uFillTx/>
              <a:latin typeface="Calibri"/>
            </a:endParaRPr>
          </a:p>
        </p:txBody>
      </p:sp>
      <p:grpSp>
        <p:nvGrpSpPr>
          <p:cNvPr id="8" name="Group 5">
            <a:extLst>
              <a:ext uri="{FF2B5EF4-FFF2-40B4-BE49-F238E27FC236}">
                <a16:creationId xmlns:a16="http://schemas.microsoft.com/office/drawing/2014/main" id="{493048CC-26DE-47BC-8FA9-A4EE38E14CCF}"/>
              </a:ext>
            </a:extLst>
          </p:cNvPr>
          <p:cNvGrpSpPr/>
          <p:nvPr/>
        </p:nvGrpSpPr>
        <p:grpSpPr>
          <a:xfrm>
            <a:off x="4713890" y="4149946"/>
            <a:ext cx="4597793" cy="766996"/>
            <a:chOff x="180393" y="3911195"/>
            <a:chExt cx="4572000" cy="766996"/>
          </a:xfrm>
        </p:grpSpPr>
        <p:sp>
          <p:nvSpPr>
            <p:cNvPr id="9" name="Rectangle 10">
              <a:extLst>
                <a:ext uri="{FF2B5EF4-FFF2-40B4-BE49-F238E27FC236}">
                  <a16:creationId xmlns:a16="http://schemas.microsoft.com/office/drawing/2014/main" id="{416BEA02-E203-488B-8C1E-2E8837A2677D}"/>
                </a:ext>
              </a:extLst>
            </p:cNvPr>
            <p:cNvSpPr/>
            <p:nvPr/>
          </p:nvSpPr>
          <p:spPr>
            <a:xfrm>
              <a:off x="180393" y="3926796"/>
              <a:ext cx="4572000" cy="707882"/>
            </a:xfrm>
            <a:prstGeom prst="rect">
              <a:avLst/>
            </a:prstGeom>
            <a:noFill/>
            <a:ln cap="flat">
              <a:noFill/>
              <a:prstDash val="solid"/>
            </a:ln>
          </p:spPr>
          <p:txBody>
            <a:bodyPr vert="horz" wrap="square" lIns="91440" tIns="45720" rIns="91440" bIns="45720" anchor="t" anchorCtr="0" compatLnSpc="1">
              <a:spAutoFit/>
            </a:bodyPr>
            <a:lstStyle/>
            <a:p>
              <a:pPr marL="359999" marR="0" lvl="0" indent="-359999"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1" i="0" u="none" strike="noStrike" kern="1200" cap="none" spc="0" baseline="0" dirty="0">
                  <a:solidFill>
                    <a:schemeClr val="bg1"/>
                  </a:solidFill>
                  <a:uFillTx/>
                  <a:latin typeface="Calibri Light"/>
                  <a:cs typeface="Arial" pitchFamily="34"/>
                </a:rPr>
                <a:t>Stay up to date online at:</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chemeClr val="bg1"/>
                  </a:solidFill>
                  <a:uFillTx/>
                  <a:latin typeface="Calibri Light"/>
                  <a:hlinkClick r:id="rId4">
                    <a:extLst>
                      <a:ext uri="{A12FA001-AC4F-418D-AE19-62706E023703}">
                        <ahyp:hlinkClr xmlns:ahyp="http://schemas.microsoft.com/office/drawing/2018/hyperlinkcolor" val="tx"/>
                      </a:ext>
                    </a:extLst>
                  </a:hlinkClick>
                </a:rPr>
                <a:t>facebook.com/</a:t>
              </a:r>
              <a:r>
                <a:rPr lang="en-GB" sz="1400" b="0" i="0" u="none" strike="noStrike" kern="1200" cap="none" spc="0" baseline="0" dirty="0" err="1">
                  <a:solidFill>
                    <a:schemeClr val="bg1"/>
                  </a:solidFill>
                  <a:uFillTx/>
                  <a:latin typeface="Calibri Light"/>
                  <a:hlinkClick r:id="rId4">
                    <a:extLst>
                      <a:ext uri="{A12FA001-AC4F-418D-AE19-62706E023703}">
                        <ahyp:hlinkClr xmlns:ahyp="http://schemas.microsoft.com/office/drawing/2018/hyperlinkcolor" val="tx"/>
                      </a:ext>
                    </a:extLst>
                  </a:hlinkClick>
                </a:rPr>
                <a:t>ucasonline</a:t>
              </a:r>
              <a:r>
                <a:rPr lang="en-GB" sz="1400" b="0" i="0" u="none" strike="noStrike" kern="1200" cap="none" spc="0" baseline="0" dirty="0">
                  <a:solidFill>
                    <a:schemeClr val="bg1"/>
                  </a:solidFill>
                  <a:uFillTx/>
                  <a:latin typeface="Calibri Light"/>
                </a:rPr>
                <a:t>  </a:t>
              </a:r>
              <a:endParaRPr lang="en-GB" sz="1400" b="0" i="0" u="none" strike="noStrike" kern="1200" cap="none" spc="0" baseline="0" dirty="0">
                <a:solidFill>
                  <a:schemeClr val="bg1"/>
                </a:solidFill>
                <a:uFillTx/>
                <a:latin typeface="Calibri Light"/>
                <a:cs typeface="Arial" pitchFamily="34"/>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chemeClr val="bg1"/>
                  </a:solidFill>
                  <a:uFillTx/>
                  <a:latin typeface="Calibri Light"/>
                  <a:hlinkClick r:id="rId5">
                    <a:extLst>
                      <a:ext uri="{A12FA001-AC4F-418D-AE19-62706E023703}">
                        <ahyp:hlinkClr xmlns:ahyp="http://schemas.microsoft.com/office/drawing/2018/hyperlinkcolor" val="tx"/>
                      </a:ext>
                    </a:extLst>
                  </a:hlinkClick>
                </a:rPr>
                <a:t>twitter.com/</a:t>
              </a:r>
              <a:r>
                <a:rPr lang="en-GB" sz="1400" b="0" i="0" u="none" strike="noStrike" kern="1200" cap="none" spc="0" baseline="0" dirty="0" err="1">
                  <a:solidFill>
                    <a:schemeClr val="bg1"/>
                  </a:solidFill>
                  <a:uFillTx/>
                  <a:latin typeface="Calibri Light"/>
                  <a:hlinkClick r:id="rId5">
                    <a:extLst>
                      <a:ext uri="{A12FA001-AC4F-418D-AE19-62706E023703}">
                        <ahyp:hlinkClr xmlns:ahyp="http://schemas.microsoft.com/office/drawing/2018/hyperlinkcolor" val="tx"/>
                      </a:ext>
                    </a:extLst>
                  </a:hlinkClick>
                </a:rPr>
                <a:t>UCAS_online</a:t>
              </a:r>
              <a:r>
                <a:rPr lang="en-GB" sz="1400" b="0" i="0" u="none" strike="noStrike" kern="1200" cap="none" spc="0" baseline="0" dirty="0">
                  <a:solidFill>
                    <a:schemeClr val="bg1"/>
                  </a:solidFill>
                  <a:uFillTx/>
                  <a:latin typeface="Calibri Light"/>
                </a:rPr>
                <a:t>  </a:t>
              </a:r>
            </a:p>
          </p:txBody>
        </p:sp>
        <p:pic>
          <p:nvPicPr>
            <p:cNvPr id="10" name="Picture 2" descr="http://0.static.wix.com/media/fe57c7_25387c73fb927c55066c746d00d1a80b.png_256">
              <a:hlinkClick r:id="rId4"/>
              <a:extLst>
                <a:ext uri="{FF2B5EF4-FFF2-40B4-BE49-F238E27FC236}">
                  <a16:creationId xmlns:a16="http://schemas.microsoft.com/office/drawing/2014/main" id="{80ED4B39-3185-40C3-A928-5CF23147C590}"/>
                </a:ext>
              </a:extLst>
            </p:cNvPr>
            <p:cNvPicPr>
              <a:picLocks noChangeAspect="1"/>
            </p:cNvPicPr>
            <p:nvPr/>
          </p:nvPicPr>
          <p:blipFill>
            <a:blip r:embed="rId6"/>
            <a:srcRect/>
            <a:stretch>
              <a:fillRect/>
            </a:stretch>
          </p:blipFill>
          <p:spPr>
            <a:xfrm>
              <a:off x="2234534" y="3911195"/>
              <a:ext cx="387369" cy="387357"/>
            </a:xfrm>
            <a:prstGeom prst="rect">
              <a:avLst/>
            </a:prstGeom>
            <a:noFill/>
            <a:ln cap="flat">
              <a:noFill/>
            </a:ln>
          </p:spPr>
        </p:pic>
        <p:pic>
          <p:nvPicPr>
            <p:cNvPr id="11" name="Picture 8">
              <a:extLst>
                <a:ext uri="{FF2B5EF4-FFF2-40B4-BE49-F238E27FC236}">
                  <a16:creationId xmlns:a16="http://schemas.microsoft.com/office/drawing/2014/main" id="{16C2EE45-6E9E-4337-9AEE-942362F89B98}"/>
                </a:ext>
              </a:extLst>
            </p:cNvPr>
            <p:cNvPicPr>
              <a:picLocks noChangeAspect="1"/>
            </p:cNvPicPr>
            <p:nvPr/>
          </p:nvPicPr>
          <p:blipFill>
            <a:blip r:embed="rId7"/>
            <a:srcRect/>
            <a:stretch>
              <a:fillRect/>
            </a:stretch>
          </p:blipFill>
          <p:spPr>
            <a:xfrm>
              <a:off x="2275690" y="4347755"/>
              <a:ext cx="330447" cy="330436"/>
            </a:xfrm>
            <a:prstGeom prst="roundRect">
              <a:avLst/>
            </a:prstGeom>
            <a:noFill/>
            <a:ln cap="flat">
              <a:noFill/>
            </a:ln>
          </p:spPr>
        </p:pic>
      </p:grpSp>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AFA94131-0B47-4A89-958B-FE7DA2A2DC71}"/>
              </a:ext>
            </a:extLst>
          </p:cNvPr>
          <p:cNvSpPr txBox="1">
            <a:spLocks noGrp="1"/>
          </p:cNvSpPr>
          <p:nvPr>
            <p:ph type="ctrTitle"/>
          </p:nvPr>
        </p:nvSpPr>
        <p:spPr/>
        <p:txBody>
          <a:bodyPr/>
          <a:lstStyle/>
          <a:p>
            <a:pPr lvl="0"/>
            <a:r>
              <a:rPr lang="en-GB" dirty="0"/>
              <a:t>Thank you</a:t>
            </a:r>
          </a:p>
        </p:txBody>
      </p:sp>
      <p:sp>
        <p:nvSpPr>
          <p:cNvPr id="3" name="Date Placeholder 4">
            <a:extLst>
              <a:ext uri="{FF2B5EF4-FFF2-40B4-BE49-F238E27FC236}">
                <a16:creationId xmlns:a16="http://schemas.microsoft.com/office/drawing/2014/main" id="{447A62BF-AEEC-4D59-938C-70AD095D9C85}"/>
              </a:ext>
            </a:extLst>
          </p:cNvPr>
          <p:cNvSpPr txBox="1"/>
          <p:nvPr/>
        </p:nvSpPr>
        <p:spPr>
          <a:xfrm>
            <a:off x="6251580" y="4799008"/>
            <a:ext cx="2341558" cy="236536"/>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A0278E8-C68F-4FDF-834B-BA3BCEE9A046}"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19 April 2022</a:t>
            </a:fld>
            <a:endParaRPr lang="en-US" sz="900" b="0" i="0" u="none" strike="noStrike" kern="1200" cap="none" spc="0" baseline="0" dirty="0">
              <a:solidFill>
                <a:srgbClr val="1F2834"/>
              </a:solidFill>
              <a:uFillTx/>
              <a:latin typeface="Calibri"/>
            </a:endParaRPr>
          </a:p>
        </p:txBody>
      </p:sp>
      <p:sp>
        <p:nvSpPr>
          <p:cNvPr id="4" name="Footer Placeholder 5">
            <a:extLst>
              <a:ext uri="{FF2B5EF4-FFF2-40B4-BE49-F238E27FC236}">
                <a16:creationId xmlns:a16="http://schemas.microsoft.com/office/drawing/2014/main" id="{7038735D-9698-41EF-B8BC-D596B0963BDB}"/>
              </a:ext>
            </a:extLst>
          </p:cNvPr>
          <p:cNvSpPr txBox="1"/>
          <p:nvPr/>
        </p:nvSpPr>
        <p:spPr>
          <a:xfrm>
            <a:off x="0" y="4803772"/>
            <a:ext cx="4483102" cy="227008"/>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5" name="Slide Number Placeholder 6">
            <a:extLst>
              <a:ext uri="{FF2B5EF4-FFF2-40B4-BE49-F238E27FC236}">
                <a16:creationId xmlns:a16="http://schemas.microsoft.com/office/drawing/2014/main" id="{169F1FE8-3717-49A9-9E17-32BC58AA9572}"/>
              </a:ext>
            </a:extLst>
          </p:cNvPr>
          <p:cNvSpPr txBox="1"/>
          <p:nvPr/>
        </p:nvSpPr>
        <p:spPr>
          <a:xfrm>
            <a:off x="8593138" y="4803772"/>
            <a:ext cx="550861" cy="227008"/>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   </a:t>
            </a:r>
            <a:fld id="{1237EE5D-EE84-4567-95F0-0AFA7A4C45D6}" type="slidenum">
              <a:rPr sz="900" smtClean="0">
                <a:solidFill>
                  <a:srgbClr val="1F2834"/>
                </a:solidFill>
                <a:latin typeface="Calibri"/>
              </a:rPr>
              <a:t>27</a:t>
            </a:fld>
            <a:endParaRPr lang="en-US" sz="900" dirty="0">
              <a:solidFill>
                <a:srgbClr val="1F2834"/>
              </a:solidFill>
              <a:latin typeface="Calibri"/>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7F8CCD6B-CC4F-4B8D-8CE1-CE237EFD11C8}"/>
              </a:ext>
            </a:extLst>
          </p:cNvPr>
          <p:cNvSpPr txBox="1">
            <a:spLocks noGrp="1"/>
          </p:cNvSpPr>
          <p:nvPr>
            <p:ph type="title"/>
          </p:nvPr>
        </p:nvSpPr>
        <p:spPr>
          <a:xfrm>
            <a:off x="287341" y="206188"/>
            <a:ext cx="8228008" cy="1069793"/>
          </a:xfrm>
        </p:spPr>
        <p:txBody>
          <a:bodyPr>
            <a:normAutofit/>
          </a:bodyPr>
          <a:lstStyle/>
          <a:p>
            <a:pPr lvl="0"/>
            <a:r>
              <a:rPr lang="en-GB" sz="3200" dirty="0">
                <a:solidFill>
                  <a:srgbClr val="1E2834"/>
                </a:solidFill>
              </a:rPr>
              <a:t>Information and advice on </a:t>
            </a:r>
            <a:endParaRPr lang="en-GB" sz="3200" dirty="0"/>
          </a:p>
        </p:txBody>
      </p:sp>
      <p:sp>
        <p:nvSpPr>
          <p:cNvPr id="4" name="Date Placeholder 3">
            <a:extLst>
              <a:ext uri="{FF2B5EF4-FFF2-40B4-BE49-F238E27FC236}">
                <a16:creationId xmlns:a16="http://schemas.microsoft.com/office/drawing/2014/main" id="{E25C9A5F-A3EE-4939-9C74-D654C19507F5}"/>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916A6EF-879A-4E0C-B619-2C9C26E0722C}" type="datetime4">
              <a:rPr lang="en-GB" sz="900" kern="0" smtClean="0">
                <a:solidFill>
                  <a:srgbClr val="FFFFFF"/>
                </a:solidFill>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19 April 2022</a:t>
            </a:fld>
            <a:endParaRPr lang="en-US" sz="900" kern="0" dirty="0">
              <a:solidFill>
                <a:srgbClr val="FFFFFF"/>
              </a:solidFill>
              <a:latin typeface="Calibri"/>
            </a:endParaRPr>
          </a:p>
        </p:txBody>
      </p:sp>
      <p:sp>
        <p:nvSpPr>
          <p:cNvPr id="5" name="Footer Placeholder 4">
            <a:extLst>
              <a:ext uri="{FF2B5EF4-FFF2-40B4-BE49-F238E27FC236}">
                <a16:creationId xmlns:a16="http://schemas.microsoft.com/office/drawing/2014/main" id="{59E70516-1B6E-48F3-AD48-1D828C5632CF}"/>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FFFFFF"/>
                </a:solidFill>
                <a:latin typeface="Calibri"/>
              </a:rPr>
              <a:t>Security marking: PUBLIC</a:t>
            </a:r>
          </a:p>
        </p:txBody>
      </p:sp>
      <p:sp>
        <p:nvSpPr>
          <p:cNvPr id="6" name="Slide Number Placeholder 5">
            <a:extLst>
              <a:ext uri="{FF2B5EF4-FFF2-40B4-BE49-F238E27FC236}">
                <a16:creationId xmlns:a16="http://schemas.microsoft.com/office/drawing/2014/main" id="{CE4CFBD3-ADCD-40B1-A3D1-855510EB382B}"/>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dirty="0">
                <a:solidFill>
                  <a:srgbClr val="FFFFFF"/>
                </a:solidFill>
                <a:latin typeface="Calibri"/>
              </a:rPr>
              <a:t>|   </a:t>
            </a:r>
            <a:fld id="{85DAA1C7-7D03-4C8A-92A3-83C066AE1820}" type="slidenum">
              <a:rPr sz="900" kern="0" smtClean="0">
                <a:solidFill>
                  <a:srgbClr val="FFFFFF"/>
                </a:solidFill>
                <a:latin typeface="Calibri"/>
              </a:rPr>
              <a:t>3</a:t>
            </a:fld>
            <a:endParaRPr lang="en-US" sz="900" kern="0" dirty="0">
              <a:solidFill>
                <a:srgbClr val="FFFFFF"/>
              </a:solidFill>
              <a:latin typeface="Calibri"/>
            </a:endParaRPr>
          </a:p>
        </p:txBody>
      </p:sp>
      <p:graphicFrame>
        <p:nvGraphicFramePr>
          <p:cNvPr id="11" name="Diagram 10">
            <a:extLst>
              <a:ext uri="{FF2B5EF4-FFF2-40B4-BE49-F238E27FC236}">
                <a16:creationId xmlns:a16="http://schemas.microsoft.com/office/drawing/2014/main" id="{A3C734DF-3FB4-4940-8723-7FB09B022327}"/>
              </a:ext>
            </a:extLst>
          </p:cNvPr>
          <p:cNvGraphicFramePr/>
          <p:nvPr/>
        </p:nvGraphicFramePr>
        <p:xfrm>
          <a:off x="131511" y="1069793"/>
          <a:ext cx="8450036"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ectangle 12">
            <a:extLst>
              <a:ext uri="{FF2B5EF4-FFF2-40B4-BE49-F238E27FC236}">
                <a16:creationId xmlns:a16="http://schemas.microsoft.com/office/drawing/2014/main" id="{A93534DF-6702-429A-BA96-112BAC242C7C}"/>
              </a:ext>
            </a:extLst>
          </p:cNvPr>
          <p:cNvSpPr>
            <a:spLocks noChangeArrowheads="1"/>
          </p:cNvSpPr>
          <p:nvPr/>
        </p:nvSpPr>
        <p:spPr bwMode="auto">
          <a:xfrm>
            <a:off x="287341" y="3909848"/>
            <a:ext cx="7796893" cy="423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defTabSz="914400">
              <a:lnSpc>
                <a:spcPct val="150000"/>
              </a:lnSpc>
              <a:buClr>
                <a:schemeClr val="tx2"/>
              </a:buClr>
            </a:pPr>
            <a:r>
              <a:rPr lang="en-GB" altLang="en-US" sz="1600" dirty="0">
                <a:latin typeface="+mj-lt"/>
              </a:rPr>
              <a:t>Find out more: ucas.com</a:t>
            </a: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578AE2A-5BE4-4E60-AB0E-423F62877E44}"/>
              </a:ext>
            </a:extLst>
          </p:cNvPr>
          <p:cNvSpPr>
            <a:spLocks noGrp="1"/>
          </p:cNvSpPr>
          <p:nvPr>
            <p:ph type="title"/>
          </p:nvPr>
        </p:nvSpPr>
        <p:spPr>
          <a:xfrm>
            <a:off x="287337" y="181498"/>
            <a:ext cx="4158828" cy="987425"/>
          </a:xfrm>
        </p:spPr>
        <p:txBody>
          <a:bodyPr>
            <a:normAutofit/>
          </a:bodyPr>
          <a:lstStyle/>
          <a:p>
            <a:r>
              <a:rPr lang="en-US">
                <a:solidFill>
                  <a:srgbClr val="1E2834"/>
                </a:solidFill>
                <a:latin typeface="Calibri" panose="020F0502020204030204"/>
                <a:ea typeface="+mn-ea"/>
                <a:cs typeface="+mn-cs"/>
              </a:rPr>
              <a:t>Why higher education? </a:t>
            </a:r>
            <a:endParaRPr lang="en-GB">
              <a:solidFill>
                <a:srgbClr val="1E2834"/>
              </a:solidFill>
              <a:latin typeface="Calibri" panose="020F0502020204030204"/>
              <a:ea typeface="+mn-ea"/>
              <a:cs typeface="+mn-cs"/>
            </a:endParaRPr>
          </a:p>
        </p:txBody>
      </p:sp>
      <p:pic>
        <p:nvPicPr>
          <p:cNvPr id="4" name="Picture Placeholder 3" descr="A person sitting in front of a book shelf&#10;&#10;Description automatically generated">
            <a:extLst>
              <a:ext uri="{FF2B5EF4-FFF2-40B4-BE49-F238E27FC236}">
                <a16:creationId xmlns:a16="http://schemas.microsoft.com/office/drawing/2014/main" id="{703144F3-C311-4E70-A32C-37DB3BA85297}"/>
              </a:ext>
            </a:extLst>
          </p:cNvPr>
          <p:cNvPicPr>
            <a:picLocks noGrp="1" noChangeAspect="1"/>
          </p:cNvPicPr>
          <p:nvPr>
            <p:ph type="pic" idx="1"/>
          </p:nvPr>
        </p:nvPicPr>
        <p:blipFill>
          <a:blip r:embed="rId2"/>
          <a:srcRect l="8994" r="8994"/>
          <a:stretch>
            <a:fillRect/>
          </a:stretch>
        </p:blipFill>
        <p:spPr/>
      </p:pic>
      <p:sp>
        <p:nvSpPr>
          <p:cNvPr id="9" name="Content Placeholder 8">
            <a:extLst>
              <a:ext uri="{FF2B5EF4-FFF2-40B4-BE49-F238E27FC236}">
                <a16:creationId xmlns:a16="http://schemas.microsoft.com/office/drawing/2014/main" id="{6D26601F-9ADC-4D3C-A4EE-6D4F89020EB8}"/>
              </a:ext>
            </a:extLst>
          </p:cNvPr>
          <p:cNvSpPr>
            <a:spLocks noGrp="1"/>
          </p:cNvSpPr>
          <p:nvPr>
            <p:ph type="body" sz="half" idx="2"/>
          </p:nvPr>
        </p:nvSpPr>
        <p:spPr>
          <a:xfrm>
            <a:off x="287338" y="1362963"/>
            <a:ext cx="4025090" cy="3246772"/>
          </a:xfrm>
        </p:spPr>
        <p:txBody>
          <a:bodyPr>
            <a:normAutofit/>
          </a:bodyPr>
          <a:lstStyle/>
          <a:p>
            <a:pPr marL="285750" lvl="0" indent="-285750">
              <a:buClr>
                <a:srgbClr val="836CD8"/>
              </a:buClr>
              <a:buFont typeface="Wingdings" panose="05000000000000000000" pitchFamily="2" charset="2"/>
              <a:buChar char="§"/>
            </a:pPr>
            <a:r>
              <a:rPr lang="en-US" sz="1800" dirty="0"/>
              <a:t>Essential for some career paths.</a:t>
            </a:r>
          </a:p>
          <a:p>
            <a:pPr marL="285750" lvl="0" indent="-285750">
              <a:buClr>
                <a:srgbClr val="836CD8"/>
              </a:buClr>
              <a:buFont typeface="Wingdings" panose="05000000000000000000" pitchFamily="2" charset="2"/>
              <a:buChar char="§"/>
            </a:pPr>
            <a:r>
              <a:rPr lang="en-US" sz="1800" dirty="0"/>
              <a:t>Develop new transferable skills and subject knowledge.</a:t>
            </a:r>
          </a:p>
          <a:p>
            <a:pPr marL="285750" lvl="0" indent="-285750">
              <a:buClr>
                <a:srgbClr val="836CD8"/>
              </a:buClr>
              <a:buFont typeface="Wingdings" panose="05000000000000000000" pitchFamily="2" charset="2"/>
              <a:buChar char="§"/>
            </a:pPr>
            <a:r>
              <a:rPr lang="en-US" sz="1800" dirty="0"/>
              <a:t>Increase confidence and independence.</a:t>
            </a:r>
          </a:p>
          <a:p>
            <a:pPr marL="285750" indent="-285750">
              <a:buClr>
                <a:srgbClr val="836CD8"/>
              </a:buClr>
              <a:buFont typeface="Wingdings" panose="05000000000000000000" pitchFamily="2" charset="2"/>
              <a:buChar char="§"/>
            </a:pPr>
            <a:r>
              <a:rPr lang="en-US" sz="1800" dirty="0"/>
              <a:t>Broaden experiences</a:t>
            </a:r>
            <a:r>
              <a:rPr lang="en-GB" sz="1800" dirty="0"/>
              <a:t>.</a:t>
            </a:r>
          </a:p>
          <a:p>
            <a:pPr marL="285750" indent="-285750">
              <a:buClr>
                <a:srgbClr val="836CD8"/>
              </a:buClr>
              <a:buFont typeface="Wingdings" panose="05000000000000000000" pitchFamily="2" charset="2"/>
              <a:buChar char="§"/>
            </a:pPr>
            <a:r>
              <a:rPr lang="en-GB" sz="1800" dirty="0"/>
              <a:t>Meet new people.</a:t>
            </a:r>
          </a:p>
          <a:p>
            <a:pPr marL="285750" indent="-285750">
              <a:buClr>
                <a:srgbClr val="836CD8"/>
              </a:buClr>
              <a:buFont typeface="Wingdings" panose="05000000000000000000" pitchFamily="2" charset="2"/>
              <a:buChar char="§"/>
            </a:pPr>
            <a:r>
              <a:rPr lang="en-US" sz="1800" dirty="0"/>
              <a:t>Investment in the future.</a:t>
            </a:r>
          </a:p>
          <a:p>
            <a:pPr marL="285750" indent="-285750">
              <a:buClr>
                <a:srgbClr val="836CD8"/>
              </a:buClr>
              <a:buFont typeface="Wingdings" panose="05000000000000000000" pitchFamily="2" charset="2"/>
              <a:buChar char="§"/>
            </a:pPr>
            <a:r>
              <a:rPr lang="en-US" sz="1800" dirty="0"/>
              <a:t>Increased job prospects. </a:t>
            </a:r>
          </a:p>
          <a:p>
            <a:pPr marL="285750" indent="-285750">
              <a:buClr>
                <a:srgbClr val="836CD8"/>
              </a:buClr>
              <a:buFont typeface="Wingdings" panose="05000000000000000000" pitchFamily="2" charset="2"/>
              <a:buChar char="§"/>
            </a:pPr>
            <a:r>
              <a:rPr lang="en-US" sz="1800" dirty="0"/>
              <a:t>Higher earning potential. </a:t>
            </a:r>
            <a:endParaRPr lang="en-GB" sz="1800" dirty="0"/>
          </a:p>
          <a:p>
            <a:endParaRPr lang="en-GB" sz="1600" dirty="0"/>
          </a:p>
          <a:p>
            <a:endParaRPr lang="en-GB" sz="1600" dirty="0"/>
          </a:p>
          <a:p>
            <a:endParaRPr lang="en-GB" sz="1600" dirty="0"/>
          </a:p>
        </p:txBody>
      </p:sp>
      <p:sp>
        <p:nvSpPr>
          <p:cNvPr id="5" name="Date Placeholder 4">
            <a:extLst>
              <a:ext uri="{FF2B5EF4-FFF2-40B4-BE49-F238E27FC236}">
                <a16:creationId xmlns:a16="http://schemas.microsoft.com/office/drawing/2014/main" id="{D69D1405-B41D-4001-B8F3-AA1830C1CE6D}"/>
              </a:ext>
            </a:extLst>
          </p:cNvPr>
          <p:cNvSpPr>
            <a:spLocks noGrp="1"/>
          </p:cNvSpPr>
          <p:nvPr>
            <p:ph type="dt" sz="half" idx="10"/>
          </p:nvPr>
        </p:nvSpPr>
        <p:spPr/>
        <p:txBody>
          <a:bodyPr/>
          <a:lstStyle/>
          <a:p>
            <a:fld id="{3A6D6FAE-D43A-044F-91A1-990520CC9738}" type="datetime4">
              <a:rPr lang="en-GB" smtClean="0"/>
              <a:t>19 April 2022</a:t>
            </a:fld>
            <a:endParaRPr lang="en-US"/>
          </a:p>
        </p:txBody>
      </p:sp>
      <p:sp>
        <p:nvSpPr>
          <p:cNvPr id="6" name="Footer Placeholder 5">
            <a:extLst>
              <a:ext uri="{FF2B5EF4-FFF2-40B4-BE49-F238E27FC236}">
                <a16:creationId xmlns:a16="http://schemas.microsoft.com/office/drawing/2014/main" id="{804424D2-652F-481A-A0FD-348DB6A3BB40}"/>
              </a:ext>
            </a:extLst>
          </p:cNvPr>
          <p:cNvSpPr>
            <a:spLocks noGrp="1"/>
          </p:cNvSpPr>
          <p:nvPr>
            <p:ph type="ftr" sz="quarter" idx="3"/>
          </p:nvPr>
        </p:nvSpPr>
        <p:spPr/>
        <p:txBody>
          <a:bodyPr/>
          <a:lstStyle/>
          <a:p>
            <a:r>
              <a:rPr lang="en-US"/>
              <a:t>Security marking: </a:t>
            </a:r>
            <a:r>
              <a:rPr lang="en-US" b="1"/>
              <a:t>PUBLIC</a:t>
            </a:r>
          </a:p>
        </p:txBody>
      </p:sp>
      <p:sp>
        <p:nvSpPr>
          <p:cNvPr id="7" name="Slide Number Placeholder 6">
            <a:extLst>
              <a:ext uri="{FF2B5EF4-FFF2-40B4-BE49-F238E27FC236}">
                <a16:creationId xmlns:a16="http://schemas.microsoft.com/office/drawing/2014/main" id="{5351190D-EBA2-4372-B7A6-A450EAA3AC16}"/>
              </a:ext>
            </a:extLst>
          </p:cNvPr>
          <p:cNvSpPr>
            <a:spLocks noGrp="1"/>
          </p:cNvSpPr>
          <p:nvPr>
            <p:ph type="sldNum" sz="quarter" idx="4"/>
          </p:nvPr>
        </p:nvSpPr>
        <p:spPr/>
        <p:txBody>
          <a:bodyPr/>
          <a:lstStyle/>
          <a:p>
            <a:r>
              <a:rPr lang="en-US"/>
              <a:t>|   </a:t>
            </a:r>
            <a:fld id="{D7A593A7-184A-6D43-8A36-702213271FF9}" type="slidenum">
              <a:rPr lang="en-US" smtClean="0"/>
              <a:pPr/>
              <a:t>4</a:t>
            </a:fld>
            <a:endParaRPr lang="en-US"/>
          </a:p>
        </p:txBody>
      </p:sp>
    </p:spTree>
    <p:extLst>
      <p:ext uri="{BB962C8B-B14F-4D97-AF65-F5344CB8AC3E}">
        <p14:creationId xmlns:p14="http://schemas.microsoft.com/office/powerpoint/2010/main" val="78483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looking at a wall of pictures&#10;&#10;Description automatically generated with low confidence">
            <a:extLst>
              <a:ext uri="{FF2B5EF4-FFF2-40B4-BE49-F238E27FC236}">
                <a16:creationId xmlns:a16="http://schemas.microsoft.com/office/drawing/2014/main" id="{05095611-D2DC-494C-8BFD-399733CCEE23}"/>
              </a:ext>
            </a:extLst>
          </p:cNvPr>
          <p:cNvPicPr>
            <a:picLocks noGrp="1" noChangeAspect="1"/>
          </p:cNvPicPr>
          <p:nvPr>
            <p:ph type="pic" sz="quarter" idx="10"/>
          </p:nvPr>
        </p:nvPicPr>
        <p:blipFill>
          <a:blip r:embed="rId3"/>
          <a:srcRect l="25011" r="25011"/>
          <a:stretch>
            <a:fillRect/>
          </a:stretch>
        </p:blipFill>
        <p:spPr/>
      </p:pic>
      <p:sp>
        <p:nvSpPr>
          <p:cNvPr id="3" name="Content Placeholder 8">
            <a:extLst>
              <a:ext uri="{FF2B5EF4-FFF2-40B4-BE49-F238E27FC236}">
                <a16:creationId xmlns:a16="http://schemas.microsoft.com/office/drawing/2014/main" id="{09CEB8B0-9797-4E38-A7CE-8015C2A82BF2}"/>
              </a:ext>
            </a:extLst>
          </p:cNvPr>
          <p:cNvSpPr txBox="1">
            <a:spLocks noGrp="1"/>
          </p:cNvSpPr>
          <p:nvPr>
            <p:ph type="body" sz="quarter" idx="12"/>
          </p:nvPr>
        </p:nvSpPr>
        <p:spPr>
          <a:xfrm>
            <a:off x="4724838" y="1064535"/>
            <a:ext cx="4166913" cy="3625850"/>
          </a:xfrm>
        </p:spPr>
        <p:txBody>
          <a:bodyPr>
            <a:normAutofit/>
          </a:bodyPr>
          <a:lstStyle/>
          <a:p>
            <a:pPr marL="0" indent="0">
              <a:spcBef>
                <a:spcPts val="600"/>
              </a:spcBef>
              <a:spcAft>
                <a:spcPts val="600"/>
              </a:spcAft>
              <a:buNone/>
              <a:defRPr/>
            </a:pPr>
            <a:r>
              <a:rPr lang="en-US" sz="1800" dirty="0">
                <a:latin typeface="+mj-lt"/>
                <a:cs typeface="Calibri"/>
              </a:rPr>
              <a:t>Check out </a:t>
            </a:r>
            <a:r>
              <a:rPr lang="en-US" sz="1800" dirty="0">
                <a:latin typeface="+mj-lt"/>
                <a:cs typeface="Calibri"/>
                <a:hlinkClick r:id="rId4">
                  <a:extLst>
                    <a:ext uri="{A12FA001-AC4F-418D-AE19-62706E023703}">
                      <ahyp:hlinkClr xmlns:ahyp="http://schemas.microsoft.com/office/drawing/2018/hyperlinkcolor" val="tx"/>
                    </a:ext>
                  </a:extLst>
                </a:hlinkClick>
              </a:rPr>
              <a:t>ucas.com/apprenticeships</a:t>
            </a:r>
            <a:r>
              <a:rPr lang="en-US" sz="1800" dirty="0">
                <a:latin typeface="+mj-lt"/>
                <a:cs typeface="Calibri"/>
              </a:rPr>
              <a:t> to find out more, including:</a:t>
            </a:r>
            <a:endParaRPr lang="en-US" sz="1800" dirty="0">
              <a:latin typeface="+mj-lt"/>
            </a:endParaRPr>
          </a:p>
          <a:p>
            <a:pPr marL="647700" lvl="1" indent="-285750">
              <a:spcBef>
                <a:spcPts val="600"/>
              </a:spcBef>
              <a:spcAft>
                <a:spcPts val="600"/>
              </a:spcAft>
              <a:buFont typeface="Arial" panose="020B0604020202020204" pitchFamily="34" charset="0"/>
              <a:buChar char="•"/>
              <a:defRPr/>
            </a:pPr>
            <a:r>
              <a:rPr lang="en-US" dirty="0"/>
              <a:t>degree apprenticeships </a:t>
            </a:r>
          </a:p>
          <a:p>
            <a:pPr marL="647700" lvl="1" indent="-285750">
              <a:spcBef>
                <a:spcPts val="600"/>
              </a:spcBef>
              <a:spcAft>
                <a:spcPts val="600"/>
              </a:spcAft>
              <a:buFont typeface="Arial" panose="020B0604020202020204" pitchFamily="34" charset="0"/>
              <a:buChar char="•"/>
              <a:defRPr/>
            </a:pPr>
            <a:r>
              <a:rPr lang="en-US" dirty="0">
                <a:latin typeface="+mj-lt"/>
              </a:rPr>
              <a:t>how to find and apply for apprenticeships</a:t>
            </a:r>
            <a:endParaRPr lang="en-US" dirty="0">
              <a:latin typeface="+mj-lt"/>
              <a:cs typeface="Calibri" charset="0"/>
            </a:endParaRPr>
          </a:p>
          <a:p>
            <a:pPr marL="647700" lvl="1" indent="-285750">
              <a:spcBef>
                <a:spcPts val="600"/>
              </a:spcBef>
              <a:spcAft>
                <a:spcPts val="600"/>
              </a:spcAft>
              <a:buFont typeface="Arial" panose="020B0604020202020204" pitchFamily="34" charset="0"/>
              <a:buChar char="•"/>
              <a:defRPr/>
            </a:pPr>
            <a:r>
              <a:rPr lang="en-US" dirty="0">
                <a:latin typeface="+mj-lt"/>
              </a:rPr>
              <a:t>preparing for application and interview</a:t>
            </a:r>
          </a:p>
          <a:p>
            <a:pPr marL="647700" lvl="1" indent="-285750">
              <a:spcBef>
                <a:spcPts val="600"/>
              </a:spcBef>
              <a:spcAft>
                <a:spcPts val="600"/>
              </a:spcAft>
              <a:buFont typeface="Arial" panose="020B0604020202020204" pitchFamily="34" charset="0"/>
              <a:buChar char="•"/>
              <a:defRPr/>
            </a:pPr>
            <a:r>
              <a:rPr lang="en-US" dirty="0">
                <a:cs typeface="Calibri" charset="0"/>
              </a:rPr>
              <a:t>browse</a:t>
            </a:r>
            <a:r>
              <a:rPr lang="en-US" dirty="0">
                <a:latin typeface="+mj-lt"/>
                <a:cs typeface="Calibri" charset="0"/>
              </a:rPr>
              <a:t> our industry guides </a:t>
            </a:r>
            <a:endParaRPr lang="en-US" dirty="0">
              <a:cs typeface="Calibri" charset="0"/>
            </a:endParaRPr>
          </a:p>
          <a:p>
            <a:pPr marL="0" lvl="1" indent="0">
              <a:spcBef>
                <a:spcPts val="600"/>
              </a:spcBef>
              <a:spcAft>
                <a:spcPts val="600"/>
              </a:spcAft>
              <a:buNone/>
              <a:defRPr/>
            </a:pPr>
            <a:r>
              <a:rPr lang="en-US" b="1" dirty="0">
                <a:solidFill>
                  <a:schemeClr val="bg1"/>
                </a:solidFill>
                <a:latin typeface="+mj-lt"/>
                <a:cs typeface="Calibri" charset="0"/>
              </a:rPr>
              <a:t>Sign up at </a:t>
            </a:r>
            <a:r>
              <a:rPr lang="en-US" b="1" dirty="0">
                <a:solidFill>
                  <a:schemeClr val="bg1"/>
                </a:solidFill>
                <a:latin typeface="+mj-lt"/>
                <a:cs typeface="Calibri" charset="0"/>
                <a:hlinkClick r:id="rId5">
                  <a:extLst>
                    <a:ext uri="{A12FA001-AC4F-418D-AE19-62706E023703}">
                      <ahyp:hlinkClr xmlns:ahyp="http://schemas.microsoft.com/office/drawing/2018/hyperlinkcolor" val="tx"/>
                    </a:ext>
                  </a:extLst>
                </a:hlinkClick>
              </a:rPr>
              <a:t>careerfinder.ucas.com </a:t>
            </a:r>
            <a:r>
              <a:rPr lang="en-US" b="1" dirty="0">
                <a:solidFill>
                  <a:schemeClr val="bg1"/>
                </a:solidFill>
                <a:latin typeface="+mj-lt"/>
                <a:cs typeface="Calibri" charset="0"/>
              </a:rPr>
              <a:t>to search for apprenticeships and internships vacancies. </a:t>
            </a:r>
            <a:endParaRPr lang="en-GB" b="1" dirty="0">
              <a:solidFill>
                <a:schemeClr val="bg1"/>
              </a:solidFill>
              <a:latin typeface="+mj-lt"/>
            </a:endParaRPr>
          </a:p>
          <a:p>
            <a:pPr marL="361950" lvl="1" indent="0">
              <a:lnSpc>
                <a:spcPct val="110000"/>
              </a:lnSpc>
              <a:spcBef>
                <a:spcPts val="750"/>
              </a:spcBef>
              <a:buNone/>
              <a:defRPr/>
            </a:pPr>
            <a:endParaRPr lang="en-US" sz="1600" dirty="0">
              <a:latin typeface="+mj-lt"/>
              <a:cs typeface="Calibri" charset="0"/>
            </a:endParaRPr>
          </a:p>
        </p:txBody>
      </p:sp>
      <p:sp>
        <p:nvSpPr>
          <p:cNvPr id="2" name="Title 7">
            <a:extLst>
              <a:ext uri="{FF2B5EF4-FFF2-40B4-BE49-F238E27FC236}">
                <a16:creationId xmlns:a16="http://schemas.microsoft.com/office/drawing/2014/main" id="{911FF35F-87CC-46D3-9D48-1FBC04EEA5E0}"/>
              </a:ext>
            </a:extLst>
          </p:cNvPr>
          <p:cNvSpPr txBox="1">
            <a:spLocks noGrp="1"/>
          </p:cNvSpPr>
          <p:nvPr>
            <p:ph type="title" idx="4294967295"/>
          </p:nvPr>
        </p:nvSpPr>
        <p:spPr>
          <a:xfrm>
            <a:off x="4769967" y="0"/>
            <a:ext cx="1931878" cy="900824"/>
          </a:xfrm>
        </p:spPr>
        <p:txBody>
          <a:bodyPr>
            <a:normAutofit/>
          </a:bodyPr>
          <a:lstStyle/>
          <a:p>
            <a:pPr lvl="0"/>
            <a:r>
              <a:rPr lang="en-US" dirty="0">
                <a:solidFill>
                  <a:schemeClr val="bg1"/>
                </a:solidFill>
              </a:rPr>
              <a:t>Apprenticeships</a:t>
            </a:r>
            <a:endParaRPr lang="en-GB" dirty="0">
              <a:solidFill>
                <a:schemeClr val="bg1"/>
              </a:solidFill>
            </a:endParaRPr>
          </a:p>
        </p:txBody>
      </p:sp>
      <p:sp>
        <p:nvSpPr>
          <p:cNvPr id="4" name="Date Placeholder 4">
            <a:extLst>
              <a:ext uri="{FF2B5EF4-FFF2-40B4-BE49-F238E27FC236}">
                <a16:creationId xmlns:a16="http://schemas.microsoft.com/office/drawing/2014/main" id="{77BBD6D0-3127-45E7-A105-3884C724121C}"/>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19 April 2022</a:t>
            </a:fld>
            <a:endParaRPr lang="en-US" sz="900" b="0" i="0" u="none" strike="noStrike" kern="1200" cap="none" spc="0" baseline="0">
              <a:solidFill>
                <a:srgbClr val="FFFFFF"/>
              </a:solidFill>
              <a:uFillTx/>
              <a:latin typeface="Calibri"/>
            </a:endParaRPr>
          </a:p>
        </p:txBody>
      </p:sp>
      <p:sp>
        <p:nvSpPr>
          <p:cNvPr id="5" name="Footer Placeholder 5">
            <a:extLst>
              <a:ext uri="{FF2B5EF4-FFF2-40B4-BE49-F238E27FC236}">
                <a16:creationId xmlns:a16="http://schemas.microsoft.com/office/drawing/2014/main" id="{86D7946C-AF14-4B12-9FC3-93814E61E0D9}"/>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6" name="Slide Number Placeholder 6">
            <a:extLst>
              <a:ext uri="{FF2B5EF4-FFF2-40B4-BE49-F238E27FC236}">
                <a16:creationId xmlns:a16="http://schemas.microsoft.com/office/drawing/2014/main" id="{E932293C-5DDA-470D-9A23-E73241497C4C}"/>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FFFFFF"/>
                </a:solidFill>
                <a:latin typeface="Calibri"/>
              </a:rPr>
              <a:t>|   </a:t>
            </a:r>
            <a:fld id="{A2F8606F-E88B-417C-9A1B-095B832E158D}" type="slidenum">
              <a:rPr sz="900" smtClean="0">
                <a:solidFill>
                  <a:srgbClr val="FFFFFF"/>
                </a:solidFill>
                <a:latin typeface="Calibri"/>
              </a:rPr>
              <a:t>5</a:t>
            </a:fld>
            <a:endParaRPr lang="en-US" sz="900" dirty="0">
              <a:solidFill>
                <a:srgbClr val="FFFFFF"/>
              </a:solidFill>
              <a:latin typeface="Calibri"/>
            </a:endParaRP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EC17FF44-29E6-474B-AE83-BA249FF2919B}"/>
              </a:ext>
            </a:extLst>
          </p:cNvPr>
          <p:cNvSpPr>
            <a:spLocks noGrp="1"/>
          </p:cNvSpPr>
          <p:nvPr>
            <p:ph idx="1"/>
          </p:nvPr>
        </p:nvSpPr>
        <p:spPr>
          <a:xfrm>
            <a:off x="287337" y="1187450"/>
            <a:ext cx="8456613" cy="3662541"/>
          </a:xfrm>
        </p:spPr>
        <p:txBody>
          <a:bodyPr/>
          <a:lstStyle/>
          <a:p>
            <a:pPr lvl="0">
              <a:lnSpc>
                <a:spcPct val="100000"/>
              </a:lnSpc>
              <a:spcBef>
                <a:spcPts val="300"/>
              </a:spcBef>
              <a:spcAft>
                <a:spcPts val="300"/>
              </a:spcAft>
              <a:buClr>
                <a:srgbClr val="FB705B"/>
              </a:buClr>
            </a:pPr>
            <a:r>
              <a:rPr lang="en-GB" sz="1600" b="1" dirty="0"/>
              <a:t>Style</a:t>
            </a:r>
            <a:r>
              <a:rPr lang="en-GB" sz="1600" dirty="0"/>
              <a:t> – from traditional, with a </a:t>
            </a:r>
            <a:r>
              <a:rPr lang="en-US" sz="1600" dirty="0"/>
              <a:t>focus on subject-based courses and research, to modern universities/colleges, with a greater focus on vocational courses.</a:t>
            </a:r>
          </a:p>
          <a:p>
            <a:pPr lvl="0">
              <a:lnSpc>
                <a:spcPct val="100000"/>
              </a:lnSpc>
              <a:spcBef>
                <a:spcPts val="300"/>
              </a:spcBef>
              <a:spcAft>
                <a:spcPts val="300"/>
              </a:spcAft>
              <a:buClr>
                <a:srgbClr val="FB705B"/>
              </a:buClr>
            </a:pPr>
            <a:r>
              <a:rPr lang="en-US" sz="1600" b="1" dirty="0"/>
              <a:t>Location</a:t>
            </a:r>
            <a:r>
              <a:rPr lang="en-US" sz="1600" dirty="0"/>
              <a:t> </a:t>
            </a:r>
            <a:r>
              <a:rPr lang="en-GB" sz="1600" dirty="0"/>
              <a:t>– </a:t>
            </a:r>
            <a:r>
              <a:rPr lang="en-US" sz="1600" dirty="0"/>
              <a:t>some are in large cities, others in small towns, by the coast or in the countryside – it’s all a major influence on the environment and lifestyle.</a:t>
            </a:r>
          </a:p>
          <a:p>
            <a:pPr lvl="0">
              <a:lnSpc>
                <a:spcPct val="100000"/>
              </a:lnSpc>
              <a:spcBef>
                <a:spcPts val="300"/>
              </a:spcBef>
              <a:spcAft>
                <a:spcPts val="300"/>
              </a:spcAft>
              <a:buClr>
                <a:srgbClr val="FB705B"/>
              </a:buClr>
            </a:pPr>
            <a:r>
              <a:rPr lang="en-US" sz="1600" b="1" dirty="0"/>
              <a:t>Size</a:t>
            </a:r>
            <a:r>
              <a:rPr lang="en-US" sz="1600" dirty="0"/>
              <a:t> </a:t>
            </a:r>
            <a:r>
              <a:rPr lang="en-GB" sz="1600" dirty="0"/>
              <a:t>– </a:t>
            </a:r>
            <a:r>
              <a:rPr lang="en-US" sz="1600" dirty="0"/>
              <a:t>larger universities can have more than 20,000 students, whereas some of the smallest have only a few thousand.</a:t>
            </a:r>
          </a:p>
          <a:p>
            <a:pPr lvl="0">
              <a:lnSpc>
                <a:spcPct val="100000"/>
              </a:lnSpc>
              <a:spcBef>
                <a:spcPts val="300"/>
              </a:spcBef>
              <a:spcAft>
                <a:spcPts val="300"/>
              </a:spcAft>
              <a:buClr>
                <a:srgbClr val="FB705B"/>
              </a:buClr>
            </a:pPr>
            <a:r>
              <a:rPr lang="en-US" sz="1600" b="1" dirty="0"/>
              <a:t>Culture and facilities </a:t>
            </a:r>
            <a:r>
              <a:rPr lang="en-GB" sz="1600" dirty="0"/>
              <a:t>– </a:t>
            </a:r>
            <a:r>
              <a:rPr lang="en-US" sz="1600" dirty="0"/>
              <a:t>influenced by a range of factors, including the diversity of students who attend. </a:t>
            </a:r>
          </a:p>
          <a:p>
            <a:pPr lvl="0">
              <a:lnSpc>
                <a:spcPct val="100000"/>
              </a:lnSpc>
              <a:spcBef>
                <a:spcPts val="300"/>
              </a:spcBef>
              <a:spcAft>
                <a:spcPts val="300"/>
              </a:spcAft>
              <a:buClr>
                <a:srgbClr val="FB705B"/>
              </a:buClr>
            </a:pPr>
            <a:r>
              <a:rPr lang="en-US" sz="1600" b="1" dirty="0"/>
              <a:t>What graduates do </a:t>
            </a:r>
            <a:r>
              <a:rPr lang="en-GB" sz="1600" dirty="0"/>
              <a:t>– </a:t>
            </a:r>
            <a:r>
              <a:rPr lang="en-US" sz="1600" dirty="0"/>
              <a:t>all universities collect destination statistics; it can be useful to find out what jobs or further study students go on to.</a:t>
            </a:r>
          </a:p>
          <a:p>
            <a:pPr lvl="0">
              <a:lnSpc>
                <a:spcPct val="100000"/>
              </a:lnSpc>
              <a:spcBef>
                <a:spcPts val="300"/>
              </a:spcBef>
              <a:spcAft>
                <a:spcPts val="300"/>
              </a:spcAft>
              <a:buClr>
                <a:srgbClr val="FB705B"/>
              </a:buClr>
            </a:pPr>
            <a:r>
              <a:rPr lang="en-US" sz="1600" b="1" dirty="0"/>
              <a:t>Tuition fees </a:t>
            </a:r>
            <a:r>
              <a:rPr lang="en-GB" sz="1600" dirty="0"/>
              <a:t>– can </a:t>
            </a:r>
            <a:r>
              <a:rPr lang="en-US" sz="1600" dirty="0"/>
              <a:t>vary between universities and colleges; check if there are scholarships or bursaries available. </a:t>
            </a:r>
          </a:p>
          <a:p>
            <a:pPr lvl="0">
              <a:lnSpc>
                <a:spcPct val="100000"/>
              </a:lnSpc>
              <a:spcBef>
                <a:spcPts val="300"/>
              </a:spcBef>
              <a:spcAft>
                <a:spcPts val="300"/>
              </a:spcAft>
              <a:buClr>
                <a:srgbClr val="FB705B"/>
              </a:buClr>
            </a:pPr>
            <a:r>
              <a:rPr lang="en-US" sz="1600" b="1" dirty="0"/>
              <a:t>Living costs </a:t>
            </a:r>
            <a:r>
              <a:rPr lang="en-GB" sz="1600" dirty="0"/>
              <a:t>– </a:t>
            </a:r>
            <a:r>
              <a:rPr lang="en-US" sz="1600" dirty="0"/>
              <a:t>accommodation, transport, and food can vary enormously. </a:t>
            </a:r>
          </a:p>
        </p:txBody>
      </p:sp>
      <p:sp>
        <p:nvSpPr>
          <p:cNvPr id="7" name="Title 6">
            <a:extLst>
              <a:ext uri="{FF2B5EF4-FFF2-40B4-BE49-F238E27FC236}">
                <a16:creationId xmlns:a16="http://schemas.microsoft.com/office/drawing/2014/main" id="{89BFFEFE-C188-495F-AF3F-81E3CDA36DB2}"/>
              </a:ext>
            </a:extLst>
          </p:cNvPr>
          <p:cNvSpPr>
            <a:spLocks noGrp="1"/>
          </p:cNvSpPr>
          <p:nvPr>
            <p:ph type="title"/>
          </p:nvPr>
        </p:nvSpPr>
        <p:spPr>
          <a:xfrm>
            <a:off x="301386" y="0"/>
            <a:ext cx="7610869" cy="1019027"/>
          </a:xfrm>
        </p:spPr>
        <p:txBody>
          <a:bodyPr/>
          <a:lstStyle/>
          <a:p>
            <a:r>
              <a:rPr lang="en-GB" dirty="0"/>
              <a:t>Choosing the right place</a:t>
            </a:r>
          </a:p>
        </p:txBody>
      </p:sp>
      <p:sp>
        <p:nvSpPr>
          <p:cNvPr id="3" name="Date Placeholder 2">
            <a:extLst>
              <a:ext uri="{FF2B5EF4-FFF2-40B4-BE49-F238E27FC236}">
                <a16:creationId xmlns:a16="http://schemas.microsoft.com/office/drawing/2014/main" id="{2B5EB98E-6325-45E1-BD2C-A74BFA3758F0}"/>
              </a:ext>
            </a:extLst>
          </p:cNvPr>
          <p:cNvSpPr>
            <a:spLocks noGrp="1"/>
          </p:cNvSpPr>
          <p:nvPr>
            <p:ph type="dt" sz="half" idx="2"/>
          </p:nvPr>
        </p:nvSpPr>
        <p:spPr/>
        <p:txBody>
          <a:bodyPr/>
          <a:lstStyle/>
          <a:p>
            <a:fld id="{E13ED7F5-D386-9F4E-93F6-FF04FAB3DF3D}" type="datetime4">
              <a:rPr lang="en-GB" smtClean="0"/>
              <a:pPr/>
              <a:t>19 April 2022</a:t>
            </a:fld>
            <a:endParaRPr lang="en-US" dirty="0"/>
          </a:p>
        </p:txBody>
      </p:sp>
      <p:sp>
        <p:nvSpPr>
          <p:cNvPr id="4" name="Slide Number Placeholder 3">
            <a:extLst>
              <a:ext uri="{FF2B5EF4-FFF2-40B4-BE49-F238E27FC236}">
                <a16:creationId xmlns:a16="http://schemas.microsoft.com/office/drawing/2014/main" id="{E949C728-BB8D-4212-9A22-EE6958732CFE}"/>
              </a:ext>
            </a:extLst>
          </p:cNvPr>
          <p:cNvSpPr>
            <a:spLocks noGrp="1"/>
          </p:cNvSpPr>
          <p:nvPr>
            <p:ph type="sldNum" sz="quarter" idx="4"/>
          </p:nvPr>
        </p:nvSpPr>
        <p:spPr/>
        <p:txBody>
          <a:bodyPr/>
          <a:lstStyle/>
          <a:p>
            <a:r>
              <a:rPr lang="en-US"/>
              <a:t>|   </a:t>
            </a:r>
            <a:fld id="{D7A593A7-184A-6D43-8A36-702213271FF9}" type="slidenum">
              <a:rPr lang="en-US" smtClean="0"/>
              <a:pPr/>
              <a:t>6</a:t>
            </a:fld>
            <a:endParaRPr lang="en-US" dirty="0"/>
          </a:p>
        </p:txBody>
      </p:sp>
      <p:sp>
        <p:nvSpPr>
          <p:cNvPr id="5" name="Footer Placeholder 4">
            <a:extLst>
              <a:ext uri="{FF2B5EF4-FFF2-40B4-BE49-F238E27FC236}">
                <a16:creationId xmlns:a16="http://schemas.microsoft.com/office/drawing/2014/main" id="{997DFE93-68DE-4D48-A79D-CCAB81E704B1}"/>
              </a:ext>
            </a:extLst>
          </p:cNvPr>
          <p:cNvSpPr>
            <a:spLocks noGrp="1"/>
          </p:cNvSpPr>
          <p:nvPr>
            <p:ph type="ftr" sz="quarter" idx="3"/>
          </p:nvPr>
        </p:nvSpPr>
        <p:spPr/>
        <p:txBody>
          <a:bodyPr/>
          <a:lstStyle/>
          <a:p>
            <a:r>
              <a:rPr lang="en-US" dirty="0"/>
              <a:t>Security marking: </a:t>
            </a:r>
            <a:r>
              <a:rPr lang="en-US" b="1" dirty="0"/>
              <a:t>PUBLIC</a:t>
            </a:r>
          </a:p>
        </p:txBody>
      </p:sp>
    </p:spTree>
    <p:extLst>
      <p:ext uri="{BB962C8B-B14F-4D97-AF65-F5344CB8AC3E}">
        <p14:creationId xmlns:p14="http://schemas.microsoft.com/office/powerpoint/2010/main" val="1256650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7B1A84A-3FF6-4425-9876-D066F4A933F5}"/>
              </a:ext>
            </a:extLst>
          </p:cNvPr>
          <p:cNvSpPr>
            <a:spLocks noGrp="1"/>
          </p:cNvSpPr>
          <p:nvPr>
            <p:ph idx="1"/>
          </p:nvPr>
        </p:nvSpPr>
        <p:spPr>
          <a:xfrm>
            <a:off x="287338" y="1211881"/>
            <a:ext cx="8228012" cy="3734356"/>
          </a:xfrm>
        </p:spPr>
        <p:txBody>
          <a:bodyPr/>
          <a:lstStyle/>
          <a:p>
            <a:r>
              <a:rPr lang="en-GB" sz="1800" dirty="0"/>
              <a:t>What does the course cover?</a:t>
            </a:r>
          </a:p>
          <a:p>
            <a:pPr lvl="0">
              <a:lnSpc>
                <a:spcPct val="100000"/>
              </a:lnSpc>
              <a:buClr>
                <a:srgbClr val="3BC0C7"/>
              </a:buClr>
            </a:pPr>
            <a:r>
              <a:rPr lang="en-GB" sz="1800" dirty="0"/>
              <a:t>Courses with the same title may be very different. </a:t>
            </a:r>
          </a:p>
          <a:p>
            <a:pPr lvl="0">
              <a:lnSpc>
                <a:spcPct val="100000"/>
              </a:lnSpc>
              <a:buClr>
                <a:srgbClr val="3BC0C7"/>
              </a:buClr>
            </a:pPr>
            <a:r>
              <a:rPr lang="en-US" sz="1800" dirty="0"/>
              <a:t>Look carefully at the core course content, and the range of optional studies/modules available. </a:t>
            </a:r>
          </a:p>
          <a:p>
            <a:pPr lvl="0">
              <a:lnSpc>
                <a:spcPct val="100000"/>
              </a:lnSpc>
              <a:buClr>
                <a:srgbClr val="3BC0C7"/>
              </a:buClr>
            </a:pPr>
            <a:r>
              <a:rPr lang="en-US" sz="1800" dirty="0"/>
              <a:t>Which modules are the most interesting and relevant to your career aspirations?</a:t>
            </a:r>
          </a:p>
          <a:p>
            <a:pPr lvl="0">
              <a:lnSpc>
                <a:spcPct val="100000"/>
              </a:lnSpc>
              <a:buClr>
                <a:srgbClr val="3BC0C7"/>
              </a:buClr>
            </a:pPr>
            <a:r>
              <a:rPr lang="en-US" sz="1800" dirty="0"/>
              <a:t>See if the course or university/college offers any internship, placement, or study abroad opportunities.</a:t>
            </a:r>
          </a:p>
          <a:p>
            <a:pPr lvl="0">
              <a:lnSpc>
                <a:spcPct val="100000"/>
              </a:lnSpc>
              <a:buClr>
                <a:srgbClr val="3BC0C7"/>
              </a:buClr>
            </a:pPr>
            <a:r>
              <a:rPr lang="en-US" sz="1800" dirty="0"/>
              <a:t>How is the course taught </a:t>
            </a:r>
            <a:r>
              <a:rPr lang="en-GB" sz="1800" dirty="0"/>
              <a:t>–</a:t>
            </a:r>
            <a:r>
              <a:rPr lang="en-US" sz="1800" dirty="0"/>
              <a:t> structured teaching, or more independent research? How many lectures are there, and how much group work will be done in seminars?</a:t>
            </a:r>
          </a:p>
          <a:p>
            <a:pPr lvl="0">
              <a:lnSpc>
                <a:spcPct val="100000"/>
              </a:lnSpc>
              <a:buClr>
                <a:srgbClr val="3BC0C7"/>
              </a:buClr>
            </a:pPr>
            <a:r>
              <a:rPr lang="en-US" sz="1800" dirty="0"/>
              <a:t>How is the course assessed?</a:t>
            </a:r>
          </a:p>
          <a:p>
            <a:pPr marL="0" indent="0">
              <a:buNone/>
            </a:pPr>
            <a:endParaRPr lang="en-GB" sz="1600" dirty="0"/>
          </a:p>
        </p:txBody>
      </p:sp>
      <p:sp>
        <p:nvSpPr>
          <p:cNvPr id="3" name="Title 2">
            <a:extLst>
              <a:ext uri="{FF2B5EF4-FFF2-40B4-BE49-F238E27FC236}">
                <a16:creationId xmlns:a16="http://schemas.microsoft.com/office/drawing/2014/main" id="{29FD51D6-BBD9-420F-86CC-B7F50717FF69}"/>
              </a:ext>
            </a:extLst>
          </p:cNvPr>
          <p:cNvSpPr>
            <a:spLocks noGrp="1"/>
          </p:cNvSpPr>
          <p:nvPr>
            <p:ph type="title"/>
          </p:nvPr>
        </p:nvSpPr>
        <p:spPr>
          <a:xfrm>
            <a:off x="287338" y="42383"/>
            <a:ext cx="7610869" cy="1019027"/>
          </a:xfrm>
        </p:spPr>
        <p:txBody>
          <a:bodyPr/>
          <a:lstStyle/>
          <a:p>
            <a:r>
              <a:rPr lang="en-GB" dirty="0"/>
              <a:t>Choosing the right course</a:t>
            </a:r>
          </a:p>
        </p:txBody>
      </p:sp>
      <p:sp>
        <p:nvSpPr>
          <p:cNvPr id="4" name="Date Placeholder 3">
            <a:extLst>
              <a:ext uri="{FF2B5EF4-FFF2-40B4-BE49-F238E27FC236}">
                <a16:creationId xmlns:a16="http://schemas.microsoft.com/office/drawing/2014/main" id="{8613FE91-FDCE-4E2A-9A45-9B79478B67FF}"/>
              </a:ext>
            </a:extLst>
          </p:cNvPr>
          <p:cNvSpPr>
            <a:spLocks noGrp="1"/>
          </p:cNvSpPr>
          <p:nvPr>
            <p:ph type="dt" sz="half" idx="2"/>
          </p:nvPr>
        </p:nvSpPr>
        <p:spPr/>
        <p:txBody>
          <a:bodyPr/>
          <a:lstStyle/>
          <a:p>
            <a:fld id="{E13ED7F5-D386-9F4E-93F6-FF04FAB3DF3D}" type="datetime4">
              <a:rPr lang="en-GB" smtClean="0"/>
              <a:t>19 April 2022</a:t>
            </a:fld>
            <a:endParaRPr lang="en-US"/>
          </a:p>
        </p:txBody>
      </p:sp>
      <p:sp>
        <p:nvSpPr>
          <p:cNvPr id="5" name="Slide Number Placeholder 4">
            <a:extLst>
              <a:ext uri="{FF2B5EF4-FFF2-40B4-BE49-F238E27FC236}">
                <a16:creationId xmlns:a16="http://schemas.microsoft.com/office/drawing/2014/main" id="{3BC91239-5314-48C2-96F6-43FC31AFD549}"/>
              </a:ext>
            </a:extLst>
          </p:cNvPr>
          <p:cNvSpPr>
            <a:spLocks noGrp="1"/>
          </p:cNvSpPr>
          <p:nvPr>
            <p:ph type="sldNum" sz="quarter" idx="4"/>
          </p:nvPr>
        </p:nvSpPr>
        <p:spPr/>
        <p:txBody>
          <a:bodyPr/>
          <a:lstStyle/>
          <a:p>
            <a:r>
              <a:rPr lang="en-US"/>
              <a:t>|   </a:t>
            </a:r>
            <a:fld id="{D7A593A7-184A-6D43-8A36-702213271FF9}" type="slidenum">
              <a:rPr lang="en-US" smtClean="0"/>
              <a:pPr/>
              <a:t>7</a:t>
            </a:fld>
            <a:endParaRPr lang="en-US"/>
          </a:p>
        </p:txBody>
      </p:sp>
      <p:sp>
        <p:nvSpPr>
          <p:cNvPr id="6" name="Footer Placeholder 5">
            <a:extLst>
              <a:ext uri="{FF2B5EF4-FFF2-40B4-BE49-F238E27FC236}">
                <a16:creationId xmlns:a16="http://schemas.microsoft.com/office/drawing/2014/main" id="{7893345F-0F53-49CD-8B30-84AB8E55CAD9}"/>
              </a:ext>
            </a:extLst>
          </p:cNvPr>
          <p:cNvSpPr>
            <a:spLocks noGrp="1"/>
          </p:cNvSpPr>
          <p:nvPr>
            <p:ph type="ftr" sz="quarter" idx="3"/>
          </p:nvPr>
        </p:nvSpPr>
        <p:spPr/>
        <p:txBody>
          <a:bodyPr/>
          <a:lstStyle/>
          <a:p>
            <a:r>
              <a:rPr lang="en-US" dirty="0"/>
              <a:t>Security marking: </a:t>
            </a:r>
            <a:r>
              <a:rPr lang="en-US" b="1" dirty="0"/>
              <a:t>PUBLIC</a:t>
            </a:r>
          </a:p>
        </p:txBody>
      </p:sp>
    </p:spTree>
    <p:extLst>
      <p:ext uri="{BB962C8B-B14F-4D97-AF65-F5344CB8AC3E}">
        <p14:creationId xmlns:p14="http://schemas.microsoft.com/office/powerpoint/2010/main" val="1287725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A88640-4F19-4280-8E3A-D0D5FAFC159D}"/>
              </a:ext>
            </a:extLst>
          </p:cNvPr>
          <p:cNvSpPr>
            <a:spLocks noGrp="1"/>
          </p:cNvSpPr>
          <p:nvPr>
            <p:ph type="title" idx="4294967295"/>
          </p:nvPr>
        </p:nvSpPr>
        <p:spPr>
          <a:xfrm>
            <a:off x="645459" y="1014292"/>
            <a:ext cx="4240306" cy="1917167"/>
          </a:xfrm>
        </p:spPr>
        <p:txBody>
          <a:bodyPr>
            <a:normAutofit/>
          </a:bodyPr>
          <a:lstStyle/>
          <a:p>
            <a:r>
              <a:rPr lang="en-GB" dirty="0"/>
              <a:t>UCAS Hub</a:t>
            </a:r>
          </a:p>
        </p:txBody>
      </p:sp>
    </p:spTree>
    <p:custDataLst>
      <p:tags r:id="rId1"/>
    </p:custDataLst>
    <p:extLst>
      <p:ext uri="{BB962C8B-B14F-4D97-AF65-F5344CB8AC3E}">
        <p14:creationId xmlns:p14="http://schemas.microsoft.com/office/powerpoint/2010/main" val="1008561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CCC41B1-959E-406E-9421-DD19AE24380A}"/>
              </a:ext>
            </a:extLst>
          </p:cNvPr>
          <p:cNvSpPr>
            <a:spLocks noGrp="1"/>
          </p:cNvSpPr>
          <p:nvPr>
            <p:ph type="title"/>
          </p:nvPr>
        </p:nvSpPr>
        <p:spPr>
          <a:xfrm>
            <a:off x="287337" y="0"/>
            <a:ext cx="3832176" cy="987425"/>
          </a:xfrm>
        </p:spPr>
        <p:txBody>
          <a:bodyPr/>
          <a:lstStyle/>
          <a:p>
            <a:r>
              <a:rPr lang="en-GB" dirty="0"/>
              <a:t>Starting your research </a:t>
            </a:r>
          </a:p>
        </p:txBody>
      </p:sp>
      <p:sp>
        <p:nvSpPr>
          <p:cNvPr id="9" name="Text Placeholder 8">
            <a:extLst>
              <a:ext uri="{FF2B5EF4-FFF2-40B4-BE49-F238E27FC236}">
                <a16:creationId xmlns:a16="http://schemas.microsoft.com/office/drawing/2014/main" id="{76253255-6D56-451D-B625-5E1B6269739E}"/>
              </a:ext>
            </a:extLst>
          </p:cNvPr>
          <p:cNvSpPr>
            <a:spLocks noGrp="1"/>
          </p:cNvSpPr>
          <p:nvPr>
            <p:ph type="body" sz="half" idx="2"/>
          </p:nvPr>
        </p:nvSpPr>
        <p:spPr>
          <a:xfrm>
            <a:off x="287338" y="1076325"/>
            <a:ext cx="4108890" cy="3590727"/>
          </a:xfrm>
        </p:spPr>
        <p:txBody>
          <a:bodyPr/>
          <a:lstStyle/>
          <a:p>
            <a:r>
              <a:rPr lang="en-GB" sz="1500" dirty="0"/>
              <a:t>Register with the UCAS Hub to: </a:t>
            </a:r>
          </a:p>
          <a:p>
            <a:pPr marL="171450" indent="-171450">
              <a:buClr>
                <a:srgbClr val="836CD8"/>
              </a:buClr>
              <a:buFont typeface="Arial" panose="020B0604020202020204" pitchFamily="34" charset="0"/>
              <a:buChar char="•"/>
            </a:pPr>
            <a:r>
              <a:rPr lang="en-GB" sz="1500" dirty="0"/>
              <a:t>explore careers, subjects, places, and apprenticeships </a:t>
            </a:r>
          </a:p>
          <a:p>
            <a:pPr marL="171450" indent="-171450">
              <a:buClr>
                <a:srgbClr val="836CD8"/>
              </a:buClr>
              <a:buFont typeface="Arial" panose="020B0604020202020204" pitchFamily="34" charset="0"/>
              <a:buChar char="•"/>
            </a:pPr>
            <a:r>
              <a:rPr lang="en-GB" sz="1500" dirty="0"/>
              <a:t>find and favourite from over 35,000 courses</a:t>
            </a:r>
          </a:p>
          <a:p>
            <a:pPr marL="171450" indent="-171450">
              <a:buClr>
                <a:srgbClr val="836CD8"/>
              </a:buClr>
              <a:buFont typeface="Arial" panose="020B0604020202020204" pitchFamily="34" charset="0"/>
              <a:buChar char="•"/>
            </a:pPr>
            <a:r>
              <a:rPr lang="en-GB" sz="1500" dirty="0"/>
              <a:t>search for open days, online events, and virtual tours </a:t>
            </a:r>
          </a:p>
          <a:p>
            <a:pPr marL="171450" indent="-171450">
              <a:buClr>
                <a:srgbClr val="836CD8"/>
              </a:buClr>
              <a:buFont typeface="Arial" panose="020B0604020202020204" pitchFamily="34" charset="0"/>
              <a:buChar char="•"/>
            </a:pPr>
            <a:r>
              <a:rPr lang="en-GB" sz="1500" dirty="0"/>
              <a:t>turn predicted grades into UCAS Tariff points </a:t>
            </a:r>
          </a:p>
          <a:p>
            <a:pPr marL="171450" indent="-171450">
              <a:buClr>
                <a:srgbClr val="836CD8"/>
              </a:buClr>
              <a:buFont typeface="Arial" panose="020B0604020202020204" pitchFamily="34" charset="0"/>
              <a:buChar char="•"/>
            </a:pPr>
            <a:r>
              <a:rPr lang="en-GB" sz="1500" dirty="0"/>
              <a:t>speak to those in the know using </a:t>
            </a:r>
            <a:r>
              <a:rPr lang="en-GB" sz="1500" dirty="0">
                <a:hlinkClick r:id="rId2"/>
              </a:rPr>
              <a:t>Unibuddy</a:t>
            </a:r>
            <a:endParaRPr lang="en-GB" sz="1500" dirty="0"/>
          </a:p>
          <a:p>
            <a:pPr marL="171450" indent="-171450">
              <a:buClr>
                <a:srgbClr val="836CD8"/>
              </a:buClr>
              <a:buFont typeface="Arial" panose="020B0604020202020204" pitchFamily="34" charset="0"/>
              <a:buChar char="•"/>
            </a:pPr>
            <a:r>
              <a:rPr lang="en-GB" sz="1500" dirty="0"/>
              <a:t>speak to career, higher education, and application specialists by attending the </a:t>
            </a:r>
            <a:r>
              <a:rPr lang="en-GB" sz="1500" dirty="0">
                <a:hlinkClick r:id="rId3"/>
              </a:rPr>
              <a:t>Hub lives</a:t>
            </a:r>
            <a:endParaRPr lang="en-GB" sz="1500" dirty="0"/>
          </a:p>
          <a:p>
            <a:pPr marL="171450" indent="-171450">
              <a:buClr>
                <a:srgbClr val="836CD8"/>
              </a:buClr>
              <a:buFont typeface="Arial" panose="020B0604020202020204" pitchFamily="34" charset="0"/>
              <a:buChar char="•"/>
            </a:pPr>
            <a:r>
              <a:rPr lang="en-GB" sz="1500" dirty="0"/>
              <a:t>take the </a:t>
            </a:r>
            <a:r>
              <a:rPr lang="en-GB" sz="1500" dirty="0">
                <a:hlinkClick r:id="rId4"/>
              </a:rPr>
              <a:t>UCAS Quiz </a:t>
            </a:r>
            <a:r>
              <a:rPr lang="en-GB" sz="1500" dirty="0"/>
              <a:t>to find your career matches </a:t>
            </a:r>
          </a:p>
          <a:p>
            <a:pPr marL="171450" indent="-171450">
              <a:buClr>
                <a:srgbClr val="836CD8"/>
              </a:buClr>
              <a:buFont typeface="Arial" panose="020B0604020202020204" pitchFamily="34" charset="0"/>
              <a:buChar char="•"/>
            </a:pPr>
            <a:r>
              <a:rPr lang="en-GB" sz="1500" dirty="0"/>
              <a:t>start an application for 2023 entry (from May 2022)</a:t>
            </a:r>
          </a:p>
        </p:txBody>
      </p:sp>
      <p:sp>
        <p:nvSpPr>
          <p:cNvPr id="4" name="Date Placeholder 3">
            <a:extLst>
              <a:ext uri="{FF2B5EF4-FFF2-40B4-BE49-F238E27FC236}">
                <a16:creationId xmlns:a16="http://schemas.microsoft.com/office/drawing/2014/main" id="{E192CACC-8AC2-457C-8768-4D21D11CAD8F}"/>
              </a:ext>
            </a:extLst>
          </p:cNvPr>
          <p:cNvSpPr>
            <a:spLocks noGrp="1"/>
          </p:cNvSpPr>
          <p:nvPr>
            <p:ph type="dt" sz="half" idx="10"/>
          </p:nvPr>
        </p:nvSpPr>
        <p:spPr/>
        <p:txBody>
          <a:bodyPr/>
          <a:lstStyle/>
          <a:p>
            <a:fld id="{E13ED7F5-D386-9F4E-93F6-FF04FAB3DF3D}" type="datetime4">
              <a:rPr lang="en-GB" smtClean="0"/>
              <a:t>19 April 2022</a:t>
            </a:fld>
            <a:endParaRPr lang="en-US" dirty="0"/>
          </a:p>
        </p:txBody>
      </p:sp>
      <p:sp>
        <p:nvSpPr>
          <p:cNvPr id="6" name="Footer Placeholder 5">
            <a:extLst>
              <a:ext uri="{FF2B5EF4-FFF2-40B4-BE49-F238E27FC236}">
                <a16:creationId xmlns:a16="http://schemas.microsoft.com/office/drawing/2014/main" id="{3223B6E0-901E-4952-93D1-6C46E179DB8E}"/>
              </a:ext>
            </a:extLst>
          </p:cNvPr>
          <p:cNvSpPr>
            <a:spLocks noGrp="1"/>
          </p:cNvSpPr>
          <p:nvPr>
            <p:ph type="ftr" sz="quarter" idx="3"/>
          </p:nvPr>
        </p:nvSpPr>
        <p:spPr/>
        <p:txBody>
          <a:bodyPr/>
          <a:lstStyle/>
          <a:p>
            <a:r>
              <a:rPr lang="en-US" dirty="0"/>
              <a:t>Security marking: </a:t>
            </a:r>
            <a:r>
              <a:rPr lang="en-US" b="1" dirty="0"/>
              <a:t>PUBLIC</a:t>
            </a:r>
          </a:p>
        </p:txBody>
      </p:sp>
      <p:sp>
        <p:nvSpPr>
          <p:cNvPr id="5" name="Slide Number Placeholder 4">
            <a:extLst>
              <a:ext uri="{FF2B5EF4-FFF2-40B4-BE49-F238E27FC236}">
                <a16:creationId xmlns:a16="http://schemas.microsoft.com/office/drawing/2014/main" id="{285AACCA-914C-4900-B14A-C636D121CACA}"/>
              </a:ext>
            </a:extLst>
          </p:cNvPr>
          <p:cNvSpPr>
            <a:spLocks noGrp="1"/>
          </p:cNvSpPr>
          <p:nvPr>
            <p:ph type="sldNum" sz="quarter" idx="4"/>
          </p:nvPr>
        </p:nvSpPr>
        <p:spPr/>
        <p:txBody>
          <a:bodyPr/>
          <a:lstStyle/>
          <a:p>
            <a:r>
              <a:rPr lang="en-US"/>
              <a:t>|   </a:t>
            </a:r>
            <a:fld id="{D7A593A7-184A-6D43-8A36-702213271FF9}" type="slidenum">
              <a:rPr lang="en-US" smtClean="0"/>
              <a:pPr/>
              <a:t>9</a:t>
            </a:fld>
            <a:endParaRPr lang="en-US"/>
          </a:p>
        </p:txBody>
      </p:sp>
      <p:sp>
        <p:nvSpPr>
          <p:cNvPr id="19" name="Picture Placeholder 18">
            <a:extLst>
              <a:ext uri="{FF2B5EF4-FFF2-40B4-BE49-F238E27FC236}">
                <a16:creationId xmlns:a16="http://schemas.microsoft.com/office/drawing/2014/main" id="{0AC0A906-04A7-4746-B0C6-5CF513520B1F}"/>
              </a:ext>
            </a:extLst>
          </p:cNvPr>
          <p:cNvSpPr>
            <a:spLocks noGrp="1"/>
          </p:cNvSpPr>
          <p:nvPr>
            <p:ph type="pic" idx="1"/>
          </p:nvPr>
        </p:nvSpPr>
        <p:spPr/>
      </p:sp>
      <p:pic>
        <p:nvPicPr>
          <p:cNvPr id="20" name="Content Placeholder 9">
            <a:extLst>
              <a:ext uri="{FF2B5EF4-FFF2-40B4-BE49-F238E27FC236}">
                <a16:creationId xmlns:a16="http://schemas.microsoft.com/office/drawing/2014/main" id="{12F40088-6959-4B73-9813-DA3292EA449B}"/>
              </a:ext>
            </a:extLst>
          </p:cNvPr>
          <p:cNvPicPr>
            <a:picLocks noChangeAspect="1"/>
          </p:cNvPicPr>
          <p:nvPr/>
        </p:nvPicPr>
        <p:blipFill rotWithShape="1">
          <a:blip r:embed="rId5"/>
          <a:srcRect l="3331" t="1632" r="2960" b="3067"/>
          <a:stretch/>
        </p:blipFill>
        <p:spPr>
          <a:xfrm>
            <a:off x="5266916" y="1178448"/>
            <a:ext cx="2894827" cy="3058933"/>
          </a:xfrm>
          <a:prstGeom prst="roundRect">
            <a:avLst>
              <a:gd name="adj" fmla="val 7136"/>
            </a:avLst>
          </a:prstGeom>
          <a:ln>
            <a:noFill/>
          </a:ln>
          <a:effectLst/>
        </p:spPr>
      </p:pic>
    </p:spTree>
    <p:extLst>
      <p:ext uri="{BB962C8B-B14F-4D97-AF65-F5344CB8AC3E}">
        <p14:creationId xmlns:p14="http://schemas.microsoft.com/office/powerpoint/2010/main" val="23982605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cas2020">
  <a:themeElements>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cas2020" id="{9B65FBC3-19D0-F846-913F-2B170872C121}" vid="{D98C6301-1BE2-7B4E-924C-3388BA04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DE8FBAFBDFF3F4182543FFB7F188DCC" ma:contentTypeVersion="12" ma:contentTypeDescription="Create a new document." ma:contentTypeScope="" ma:versionID="549b16ba4eec58b3927319ffd1734729">
  <xsd:schema xmlns:xsd="http://www.w3.org/2001/XMLSchema" xmlns:xs="http://www.w3.org/2001/XMLSchema" xmlns:p="http://schemas.microsoft.com/office/2006/metadata/properties" xmlns:ns2="733dae14-92ee-43b7-ae23-1dcf711a5137" xmlns:ns3="55603442-09ec-4cf3-b21f-b1c3f828b53a" targetNamespace="http://schemas.microsoft.com/office/2006/metadata/properties" ma:root="true" ma:fieldsID="a6a12dbfaf9ee2bb67ad64e505f9dc36" ns2:_="" ns3:_="">
    <xsd:import namespace="733dae14-92ee-43b7-ae23-1dcf711a5137"/>
    <xsd:import namespace="55603442-09ec-4cf3-b21f-b1c3f828b5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3dae14-92ee-43b7-ae23-1dcf711a51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80052e2-7a6d-497f-9711-5471179560a1" ma:termSetId="09814cd3-568e-fe90-9814-8d621ff8fb84" ma:anchorId="fba54fb3-c3e1-fe81-a776-ca4b69148c4d" ma:open="true" ma:isKeyword="false">
      <xsd:complexType>
        <xsd:sequence>
          <xsd:element ref="pc:Terms" minOccurs="0" maxOccurs="1"/>
        </xsd:sequence>
      </xsd:complex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5603442-09ec-4cf3-b21f-b1c3f828b53a"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0cdbd36-b40a-4caa-b73e-3903c165ee3d}" ma:internalName="TaxCatchAll" ma:showField="CatchAllData" ma:web="7c335a06-be1f-4caa-a72e-ef957d3aaf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5603442-09ec-4cf3-b21f-b1c3f828b53a" xsi:nil="true"/>
    <lcf76f155ced4ddcb4097134ff3c332f xmlns="733dae14-92ee-43b7-ae23-1dcf711a513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7E61C9A-8ABF-4146-B06B-7B87FCB3F76D}">
  <ds:schemaRefs>
    <ds:schemaRef ds:uri="http://schemas.microsoft.com/sharepoint/v3/contenttype/forms"/>
  </ds:schemaRefs>
</ds:datastoreItem>
</file>

<file path=customXml/itemProps2.xml><?xml version="1.0" encoding="utf-8"?>
<ds:datastoreItem xmlns:ds="http://schemas.openxmlformats.org/officeDocument/2006/customXml" ds:itemID="{140BD064-69BA-438B-BEF0-47A9226D17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3dae14-92ee-43b7-ae23-1dcf711a5137"/>
    <ds:schemaRef ds:uri="55603442-09ec-4cf3-b21f-b1c3f828b5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40FDCD6-A7AB-4E9A-8D34-6EB49E737799}">
  <ds:schemaRefs>
    <ds:schemaRef ds:uri="http://schemas.openxmlformats.org/package/2006/metadata/core-properties"/>
    <ds:schemaRef ds:uri="http://purl.org/dc/dcmitype/"/>
    <ds:schemaRef ds:uri="http://purl.org/dc/terms/"/>
    <ds:schemaRef ds:uri="55603442-09ec-4cf3-b21f-b1c3f828b53a"/>
    <ds:schemaRef ds:uri="733dae14-92ee-43b7-ae23-1dcf711a5137"/>
    <ds:schemaRef ds:uri="http://schemas.microsoft.com/office/2006/metadata/properties"/>
    <ds:schemaRef ds:uri="http://purl.org/dc/elements/1.1/"/>
    <ds:schemaRef ds:uri="http://schemas.microsoft.com/office/2006/documentManagement/typ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6671</TotalTime>
  <Words>1726</Words>
  <Application>Microsoft Office PowerPoint</Application>
  <PresentationFormat>On-screen Show (16:9)</PresentationFormat>
  <Paragraphs>287</Paragraphs>
  <Slides>27</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Calibri Light</vt:lpstr>
      <vt:lpstr>Wingdings</vt:lpstr>
      <vt:lpstr>ucas2020</vt:lpstr>
      <vt:lpstr>Parents evening  presentation  </vt:lpstr>
      <vt:lpstr>What is UCAS? </vt:lpstr>
      <vt:lpstr>Information and advice on </vt:lpstr>
      <vt:lpstr>Why higher education? </vt:lpstr>
      <vt:lpstr>Apprenticeships</vt:lpstr>
      <vt:lpstr>Choosing the right place</vt:lpstr>
      <vt:lpstr>Choosing the right course</vt:lpstr>
      <vt:lpstr>UCAS Hub</vt:lpstr>
      <vt:lpstr>Starting your research </vt:lpstr>
      <vt:lpstr>Tools to help </vt:lpstr>
      <vt:lpstr>Tools to help </vt:lpstr>
      <vt:lpstr>Tools to help</vt:lpstr>
      <vt:lpstr>PowerPoint Presentation</vt:lpstr>
      <vt:lpstr>When to apply for 2023 entry</vt:lpstr>
      <vt:lpstr>Key facts</vt:lpstr>
      <vt:lpstr>Linking to a school</vt:lpstr>
      <vt:lpstr>Application</vt:lpstr>
      <vt:lpstr>Application </vt:lpstr>
      <vt:lpstr>The personal statement </vt:lpstr>
      <vt:lpstr>Decisions</vt:lpstr>
      <vt:lpstr>Tracking applications</vt:lpstr>
      <vt:lpstr>Replies to offers</vt:lpstr>
      <vt:lpstr>Other options </vt:lpstr>
      <vt:lpstr>What can students  be doing?</vt:lpstr>
      <vt:lpstr>How can you support them?</vt:lpstr>
      <vt:lpstr>Additional help</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Kirsty Armstrong</dc:creator>
  <cp:lastModifiedBy>Samantha Sykes</cp:lastModifiedBy>
  <cp:revision>6</cp:revision>
  <dcterms:created xsi:type="dcterms:W3CDTF">2020-07-08T13:08:58Z</dcterms:created>
  <dcterms:modified xsi:type="dcterms:W3CDTF">2022-04-19T11:28:40Z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0x0101007DE8FBAFBDFF3F4182543FFB7F188DCC</vt:lpwstr>
  </property>
  <property fmtid="{D5CDD505-2E9C-101B-9397-08002B2CF9AE}" pid="3" name="MediaServiceImageTags">
    <vt:lpwstr/>
  </property>
  <property fmtid="{D5CDD505-2E9C-101B-9397-08002B2CF9AE}" pid="4" name="MSIP_Label_119c747e-0609-44bc-a84a-379ba7e92455_Method">
    <vt:lpwstr>Standard</vt:lpwstr>
  </property>
  <property fmtid="{D5CDD505-2E9C-101B-9397-08002B2CF9AE}" pid="5" name="MSIP_Label_119c747e-0609-44bc-a84a-379ba7e92455_ActionId">
    <vt:lpwstr>8b88bc88-b7bf-4612-af20-1a75b0116e1e</vt:lpwstr>
  </property>
  <property fmtid="{D5CDD505-2E9C-101B-9397-08002B2CF9AE}" pid="6" name="MSIP_Label_119c747e-0609-44bc-a84a-379ba7e92455_Name">
    <vt:lpwstr>Confidential</vt:lpwstr>
  </property>
  <property fmtid="{D5CDD505-2E9C-101B-9397-08002B2CF9AE}" pid="7" name="MSIP_Label_119c747e-0609-44bc-a84a-379ba7e92455_Enabled">
    <vt:lpwstr>true</vt:lpwstr>
  </property>
  <property fmtid="{D5CDD505-2E9C-101B-9397-08002B2CF9AE}" pid="8" name="MSIP_Label_119c747e-0609-44bc-a84a-379ba7e92455_SetDate">
    <vt:lpwstr>2022-03-25T16:48:21Z</vt:lpwstr>
  </property>
  <property fmtid="{D5CDD505-2E9C-101B-9397-08002B2CF9AE}" pid="9" name="MSIP_Label_119c747e-0609-44bc-a84a-379ba7e92455_ContentBits">
    <vt:lpwstr>0</vt:lpwstr>
  </property>
  <property fmtid="{D5CDD505-2E9C-101B-9397-08002B2CF9AE}" pid="10" name="MSIP_Label_119c747e-0609-44bc-a84a-379ba7e92455_SiteId">
    <vt:lpwstr>c62bca44-70cb-457b-a355-deaa5cb7e689</vt:lpwstr>
  </property>
</Properties>
</file>