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4"/>
  </p:sldMasterIdLst>
  <p:notesMasterIdLst>
    <p:notesMasterId r:id="rId18"/>
  </p:notesMasterIdLst>
  <p:sldIdLst>
    <p:sldId id="357" r:id="rId5"/>
    <p:sldId id="373" r:id="rId6"/>
    <p:sldId id="417" r:id="rId7"/>
    <p:sldId id="429" r:id="rId8"/>
    <p:sldId id="362" r:id="rId9"/>
    <p:sldId id="392" r:id="rId10"/>
    <p:sldId id="365" r:id="rId11"/>
    <p:sldId id="430" r:id="rId12"/>
    <p:sldId id="431" r:id="rId13"/>
    <p:sldId id="432" r:id="rId14"/>
    <p:sldId id="433" r:id="rId15"/>
    <p:sldId id="411" r:id="rId16"/>
    <p:sldId id="412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29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C6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579"/>
    <p:restoredTop sz="95260" autoAdjust="0"/>
  </p:normalViewPr>
  <p:slideViewPr>
    <p:cSldViewPr snapToGrid="0">
      <p:cViewPr varScale="1">
        <p:scale>
          <a:sx n="110" d="100"/>
          <a:sy n="110" d="100"/>
        </p:scale>
        <p:origin x="110" y="77"/>
      </p:cViewPr>
      <p:guideLst>
        <p:guide orient="horz" pos="152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123" d="100"/>
          <a:sy n="123" d="100"/>
        </p:scale>
        <p:origin x="4632" y="20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udi Woodhouse" userId="75da38f7-78fc-4033-8daf-f24bdf0751d0" providerId="ADAL" clId="{C9D9B231-F8CF-4C75-84AB-AB2CB846A4AC}"/>
    <pc:docChg chg="modSld">
      <pc:chgData name="Trudi Woodhouse" userId="75da38f7-78fc-4033-8daf-f24bdf0751d0" providerId="ADAL" clId="{C9D9B231-F8CF-4C75-84AB-AB2CB846A4AC}" dt="2022-04-19T08:28:54.928" v="13" actId="20577"/>
      <pc:docMkLst>
        <pc:docMk/>
      </pc:docMkLst>
      <pc:sldChg chg="modSp mod">
        <pc:chgData name="Trudi Woodhouse" userId="75da38f7-78fc-4033-8daf-f24bdf0751d0" providerId="ADAL" clId="{C9D9B231-F8CF-4C75-84AB-AB2CB846A4AC}" dt="2022-04-19T08:27:17.945" v="6" actId="6549"/>
        <pc:sldMkLst>
          <pc:docMk/>
          <pc:sldMk cId="2553235915" sldId="362"/>
        </pc:sldMkLst>
        <pc:spChg chg="mod">
          <ac:chgData name="Trudi Woodhouse" userId="75da38f7-78fc-4033-8daf-f24bdf0751d0" providerId="ADAL" clId="{C9D9B231-F8CF-4C75-84AB-AB2CB846A4AC}" dt="2022-04-19T08:27:17.945" v="6" actId="6549"/>
          <ac:spMkLst>
            <pc:docMk/>
            <pc:sldMk cId="2553235915" sldId="362"/>
            <ac:spMk id="8" creationId="{40CCBD00-BF1C-4FAA-BA40-36211C2498DC}"/>
          </ac:spMkLst>
        </pc:spChg>
      </pc:sldChg>
      <pc:sldChg chg="modSp mod">
        <pc:chgData name="Trudi Woodhouse" userId="75da38f7-78fc-4033-8daf-f24bdf0751d0" providerId="ADAL" clId="{C9D9B231-F8CF-4C75-84AB-AB2CB846A4AC}" dt="2022-04-19T08:28:24.040" v="11" actId="6549"/>
        <pc:sldMkLst>
          <pc:docMk/>
          <pc:sldMk cId="2988923061" sldId="365"/>
        </pc:sldMkLst>
        <pc:spChg chg="mod">
          <ac:chgData name="Trudi Woodhouse" userId="75da38f7-78fc-4033-8daf-f24bdf0751d0" providerId="ADAL" clId="{C9D9B231-F8CF-4C75-84AB-AB2CB846A4AC}" dt="2022-04-19T08:28:24.040" v="11" actId="6549"/>
          <ac:spMkLst>
            <pc:docMk/>
            <pc:sldMk cId="2988923061" sldId="365"/>
            <ac:spMk id="3" creationId="{7552CE23-A83E-40CF-B3ED-D7376E9F350D}"/>
          </ac:spMkLst>
        </pc:spChg>
      </pc:sldChg>
      <pc:sldChg chg="modSp mod">
        <pc:chgData name="Trudi Woodhouse" userId="75da38f7-78fc-4033-8daf-f24bdf0751d0" providerId="ADAL" clId="{C9D9B231-F8CF-4C75-84AB-AB2CB846A4AC}" dt="2022-04-19T08:27:57.771" v="9" actId="6549"/>
        <pc:sldMkLst>
          <pc:docMk/>
          <pc:sldMk cId="0" sldId="392"/>
        </pc:sldMkLst>
        <pc:spChg chg="mod">
          <ac:chgData name="Trudi Woodhouse" userId="75da38f7-78fc-4033-8daf-f24bdf0751d0" providerId="ADAL" clId="{C9D9B231-F8CF-4C75-84AB-AB2CB846A4AC}" dt="2022-04-19T08:27:57.771" v="9" actId="6549"/>
          <ac:spMkLst>
            <pc:docMk/>
            <pc:sldMk cId="0" sldId="392"/>
            <ac:spMk id="3" creationId="{09CEB8B0-9797-4E38-A7CE-8015C2A82BF2}"/>
          </ac:spMkLst>
        </pc:spChg>
      </pc:sldChg>
      <pc:sldChg chg="modSp mod">
        <pc:chgData name="Trudi Woodhouse" userId="75da38f7-78fc-4033-8daf-f24bdf0751d0" providerId="ADAL" clId="{C9D9B231-F8CF-4C75-84AB-AB2CB846A4AC}" dt="2022-04-19T08:28:37.473" v="12" actId="6549"/>
        <pc:sldMkLst>
          <pc:docMk/>
          <pc:sldMk cId="2469835089" sldId="430"/>
        </pc:sldMkLst>
        <pc:spChg chg="mod">
          <ac:chgData name="Trudi Woodhouse" userId="75da38f7-78fc-4033-8daf-f24bdf0751d0" providerId="ADAL" clId="{C9D9B231-F8CF-4C75-84AB-AB2CB846A4AC}" dt="2022-04-19T08:28:37.473" v="12" actId="6549"/>
          <ac:spMkLst>
            <pc:docMk/>
            <pc:sldMk cId="2469835089" sldId="430"/>
            <ac:spMk id="9" creationId="{76253255-6D56-451D-B625-5E1B6269739E}"/>
          </ac:spMkLst>
        </pc:spChg>
      </pc:sldChg>
      <pc:sldChg chg="modSp mod">
        <pc:chgData name="Trudi Woodhouse" userId="75da38f7-78fc-4033-8daf-f24bdf0751d0" providerId="ADAL" clId="{C9D9B231-F8CF-4C75-84AB-AB2CB846A4AC}" dt="2022-04-19T08:28:54.928" v="13" actId="20577"/>
        <pc:sldMkLst>
          <pc:docMk/>
          <pc:sldMk cId="489429984" sldId="432"/>
        </pc:sldMkLst>
        <pc:spChg chg="mod">
          <ac:chgData name="Trudi Woodhouse" userId="75da38f7-78fc-4033-8daf-f24bdf0751d0" providerId="ADAL" clId="{C9D9B231-F8CF-4C75-84AB-AB2CB846A4AC}" dt="2022-04-19T08:28:54.928" v="13" actId="20577"/>
          <ac:spMkLst>
            <pc:docMk/>
            <pc:sldMk cId="489429984" sldId="432"/>
            <ac:spMk id="9" creationId="{AE13EC9C-5480-4B1E-9AF4-08E4897FE494}"/>
          </ac:spMkLst>
        </pc:spChg>
      </pc:sldChg>
    </pc:docChg>
  </pc:docChgLst>
  <pc:docChgLst>
    <pc:chgData name="Samantha Sykes" userId="90c81e61-1625-4134-9dba-bbafe25093fa" providerId="ADAL" clId="{B2409BEA-6E29-47C6-8F66-3001E7BB43A6}"/>
    <pc:docChg chg="undo custSel addSld delSld modSld sldOrd">
      <pc:chgData name="Samantha Sykes" userId="90c81e61-1625-4134-9dba-bbafe25093fa" providerId="ADAL" clId="{B2409BEA-6E29-47C6-8F66-3001E7BB43A6}" dt="2022-04-13T13:25:40.918" v="649" actId="33524"/>
      <pc:docMkLst>
        <pc:docMk/>
      </pc:docMkLst>
      <pc:sldChg chg="modSp mod modClrScheme chgLayout">
        <pc:chgData name="Samantha Sykes" userId="90c81e61-1625-4134-9dba-bbafe25093fa" providerId="ADAL" clId="{B2409BEA-6E29-47C6-8F66-3001E7BB43A6}" dt="2022-04-13T09:41:54.139" v="27" actId="14100"/>
        <pc:sldMkLst>
          <pc:docMk/>
          <pc:sldMk cId="1396135407" sldId="357"/>
        </pc:sldMkLst>
        <pc:spChg chg="mod ord">
          <ac:chgData name="Samantha Sykes" userId="90c81e61-1625-4134-9dba-bbafe25093fa" providerId="ADAL" clId="{B2409BEA-6E29-47C6-8F66-3001E7BB43A6}" dt="2022-04-13T09:41:35.703" v="25" actId="20577"/>
          <ac:spMkLst>
            <pc:docMk/>
            <pc:sldMk cId="1396135407" sldId="357"/>
            <ac:spMk id="2" creationId="{007627E1-E7B4-5A43-896E-685CC40D0E5C}"/>
          </ac:spMkLst>
        </pc:spChg>
        <pc:spChg chg="mod ord">
          <ac:chgData name="Samantha Sykes" userId="90c81e61-1625-4134-9dba-bbafe25093fa" providerId="ADAL" clId="{B2409BEA-6E29-47C6-8F66-3001E7BB43A6}" dt="2022-04-13T09:41:54.139" v="27" actId="14100"/>
          <ac:spMkLst>
            <pc:docMk/>
            <pc:sldMk cId="1396135407" sldId="357"/>
            <ac:spMk id="5" creationId="{98ACCC5F-D207-4069-AED4-888EF5D33CC2}"/>
          </ac:spMkLst>
        </pc:spChg>
      </pc:sldChg>
      <pc:sldChg chg="modSp add del mod ord">
        <pc:chgData name="Samantha Sykes" userId="90c81e61-1625-4134-9dba-bbafe25093fa" providerId="ADAL" clId="{B2409BEA-6E29-47C6-8F66-3001E7BB43A6}" dt="2022-04-13T10:24:11.536" v="360" actId="47"/>
        <pc:sldMkLst>
          <pc:docMk/>
          <pc:sldMk cId="78483484" sldId="361"/>
        </pc:sldMkLst>
        <pc:spChg chg="mod">
          <ac:chgData name="Samantha Sykes" userId="90c81e61-1625-4134-9dba-bbafe25093fa" providerId="ADAL" clId="{B2409BEA-6E29-47C6-8F66-3001E7BB43A6}" dt="2022-04-13T09:50:49.290" v="284" actId="1076"/>
          <ac:spMkLst>
            <pc:docMk/>
            <pc:sldMk cId="78483484" sldId="361"/>
            <ac:spMk id="9" creationId="{6D26601F-9ADC-4D3C-A4EE-6D4F89020EB8}"/>
          </ac:spMkLst>
        </pc:spChg>
      </pc:sldChg>
      <pc:sldChg chg="modSp add mod ord">
        <pc:chgData name="Samantha Sykes" userId="90c81e61-1625-4134-9dba-bbafe25093fa" providerId="ADAL" clId="{B2409BEA-6E29-47C6-8F66-3001E7BB43A6}" dt="2022-04-13T09:54:36.217" v="358"/>
        <pc:sldMkLst>
          <pc:docMk/>
          <pc:sldMk cId="2553235915" sldId="362"/>
        </pc:sldMkLst>
        <pc:spChg chg="mod">
          <ac:chgData name="Samantha Sykes" userId="90c81e61-1625-4134-9dba-bbafe25093fa" providerId="ADAL" clId="{B2409BEA-6E29-47C6-8F66-3001E7BB43A6}" dt="2022-04-13T09:50:07.022" v="274" actId="20577"/>
          <ac:spMkLst>
            <pc:docMk/>
            <pc:sldMk cId="2553235915" sldId="362"/>
            <ac:spMk id="7" creationId="{DAAE2842-77EF-42C8-8F1B-9E5548059D6B}"/>
          </ac:spMkLst>
        </pc:spChg>
        <pc:spChg chg="mod">
          <ac:chgData name="Samantha Sykes" userId="90c81e61-1625-4134-9dba-bbafe25093fa" providerId="ADAL" clId="{B2409BEA-6E29-47C6-8F66-3001E7BB43A6}" dt="2022-04-13T09:50:00.902" v="267" actId="113"/>
          <ac:spMkLst>
            <pc:docMk/>
            <pc:sldMk cId="2553235915" sldId="362"/>
            <ac:spMk id="8" creationId="{40CCBD00-BF1C-4FAA-BA40-36211C2498DC}"/>
          </ac:spMkLst>
        </pc:spChg>
      </pc:sldChg>
      <pc:sldChg chg="modSp add mod">
        <pc:chgData name="Samantha Sykes" userId="90c81e61-1625-4134-9dba-bbafe25093fa" providerId="ADAL" clId="{B2409BEA-6E29-47C6-8F66-3001E7BB43A6}" dt="2022-04-13T09:52:18.202" v="343" actId="1076"/>
        <pc:sldMkLst>
          <pc:docMk/>
          <pc:sldMk cId="2988923061" sldId="365"/>
        </pc:sldMkLst>
        <pc:spChg chg="mod">
          <ac:chgData name="Samantha Sykes" userId="90c81e61-1625-4134-9dba-bbafe25093fa" providerId="ADAL" clId="{B2409BEA-6E29-47C6-8F66-3001E7BB43A6}" dt="2022-04-13T09:52:18.202" v="343" actId="1076"/>
          <ac:spMkLst>
            <pc:docMk/>
            <pc:sldMk cId="2988923061" sldId="365"/>
            <ac:spMk id="2" creationId="{A37534C9-4D33-443D-9B17-3B6DE15BA527}"/>
          </ac:spMkLst>
        </pc:spChg>
        <pc:spChg chg="mod">
          <ac:chgData name="Samantha Sykes" userId="90c81e61-1625-4134-9dba-bbafe25093fa" providerId="ADAL" clId="{B2409BEA-6E29-47C6-8F66-3001E7BB43A6}" dt="2022-04-13T09:52:15.586" v="342" actId="1076"/>
          <ac:spMkLst>
            <pc:docMk/>
            <pc:sldMk cId="2988923061" sldId="365"/>
            <ac:spMk id="3" creationId="{7552CE23-A83E-40CF-B3ED-D7376E9F350D}"/>
          </ac:spMkLst>
        </pc:spChg>
      </pc:sldChg>
      <pc:sldChg chg="modSp mod">
        <pc:chgData name="Samantha Sykes" userId="90c81e61-1625-4134-9dba-bbafe25093fa" providerId="ADAL" clId="{B2409BEA-6E29-47C6-8F66-3001E7BB43A6}" dt="2022-04-13T13:25:40.918" v="649" actId="33524"/>
        <pc:sldMkLst>
          <pc:docMk/>
          <pc:sldMk cId="2310620335" sldId="373"/>
        </pc:sldMkLst>
        <pc:spChg chg="mod">
          <ac:chgData name="Samantha Sykes" userId="90c81e61-1625-4134-9dba-bbafe25093fa" providerId="ADAL" clId="{B2409BEA-6E29-47C6-8F66-3001E7BB43A6}" dt="2022-04-13T13:25:40.918" v="649" actId="33524"/>
          <ac:spMkLst>
            <pc:docMk/>
            <pc:sldMk cId="2310620335" sldId="373"/>
            <ac:spMk id="5" creationId="{94AC0D96-E807-4321-B11C-3B92A955EE05}"/>
          </ac:spMkLst>
        </pc:spChg>
      </pc:sldChg>
      <pc:sldChg chg="del">
        <pc:chgData name="Samantha Sykes" userId="90c81e61-1625-4134-9dba-bbafe25093fa" providerId="ADAL" clId="{B2409BEA-6E29-47C6-8F66-3001E7BB43A6}" dt="2022-04-13T09:45:08.370" v="99" actId="47"/>
        <pc:sldMkLst>
          <pc:docMk/>
          <pc:sldMk cId="2820402784" sldId="374"/>
        </pc:sldMkLst>
      </pc:sldChg>
      <pc:sldChg chg="del">
        <pc:chgData name="Samantha Sykes" userId="90c81e61-1625-4134-9dba-bbafe25093fa" providerId="ADAL" clId="{B2409BEA-6E29-47C6-8F66-3001E7BB43A6}" dt="2022-04-13T09:45:09.446" v="100" actId="47"/>
        <pc:sldMkLst>
          <pc:docMk/>
          <pc:sldMk cId="2849659857" sldId="375"/>
        </pc:sldMkLst>
      </pc:sldChg>
      <pc:sldChg chg="del">
        <pc:chgData name="Samantha Sykes" userId="90c81e61-1625-4134-9dba-bbafe25093fa" providerId="ADAL" clId="{B2409BEA-6E29-47C6-8F66-3001E7BB43A6}" dt="2022-04-13T13:08:12.153" v="366" actId="47"/>
        <pc:sldMkLst>
          <pc:docMk/>
          <pc:sldMk cId="2825236721" sldId="376"/>
        </pc:sldMkLst>
      </pc:sldChg>
      <pc:sldChg chg="modSp del mod">
        <pc:chgData name="Samantha Sykes" userId="90c81e61-1625-4134-9dba-bbafe25093fa" providerId="ADAL" clId="{B2409BEA-6E29-47C6-8F66-3001E7BB43A6}" dt="2022-04-13T13:08:09.184" v="363" actId="47"/>
        <pc:sldMkLst>
          <pc:docMk/>
          <pc:sldMk cId="2398260540" sldId="377"/>
        </pc:sldMkLst>
        <pc:spChg chg="mod">
          <ac:chgData name="Samantha Sykes" userId="90c81e61-1625-4134-9dba-bbafe25093fa" providerId="ADAL" clId="{B2409BEA-6E29-47C6-8F66-3001E7BB43A6}" dt="2022-04-13T10:28:26.664" v="361" actId="20577"/>
          <ac:spMkLst>
            <pc:docMk/>
            <pc:sldMk cId="2398260540" sldId="377"/>
            <ac:spMk id="9" creationId="{76253255-6D56-451D-B625-5E1B6269739E}"/>
          </ac:spMkLst>
        </pc:spChg>
      </pc:sldChg>
      <pc:sldChg chg="del">
        <pc:chgData name="Samantha Sykes" userId="90c81e61-1625-4134-9dba-bbafe25093fa" providerId="ADAL" clId="{B2409BEA-6E29-47C6-8F66-3001E7BB43A6}" dt="2022-04-13T09:45:10.147" v="101" actId="47"/>
        <pc:sldMkLst>
          <pc:docMk/>
          <pc:sldMk cId="0" sldId="379"/>
        </pc:sldMkLst>
      </pc:sldChg>
      <pc:sldChg chg="del">
        <pc:chgData name="Samantha Sykes" userId="90c81e61-1625-4134-9dba-bbafe25093fa" providerId="ADAL" clId="{B2409BEA-6E29-47C6-8F66-3001E7BB43A6}" dt="2022-04-13T09:45:16.868" v="109" actId="47"/>
        <pc:sldMkLst>
          <pc:docMk/>
          <pc:sldMk cId="2096023974" sldId="387"/>
        </pc:sldMkLst>
      </pc:sldChg>
      <pc:sldChg chg="del">
        <pc:chgData name="Samantha Sykes" userId="90c81e61-1625-4134-9dba-bbafe25093fa" providerId="ADAL" clId="{B2409BEA-6E29-47C6-8F66-3001E7BB43A6}" dt="2022-04-13T09:45:11.732" v="103" actId="47"/>
        <pc:sldMkLst>
          <pc:docMk/>
          <pc:sldMk cId="3839321651" sldId="391"/>
        </pc:sldMkLst>
      </pc:sldChg>
      <pc:sldChg chg="addSp delSp modSp add mod ord modClrScheme chgLayout">
        <pc:chgData name="Samantha Sykes" userId="90c81e61-1625-4134-9dba-bbafe25093fa" providerId="ADAL" clId="{B2409BEA-6E29-47C6-8F66-3001E7BB43A6}" dt="2022-04-13T13:19:33.803" v="648" actId="1076"/>
        <pc:sldMkLst>
          <pc:docMk/>
          <pc:sldMk cId="0" sldId="392"/>
        </pc:sldMkLst>
        <pc:spChg chg="mod ord">
          <ac:chgData name="Samantha Sykes" userId="90c81e61-1625-4134-9dba-bbafe25093fa" providerId="ADAL" clId="{B2409BEA-6E29-47C6-8F66-3001E7BB43A6}" dt="2022-04-13T13:19:33.803" v="648" actId="1076"/>
          <ac:spMkLst>
            <pc:docMk/>
            <pc:sldMk cId="0" sldId="392"/>
            <ac:spMk id="2" creationId="{911FF35F-87CC-46D3-9D48-1FBC04EEA5E0}"/>
          </ac:spMkLst>
        </pc:spChg>
        <pc:spChg chg="mod ord">
          <ac:chgData name="Samantha Sykes" userId="90c81e61-1625-4134-9dba-bbafe25093fa" providerId="ADAL" clId="{B2409BEA-6E29-47C6-8F66-3001E7BB43A6}" dt="2022-04-13T13:19:23.049" v="646" actId="948"/>
          <ac:spMkLst>
            <pc:docMk/>
            <pc:sldMk cId="0" sldId="392"/>
            <ac:spMk id="3" creationId="{09CEB8B0-9797-4E38-A7CE-8015C2A82BF2}"/>
          </ac:spMkLst>
        </pc:spChg>
        <pc:spChg chg="add del mod ord">
          <ac:chgData name="Samantha Sykes" userId="90c81e61-1625-4134-9dba-bbafe25093fa" providerId="ADAL" clId="{B2409BEA-6E29-47C6-8F66-3001E7BB43A6}" dt="2022-04-13T13:10:02.049" v="369" actId="700"/>
          <ac:spMkLst>
            <pc:docMk/>
            <pc:sldMk cId="0" sldId="392"/>
            <ac:spMk id="7" creationId="{6F23E4E5-AA35-4F24-B17A-70FB31CE9839}"/>
          </ac:spMkLst>
        </pc:spChg>
        <pc:spChg chg="add del mod ord">
          <ac:chgData name="Samantha Sykes" userId="90c81e61-1625-4134-9dba-bbafe25093fa" providerId="ADAL" clId="{B2409BEA-6E29-47C6-8F66-3001E7BB43A6}" dt="2022-04-13T13:11:19.608" v="380" actId="931"/>
          <ac:spMkLst>
            <pc:docMk/>
            <pc:sldMk cId="0" sldId="392"/>
            <ac:spMk id="8" creationId="{897D6B5E-EBB4-4B4E-B85B-757F9CA833F6}"/>
          </ac:spMkLst>
        </pc:spChg>
        <pc:spChg chg="del mod">
          <ac:chgData name="Samantha Sykes" userId="90c81e61-1625-4134-9dba-bbafe25093fa" providerId="ADAL" clId="{B2409BEA-6E29-47C6-8F66-3001E7BB43A6}" dt="2022-04-13T13:14:54.911" v="470" actId="478"/>
          <ac:spMkLst>
            <pc:docMk/>
            <pc:sldMk cId="0" sldId="392"/>
            <ac:spMk id="9" creationId="{6B5DB2AC-BE1C-4A7C-B0D0-16053B8A0651}"/>
          </ac:spMkLst>
        </pc:spChg>
        <pc:spChg chg="del">
          <ac:chgData name="Samantha Sykes" userId="90c81e61-1625-4134-9dba-bbafe25093fa" providerId="ADAL" clId="{B2409BEA-6E29-47C6-8F66-3001E7BB43A6}" dt="2022-04-13T13:10:15.306" v="373" actId="478"/>
          <ac:spMkLst>
            <pc:docMk/>
            <pc:sldMk cId="0" sldId="392"/>
            <ac:spMk id="11" creationId="{666CE855-95F8-4408-8F28-3F6B47621A5A}"/>
          </ac:spMkLst>
        </pc:spChg>
        <pc:picChg chg="add mod">
          <ac:chgData name="Samantha Sykes" userId="90c81e61-1625-4134-9dba-bbafe25093fa" providerId="ADAL" clId="{B2409BEA-6E29-47C6-8F66-3001E7BB43A6}" dt="2022-04-13T13:12:58.076" v="424" actId="14100"/>
          <ac:picMkLst>
            <pc:docMk/>
            <pc:sldMk cId="0" sldId="392"/>
            <ac:picMk id="12" creationId="{05095611-D2DC-494C-8BFD-399733CCEE23}"/>
          </ac:picMkLst>
        </pc:picChg>
      </pc:sldChg>
      <pc:sldChg chg="del">
        <pc:chgData name="Samantha Sykes" userId="90c81e61-1625-4134-9dba-bbafe25093fa" providerId="ADAL" clId="{B2409BEA-6E29-47C6-8F66-3001E7BB43A6}" dt="2022-04-13T09:45:10.888" v="102" actId="47"/>
        <pc:sldMkLst>
          <pc:docMk/>
          <pc:sldMk cId="566851675" sldId="403"/>
        </pc:sldMkLst>
      </pc:sldChg>
      <pc:sldChg chg="del">
        <pc:chgData name="Samantha Sykes" userId="90c81e61-1625-4134-9dba-bbafe25093fa" providerId="ADAL" clId="{B2409BEA-6E29-47C6-8F66-3001E7BB43A6}" dt="2022-04-13T09:45:12.382" v="104" actId="47"/>
        <pc:sldMkLst>
          <pc:docMk/>
          <pc:sldMk cId="0" sldId="404"/>
        </pc:sldMkLst>
      </pc:sldChg>
      <pc:sldChg chg="del">
        <pc:chgData name="Samantha Sykes" userId="90c81e61-1625-4134-9dba-bbafe25093fa" providerId="ADAL" clId="{B2409BEA-6E29-47C6-8F66-3001E7BB43A6}" dt="2022-04-13T09:45:13.862" v="106" actId="47"/>
        <pc:sldMkLst>
          <pc:docMk/>
          <pc:sldMk cId="0" sldId="405"/>
        </pc:sldMkLst>
      </pc:sldChg>
      <pc:sldChg chg="del">
        <pc:chgData name="Samantha Sykes" userId="90c81e61-1625-4134-9dba-bbafe25093fa" providerId="ADAL" clId="{B2409BEA-6E29-47C6-8F66-3001E7BB43A6}" dt="2022-04-13T09:45:15.139" v="107" actId="47"/>
        <pc:sldMkLst>
          <pc:docMk/>
          <pc:sldMk cId="0" sldId="406"/>
        </pc:sldMkLst>
      </pc:sldChg>
      <pc:sldChg chg="del">
        <pc:chgData name="Samantha Sykes" userId="90c81e61-1625-4134-9dba-bbafe25093fa" providerId="ADAL" clId="{B2409BEA-6E29-47C6-8F66-3001E7BB43A6}" dt="2022-04-13T09:45:15.980" v="108" actId="47"/>
        <pc:sldMkLst>
          <pc:docMk/>
          <pc:sldMk cId="0" sldId="407"/>
        </pc:sldMkLst>
      </pc:sldChg>
      <pc:sldChg chg="del">
        <pc:chgData name="Samantha Sykes" userId="90c81e61-1625-4134-9dba-bbafe25093fa" providerId="ADAL" clId="{B2409BEA-6E29-47C6-8F66-3001E7BB43A6}" dt="2022-04-13T09:45:17.354" v="110" actId="47"/>
        <pc:sldMkLst>
          <pc:docMk/>
          <pc:sldMk cId="0" sldId="408"/>
        </pc:sldMkLst>
      </pc:sldChg>
      <pc:sldChg chg="del">
        <pc:chgData name="Samantha Sykes" userId="90c81e61-1625-4134-9dba-bbafe25093fa" providerId="ADAL" clId="{B2409BEA-6E29-47C6-8F66-3001E7BB43A6}" dt="2022-04-13T09:45:18.086" v="111" actId="47"/>
        <pc:sldMkLst>
          <pc:docMk/>
          <pc:sldMk cId="0" sldId="409"/>
        </pc:sldMkLst>
      </pc:sldChg>
      <pc:sldChg chg="del">
        <pc:chgData name="Samantha Sykes" userId="90c81e61-1625-4134-9dba-bbafe25093fa" providerId="ADAL" clId="{B2409BEA-6E29-47C6-8F66-3001E7BB43A6}" dt="2022-04-13T09:45:18.641" v="112" actId="47"/>
        <pc:sldMkLst>
          <pc:docMk/>
          <pc:sldMk cId="3269122262" sldId="410"/>
        </pc:sldMkLst>
      </pc:sldChg>
      <pc:sldChg chg="del">
        <pc:chgData name="Samantha Sykes" userId="90c81e61-1625-4134-9dba-bbafe25093fa" providerId="ADAL" clId="{B2409BEA-6E29-47C6-8F66-3001E7BB43A6}" dt="2022-04-13T09:45:13.144" v="105" actId="47"/>
        <pc:sldMkLst>
          <pc:docMk/>
          <pc:sldMk cId="2488177049" sldId="413"/>
        </pc:sldMkLst>
      </pc:sldChg>
      <pc:sldChg chg="del">
        <pc:chgData name="Samantha Sykes" userId="90c81e61-1625-4134-9dba-bbafe25093fa" providerId="ADAL" clId="{B2409BEA-6E29-47C6-8F66-3001E7BB43A6}" dt="2022-04-13T13:08:10.188" v="364" actId="47"/>
        <pc:sldMkLst>
          <pc:docMk/>
          <pc:sldMk cId="3194891503" sldId="414"/>
        </pc:sldMkLst>
      </pc:sldChg>
      <pc:sldChg chg="del">
        <pc:chgData name="Samantha Sykes" userId="90c81e61-1625-4134-9dba-bbafe25093fa" providerId="ADAL" clId="{B2409BEA-6E29-47C6-8F66-3001E7BB43A6}" dt="2022-04-13T13:08:10.852" v="365" actId="47"/>
        <pc:sldMkLst>
          <pc:docMk/>
          <pc:sldMk cId="4028073464" sldId="416"/>
        </pc:sldMkLst>
      </pc:sldChg>
      <pc:sldChg chg="addSp delSp modSp add mod modClrScheme chgLayout">
        <pc:chgData name="Samantha Sykes" userId="90c81e61-1625-4134-9dba-bbafe25093fa" providerId="ADAL" clId="{B2409BEA-6E29-47C6-8F66-3001E7BB43A6}" dt="2022-04-13T09:53:07.511" v="346" actId="700"/>
        <pc:sldMkLst>
          <pc:docMk/>
          <pc:sldMk cId="0" sldId="417"/>
        </pc:sldMkLst>
        <pc:spChg chg="mod ord">
          <ac:chgData name="Samantha Sykes" userId="90c81e61-1625-4134-9dba-bbafe25093fa" providerId="ADAL" clId="{B2409BEA-6E29-47C6-8F66-3001E7BB43A6}" dt="2022-04-13T09:53:07.511" v="346" actId="700"/>
          <ac:spMkLst>
            <pc:docMk/>
            <pc:sldMk cId="0" sldId="417"/>
            <ac:spMk id="2" creationId="{7F8CCD6B-CC4F-4B8D-8CE1-CE237EFD11C8}"/>
          </ac:spMkLst>
        </pc:spChg>
        <pc:spChg chg="add del mod ord">
          <ac:chgData name="Samantha Sykes" userId="90c81e61-1625-4134-9dba-bbafe25093fa" providerId="ADAL" clId="{B2409BEA-6E29-47C6-8F66-3001E7BB43A6}" dt="2022-04-13T09:53:07.511" v="346" actId="700"/>
          <ac:spMkLst>
            <pc:docMk/>
            <pc:sldMk cId="0" sldId="417"/>
            <ac:spMk id="3" creationId="{5B315D08-F398-4379-8AAA-7833B384C5B1}"/>
          </ac:spMkLst>
        </pc:spChg>
      </pc:sldChg>
      <pc:sldChg chg="add">
        <pc:chgData name="Samantha Sykes" userId="90c81e61-1625-4134-9dba-bbafe25093fa" providerId="ADAL" clId="{B2409BEA-6E29-47C6-8F66-3001E7BB43A6}" dt="2022-04-13T10:24:04.933" v="359"/>
        <pc:sldMkLst>
          <pc:docMk/>
          <pc:sldMk cId="366104379" sldId="429"/>
        </pc:sldMkLst>
      </pc:sldChg>
      <pc:sldChg chg="add">
        <pc:chgData name="Samantha Sykes" userId="90c81e61-1625-4134-9dba-bbafe25093fa" providerId="ADAL" clId="{B2409BEA-6E29-47C6-8F66-3001E7BB43A6}" dt="2022-04-13T13:08:06.054" v="362"/>
        <pc:sldMkLst>
          <pc:docMk/>
          <pc:sldMk cId="2469835089" sldId="430"/>
        </pc:sldMkLst>
      </pc:sldChg>
      <pc:sldChg chg="add">
        <pc:chgData name="Samantha Sykes" userId="90c81e61-1625-4134-9dba-bbafe25093fa" providerId="ADAL" clId="{B2409BEA-6E29-47C6-8F66-3001E7BB43A6}" dt="2022-04-13T13:08:06.054" v="362"/>
        <pc:sldMkLst>
          <pc:docMk/>
          <pc:sldMk cId="3494438417" sldId="431"/>
        </pc:sldMkLst>
      </pc:sldChg>
      <pc:sldChg chg="add">
        <pc:chgData name="Samantha Sykes" userId="90c81e61-1625-4134-9dba-bbafe25093fa" providerId="ADAL" clId="{B2409BEA-6E29-47C6-8F66-3001E7BB43A6}" dt="2022-04-13T13:08:06.054" v="362"/>
        <pc:sldMkLst>
          <pc:docMk/>
          <pc:sldMk cId="489429984" sldId="432"/>
        </pc:sldMkLst>
      </pc:sldChg>
      <pc:sldChg chg="add">
        <pc:chgData name="Samantha Sykes" userId="90c81e61-1625-4134-9dba-bbafe25093fa" providerId="ADAL" clId="{B2409BEA-6E29-47C6-8F66-3001E7BB43A6}" dt="2022-04-13T13:08:06.054" v="362"/>
        <pc:sldMkLst>
          <pc:docMk/>
          <pc:sldMk cId="4009094901" sldId="433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75B750-D55E-4114-9467-4AEBB345FA12}" type="doc">
      <dgm:prSet loTypeId="urn:microsoft.com/office/officeart/2018/5/layout/IconLeafLabelList" loCatId="icon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D6EB5AB3-6861-42C2-9C3D-725A9FFE65A1}">
      <dgm:prSet phldrT="[Text]"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1800" b="0" cap="none">
              <a:latin typeface="+mj-lt"/>
            </a:rPr>
            <a:t>Higher education</a:t>
          </a:r>
          <a:endParaRPr lang="en-GB" sz="1800" b="0" i="0" u="none" strike="noStrike" cap="none" baseline="0" noProof="0">
            <a:latin typeface="+mj-lt"/>
            <a:cs typeface="Calibri Light"/>
          </a:endParaRPr>
        </a:p>
      </dgm:t>
    </dgm:pt>
    <dgm:pt modelId="{96BEFF7B-9E86-420F-98F0-A490FCC02507}" type="parTrans" cxnId="{79DF289B-813A-4188-9094-901D7589B083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6EBA6B0D-057A-409A-95C2-8E0F5D68886B}" type="sibTrans" cxnId="{79DF289B-813A-4188-9094-901D7589B083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91FECA44-96FD-4828-92EC-CEFB3630EECA}">
      <dgm:prSet phldrT="[Text]"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1750" b="0" cap="none" dirty="0">
              <a:latin typeface="+mj-lt"/>
            </a:rPr>
            <a:t>Apprenticeships</a:t>
          </a:r>
          <a:endParaRPr lang="en-GB" sz="1800" b="0" cap="none" dirty="0">
            <a:latin typeface="+mj-lt"/>
          </a:endParaRPr>
        </a:p>
      </dgm:t>
    </dgm:pt>
    <dgm:pt modelId="{0A58372A-66E5-4281-82E8-A83DE9DA3F0A}" type="parTrans" cxnId="{3BC97B06-3049-4490-8930-A7285EB1EAED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4AAE0BFC-9CC6-4F73-B6FE-06EA2F2AE349}" type="sibTrans" cxnId="{3BC97B06-3049-4490-8930-A7285EB1EAED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7CDA7D70-7423-43BE-B04D-A0527E396E1D}">
      <dgm:prSet phldrT="[Text]"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1800" b="0" cap="none">
              <a:latin typeface="+mj-lt"/>
            </a:rPr>
            <a:t>Studying abroad</a:t>
          </a:r>
        </a:p>
      </dgm:t>
    </dgm:pt>
    <dgm:pt modelId="{3B6764CE-0884-4DFE-B6FF-37329FBDC1B6}" type="parTrans" cxnId="{B04D4DAA-8C7F-400B-ACC4-1D5D58891DAA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5BCE30D9-03FC-4BB4-9F6C-5468D9D1D2AC}" type="sibTrans" cxnId="{B04D4DAA-8C7F-400B-ACC4-1D5D58891DAA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B52CBEBB-6F7A-4399-B0CD-B69663FEA157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1800" b="0" cap="none">
              <a:latin typeface="+mj-lt"/>
            </a:rPr>
            <a:t>Gap year</a:t>
          </a:r>
          <a:endParaRPr lang="en-GB" sz="1800" b="0">
            <a:latin typeface="+mj-lt"/>
          </a:endParaRPr>
        </a:p>
      </dgm:t>
    </dgm:pt>
    <dgm:pt modelId="{1423C269-B6AA-4469-9B18-CECE407521AA}" type="parTrans" cxnId="{0548A49C-CFC4-4D77-9B0B-9AC1CB06072C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947048E2-D6E0-4B7A-8215-C026B6085E53}" type="sibTrans" cxnId="{0548A49C-CFC4-4D77-9B0B-9AC1CB06072C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A5BA2B8B-5A4E-4C7E-B695-6432D82060E0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1800" b="0" cap="none">
              <a:latin typeface="+mj-lt"/>
            </a:rPr>
            <a:t>Getting a job</a:t>
          </a:r>
          <a:endParaRPr lang="en-GB" sz="1800" b="0">
            <a:latin typeface="+mj-lt"/>
          </a:endParaRPr>
        </a:p>
      </dgm:t>
    </dgm:pt>
    <dgm:pt modelId="{CD90B12D-F367-4B28-9000-5419EAC61B46}" type="parTrans" cxnId="{8AB85C90-A44F-4E9F-8BCF-C5F897D8E632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82FE9E00-1491-442D-8FAA-4C33F6ADBCFE}" type="sibTrans" cxnId="{8AB85C90-A44F-4E9F-8BCF-C5F897D8E632}">
      <dgm:prSet/>
      <dgm:spPr/>
      <dgm:t>
        <a:bodyPr/>
        <a:lstStyle/>
        <a:p>
          <a:endParaRPr lang="en-GB" sz="1800">
            <a:solidFill>
              <a:schemeClr val="tx1"/>
            </a:solidFill>
          </a:endParaRPr>
        </a:p>
      </dgm:t>
    </dgm:pt>
    <dgm:pt modelId="{FCF8012B-EB7A-464C-B8D9-19E42329FE36}" type="pres">
      <dgm:prSet presAssocID="{B675B750-D55E-4114-9467-4AEBB345FA12}" presName="root" presStyleCnt="0">
        <dgm:presLayoutVars>
          <dgm:dir/>
          <dgm:resizeHandles val="exact"/>
        </dgm:presLayoutVars>
      </dgm:prSet>
      <dgm:spPr/>
    </dgm:pt>
    <dgm:pt modelId="{4B832157-A5A9-4C61-A954-96B0E6906D30}" type="pres">
      <dgm:prSet presAssocID="{D6EB5AB3-6861-42C2-9C3D-725A9FFE65A1}" presName="compNode" presStyleCnt="0"/>
      <dgm:spPr/>
    </dgm:pt>
    <dgm:pt modelId="{147F0E0B-3389-4F1F-B6F3-CC8D315FD19C}" type="pres">
      <dgm:prSet presAssocID="{D6EB5AB3-6861-42C2-9C3D-725A9FFE65A1}" presName="iconBgRect" presStyleLbl="bgShp" presStyleIdx="0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84CD5F33-D052-4F2A-B07F-E72982AD8215}" type="pres">
      <dgm:prSet presAssocID="{D6EB5AB3-6861-42C2-9C3D-725A9FFE65A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4A98969F-EC9F-4465-AE7C-F59B729B3CBD}" type="pres">
      <dgm:prSet presAssocID="{D6EB5AB3-6861-42C2-9C3D-725A9FFE65A1}" presName="spaceRect" presStyleCnt="0"/>
      <dgm:spPr/>
    </dgm:pt>
    <dgm:pt modelId="{A2C52252-5492-4D6A-8A72-0472BF3E030B}" type="pres">
      <dgm:prSet presAssocID="{D6EB5AB3-6861-42C2-9C3D-725A9FFE65A1}" presName="textRect" presStyleLbl="revTx" presStyleIdx="0" presStyleCnt="5">
        <dgm:presLayoutVars>
          <dgm:chMax val="1"/>
          <dgm:chPref val="1"/>
        </dgm:presLayoutVars>
      </dgm:prSet>
      <dgm:spPr/>
    </dgm:pt>
    <dgm:pt modelId="{C3E98D3E-5AFC-4311-A699-6C0D88AA8A41}" type="pres">
      <dgm:prSet presAssocID="{6EBA6B0D-057A-409A-95C2-8E0F5D68886B}" presName="sibTrans" presStyleCnt="0"/>
      <dgm:spPr/>
    </dgm:pt>
    <dgm:pt modelId="{7B7A0FC4-4766-48D3-B540-18438A9E16F3}" type="pres">
      <dgm:prSet presAssocID="{91FECA44-96FD-4828-92EC-CEFB3630EECA}" presName="compNode" presStyleCnt="0"/>
      <dgm:spPr/>
    </dgm:pt>
    <dgm:pt modelId="{F3D85CDB-6AD6-46B0-B8D7-B411D11E4636}" type="pres">
      <dgm:prSet presAssocID="{91FECA44-96FD-4828-92EC-CEFB3630EECA}" presName="iconBgRect" presStyleLbl="bgShp" presStyleIdx="1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62AA9534-BC25-4B3F-B9BC-AA164445A2C5}" type="pres">
      <dgm:prSet presAssocID="{91FECA44-96FD-4828-92EC-CEFB3630EEC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iefcase"/>
        </a:ext>
      </dgm:extLst>
    </dgm:pt>
    <dgm:pt modelId="{4B9BE623-9900-4A89-8075-0BBE75C54564}" type="pres">
      <dgm:prSet presAssocID="{91FECA44-96FD-4828-92EC-CEFB3630EECA}" presName="spaceRect" presStyleCnt="0"/>
      <dgm:spPr/>
    </dgm:pt>
    <dgm:pt modelId="{4D58AFDC-0778-4BDB-A08D-62A10077DD53}" type="pres">
      <dgm:prSet presAssocID="{91FECA44-96FD-4828-92EC-CEFB3630EECA}" presName="textRect" presStyleLbl="revTx" presStyleIdx="1" presStyleCnt="5" custScaleX="108945">
        <dgm:presLayoutVars>
          <dgm:chMax val="1"/>
          <dgm:chPref val="1"/>
        </dgm:presLayoutVars>
      </dgm:prSet>
      <dgm:spPr/>
    </dgm:pt>
    <dgm:pt modelId="{3DDF44EA-1213-4EDC-8A61-41A6D7317813}" type="pres">
      <dgm:prSet presAssocID="{4AAE0BFC-9CC6-4F73-B6FE-06EA2F2AE349}" presName="sibTrans" presStyleCnt="0"/>
      <dgm:spPr/>
    </dgm:pt>
    <dgm:pt modelId="{A526893A-3186-4159-A613-23551D097152}" type="pres">
      <dgm:prSet presAssocID="{7CDA7D70-7423-43BE-B04D-A0527E396E1D}" presName="compNode" presStyleCnt="0"/>
      <dgm:spPr/>
    </dgm:pt>
    <dgm:pt modelId="{1FDC76F1-2A12-499B-A052-2BF375205DC8}" type="pres">
      <dgm:prSet presAssocID="{7CDA7D70-7423-43BE-B04D-A0527E396E1D}" presName="iconBgRect" presStyleLbl="bgShp" presStyleIdx="2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14F966E3-79AD-4D79-A9F6-4C206CD81EF2}" type="pres">
      <dgm:prSet presAssocID="{7CDA7D70-7423-43BE-B04D-A0527E396E1D}" presName="iconRect" presStyleLbl="node1" presStyleIdx="2" presStyleCnt="5" custAng="218951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irplane"/>
        </a:ext>
      </dgm:extLst>
    </dgm:pt>
    <dgm:pt modelId="{57ADF148-5360-4D8B-8A7D-572367AECA81}" type="pres">
      <dgm:prSet presAssocID="{7CDA7D70-7423-43BE-B04D-A0527E396E1D}" presName="spaceRect" presStyleCnt="0"/>
      <dgm:spPr/>
    </dgm:pt>
    <dgm:pt modelId="{10236270-E10F-4009-89A6-1703EE4C6AB1}" type="pres">
      <dgm:prSet presAssocID="{7CDA7D70-7423-43BE-B04D-A0527E396E1D}" presName="textRect" presStyleLbl="revTx" presStyleIdx="2" presStyleCnt="5">
        <dgm:presLayoutVars>
          <dgm:chMax val="1"/>
          <dgm:chPref val="1"/>
        </dgm:presLayoutVars>
      </dgm:prSet>
      <dgm:spPr/>
    </dgm:pt>
    <dgm:pt modelId="{052A9626-317A-4512-9E65-E3578AEB11A4}" type="pres">
      <dgm:prSet presAssocID="{5BCE30D9-03FC-4BB4-9F6C-5468D9D1D2AC}" presName="sibTrans" presStyleCnt="0"/>
      <dgm:spPr/>
    </dgm:pt>
    <dgm:pt modelId="{0F911E95-73B7-4866-A8D9-91AC3444CC60}" type="pres">
      <dgm:prSet presAssocID="{B52CBEBB-6F7A-4399-B0CD-B69663FEA157}" presName="compNode" presStyleCnt="0"/>
      <dgm:spPr/>
    </dgm:pt>
    <dgm:pt modelId="{85F07643-39BA-442D-AA96-CE8150BC8E35}" type="pres">
      <dgm:prSet presAssocID="{B52CBEBB-6F7A-4399-B0CD-B69663FEA157}" presName="iconBgRect" presStyleLbl="bgShp" presStyleIdx="3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D7071DA3-9DF3-44F3-91BC-1B157B696D45}" type="pres">
      <dgm:prSet presAssocID="{B52CBEBB-6F7A-4399-B0CD-B69663FEA15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untain scene"/>
        </a:ext>
      </dgm:extLst>
    </dgm:pt>
    <dgm:pt modelId="{C7C437B4-E165-40DD-A937-73DDF85C6473}" type="pres">
      <dgm:prSet presAssocID="{B52CBEBB-6F7A-4399-B0CD-B69663FEA157}" presName="spaceRect" presStyleCnt="0"/>
      <dgm:spPr/>
    </dgm:pt>
    <dgm:pt modelId="{114FC8B5-2BDE-4F8A-AED2-B2C221876442}" type="pres">
      <dgm:prSet presAssocID="{B52CBEBB-6F7A-4399-B0CD-B69663FEA157}" presName="textRect" presStyleLbl="revTx" presStyleIdx="3" presStyleCnt="5">
        <dgm:presLayoutVars>
          <dgm:chMax val="1"/>
          <dgm:chPref val="1"/>
        </dgm:presLayoutVars>
      </dgm:prSet>
      <dgm:spPr/>
    </dgm:pt>
    <dgm:pt modelId="{6BFBC277-CBCF-4E50-BD0C-D115E0D10135}" type="pres">
      <dgm:prSet presAssocID="{947048E2-D6E0-4B7A-8215-C026B6085E53}" presName="sibTrans" presStyleCnt="0"/>
      <dgm:spPr/>
    </dgm:pt>
    <dgm:pt modelId="{24703F72-EC02-473A-B057-FF67806B8386}" type="pres">
      <dgm:prSet presAssocID="{A5BA2B8B-5A4E-4C7E-B695-6432D82060E0}" presName="compNode" presStyleCnt="0"/>
      <dgm:spPr/>
    </dgm:pt>
    <dgm:pt modelId="{917E4EEE-F4B1-47A3-8845-BAE3FA8736FD}" type="pres">
      <dgm:prSet presAssocID="{A5BA2B8B-5A4E-4C7E-B695-6432D82060E0}" presName="iconBgRect" presStyleLbl="bgShp" presStyleIdx="4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5DCC0D43-A32E-4D3C-ABFA-87375245EF6D}" type="pres">
      <dgm:prSet presAssocID="{A5BA2B8B-5A4E-4C7E-B695-6432D82060E0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960E89E8-C115-4B2F-B3F2-7D7245B39F83}" type="pres">
      <dgm:prSet presAssocID="{A5BA2B8B-5A4E-4C7E-B695-6432D82060E0}" presName="spaceRect" presStyleCnt="0"/>
      <dgm:spPr/>
    </dgm:pt>
    <dgm:pt modelId="{D655ECA1-80E0-4BA0-AEE3-1825E4F54959}" type="pres">
      <dgm:prSet presAssocID="{A5BA2B8B-5A4E-4C7E-B695-6432D82060E0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3BC97B06-3049-4490-8930-A7285EB1EAED}" srcId="{B675B750-D55E-4114-9467-4AEBB345FA12}" destId="{91FECA44-96FD-4828-92EC-CEFB3630EECA}" srcOrd="1" destOrd="0" parTransId="{0A58372A-66E5-4281-82E8-A83DE9DA3F0A}" sibTransId="{4AAE0BFC-9CC6-4F73-B6FE-06EA2F2AE349}"/>
    <dgm:cxn modelId="{A436D02F-CF13-4B6C-A8D0-90D5FBE75C48}" type="presOf" srcId="{91FECA44-96FD-4828-92EC-CEFB3630EECA}" destId="{4D58AFDC-0778-4BDB-A08D-62A10077DD53}" srcOrd="0" destOrd="0" presId="urn:microsoft.com/office/officeart/2018/5/layout/IconLeafLabelList"/>
    <dgm:cxn modelId="{EAFA9F43-2ECD-43A9-BF04-5362DA7563F3}" type="presOf" srcId="{B52CBEBB-6F7A-4399-B0CD-B69663FEA157}" destId="{114FC8B5-2BDE-4F8A-AED2-B2C221876442}" srcOrd="0" destOrd="0" presId="urn:microsoft.com/office/officeart/2018/5/layout/IconLeafLabelList"/>
    <dgm:cxn modelId="{CD5A2789-D44C-40F4-9F8C-939AD44FC01B}" type="presOf" srcId="{B675B750-D55E-4114-9467-4AEBB345FA12}" destId="{FCF8012B-EB7A-464C-B8D9-19E42329FE36}" srcOrd="0" destOrd="0" presId="urn:microsoft.com/office/officeart/2018/5/layout/IconLeafLabelList"/>
    <dgm:cxn modelId="{8AB85C90-A44F-4E9F-8BCF-C5F897D8E632}" srcId="{B675B750-D55E-4114-9467-4AEBB345FA12}" destId="{A5BA2B8B-5A4E-4C7E-B695-6432D82060E0}" srcOrd="4" destOrd="0" parTransId="{CD90B12D-F367-4B28-9000-5419EAC61B46}" sibTransId="{82FE9E00-1491-442D-8FAA-4C33F6ADBCFE}"/>
    <dgm:cxn modelId="{C7A0F097-5F15-484C-823E-609336514EE3}" type="presOf" srcId="{A5BA2B8B-5A4E-4C7E-B695-6432D82060E0}" destId="{D655ECA1-80E0-4BA0-AEE3-1825E4F54959}" srcOrd="0" destOrd="0" presId="urn:microsoft.com/office/officeart/2018/5/layout/IconLeafLabelList"/>
    <dgm:cxn modelId="{6D5D109B-A37F-4E10-9232-A19FF0661393}" type="presOf" srcId="{D6EB5AB3-6861-42C2-9C3D-725A9FFE65A1}" destId="{A2C52252-5492-4D6A-8A72-0472BF3E030B}" srcOrd="0" destOrd="0" presId="urn:microsoft.com/office/officeart/2018/5/layout/IconLeafLabelList"/>
    <dgm:cxn modelId="{79DF289B-813A-4188-9094-901D7589B083}" srcId="{B675B750-D55E-4114-9467-4AEBB345FA12}" destId="{D6EB5AB3-6861-42C2-9C3D-725A9FFE65A1}" srcOrd="0" destOrd="0" parTransId="{96BEFF7B-9E86-420F-98F0-A490FCC02507}" sibTransId="{6EBA6B0D-057A-409A-95C2-8E0F5D68886B}"/>
    <dgm:cxn modelId="{0548A49C-CFC4-4D77-9B0B-9AC1CB06072C}" srcId="{B675B750-D55E-4114-9467-4AEBB345FA12}" destId="{B52CBEBB-6F7A-4399-B0CD-B69663FEA157}" srcOrd="3" destOrd="0" parTransId="{1423C269-B6AA-4469-9B18-CECE407521AA}" sibTransId="{947048E2-D6E0-4B7A-8215-C026B6085E53}"/>
    <dgm:cxn modelId="{B04D4DAA-8C7F-400B-ACC4-1D5D58891DAA}" srcId="{B675B750-D55E-4114-9467-4AEBB345FA12}" destId="{7CDA7D70-7423-43BE-B04D-A0527E396E1D}" srcOrd="2" destOrd="0" parTransId="{3B6764CE-0884-4DFE-B6FF-37329FBDC1B6}" sibTransId="{5BCE30D9-03FC-4BB4-9F6C-5468D9D1D2AC}"/>
    <dgm:cxn modelId="{6A8B64C8-557F-4A65-9AD9-E5FDD17977C5}" type="presOf" srcId="{7CDA7D70-7423-43BE-B04D-A0527E396E1D}" destId="{10236270-E10F-4009-89A6-1703EE4C6AB1}" srcOrd="0" destOrd="0" presId="urn:microsoft.com/office/officeart/2018/5/layout/IconLeafLabelList"/>
    <dgm:cxn modelId="{52C1D3F0-AAFD-48C2-ADEF-D5F02C52402F}" type="presParOf" srcId="{FCF8012B-EB7A-464C-B8D9-19E42329FE36}" destId="{4B832157-A5A9-4C61-A954-96B0E6906D30}" srcOrd="0" destOrd="0" presId="urn:microsoft.com/office/officeart/2018/5/layout/IconLeafLabelList"/>
    <dgm:cxn modelId="{3BD070C0-8D97-47FD-AFDA-844FDCE163E8}" type="presParOf" srcId="{4B832157-A5A9-4C61-A954-96B0E6906D30}" destId="{147F0E0B-3389-4F1F-B6F3-CC8D315FD19C}" srcOrd="0" destOrd="0" presId="urn:microsoft.com/office/officeart/2018/5/layout/IconLeafLabelList"/>
    <dgm:cxn modelId="{24A9B88C-F4DC-4F81-8D6A-75ACCC19B9E3}" type="presParOf" srcId="{4B832157-A5A9-4C61-A954-96B0E6906D30}" destId="{84CD5F33-D052-4F2A-B07F-E72982AD8215}" srcOrd="1" destOrd="0" presId="urn:microsoft.com/office/officeart/2018/5/layout/IconLeafLabelList"/>
    <dgm:cxn modelId="{81926D04-F8BB-488D-9BEB-DD218C15A063}" type="presParOf" srcId="{4B832157-A5A9-4C61-A954-96B0E6906D30}" destId="{4A98969F-EC9F-4465-AE7C-F59B729B3CBD}" srcOrd="2" destOrd="0" presId="urn:microsoft.com/office/officeart/2018/5/layout/IconLeafLabelList"/>
    <dgm:cxn modelId="{735002E8-B207-48A1-9710-83AB9B9F9004}" type="presParOf" srcId="{4B832157-A5A9-4C61-A954-96B0E6906D30}" destId="{A2C52252-5492-4D6A-8A72-0472BF3E030B}" srcOrd="3" destOrd="0" presId="urn:microsoft.com/office/officeart/2018/5/layout/IconLeafLabelList"/>
    <dgm:cxn modelId="{E6AA0343-36DD-4129-A09A-4F6E56FDEC69}" type="presParOf" srcId="{FCF8012B-EB7A-464C-B8D9-19E42329FE36}" destId="{C3E98D3E-5AFC-4311-A699-6C0D88AA8A41}" srcOrd="1" destOrd="0" presId="urn:microsoft.com/office/officeart/2018/5/layout/IconLeafLabelList"/>
    <dgm:cxn modelId="{70645306-079E-42A6-BC33-D465E4333CF7}" type="presParOf" srcId="{FCF8012B-EB7A-464C-B8D9-19E42329FE36}" destId="{7B7A0FC4-4766-48D3-B540-18438A9E16F3}" srcOrd="2" destOrd="0" presId="urn:microsoft.com/office/officeart/2018/5/layout/IconLeafLabelList"/>
    <dgm:cxn modelId="{3E9422ED-C439-4039-8950-426174D02CDA}" type="presParOf" srcId="{7B7A0FC4-4766-48D3-B540-18438A9E16F3}" destId="{F3D85CDB-6AD6-46B0-B8D7-B411D11E4636}" srcOrd="0" destOrd="0" presId="urn:microsoft.com/office/officeart/2018/5/layout/IconLeafLabelList"/>
    <dgm:cxn modelId="{E0781F52-3C75-456C-AC9C-685F8DF6D07C}" type="presParOf" srcId="{7B7A0FC4-4766-48D3-B540-18438A9E16F3}" destId="{62AA9534-BC25-4B3F-B9BC-AA164445A2C5}" srcOrd="1" destOrd="0" presId="urn:microsoft.com/office/officeart/2018/5/layout/IconLeafLabelList"/>
    <dgm:cxn modelId="{BA6162A7-F450-43F2-ABC5-CCC720088191}" type="presParOf" srcId="{7B7A0FC4-4766-48D3-B540-18438A9E16F3}" destId="{4B9BE623-9900-4A89-8075-0BBE75C54564}" srcOrd="2" destOrd="0" presId="urn:microsoft.com/office/officeart/2018/5/layout/IconLeafLabelList"/>
    <dgm:cxn modelId="{5920DB4E-2E4E-45C5-8D52-E01DF8AEF655}" type="presParOf" srcId="{7B7A0FC4-4766-48D3-B540-18438A9E16F3}" destId="{4D58AFDC-0778-4BDB-A08D-62A10077DD53}" srcOrd="3" destOrd="0" presId="urn:microsoft.com/office/officeart/2018/5/layout/IconLeafLabelList"/>
    <dgm:cxn modelId="{D4AFCF8F-8F96-479E-A8B2-7A9736DF10F6}" type="presParOf" srcId="{FCF8012B-EB7A-464C-B8D9-19E42329FE36}" destId="{3DDF44EA-1213-4EDC-8A61-41A6D7317813}" srcOrd="3" destOrd="0" presId="urn:microsoft.com/office/officeart/2018/5/layout/IconLeafLabelList"/>
    <dgm:cxn modelId="{37E4B175-26C5-4D0D-8913-B8A8E8C1A7FF}" type="presParOf" srcId="{FCF8012B-EB7A-464C-B8D9-19E42329FE36}" destId="{A526893A-3186-4159-A613-23551D097152}" srcOrd="4" destOrd="0" presId="urn:microsoft.com/office/officeart/2018/5/layout/IconLeafLabelList"/>
    <dgm:cxn modelId="{54367B05-7D14-477D-BC5E-EAB5657F9FC1}" type="presParOf" srcId="{A526893A-3186-4159-A613-23551D097152}" destId="{1FDC76F1-2A12-499B-A052-2BF375205DC8}" srcOrd="0" destOrd="0" presId="urn:microsoft.com/office/officeart/2018/5/layout/IconLeafLabelList"/>
    <dgm:cxn modelId="{A8C9AEBA-AD8E-41E8-B10F-64873F4D1E40}" type="presParOf" srcId="{A526893A-3186-4159-A613-23551D097152}" destId="{14F966E3-79AD-4D79-A9F6-4C206CD81EF2}" srcOrd="1" destOrd="0" presId="urn:microsoft.com/office/officeart/2018/5/layout/IconLeafLabelList"/>
    <dgm:cxn modelId="{CFB7EEA4-D7C5-4801-913E-77EC6093894F}" type="presParOf" srcId="{A526893A-3186-4159-A613-23551D097152}" destId="{57ADF148-5360-4D8B-8A7D-572367AECA81}" srcOrd="2" destOrd="0" presId="urn:microsoft.com/office/officeart/2018/5/layout/IconLeafLabelList"/>
    <dgm:cxn modelId="{29BDAD21-0718-4FF0-8FF4-AAA89D47795A}" type="presParOf" srcId="{A526893A-3186-4159-A613-23551D097152}" destId="{10236270-E10F-4009-89A6-1703EE4C6AB1}" srcOrd="3" destOrd="0" presId="urn:microsoft.com/office/officeart/2018/5/layout/IconLeafLabelList"/>
    <dgm:cxn modelId="{4E082E8C-1015-4539-9F99-C89C807108B0}" type="presParOf" srcId="{FCF8012B-EB7A-464C-B8D9-19E42329FE36}" destId="{052A9626-317A-4512-9E65-E3578AEB11A4}" srcOrd="5" destOrd="0" presId="urn:microsoft.com/office/officeart/2018/5/layout/IconLeafLabelList"/>
    <dgm:cxn modelId="{4DBD584F-FB8B-44FC-874B-6418E04620F2}" type="presParOf" srcId="{FCF8012B-EB7A-464C-B8D9-19E42329FE36}" destId="{0F911E95-73B7-4866-A8D9-91AC3444CC60}" srcOrd="6" destOrd="0" presId="urn:microsoft.com/office/officeart/2018/5/layout/IconLeafLabelList"/>
    <dgm:cxn modelId="{202EB6F4-35E7-40FC-9DC8-D100B3341344}" type="presParOf" srcId="{0F911E95-73B7-4866-A8D9-91AC3444CC60}" destId="{85F07643-39BA-442D-AA96-CE8150BC8E35}" srcOrd="0" destOrd="0" presId="urn:microsoft.com/office/officeart/2018/5/layout/IconLeafLabelList"/>
    <dgm:cxn modelId="{7977B5EC-A143-435C-99BD-2E1C29CA3BD8}" type="presParOf" srcId="{0F911E95-73B7-4866-A8D9-91AC3444CC60}" destId="{D7071DA3-9DF3-44F3-91BC-1B157B696D45}" srcOrd="1" destOrd="0" presId="urn:microsoft.com/office/officeart/2018/5/layout/IconLeafLabelList"/>
    <dgm:cxn modelId="{1F2BE99E-13C5-4009-BEF8-51CCE33108A7}" type="presParOf" srcId="{0F911E95-73B7-4866-A8D9-91AC3444CC60}" destId="{C7C437B4-E165-40DD-A937-73DDF85C6473}" srcOrd="2" destOrd="0" presId="urn:microsoft.com/office/officeart/2018/5/layout/IconLeafLabelList"/>
    <dgm:cxn modelId="{2CCA380C-FD44-4934-972E-66C876F36AD9}" type="presParOf" srcId="{0F911E95-73B7-4866-A8D9-91AC3444CC60}" destId="{114FC8B5-2BDE-4F8A-AED2-B2C221876442}" srcOrd="3" destOrd="0" presId="urn:microsoft.com/office/officeart/2018/5/layout/IconLeafLabelList"/>
    <dgm:cxn modelId="{ACF5818A-AE28-4398-909F-6AEDD59B6D28}" type="presParOf" srcId="{FCF8012B-EB7A-464C-B8D9-19E42329FE36}" destId="{6BFBC277-CBCF-4E50-BD0C-D115E0D10135}" srcOrd="7" destOrd="0" presId="urn:microsoft.com/office/officeart/2018/5/layout/IconLeafLabelList"/>
    <dgm:cxn modelId="{5BC847F2-AF09-4DA8-8025-A3737C05930A}" type="presParOf" srcId="{FCF8012B-EB7A-464C-B8D9-19E42329FE36}" destId="{24703F72-EC02-473A-B057-FF67806B8386}" srcOrd="8" destOrd="0" presId="urn:microsoft.com/office/officeart/2018/5/layout/IconLeafLabelList"/>
    <dgm:cxn modelId="{94DA0D09-58E5-47CC-9DF1-1018D12561C3}" type="presParOf" srcId="{24703F72-EC02-473A-B057-FF67806B8386}" destId="{917E4EEE-F4B1-47A3-8845-BAE3FA8736FD}" srcOrd="0" destOrd="0" presId="urn:microsoft.com/office/officeart/2018/5/layout/IconLeafLabelList"/>
    <dgm:cxn modelId="{F34369D3-D659-4A80-B790-FBD06B2CA3A1}" type="presParOf" srcId="{24703F72-EC02-473A-B057-FF67806B8386}" destId="{5DCC0D43-A32E-4D3C-ABFA-87375245EF6D}" srcOrd="1" destOrd="0" presId="urn:microsoft.com/office/officeart/2018/5/layout/IconLeafLabelList"/>
    <dgm:cxn modelId="{023E1FC4-793F-49D8-B3E6-CD3E2E7CC826}" type="presParOf" srcId="{24703F72-EC02-473A-B057-FF67806B8386}" destId="{960E89E8-C115-4B2F-B3F2-7D7245B39F83}" srcOrd="2" destOrd="0" presId="urn:microsoft.com/office/officeart/2018/5/layout/IconLeafLabelList"/>
    <dgm:cxn modelId="{8518C3DA-74D0-4630-830E-6ED6586275A1}" type="presParOf" srcId="{24703F72-EC02-473A-B057-FF67806B8386}" destId="{D655ECA1-80E0-4BA0-AEE3-1825E4F54959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7F0E0B-3389-4F1F-B6F3-CC8D315FD19C}">
      <dsp:nvSpPr>
        <dsp:cNvPr id="0" name=""/>
        <dsp:cNvSpPr/>
      </dsp:nvSpPr>
      <dsp:spPr>
        <a:xfrm>
          <a:off x="286161" y="756361"/>
          <a:ext cx="889980" cy="889980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4CD5F33-D052-4F2A-B07F-E72982AD8215}">
      <dsp:nvSpPr>
        <dsp:cNvPr id="0" name=""/>
        <dsp:cNvSpPr/>
      </dsp:nvSpPr>
      <dsp:spPr>
        <a:xfrm>
          <a:off x="475829" y="946029"/>
          <a:ext cx="510644" cy="51064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C52252-5492-4D6A-8A72-0472BF3E030B}">
      <dsp:nvSpPr>
        <dsp:cNvPr id="0" name=""/>
        <dsp:cNvSpPr/>
      </dsp:nvSpPr>
      <dsp:spPr>
        <a:xfrm>
          <a:off x="1659" y="1923548"/>
          <a:ext cx="1458984" cy="58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800" b="0" kern="1200" cap="none">
              <a:latin typeface="+mj-lt"/>
            </a:rPr>
            <a:t>Higher education</a:t>
          </a:r>
          <a:endParaRPr lang="en-GB" sz="1800" b="0" i="0" u="none" strike="noStrike" kern="1200" cap="none" baseline="0" noProof="0">
            <a:latin typeface="+mj-lt"/>
            <a:cs typeface="Calibri Light"/>
          </a:endParaRPr>
        </a:p>
      </dsp:txBody>
      <dsp:txXfrm>
        <a:off x="1659" y="1923548"/>
        <a:ext cx="1458984" cy="583593"/>
      </dsp:txXfrm>
    </dsp:sp>
    <dsp:sp modelId="{F3D85CDB-6AD6-46B0-B8D7-B411D11E4636}">
      <dsp:nvSpPr>
        <dsp:cNvPr id="0" name=""/>
        <dsp:cNvSpPr/>
      </dsp:nvSpPr>
      <dsp:spPr>
        <a:xfrm>
          <a:off x="2065721" y="756361"/>
          <a:ext cx="889980" cy="889980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2AA9534-BC25-4B3F-B9BC-AA164445A2C5}">
      <dsp:nvSpPr>
        <dsp:cNvPr id="0" name=""/>
        <dsp:cNvSpPr/>
      </dsp:nvSpPr>
      <dsp:spPr>
        <a:xfrm>
          <a:off x="2255389" y="946029"/>
          <a:ext cx="510644" cy="51064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58AFDC-0778-4BDB-A08D-62A10077DD53}">
      <dsp:nvSpPr>
        <dsp:cNvPr id="0" name=""/>
        <dsp:cNvSpPr/>
      </dsp:nvSpPr>
      <dsp:spPr>
        <a:xfrm>
          <a:off x="1715966" y="1923548"/>
          <a:ext cx="1589490" cy="58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77875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750" b="0" kern="1200" cap="none" dirty="0">
              <a:latin typeface="+mj-lt"/>
            </a:rPr>
            <a:t>Apprenticeships</a:t>
          </a:r>
          <a:endParaRPr lang="en-GB" sz="1800" b="0" kern="1200" cap="none" dirty="0">
            <a:latin typeface="+mj-lt"/>
          </a:endParaRPr>
        </a:p>
      </dsp:txBody>
      <dsp:txXfrm>
        <a:off x="1715966" y="1923548"/>
        <a:ext cx="1589490" cy="583593"/>
      </dsp:txXfrm>
    </dsp:sp>
    <dsp:sp modelId="{1FDC76F1-2A12-499B-A052-2BF375205DC8}">
      <dsp:nvSpPr>
        <dsp:cNvPr id="0" name=""/>
        <dsp:cNvSpPr/>
      </dsp:nvSpPr>
      <dsp:spPr>
        <a:xfrm>
          <a:off x="3845280" y="756361"/>
          <a:ext cx="889980" cy="889980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4F966E3-79AD-4D79-A9F6-4C206CD81EF2}">
      <dsp:nvSpPr>
        <dsp:cNvPr id="0" name=""/>
        <dsp:cNvSpPr/>
      </dsp:nvSpPr>
      <dsp:spPr>
        <a:xfrm rot="2189517">
          <a:off x="4034948" y="946029"/>
          <a:ext cx="510644" cy="51064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236270-E10F-4009-89A6-1703EE4C6AB1}">
      <dsp:nvSpPr>
        <dsp:cNvPr id="0" name=""/>
        <dsp:cNvSpPr/>
      </dsp:nvSpPr>
      <dsp:spPr>
        <a:xfrm>
          <a:off x="3560778" y="1923548"/>
          <a:ext cx="1458984" cy="58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800" b="0" kern="1200" cap="none">
              <a:latin typeface="+mj-lt"/>
            </a:rPr>
            <a:t>Studying abroad</a:t>
          </a:r>
        </a:p>
      </dsp:txBody>
      <dsp:txXfrm>
        <a:off x="3560778" y="1923548"/>
        <a:ext cx="1458984" cy="583593"/>
      </dsp:txXfrm>
    </dsp:sp>
    <dsp:sp modelId="{85F07643-39BA-442D-AA96-CE8150BC8E35}">
      <dsp:nvSpPr>
        <dsp:cNvPr id="0" name=""/>
        <dsp:cNvSpPr/>
      </dsp:nvSpPr>
      <dsp:spPr>
        <a:xfrm>
          <a:off x="5559587" y="756361"/>
          <a:ext cx="889980" cy="889980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7071DA3-9DF3-44F3-91BC-1B157B696D45}">
      <dsp:nvSpPr>
        <dsp:cNvPr id="0" name=""/>
        <dsp:cNvSpPr/>
      </dsp:nvSpPr>
      <dsp:spPr>
        <a:xfrm>
          <a:off x="5749255" y="946029"/>
          <a:ext cx="510644" cy="51064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4FC8B5-2BDE-4F8A-AED2-B2C221876442}">
      <dsp:nvSpPr>
        <dsp:cNvPr id="0" name=""/>
        <dsp:cNvSpPr/>
      </dsp:nvSpPr>
      <dsp:spPr>
        <a:xfrm>
          <a:off x="5275085" y="1923548"/>
          <a:ext cx="1458984" cy="58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800" b="0" kern="1200" cap="none">
              <a:latin typeface="+mj-lt"/>
            </a:rPr>
            <a:t>Gap year</a:t>
          </a:r>
          <a:endParaRPr lang="en-GB" sz="1800" b="0" kern="1200">
            <a:latin typeface="+mj-lt"/>
          </a:endParaRPr>
        </a:p>
      </dsp:txBody>
      <dsp:txXfrm>
        <a:off x="5275085" y="1923548"/>
        <a:ext cx="1458984" cy="583593"/>
      </dsp:txXfrm>
    </dsp:sp>
    <dsp:sp modelId="{917E4EEE-F4B1-47A3-8845-BAE3FA8736FD}">
      <dsp:nvSpPr>
        <dsp:cNvPr id="0" name=""/>
        <dsp:cNvSpPr/>
      </dsp:nvSpPr>
      <dsp:spPr>
        <a:xfrm>
          <a:off x="7273894" y="756361"/>
          <a:ext cx="889980" cy="889980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DCC0D43-A32E-4D3C-ABFA-87375245EF6D}">
      <dsp:nvSpPr>
        <dsp:cNvPr id="0" name=""/>
        <dsp:cNvSpPr/>
      </dsp:nvSpPr>
      <dsp:spPr>
        <a:xfrm>
          <a:off x="7463562" y="946029"/>
          <a:ext cx="510644" cy="51064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55ECA1-80E0-4BA0-AEE3-1825E4F54959}">
      <dsp:nvSpPr>
        <dsp:cNvPr id="0" name=""/>
        <dsp:cNvSpPr/>
      </dsp:nvSpPr>
      <dsp:spPr>
        <a:xfrm>
          <a:off x="6989392" y="1923548"/>
          <a:ext cx="1458984" cy="58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800" b="0" kern="1200" cap="none">
              <a:latin typeface="+mj-lt"/>
            </a:rPr>
            <a:t>Getting a job</a:t>
          </a:r>
          <a:endParaRPr lang="en-GB" sz="1800" b="0" kern="1200">
            <a:latin typeface="+mj-lt"/>
          </a:endParaRPr>
        </a:p>
      </dsp:txBody>
      <dsp:txXfrm>
        <a:off x="6989392" y="1923548"/>
        <a:ext cx="1458984" cy="5835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591CA7-1B1E-D848-BD01-B79781672929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9B106E-8D4E-4C4B-B3F1-B510A67D8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52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ED29F38-BFE6-6E41-8C56-7C50E290DD6B}"/>
              </a:ext>
            </a:extLst>
          </p:cNvPr>
          <p:cNvSpPr/>
          <p:nvPr userDrawn="1"/>
        </p:nvSpPr>
        <p:spPr>
          <a:xfrm>
            <a:off x="295180" y="555625"/>
            <a:ext cx="4958138" cy="4016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5459" y="991240"/>
            <a:ext cx="4240306" cy="1940219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5459" y="3030071"/>
            <a:ext cx="4491318" cy="590550"/>
          </a:xfrm>
        </p:spPr>
        <p:txBody>
          <a:bodyPr>
            <a:noAutofit/>
          </a:bodyPr>
          <a:lstStyle>
            <a:lvl1pPr marL="0" indent="0" algn="l">
              <a:buNone/>
              <a:defRPr sz="1400" b="0" i="0"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subtitle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125250-2DBF-FC4A-87E0-B6E3AFADED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5459" y="3975660"/>
            <a:ext cx="8001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36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653F253-0BE7-3746-8016-0FBCE1C8F50B}"/>
              </a:ext>
            </a:extLst>
          </p:cNvPr>
          <p:cNvSpPr/>
          <p:nvPr userDrawn="1"/>
        </p:nvSpPr>
        <p:spPr>
          <a:xfrm>
            <a:off x="295180" y="555625"/>
            <a:ext cx="4958138" cy="4016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CB9580-A0AF-D94B-89D1-593DC75D34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59" y="1006608"/>
            <a:ext cx="4240306" cy="1924851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C8A79-F2A1-7748-AF9A-AB8754DED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45459" y="3975660"/>
            <a:ext cx="800100" cy="2413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5F715FDE-A7E9-EA46-8FBE-017202A0AB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5459" y="3030071"/>
            <a:ext cx="4491318" cy="590550"/>
          </a:xfrm>
        </p:spPr>
        <p:txBody>
          <a:bodyPr>
            <a:noAutofit/>
          </a:bodyPr>
          <a:lstStyle>
            <a:lvl1pPr marL="0" indent="0" algn="l">
              <a:buNone/>
              <a:defRPr sz="1400" b="0" i="0">
                <a:solidFill>
                  <a:schemeClr val="accent3"/>
                </a:solidFill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11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FC06EA8-215B-EA48-ADC6-32039FAB543A}"/>
              </a:ext>
            </a:extLst>
          </p:cNvPr>
          <p:cNvSpPr/>
          <p:nvPr userDrawn="1"/>
        </p:nvSpPr>
        <p:spPr>
          <a:xfrm>
            <a:off x="295180" y="555625"/>
            <a:ext cx="4958138" cy="4016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3B7104-D6B9-A841-B2B5-295B7BEF8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295180 w 9144000"/>
              <a:gd name="connsiteY0" fmla="*/ 555625 h 5143500"/>
              <a:gd name="connsiteX1" fmla="*/ 295180 w 9144000"/>
              <a:gd name="connsiteY1" fmla="*/ 4572000 h 5143500"/>
              <a:gd name="connsiteX2" fmla="*/ 5253318 w 9144000"/>
              <a:gd name="connsiteY2" fmla="*/ 4572000 h 5143500"/>
              <a:gd name="connsiteX3" fmla="*/ 5253318 w 9144000"/>
              <a:gd name="connsiteY3" fmla="*/ 555625 h 5143500"/>
              <a:gd name="connsiteX4" fmla="*/ 0 w 9144000"/>
              <a:gd name="connsiteY4" fmla="*/ 0 h 5143500"/>
              <a:gd name="connsiteX5" fmla="*/ 9144000 w 9144000"/>
              <a:gd name="connsiteY5" fmla="*/ 0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5143500">
                <a:moveTo>
                  <a:pt x="295180" y="555625"/>
                </a:moveTo>
                <a:lnTo>
                  <a:pt x="295180" y="4572000"/>
                </a:lnTo>
                <a:lnTo>
                  <a:pt x="5253318" y="4572000"/>
                </a:lnTo>
                <a:lnTo>
                  <a:pt x="5253318" y="555625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ln>
            <a:noFill/>
          </a:ln>
        </p:spPr>
        <p:txBody>
          <a:bodyPr wrap="square">
            <a:noAutofit/>
          </a:bodyPr>
          <a:lstStyle/>
          <a:p>
            <a:r>
              <a:rPr lang="en-US" dirty="0"/>
              <a:t>Click picture icon to add your own title slide background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CB9580-A0AF-D94B-89D1-593DC75D34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59" y="1006608"/>
            <a:ext cx="3515061" cy="1924851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C8A79-F2A1-7748-AF9A-AB8754DEDA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45459" y="3975660"/>
            <a:ext cx="800100" cy="2413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F9697A52-B785-2B40-8DE3-C6F6E55AA73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5459" y="3030071"/>
            <a:ext cx="4491318" cy="590550"/>
          </a:xfrm>
        </p:spPr>
        <p:txBody>
          <a:bodyPr>
            <a:noAutofit/>
          </a:bodyPr>
          <a:lstStyle>
            <a:lvl1pPr marL="0" indent="0" algn="l">
              <a:buNone/>
              <a:defRPr sz="1400" b="0" i="0">
                <a:solidFill>
                  <a:schemeClr val="accent1"/>
                </a:solidFill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966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338" y="1635125"/>
            <a:ext cx="8228012" cy="2997597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  <a:lvl6pPr>
              <a:buClr>
                <a:schemeClr val="accent3"/>
              </a:buClr>
              <a:defRPr/>
            </a:lvl6pPr>
            <a:lvl7pPr>
              <a:buClr>
                <a:schemeClr val="accent3"/>
              </a:buClr>
              <a:defRPr/>
            </a:lvl7pPr>
            <a:lvl8pPr>
              <a:buClr>
                <a:schemeClr val="accent3"/>
              </a:buClr>
              <a:defRPr/>
            </a:lvl8pPr>
            <a:lvl9pPr>
              <a:buClr>
                <a:schemeClr val="accent3"/>
              </a:buClr>
              <a:defRPr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  <a:endParaRPr lang="en-US" dirty="0"/>
          </a:p>
          <a:p>
            <a:pPr lvl="4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6B88D1-1128-CB4E-BE17-E84D2B6F58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C6284C7-D26E-3E4D-8B1A-19BE2F492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349505"/>
            <a:ext cx="7610869" cy="1019027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788E00-130B-FB47-8689-5D0DD01F05AE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10CD6E9-DF45-C64F-9169-23E491AD9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19 April 2022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CBA6877-9E42-1E4F-BF46-103DC83CB2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5E87634-AC02-A449-AE21-C08E2ACFA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2072811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338" y="1635125"/>
            <a:ext cx="8228012" cy="2997597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  <a:lvl6pPr>
              <a:buClr>
                <a:schemeClr val="accent1"/>
              </a:buClr>
              <a:defRPr/>
            </a:lvl6pPr>
            <a:lvl7pPr>
              <a:buClr>
                <a:schemeClr val="accent1"/>
              </a:buClr>
              <a:defRPr/>
            </a:lvl7pPr>
            <a:lvl8pPr>
              <a:buClr>
                <a:schemeClr val="accent1"/>
              </a:buClr>
              <a:defRPr/>
            </a:lvl8pPr>
            <a:lvl9pPr>
              <a:buClr>
                <a:schemeClr val="accent1"/>
              </a:buClr>
              <a:defRPr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  <a:endParaRPr lang="en-US" dirty="0"/>
          </a:p>
          <a:p>
            <a:pPr lvl="4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583453-FCDA-A14F-BFF8-458D001962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B033A1D-E455-9946-A3E3-EBEF1EBD7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349505"/>
            <a:ext cx="7610869" cy="1019027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BB8075-CBD7-4E4C-929A-4DA121AF4948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71985517-24AB-6347-BAA1-E8E5A30CFB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19 April 2022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7663476-5FE4-B242-80D4-EE4FA0045C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4B602E5-2865-ED4D-96ED-B6B22443B6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3706908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338" y="1635125"/>
            <a:ext cx="8228012" cy="2997597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  <a:lvl6pPr>
              <a:buClr>
                <a:schemeClr val="accent2"/>
              </a:buClr>
              <a:defRPr/>
            </a:lvl6pPr>
            <a:lvl7pPr>
              <a:buClr>
                <a:schemeClr val="accent2"/>
              </a:buClr>
              <a:defRPr/>
            </a:lvl7pPr>
            <a:lvl8pPr>
              <a:buClr>
                <a:schemeClr val="accent2"/>
              </a:buClr>
              <a:defRPr/>
            </a:lvl8pPr>
            <a:lvl9pPr>
              <a:buClr>
                <a:schemeClr val="accent2"/>
              </a:buClr>
              <a:defRPr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  <a:endParaRPr lang="en-US" dirty="0"/>
          </a:p>
          <a:p>
            <a:pPr lvl="4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ECDEDC-1980-3D42-9C5A-8D534AAAF5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E408AC5-2F8A-FB4A-8BC5-0F73ABE4D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349505"/>
            <a:ext cx="7610869" cy="1019027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0E0848-F70C-E542-94DA-30773629AB19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3D442FCB-82D7-8A43-B8F6-C5915ED00E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19 April 2022</a:t>
            </a:fld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025ECB4-1BA3-254F-BBEE-0C9FA393E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DF232912-BB2D-674A-B02D-9F2EB011AD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28238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338" y="1635125"/>
            <a:ext cx="8228012" cy="2997597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  <a:lvl6pPr>
              <a:buClr>
                <a:schemeClr val="accent4"/>
              </a:buClr>
              <a:defRPr/>
            </a:lvl6pPr>
            <a:lvl7pPr>
              <a:buClr>
                <a:schemeClr val="accent4"/>
              </a:buClr>
              <a:defRPr/>
            </a:lvl7pPr>
            <a:lvl8pPr>
              <a:buClr>
                <a:schemeClr val="accent4"/>
              </a:buClr>
              <a:defRPr/>
            </a:lvl8pPr>
            <a:lvl9pPr>
              <a:buClr>
                <a:schemeClr val="accent4"/>
              </a:buClr>
              <a:defRPr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  <a:endParaRPr lang="en-US" dirty="0"/>
          </a:p>
          <a:p>
            <a:pPr lvl="4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A21A1A-31D9-3345-9E9C-55E41D29F8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50084FB-EA30-D144-A06F-5DEFE380C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349505"/>
            <a:ext cx="7610869" cy="1019027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9611D1-755D-C14D-ABFB-523189B7B915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0FE6763-B543-A640-83E6-2B5FEAAA54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19 April 2022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47FF118-7F80-5E47-8BE4-4742EFCAE8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692BA18-D70F-8545-8591-2FAC29073D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4273051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338" y="1635125"/>
            <a:ext cx="8228012" cy="2997597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  <a:lvl6pPr>
              <a:buClr>
                <a:schemeClr val="accent5"/>
              </a:buClr>
              <a:defRPr/>
            </a:lvl6pPr>
            <a:lvl7pPr>
              <a:buClr>
                <a:schemeClr val="accent5"/>
              </a:buClr>
              <a:defRPr/>
            </a:lvl7pPr>
            <a:lvl8pPr>
              <a:buClr>
                <a:schemeClr val="accent5"/>
              </a:buClr>
              <a:defRPr/>
            </a:lvl8pPr>
            <a:lvl9pPr>
              <a:buClr>
                <a:schemeClr val="accent5"/>
              </a:buClr>
              <a:defRPr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  <a:endParaRPr lang="en-US" dirty="0"/>
          </a:p>
          <a:p>
            <a:pPr lvl="4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C45213-5C21-9F40-B678-83D7457810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470134-F632-484B-8421-2A4FC2940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349505"/>
            <a:ext cx="7610869" cy="1019027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1240E4-618D-4949-A047-C50DE00C0E75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3710A017-5ED7-DF4D-B5B4-8EA7C1F86C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19 April 2022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529030A-D2E5-E043-9512-B594C6EE07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DA8C4C72-106E-0E44-8DA6-1B2CD66EAB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1384510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338" y="1635125"/>
            <a:ext cx="8228012" cy="2997597"/>
          </a:xfrm>
        </p:spPr>
        <p:txBody>
          <a:bodyPr/>
          <a:lstStyle>
            <a:lvl1pPr>
              <a:buClr>
                <a:schemeClr val="accent6"/>
              </a:buClr>
              <a:defRPr/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  <a:lvl6pPr>
              <a:buClr>
                <a:schemeClr val="accent6"/>
              </a:buClr>
              <a:defRPr/>
            </a:lvl6pPr>
            <a:lvl7pPr>
              <a:buClr>
                <a:schemeClr val="accent6"/>
              </a:buClr>
              <a:defRPr/>
            </a:lvl7pPr>
            <a:lvl8pPr>
              <a:buClr>
                <a:schemeClr val="accent6"/>
              </a:buClr>
              <a:defRPr/>
            </a:lvl8pPr>
            <a:lvl9pPr>
              <a:buClr>
                <a:schemeClr val="accent6"/>
              </a:buClr>
              <a:defRPr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  <a:endParaRPr lang="en-US" dirty="0"/>
          </a:p>
          <a:p>
            <a:pPr lvl="4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1045CC-BF79-CB49-AD92-2CC29D851B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F5BDC55-54D8-8E47-AFBD-32EE99156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349505"/>
            <a:ext cx="7610869" cy="1019027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35B6E4-4588-CF47-BC5D-8485A76A8258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B0FAA2E-2822-6E4B-B8BF-3CD1C3C119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19 April 2022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CAC2F5E-7B52-7140-B0D4-6A44E5B861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E590450-8C06-D940-8ECC-D7DC677AFC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2449442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338" y="1635125"/>
            <a:ext cx="8228012" cy="2997597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  <a:lvl6pPr>
              <a:buClr>
                <a:schemeClr val="tx1"/>
              </a:buClr>
              <a:defRPr/>
            </a:lvl6pPr>
            <a:lvl7pPr>
              <a:buClr>
                <a:schemeClr val="tx1"/>
              </a:buClr>
              <a:defRPr/>
            </a:lvl7pPr>
            <a:lvl8pPr>
              <a:buClr>
                <a:schemeClr val="tx1"/>
              </a:buClr>
              <a:defRPr/>
            </a:lvl8pPr>
            <a:lvl9pPr>
              <a:buClr>
                <a:schemeClr val="tx1"/>
              </a:buClr>
              <a:defRPr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  <a:endParaRPr lang="en-US" dirty="0"/>
          </a:p>
          <a:p>
            <a:pPr lvl="4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1045CC-BF79-CB49-AD92-2CC29D851B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2F5BDC55-54D8-8E47-AFBD-32EE99156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349505"/>
            <a:ext cx="7610869" cy="1019027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35B6E4-4588-CF47-BC5D-8485A76A8258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B0FAA2E-2822-6E4B-B8BF-3CD1C3C119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19 April 2022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CAC2F5E-7B52-7140-B0D4-6A44E5B861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E590450-8C06-D940-8ECC-D7DC677AFC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684089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E5AD9D7-3FF2-5447-AA52-34FD773D5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1282304"/>
            <a:ext cx="8223250" cy="1629945"/>
          </a:xfrm>
          <a:noFill/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49B58E8-986F-FA43-9938-1D0D441FC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338" y="2937293"/>
            <a:ext cx="8223250" cy="1629945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EAF77C-20E8-1246-94E4-83A2997C0F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29707" y="336385"/>
            <a:ext cx="726955" cy="21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13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68F3FA0-FDC9-4849-9430-862DED5AD74B}"/>
              </a:ext>
            </a:extLst>
          </p:cNvPr>
          <p:cNvSpPr/>
          <p:nvPr userDrawn="1"/>
        </p:nvSpPr>
        <p:spPr>
          <a:xfrm>
            <a:off x="295180" y="555625"/>
            <a:ext cx="4958138" cy="40163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13572AB-D103-F04F-843C-57A122277E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59" y="1006608"/>
            <a:ext cx="4240306" cy="1924851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F58811-0F50-8146-A294-71126D7359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5459" y="3975660"/>
            <a:ext cx="800100" cy="2413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712FBA1-3220-1541-B375-FEB4A398D0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5459" y="3030071"/>
            <a:ext cx="4491318" cy="590550"/>
          </a:xfrm>
        </p:spPr>
        <p:txBody>
          <a:bodyPr>
            <a:noAutofit/>
          </a:bodyPr>
          <a:lstStyle>
            <a:lvl1pPr marL="0" indent="0" algn="l">
              <a:buNone/>
              <a:defRPr sz="1400" b="0" i="0"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6977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1282304"/>
            <a:ext cx="8223250" cy="1629945"/>
          </a:xfrm>
          <a:noFill/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338" y="2937293"/>
            <a:ext cx="8223250" cy="1629945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D72F3E-1577-DB40-97DA-9A577E3CD2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248229D-B926-5A45-B37A-4C0F800FF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1282304"/>
            <a:ext cx="8223250" cy="1629945"/>
          </a:xfrm>
          <a:noFill/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3C21144-0D4C-3D4E-ABB8-5B17F2DE0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338" y="2937293"/>
            <a:ext cx="8223250" cy="1629945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8AC6AB-E182-3646-923F-C676CBEBD0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29707" y="336385"/>
            <a:ext cx="726955" cy="21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260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5499EDF-113E-8542-A55C-303B9E274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1282304"/>
            <a:ext cx="8223250" cy="1629945"/>
          </a:xfrm>
          <a:noFill/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5FEF07A-017B-0D46-9B49-B575F6035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338" y="2937293"/>
            <a:ext cx="8223250" cy="1629945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DB83B7-C535-4D4E-9F05-B3D6C6D0D7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29707" y="336385"/>
            <a:ext cx="726955" cy="21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55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A26E801-3E29-734A-A15B-7CBF97B7B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1282304"/>
            <a:ext cx="8223250" cy="1629945"/>
          </a:xfrm>
          <a:noFill/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7599318-7E7F-A842-9771-05E6C1CC4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338" y="2937293"/>
            <a:ext cx="8223250" cy="1629945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0481B7-880B-354A-9791-B504B07D44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29707" y="336385"/>
            <a:ext cx="726955" cy="21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752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6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449C442-4A25-164A-A88B-5124FFED7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1282304"/>
            <a:ext cx="8223250" cy="1629945"/>
          </a:xfrm>
          <a:noFill/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FFE1CAA-62A8-9645-A977-B747EB5EC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338" y="2937293"/>
            <a:ext cx="8223250" cy="1629945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46D95C-0B59-2E49-BC5D-B8766F28E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29707" y="336385"/>
            <a:ext cx="726955" cy="21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672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7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9241ACC-D76F-604E-BD17-676DDA3C8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1282304"/>
            <a:ext cx="8223250" cy="1629945"/>
          </a:xfrm>
          <a:noFill/>
        </p:spPr>
        <p:txBody>
          <a:bodyPr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EFDAE54-0B72-5840-ADB5-ADBBECB2A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338" y="2937293"/>
            <a:ext cx="8223250" cy="1629945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5C9066-1E21-2B40-861E-E7B7E64CC3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29707" y="336385"/>
            <a:ext cx="726955" cy="21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26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imag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9241ACC-D76F-604E-BD17-676DDA3C84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8" y="1282304"/>
            <a:ext cx="3973886" cy="1629945"/>
          </a:xfrm>
          <a:noFill/>
        </p:spPr>
        <p:txBody>
          <a:bodyPr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EFDAE54-0B72-5840-ADB5-ADBBECB2A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338" y="2937293"/>
            <a:ext cx="3973886" cy="1629945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5C9066-1E21-2B40-861E-E7B7E64CC3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338" y="4803775"/>
            <a:ext cx="726955" cy="219240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17E640F-558D-2D49-A02C-D3A6E64C0A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727"/>
            <a:ext cx="4572000" cy="5143500"/>
          </a:xfrm>
          <a:noFill/>
        </p:spPr>
        <p:txBody>
          <a:bodyPr/>
          <a:lstStyle/>
          <a:p>
            <a:r>
              <a:rPr lang="en-US" dirty="0"/>
              <a:t>Click the icon to add a half page image</a:t>
            </a:r>
          </a:p>
        </p:txBody>
      </p:sp>
    </p:spTree>
    <p:extLst>
      <p:ext uri="{BB962C8B-B14F-4D97-AF65-F5344CB8AC3E}">
        <p14:creationId xmlns:p14="http://schemas.microsoft.com/office/powerpoint/2010/main" val="7929727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imag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5C9066-1E21-2B40-861E-E7B7E64CC3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338" y="4803775"/>
            <a:ext cx="726955" cy="219240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17E640F-558D-2D49-A02C-D3A6E64C0A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727"/>
            <a:ext cx="4572000" cy="5143500"/>
          </a:xfrm>
          <a:noFill/>
        </p:spPr>
        <p:txBody>
          <a:bodyPr/>
          <a:lstStyle/>
          <a:p>
            <a:r>
              <a:rPr lang="en-US" dirty="0"/>
              <a:t>Click the icon to add a half page image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CBA5AE3-006F-BD49-B651-0C964FE95E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8" y="1282304"/>
            <a:ext cx="3973886" cy="1629945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291027-4824-D64E-98DD-D51466B68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338" y="2937293"/>
            <a:ext cx="3973886" cy="27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51987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imag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5C9066-1E21-2B40-861E-E7B7E64CC3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7339" y="4803775"/>
            <a:ext cx="726953" cy="219240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17E640F-558D-2D49-A02C-D3A6E64C0A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727"/>
            <a:ext cx="4572000" cy="5143500"/>
          </a:xfrm>
          <a:noFill/>
        </p:spPr>
        <p:txBody>
          <a:bodyPr/>
          <a:lstStyle/>
          <a:p>
            <a:r>
              <a:rPr lang="en-US" dirty="0"/>
              <a:t>Click the icon to add a half page image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8A7B213-F682-8C46-89BB-3DC075594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8" y="1282304"/>
            <a:ext cx="3973886" cy="1629945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978937C-B57E-7D49-8073-879091884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338" y="2937293"/>
            <a:ext cx="3973886" cy="27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37894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image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9241ACC-D76F-604E-BD17-676DDA3C84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8" y="1282304"/>
            <a:ext cx="3973886" cy="1629945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EFDAE54-0B72-5840-ADB5-ADBBECB2A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338" y="2937293"/>
            <a:ext cx="3973886" cy="27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5C9066-1E21-2B40-861E-E7B7E64CC3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338" y="4803775"/>
            <a:ext cx="726955" cy="219240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17E640F-558D-2D49-A02C-D3A6E64C0A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727"/>
            <a:ext cx="4572000" cy="5143500"/>
          </a:xfrm>
          <a:noFill/>
        </p:spPr>
        <p:txBody>
          <a:bodyPr/>
          <a:lstStyle/>
          <a:p>
            <a:r>
              <a:rPr lang="en-US" dirty="0"/>
              <a:t>Click the icon to add a half page image</a:t>
            </a:r>
          </a:p>
        </p:txBody>
      </p:sp>
    </p:spTree>
    <p:extLst>
      <p:ext uri="{BB962C8B-B14F-4D97-AF65-F5344CB8AC3E}">
        <p14:creationId xmlns:p14="http://schemas.microsoft.com/office/powerpoint/2010/main" val="1252302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DE3579E-A86C-2B42-8026-775A95163FA8}"/>
              </a:ext>
            </a:extLst>
          </p:cNvPr>
          <p:cNvSpPr/>
          <p:nvPr userDrawn="1"/>
        </p:nvSpPr>
        <p:spPr>
          <a:xfrm>
            <a:off x="295180" y="555625"/>
            <a:ext cx="4958138" cy="40163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DBEB950-34E2-0B44-A5B0-21A103349D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59" y="1014292"/>
            <a:ext cx="4240306" cy="1917167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9D3911-7083-D447-B581-FFC98845ED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5459" y="3975660"/>
            <a:ext cx="800100" cy="24130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8C2B44E1-A188-EC44-835F-A1699117DB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5459" y="3030071"/>
            <a:ext cx="3926541" cy="788894"/>
          </a:xfrm>
        </p:spPr>
        <p:txBody>
          <a:bodyPr wrap="square">
            <a:noAutofit/>
          </a:bodyPr>
          <a:lstStyle>
            <a:lvl1pPr marL="0" indent="0" algn="l">
              <a:buNone/>
              <a:defRPr sz="1400" b="0" i="0"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7128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image 5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5C9066-1E21-2B40-861E-E7B7E64CC3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338" y="4803775"/>
            <a:ext cx="726955" cy="219240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17E640F-558D-2D49-A02C-D3A6E64C0A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727"/>
            <a:ext cx="4572000" cy="5143500"/>
          </a:xfrm>
          <a:noFill/>
        </p:spPr>
        <p:txBody>
          <a:bodyPr/>
          <a:lstStyle/>
          <a:p>
            <a:r>
              <a:rPr lang="en-US" dirty="0"/>
              <a:t>Click the icon to add a half page image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4E714B4-27CB-B944-8B3E-FC3FFD3DE9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8" y="1282304"/>
            <a:ext cx="3973886" cy="1629945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AD8859D-837A-9A4E-811E-0BAD27094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338" y="2937293"/>
            <a:ext cx="3973886" cy="27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04087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image 6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5C9066-1E21-2B40-861E-E7B7E64CC3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338" y="4803775"/>
            <a:ext cx="726955" cy="219240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17E640F-558D-2D49-A02C-D3A6E64C0A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727"/>
            <a:ext cx="4572000" cy="5143500"/>
          </a:xfrm>
          <a:noFill/>
        </p:spPr>
        <p:txBody>
          <a:bodyPr/>
          <a:lstStyle/>
          <a:p>
            <a:r>
              <a:rPr lang="en-US" dirty="0"/>
              <a:t>Click the icon to add a half page image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581C8A-6766-5F4B-9453-EF912542AD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8" y="1282304"/>
            <a:ext cx="3973886" cy="1629945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8B6930A-5DB0-2643-94A2-162A264D3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338" y="2937293"/>
            <a:ext cx="3973886" cy="27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53592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image 7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5C9066-1E21-2B40-861E-E7B7E64CC3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338" y="4803775"/>
            <a:ext cx="726955" cy="219240"/>
          </a:xfrm>
          <a:prstGeom prst="rect">
            <a:avLst/>
          </a:prstGeom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17E640F-558D-2D49-A02C-D3A6E64C0A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727"/>
            <a:ext cx="4572000" cy="5143500"/>
          </a:xfrm>
          <a:noFill/>
        </p:spPr>
        <p:txBody>
          <a:bodyPr/>
          <a:lstStyle/>
          <a:p>
            <a:r>
              <a:rPr lang="en-US" dirty="0"/>
              <a:t>Click the icon to add a half page image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6D0C987-4F5C-4A4F-B0D3-EB68F0D992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8" y="1282304"/>
            <a:ext cx="3973886" cy="1629945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7E889E2-B9CE-CD41-8B07-52E0696E6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338" y="2937293"/>
            <a:ext cx="3973886" cy="27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85162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338" y="1653767"/>
            <a:ext cx="3886200" cy="2849807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53767"/>
            <a:ext cx="3886200" cy="2849807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0F93F1-4A13-9943-B523-758669B214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640C962-72CA-264D-A0D1-AA1F78B0F035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35591EC-67D8-2542-85C1-2C23D704C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19 April 2022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FEB6986-17CB-A540-A249-F66636E63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1C20AD8-23B9-844E-8C50-5F35640BD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10132220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338" y="1653767"/>
            <a:ext cx="3886200" cy="2849807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53767"/>
            <a:ext cx="3886200" cy="2849807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0F93F1-4A13-9943-B523-758669B214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640C962-72CA-264D-A0D1-AA1F78B0F035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35591EC-67D8-2542-85C1-2C23D704C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19 April 2022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FEB6986-17CB-A540-A249-F66636E63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1C20AD8-23B9-844E-8C50-5F35640BD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1159131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338" y="1653767"/>
            <a:ext cx="3886200" cy="2849807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53767"/>
            <a:ext cx="3886200" cy="2849807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0F93F1-4A13-9943-B523-758669B214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640C962-72CA-264D-A0D1-AA1F78B0F035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35591EC-67D8-2542-85C1-2C23D704C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19 April 2022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FEB6986-17CB-A540-A249-F66636E63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1C20AD8-23B9-844E-8C50-5F35640BD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640237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338" y="1653767"/>
            <a:ext cx="3886200" cy="2849807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53767"/>
            <a:ext cx="3886200" cy="2849807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0F93F1-4A13-9943-B523-758669B214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640C962-72CA-264D-A0D1-AA1F78B0F035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35591EC-67D8-2542-85C1-2C23D704C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19 April 2022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FEB6986-17CB-A540-A249-F66636E63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1C20AD8-23B9-844E-8C50-5F35640BD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15532118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338" y="1653767"/>
            <a:ext cx="3886200" cy="2849807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53767"/>
            <a:ext cx="3886200" cy="2849807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0F93F1-4A13-9943-B523-758669B214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640C962-72CA-264D-A0D1-AA1F78B0F035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35591EC-67D8-2542-85C1-2C23D704C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19 April 2022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FEB6986-17CB-A540-A249-F66636E63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1C20AD8-23B9-844E-8C50-5F35640BD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18402110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wo 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338" y="1653767"/>
            <a:ext cx="3886200" cy="2849807"/>
          </a:xfrm>
        </p:spPr>
        <p:txBody>
          <a:bodyPr/>
          <a:lstStyle>
            <a:lvl1pPr>
              <a:buClr>
                <a:schemeClr val="accent6"/>
              </a:buClr>
              <a:defRPr/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53767"/>
            <a:ext cx="3886200" cy="2849807"/>
          </a:xfrm>
        </p:spPr>
        <p:txBody>
          <a:bodyPr/>
          <a:lstStyle>
            <a:lvl1pPr>
              <a:buClr>
                <a:schemeClr val="accent6"/>
              </a:buClr>
              <a:defRPr/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0F93F1-4A13-9943-B523-758669B214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640C962-72CA-264D-A0D1-AA1F78B0F035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35591EC-67D8-2542-85C1-2C23D704C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19 April 2022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FEB6986-17CB-A540-A249-F66636E63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1C20AD8-23B9-844E-8C50-5F35640BD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18424063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Two 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338" y="1653767"/>
            <a:ext cx="3886200" cy="2849807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53767"/>
            <a:ext cx="3886200" cy="2849807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0F93F1-4A13-9943-B523-758669B214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640C962-72CA-264D-A0D1-AA1F78B0F035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35591EC-67D8-2542-85C1-2C23D704C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19 April 2022</a:t>
            </a:fld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FEB6986-17CB-A540-A249-F66636E63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1C20AD8-23B9-844E-8C50-5F35640BD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3521134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DEF661B-9E03-F742-B525-44535FC6C5E1}"/>
              </a:ext>
            </a:extLst>
          </p:cNvPr>
          <p:cNvSpPr/>
          <p:nvPr userDrawn="1"/>
        </p:nvSpPr>
        <p:spPr>
          <a:xfrm>
            <a:off x="295180" y="555625"/>
            <a:ext cx="4958138" cy="40163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70D40CC-642D-5147-9BFC-B0B1AC2F66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59" y="1014292"/>
            <a:ext cx="4240306" cy="1917167"/>
          </a:xfrm>
        </p:spPr>
        <p:txBody>
          <a:bodyPr lIns="0" anchor="b"/>
          <a:lstStyle>
            <a:lvl1pPr algn="l">
              <a:defRPr sz="4500"/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AF148F-EA21-634B-B678-7786BC9414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5459" y="3975660"/>
            <a:ext cx="800100" cy="24130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C1480B16-9310-5440-883C-FCB0C6ED02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5458" y="3030070"/>
            <a:ext cx="4240306" cy="80682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400" b="0" i="0"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2442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338" y="1635125"/>
            <a:ext cx="3868340" cy="410883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7339" y="2110581"/>
            <a:ext cx="3868340" cy="2137848"/>
          </a:xfrm>
        </p:spPr>
        <p:txBody>
          <a:bodyPr/>
          <a:lstStyle>
            <a:lvl1pPr>
              <a:buClr>
                <a:schemeClr val="accent1"/>
              </a:buClr>
              <a:defRPr sz="1800"/>
            </a:lvl1pPr>
            <a:lvl2pPr>
              <a:buClr>
                <a:schemeClr val="accent1"/>
              </a:buClr>
              <a:defRPr sz="1600"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1" y="1635125"/>
            <a:ext cx="3887391" cy="410883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1" y="2110579"/>
            <a:ext cx="3944541" cy="2137849"/>
          </a:xfrm>
        </p:spPr>
        <p:txBody>
          <a:bodyPr/>
          <a:lstStyle>
            <a:lvl1pPr>
              <a:buClr>
                <a:schemeClr val="accent1"/>
              </a:buClr>
              <a:defRPr sz="1800"/>
            </a:lvl1pPr>
            <a:lvl2pPr>
              <a:buClr>
                <a:schemeClr val="accent1"/>
              </a:buClr>
              <a:defRPr sz="1600"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86168E-ABA4-E049-B7DA-A0DD31AAE3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279C42-EE85-014B-8C15-2B7F73868839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BF4592A6-26BA-0E45-84F0-15D6DC0F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19 April 2022</a:t>
            </a:fld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0E2A5CD-D15E-4441-950D-8C3A0573E3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264DAA2-3296-1647-BF9D-71D67672F22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F9475B9-2182-E742-82DC-BE5F5D4A43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8" y="349505"/>
            <a:ext cx="7610869" cy="1019027"/>
          </a:xfrm>
        </p:spPr>
        <p:txBody>
          <a:bodyPr/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5877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337" y="1635125"/>
            <a:ext cx="3868340" cy="410883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accent3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7338" y="2110581"/>
            <a:ext cx="3868340" cy="2137848"/>
          </a:xfrm>
        </p:spPr>
        <p:txBody>
          <a:bodyPr/>
          <a:lstStyle>
            <a:lvl1pPr>
              <a:buClr>
                <a:schemeClr val="accent3"/>
              </a:buClr>
              <a:defRPr sz="1800"/>
            </a:lvl1pPr>
            <a:lvl2pPr>
              <a:buClr>
                <a:schemeClr val="accent3"/>
              </a:buClr>
              <a:defRPr sz="1600"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35125"/>
            <a:ext cx="3887391" cy="410883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accent3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110579"/>
            <a:ext cx="3944541" cy="2137849"/>
          </a:xfrm>
        </p:spPr>
        <p:txBody>
          <a:bodyPr/>
          <a:lstStyle>
            <a:lvl1pPr>
              <a:buClr>
                <a:schemeClr val="accent3"/>
              </a:buClr>
              <a:defRPr sz="1800"/>
            </a:lvl1pPr>
            <a:lvl2pPr>
              <a:buClr>
                <a:schemeClr val="accent3"/>
              </a:buClr>
              <a:defRPr sz="1600"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86168E-ABA4-E049-B7DA-A0DD31AAE3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279C42-EE85-014B-8C15-2B7F73868839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BF4592A6-26BA-0E45-84F0-15D6DC0F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19 April 2022</a:t>
            </a:fld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0E2A5CD-D15E-4441-950D-8C3A0573E3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264DAA2-3296-1647-BF9D-71D67672F22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F9475B9-2182-E742-82DC-BE5F5D4A43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8" y="349505"/>
            <a:ext cx="7610869" cy="1019027"/>
          </a:xfrm>
        </p:spPr>
        <p:txBody>
          <a:bodyPr/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856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337" y="1635125"/>
            <a:ext cx="3868340" cy="410883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accent4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7338" y="2110581"/>
            <a:ext cx="3868340" cy="2137848"/>
          </a:xfrm>
        </p:spPr>
        <p:txBody>
          <a:bodyPr/>
          <a:lstStyle>
            <a:lvl1pPr>
              <a:buClr>
                <a:schemeClr val="accent4"/>
              </a:buClr>
              <a:defRPr sz="1800"/>
            </a:lvl1pPr>
            <a:lvl2pPr>
              <a:buClr>
                <a:schemeClr val="accent4"/>
              </a:buClr>
              <a:defRPr sz="1600"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35125"/>
            <a:ext cx="3887391" cy="410883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accent4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110579"/>
            <a:ext cx="3944541" cy="2137849"/>
          </a:xfrm>
        </p:spPr>
        <p:txBody>
          <a:bodyPr/>
          <a:lstStyle>
            <a:lvl1pPr>
              <a:buClr>
                <a:schemeClr val="accent4"/>
              </a:buClr>
              <a:defRPr sz="1800"/>
            </a:lvl1pPr>
            <a:lvl2pPr>
              <a:buClr>
                <a:schemeClr val="accent4"/>
              </a:buClr>
              <a:defRPr sz="1600"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86168E-ABA4-E049-B7DA-A0DD31AAE3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279C42-EE85-014B-8C15-2B7F73868839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BF4592A6-26BA-0E45-84F0-15D6DC0F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19 April 2022</a:t>
            </a:fld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0E2A5CD-D15E-4441-950D-8C3A0573E3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264DAA2-3296-1647-BF9D-71D67672F22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F9475B9-2182-E742-82DC-BE5F5D4A43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8" y="349505"/>
            <a:ext cx="7610869" cy="1019027"/>
          </a:xfrm>
        </p:spPr>
        <p:txBody>
          <a:bodyPr/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3550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337" y="1635125"/>
            <a:ext cx="3868340" cy="410883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accent5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7338" y="2110581"/>
            <a:ext cx="3868340" cy="2137848"/>
          </a:xfrm>
        </p:spPr>
        <p:txBody>
          <a:bodyPr/>
          <a:lstStyle>
            <a:lvl1pPr>
              <a:buClr>
                <a:schemeClr val="accent5"/>
              </a:buClr>
              <a:defRPr sz="1800"/>
            </a:lvl1pPr>
            <a:lvl2pPr>
              <a:buClr>
                <a:schemeClr val="accent5"/>
              </a:buClr>
              <a:defRPr sz="1600"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35125"/>
            <a:ext cx="3887391" cy="410883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accent5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110579"/>
            <a:ext cx="3944541" cy="2137849"/>
          </a:xfrm>
        </p:spPr>
        <p:txBody>
          <a:bodyPr/>
          <a:lstStyle>
            <a:lvl1pPr>
              <a:buClr>
                <a:schemeClr val="accent5"/>
              </a:buClr>
              <a:defRPr sz="1800"/>
            </a:lvl1pPr>
            <a:lvl2pPr>
              <a:buClr>
                <a:schemeClr val="accent5"/>
              </a:buClr>
              <a:defRPr sz="1600"/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86168E-ABA4-E049-B7DA-A0DD31AAE3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279C42-EE85-014B-8C15-2B7F73868839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BF4592A6-26BA-0E45-84F0-15D6DC0F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19 April 2022</a:t>
            </a:fld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0E2A5CD-D15E-4441-950D-8C3A0573E3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264DAA2-3296-1647-BF9D-71D67672F22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F9475B9-2182-E742-82DC-BE5F5D4A43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8" y="349505"/>
            <a:ext cx="7610869" cy="1019027"/>
          </a:xfrm>
        </p:spPr>
        <p:txBody>
          <a:bodyPr/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1500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337" y="1635125"/>
            <a:ext cx="3868340" cy="410883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7338" y="2110581"/>
            <a:ext cx="3868340" cy="2137848"/>
          </a:xfrm>
        </p:spPr>
        <p:txBody>
          <a:bodyPr/>
          <a:lstStyle>
            <a:lvl1pPr>
              <a:buClr>
                <a:schemeClr val="accent6"/>
              </a:buClr>
              <a:defRPr sz="1800"/>
            </a:lvl1pPr>
            <a:lvl2pPr>
              <a:buClr>
                <a:schemeClr val="accent6"/>
              </a:buClr>
              <a:defRPr sz="1600"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35125"/>
            <a:ext cx="3887391" cy="410883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110579"/>
            <a:ext cx="3944541" cy="2137849"/>
          </a:xfrm>
        </p:spPr>
        <p:txBody>
          <a:bodyPr/>
          <a:lstStyle>
            <a:lvl1pPr>
              <a:buClr>
                <a:schemeClr val="accent6"/>
              </a:buClr>
              <a:defRPr sz="1800"/>
            </a:lvl1pPr>
            <a:lvl2pPr>
              <a:buClr>
                <a:schemeClr val="accent6"/>
              </a:buClr>
              <a:defRPr sz="1600"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86168E-ABA4-E049-B7DA-A0DD31AAE3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279C42-EE85-014B-8C15-2B7F73868839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BF4592A6-26BA-0E45-84F0-15D6DC0F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19 April 2022</a:t>
            </a:fld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0E2A5CD-D15E-4441-950D-8C3A0573E3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264DAA2-3296-1647-BF9D-71D67672F22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F9475B9-2182-E742-82DC-BE5F5D4A43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8" y="349505"/>
            <a:ext cx="7610869" cy="1019027"/>
          </a:xfrm>
        </p:spPr>
        <p:txBody>
          <a:bodyPr/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4175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337" y="1635125"/>
            <a:ext cx="3868340" cy="410883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7338" y="2110581"/>
            <a:ext cx="3868340" cy="2137848"/>
          </a:xfrm>
        </p:spPr>
        <p:txBody>
          <a:bodyPr/>
          <a:lstStyle>
            <a:lvl1pPr>
              <a:buClr>
                <a:schemeClr val="accent2"/>
              </a:buClr>
              <a:defRPr sz="1800"/>
            </a:lvl1pPr>
            <a:lvl2pPr>
              <a:buClr>
                <a:schemeClr val="accent2"/>
              </a:buClr>
              <a:defRPr sz="1600"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35125"/>
            <a:ext cx="3887391" cy="410883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110579"/>
            <a:ext cx="3944541" cy="2137849"/>
          </a:xfrm>
        </p:spPr>
        <p:txBody>
          <a:bodyPr/>
          <a:lstStyle>
            <a:lvl1pPr>
              <a:buClr>
                <a:schemeClr val="accent2"/>
              </a:buClr>
              <a:defRPr sz="1800"/>
            </a:lvl1pPr>
            <a:lvl2pPr>
              <a:buClr>
                <a:schemeClr val="accent2"/>
              </a:buClr>
              <a:defRPr sz="1600"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86168E-ABA4-E049-B7DA-A0DD31AAE3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279C42-EE85-014B-8C15-2B7F73868839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BF4592A6-26BA-0E45-84F0-15D6DC0F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19 April 2022</a:t>
            </a:fld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0E2A5CD-D15E-4441-950D-8C3A0573E3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264DAA2-3296-1647-BF9D-71D67672F22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  <a:endParaRPr lang="en-US" b="1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F9475B9-2182-E742-82DC-BE5F5D4A43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8" y="349505"/>
            <a:ext cx="7610869" cy="1019027"/>
          </a:xfrm>
        </p:spPr>
        <p:txBody>
          <a:bodyPr/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2827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337" y="1635125"/>
            <a:ext cx="3868340" cy="410883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7338" y="2110581"/>
            <a:ext cx="3868340" cy="2137848"/>
          </a:xfrm>
        </p:spPr>
        <p:txBody>
          <a:bodyPr/>
          <a:lstStyle>
            <a:lvl1pPr>
              <a:buClr>
                <a:schemeClr val="tx1"/>
              </a:buClr>
              <a:defRPr sz="1800"/>
            </a:lvl1pPr>
            <a:lvl2pPr>
              <a:buClr>
                <a:schemeClr val="tx1"/>
              </a:buClr>
              <a:defRPr sz="1600"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35125"/>
            <a:ext cx="3887391" cy="410883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110579"/>
            <a:ext cx="3944541" cy="2137849"/>
          </a:xfrm>
        </p:spPr>
        <p:txBody>
          <a:bodyPr/>
          <a:lstStyle>
            <a:lvl1pPr>
              <a:buClr>
                <a:schemeClr val="tx1"/>
              </a:buClr>
              <a:defRPr sz="1800"/>
            </a:lvl1pPr>
            <a:lvl2pPr>
              <a:buClr>
                <a:schemeClr val="tx1"/>
              </a:buClr>
              <a:defRPr sz="1600"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86168E-ABA4-E049-B7DA-A0DD31AAE3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279C42-EE85-014B-8C15-2B7F73868839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BF4592A6-26BA-0E45-84F0-15D6DC0F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19 April 2022</a:t>
            </a:fld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0E2A5CD-D15E-4441-950D-8C3A0573E3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264DAA2-3296-1647-BF9D-71D67672F22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F9475B9-2182-E742-82DC-BE5F5D4A43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8" y="349505"/>
            <a:ext cx="7610869" cy="1019027"/>
          </a:xfrm>
        </p:spPr>
        <p:txBody>
          <a:bodyPr/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8922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728C6-83D2-9B4F-B7DB-5E188FE65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BF1FF5-1BE8-7B4A-88F5-8C4DE594EA9A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F9CCB44-24AB-2C45-B9F2-6BC0544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19 April 2022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6F18EB3-88F6-F14B-BE7F-781B083243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4FBDB17-8614-3341-9E90-D869D5D1E0B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41639424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728C6-83D2-9B4F-B7DB-5E188FE65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BF1FF5-1BE8-7B4A-88F5-8C4DE594EA9A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F9CCB44-24AB-2C45-B9F2-6BC0544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19 April 2022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6F18EB3-88F6-F14B-BE7F-781B083243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4FBDB17-8614-3341-9E90-D869D5D1E0B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32160275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728C6-83D2-9B4F-B7DB-5E188FE65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BF1FF5-1BE8-7B4A-88F5-8C4DE594EA9A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F9CCB44-24AB-2C45-B9F2-6BC0544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19 April 2022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6F18EB3-88F6-F14B-BE7F-781B083243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4FBDB17-8614-3341-9E90-D869D5D1E0B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2670000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653F253-0BE7-3746-8016-0FBCE1C8F50B}"/>
              </a:ext>
            </a:extLst>
          </p:cNvPr>
          <p:cNvSpPr/>
          <p:nvPr userDrawn="1"/>
        </p:nvSpPr>
        <p:spPr>
          <a:xfrm>
            <a:off x="295180" y="555625"/>
            <a:ext cx="4958138" cy="40163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CB9580-A0AF-D94B-89D1-593DC75D34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59" y="1006608"/>
            <a:ext cx="4240306" cy="1924851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CE5821-2F1E-4D45-AA2F-C66CD7B55E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5459" y="3975660"/>
            <a:ext cx="800100" cy="24130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AF88F49C-C772-A844-8B3E-489B8779FD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5459" y="3030071"/>
            <a:ext cx="4491318" cy="590550"/>
          </a:xfrm>
        </p:spPr>
        <p:txBody>
          <a:bodyPr>
            <a:noAutofit/>
          </a:bodyPr>
          <a:lstStyle>
            <a:lvl1pPr marL="0" indent="0" algn="l">
              <a:buNone/>
              <a:defRPr sz="1400" b="0" i="0"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8760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728C6-83D2-9B4F-B7DB-5E188FE65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BF1FF5-1BE8-7B4A-88F5-8C4DE594EA9A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F9CCB44-24AB-2C45-B9F2-6BC0544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19 April 2022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6F18EB3-88F6-F14B-BE7F-781B083243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4FBDB17-8614-3341-9E90-D869D5D1E0B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36907075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728C6-83D2-9B4F-B7DB-5E188FE65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BF1FF5-1BE8-7B4A-88F5-8C4DE594EA9A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F9CCB44-24AB-2C45-B9F2-6BC0544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19 April 2022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6F18EB3-88F6-F14B-BE7F-781B083243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4FBDB17-8614-3341-9E90-D869D5D1E0B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24830041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728C6-83D2-9B4F-B7DB-5E188FE65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BF1FF5-1BE8-7B4A-88F5-8C4DE594EA9A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F9CCB44-24AB-2C45-B9F2-6BC0544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19 April 2022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6F18EB3-88F6-F14B-BE7F-781B083243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4FBDB17-8614-3341-9E90-D869D5D1E0B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778806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728C6-83D2-9B4F-B7DB-5E188FE65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BF1FF5-1BE8-7B4A-88F5-8C4DE594EA9A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F9CCB44-24AB-2C45-B9F2-6BC0544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19 April 2022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6F18EB3-88F6-F14B-BE7F-781B083243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4FBDB17-8614-3341-9E90-D869D5D1E0B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16885632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B1E9BE-222B-FB46-8292-D1E012B4D9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DBB7D74-320F-9743-AB43-470FDD0767A9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4683FF6C-EF4D-4B43-BFBC-B1F97145A6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19 April 2022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05B6C67-8B35-8848-BD1B-C32BF6489C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A4059AE-8F05-5040-8E7C-51CFA249D9F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001497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85D838-5580-B346-A5C8-F3F610B002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9DD2D11-E1B2-5B47-9CEF-AC219BED6359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178753B-B85C-A943-AA55-73E222334D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19 April 2022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0C71B9E-F331-0D44-A985-20D528D18A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CE5E41F-4B76-A546-A047-8C150366C41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42642106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BB6C72-80DB-6947-A268-72C014729A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B790EC-8C5B-D343-A62E-4D3C8191175D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BEDA432-64C8-DE4C-ACA0-1C8F1BE663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19 April 2022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0F9FE36-268D-4746-B932-033FC7DB13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74779F4-2C51-0B47-920D-A13091721EC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27781063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39B35B-9CB2-A940-AB8D-492F9F38D4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577C829-9A29-B541-88A0-E0A3241E2494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FFDA17A-4D85-2B45-A847-4908C65940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19 April 2022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DAE4CE8-E988-8743-B07A-75A86D10F4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A44E55B-9546-8343-A41F-0EA8DF15F83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16522930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ECA29A-370C-4747-8EA1-6BCDF42055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031A498-E422-4046-93F7-CC32877DA159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393D178-A36A-C840-845A-B7AA72CB30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19 April 2022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F2248CB-B5C2-2E4B-AC5A-0C8A1B66F5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1F6A1D6-F6DA-2F43-BE4E-AD26AF786F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42357421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B9E332-2809-0949-A453-D76C94FD3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C0AACF5-FD30-B543-B35B-F0EAD87D9C67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4D685024-CF4B-374F-A16C-36D6705856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19 April 2022</a:t>
            </a:fld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E7F940B-8D3B-1B49-9202-A183D4B923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15CE11C-BF75-ED44-8C24-8691C2EC2EB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</p:spTree>
    <p:extLst>
      <p:ext uri="{BB962C8B-B14F-4D97-AF65-F5344CB8AC3E}">
        <p14:creationId xmlns:p14="http://schemas.microsoft.com/office/powerpoint/2010/main" val="768268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653F253-0BE7-3746-8016-0FBCE1C8F50B}"/>
              </a:ext>
            </a:extLst>
          </p:cNvPr>
          <p:cNvSpPr/>
          <p:nvPr userDrawn="1"/>
        </p:nvSpPr>
        <p:spPr>
          <a:xfrm>
            <a:off x="295180" y="555625"/>
            <a:ext cx="4958138" cy="40163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CB9580-A0AF-D94B-89D1-593DC75D34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59" y="1006608"/>
            <a:ext cx="4240306" cy="1924851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C8A79-F2A1-7748-AF9A-AB8754DED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5459" y="3975660"/>
            <a:ext cx="800100" cy="2413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5BAC9EE1-2FB0-964C-91B0-1330085D3DA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5459" y="3030071"/>
            <a:ext cx="4491318" cy="590550"/>
          </a:xfrm>
        </p:spPr>
        <p:txBody>
          <a:bodyPr>
            <a:noAutofit/>
          </a:bodyPr>
          <a:lstStyle>
            <a:lvl1pPr marL="0" indent="0" algn="l">
              <a:buNone/>
              <a:defRPr sz="1400" b="0" i="0"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8370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7E1DF2-0337-F341-A788-3A1E3BDC4F3F}"/>
              </a:ext>
            </a:extLst>
          </p:cNvPr>
          <p:cNvSpPr/>
          <p:nvPr userDrawn="1"/>
        </p:nvSpPr>
        <p:spPr>
          <a:xfrm>
            <a:off x="0" y="4803774"/>
            <a:ext cx="9144000" cy="3397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t>19 April 2022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337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9E332-2809-0949-A453-D76C94FD3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306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m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7E1DF2-0337-F341-A788-3A1E3BDC4F3F}"/>
              </a:ext>
            </a:extLst>
          </p:cNvPr>
          <p:cNvSpPr/>
          <p:nvPr userDrawn="1"/>
        </p:nvSpPr>
        <p:spPr>
          <a:xfrm rot="16200000">
            <a:off x="6495539" y="2495037"/>
            <a:ext cx="5143500" cy="1534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19 April 2022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7304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9E332-2809-0949-A453-D76C94FD3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338" y="4885610"/>
            <a:ext cx="614789" cy="18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204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m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7E1DF2-0337-F341-A788-3A1E3BDC4F3F}"/>
              </a:ext>
            </a:extLst>
          </p:cNvPr>
          <p:cNvSpPr/>
          <p:nvPr userDrawn="1"/>
        </p:nvSpPr>
        <p:spPr>
          <a:xfrm rot="16200000">
            <a:off x="6495539" y="2495037"/>
            <a:ext cx="5143500" cy="1534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19 April 2022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7304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9E332-2809-0949-A453-D76C94FD3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338" y="4885610"/>
            <a:ext cx="614789" cy="18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047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m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7E1DF2-0337-F341-A788-3A1E3BDC4F3F}"/>
              </a:ext>
            </a:extLst>
          </p:cNvPr>
          <p:cNvSpPr/>
          <p:nvPr userDrawn="1"/>
        </p:nvSpPr>
        <p:spPr>
          <a:xfrm rot="16200000">
            <a:off x="6495539" y="2495037"/>
            <a:ext cx="5143500" cy="1534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19 April 2022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7304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9E332-2809-0949-A453-D76C94FD3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338" y="4885610"/>
            <a:ext cx="614789" cy="18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901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mlin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7E1DF2-0337-F341-A788-3A1E3BDC4F3F}"/>
              </a:ext>
            </a:extLst>
          </p:cNvPr>
          <p:cNvSpPr/>
          <p:nvPr userDrawn="1"/>
        </p:nvSpPr>
        <p:spPr>
          <a:xfrm rot="16200000">
            <a:off x="6495539" y="2495037"/>
            <a:ext cx="5143500" cy="153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19 April 2022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7304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9E332-2809-0949-A453-D76C94FD3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338" y="4885610"/>
            <a:ext cx="614789" cy="18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876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mlin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7E1DF2-0337-F341-A788-3A1E3BDC4F3F}"/>
              </a:ext>
            </a:extLst>
          </p:cNvPr>
          <p:cNvSpPr/>
          <p:nvPr userDrawn="1"/>
        </p:nvSpPr>
        <p:spPr>
          <a:xfrm rot="16200000">
            <a:off x="6495539" y="2495037"/>
            <a:ext cx="5143500" cy="1534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19 April 2022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7304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9E332-2809-0949-A453-D76C94FD3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338" y="4885610"/>
            <a:ext cx="614789" cy="18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301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mlin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7E1DF2-0337-F341-A788-3A1E3BDC4F3F}"/>
              </a:ext>
            </a:extLst>
          </p:cNvPr>
          <p:cNvSpPr/>
          <p:nvPr userDrawn="1"/>
        </p:nvSpPr>
        <p:spPr>
          <a:xfrm rot="16200000">
            <a:off x="6495539" y="2495037"/>
            <a:ext cx="5143500" cy="1534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19 April 2022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7304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9E332-2809-0949-A453-D76C94FD3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338" y="4885610"/>
            <a:ext cx="614789" cy="18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857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490B3C-8973-8741-B559-456A5C653A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4803775"/>
          </a:xfrm>
          <a:noFill/>
        </p:spPr>
        <p:txBody>
          <a:bodyPr/>
          <a:lstStyle/>
          <a:p>
            <a:r>
              <a:rPr lang="en-US" dirty="0"/>
              <a:t>Click the icon to add a full bleed image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9DBF8A99-D25D-9948-A148-A6DE02FF54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19 April 2022</a:t>
            </a:fld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C88FFC1-6C9C-C641-964B-951FD5AC5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F272FA12-A438-3A4D-A51B-8F64BFA33C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7304" y="486514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9BE4CAA-A334-2843-A7F2-ADB08D9C7D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338" y="4885610"/>
            <a:ext cx="614789" cy="18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41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490B3C-8973-8741-B559-456A5C653A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572000" cy="5143500"/>
          </a:xfrm>
          <a:noFill/>
        </p:spPr>
        <p:txBody>
          <a:bodyPr/>
          <a:lstStyle/>
          <a:p>
            <a:r>
              <a:rPr lang="en-US" dirty="0"/>
              <a:t>Click the icon to add a half page image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19 April 2022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0" y="4874092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52E04-81A7-8A44-9276-8B77899B58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46638" y="889784"/>
            <a:ext cx="4010025" cy="36258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092194-4A6E-7349-A356-9893901B80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907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490B3C-8973-8741-B559-456A5C653A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572000" cy="5143500"/>
          </a:xfrm>
          <a:noFill/>
        </p:spPr>
        <p:txBody>
          <a:bodyPr/>
          <a:lstStyle/>
          <a:p>
            <a:r>
              <a:rPr lang="en-US" dirty="0"/>
              <a:t>Click the icon to add a half page image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19 April 2022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0" y="4874092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52E04-81A7-8A44-9276-8B77899B58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46638" y="889784"/>
            <a:ext cx="4010025" cy="36258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9E3A46-6309-284C-9E98-7CFC28A8FB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87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653F253-0BE7-3746-8016-0FBCE1C8F50B}"/>
              </a:ext>
            </a:extLst>
          </p:cNvPr>
          <p:cNvSpPr/>
          <p:nvPr userDrawn="1"/>
        </p:nvSpPr>
        <p:spPr>
          <a:xfrm>
            <a:off x="295180" y="555625"/>
            <a:ext cx="4958138" cy="4016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CB9580-A0AF-D94B-89D1-593DC75D34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59" y="1006608"/>
            <a:ext cx="4240306" cy="1924851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C8A79-F2A1-7748-AF9A-AB8754DED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45459" y="3975660"/>
            <a:ext cx="800100" cy="2413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8F066634-7CFD-9946-81C5-5F8DF80831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5459" y="3030071"/>
            <a:ext cx="4491318" cy="590550"/>
          </a:xfrm>
        </p:spPr>
        <p:txBody>
          <a:bodyPr>
            <a:noAutofit/>
          </a:bodyPr>
          <a:lstStyle>
            <a:lvl1pPr marL="0" indent="0" algn="l">
              <a:buNone/>
              <a:defRPr sz="1400" b="0" i="0">
                <a:solidFill>
                  <a:schemeClr val="accent2"/>
                </a:solidFill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0974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490B3C-8973-8741-B559-456A5C653A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572000" cy="5143500"/>
          </a:xfrm>
          <a:noFill/>
        </p:spPr>
        <p:txBody>
          <a:bodyPr/>
          <a:lstStyle/>
          <a:p>
            <a:r>
              <a:rPr lang="en-US" dirty="0"/>
              <a:t>Click the icon to add a half page image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19 April 2022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0" y="4874092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52E04-81A7-8A44-9276-8B77899B58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46638" y="889784"/>
            <a:ext cx="4010025" cy="36258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F4EE78-9EC6-5A42-A27A-643CCD136D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043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490B3C-8973-8741-B559-456A5C653A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572000" cy="5143500"/>
          </a:xfrm>
          <a:noFill/>
        </p:spPr>
        <p:txBody>
          <a:bodyPr/>
          <a:lstStyle/>
          <a:p>
            <a:r>
              <a:rPr lang="en-US" dirty="0"/>
              <a:t>Click the icon to add a half page image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19 April 2022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0" y="4874092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52E04-81A7-8A44-9276-8B77899B58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46638" y="889784"/>
            <a:ext cx="4010025" cy="36258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0889F2-963A-464A-953E-02B93DB3F2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570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5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490B3C-8973-8741-B559-456A5C653A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572000" cy="5143500"/>
          </a:xfrm>
          <a:noFill/>
        </p:spPr>
        <p:txBody>
          <a:bodyPr/>
          <a:lstStyle/>
          <a:p>
            <a:r>
              <a:rPr lang="en-US" dirty="0"/>
              <a:t>Click the icon to add a half page image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19 April 2022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0" y="4874092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52E04-81A7-8A44-9276-8B77899B58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46638" y="889784"/>
            <a:ext cx="4010025" cy="36258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7AA5D8-97CC-C84E-B7CB-EEEBF1C128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583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6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490B3C-8973-8741-B559-456A5C653A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572000" cy="5143500"/>
          </a:xfrm>
          <a:noFill/>
        </p:spPr>
        <p:txBody>
          <a:bodyPr/>
          <a:lstStyle/>
          <a:p>
            <a:r>
              <a:rPr lang="en-US" dirty="0"/>
              <a:t>Click the icon to add a half page image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19 April 2022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0" y="4874092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52E04-81A7-8A44-9276-8B77899B58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46638" y="889784"/>
            <a:ext cx="4010025" cy="36258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E28463-A3D4-7844-8604-F8CE8407B2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225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7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490B3C-8973-8741-B559-456A5C653A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572000" cy="5143500"/>
          </a:xfrm>
          <a:noFill/>
        </p:spPr>
        <p:txBody>
          <a:bodyPr/>
          <a:lstStyle/>
          <a:p>
            <a:r>
              <a:rPr lang="en-US" dirty="0"/>
              <a:t>Click the icon to add a half page image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19 April 2022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0" y="4874092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52E04-81A7-8A44-9276-8B77899B58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46638" y="889784"/>
            <a:ext cx="4010025" cy="36258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E6ED99-6D7C-C647-A092-E37B33386C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513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8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490B3C-8973-8741-B559-456A5C653A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572000" cy="5143500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the icon to add a half page image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DB039D-0507-5146-B5E1-AF75453BF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3843" y="486514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13ED7F5-D386-9F4E-93F6-FF04FAB3DF3D}" type="datetime4">
              <a:rPr lang="en-GB" smtClean="0"/>
              <a:pPr/>
              <a:t>19 April 2022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76D4C-CBC4-1E4E-A0A4-A087A6EE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6514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9F41E9-711C-BD4B-90A7-3A1C1EAD1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0" y="4874092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  <a:endParaRPr lang="en-US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52E04-81A7-8A44-9276-8B77899B58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46638" y="889784"/>
            <a:ext cx="4010025" cy="362585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897A14-5094-5841-92A6-0015940B5F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14340" y="331489"/>
            <a:ext cx="742322" cy="2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014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49688C-2A31-CD45-8EA2-A5AA11BA56DE}"/>
              </a:ext>
            </a:extLst>
          </p:cNvPr>
          <p:cNvSpPr/>
          <p:nvPr userDrawn="1"/>
        </p:nvSpPr>
        <p:spPr>
          <a:xfrm>
            <a:off x="4571999" y="923827"/>
            <a:ext cx="4284663" cy="3638746"/>
          </a:xfrm>
          <a:prstGeom prst="rect">
            <a:avLst/>
          </a:prstGeom>
          <a:solidFill>
            <a:srgbClr val="3BC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354608"/>
            <a:ext cx="3832176" cy="98742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1573" y="1168923"/>
            <a:ext cx="3765515" cy="305893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7338" y="1543050"/>
            <a:ext cx="38321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FC6D82E-8B26-884E-A758-F78DE7859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0377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44A54624-B99B-AC4F-A116-46AE1742D7F1}" type="datetime4">
              <a:rPr lang="en-GB" smtClean="0"/>
              <a:t>19 April 2022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72BF83-DDAE-2847-B045-1B83E3D05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337" y="480377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DCF2D1F-40FE-3046-86E0-11C8750C2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0377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CFA225-0A54-AB45-8F44-85103F0372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139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49688C-2A31-CD45-8EA2-A5AA11BA56DE}"/>
              </a:ext>
            </a:extLst>
          </p:cNvPr>
          <p:cNvSpPr/>
          <p:nvPr userDrawn="1"/>
        </p:nvSpPr>
        <p:spPr>
          <a:xfrm>
            <a:off x="4571999" y="923827"/>
            <a:ext cx="4284663" cy="36387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354608"/>
            <a:ext cx="3832176" cy="98742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1573" y="1168923"/>
            <a:ext cx="3765515" cy="305893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7338" y="1543050"/>
            <a:ext cx="38321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FC6D82E-8B26-884E-A758-F78DE7859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0377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53D41685-637F-A541-9AC9-5F46001ECA27}" type="datetime4">
              <a:rPr lang="en-GB" smtClean="0"/>
              <a:t>19 April 2022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72BF83-DDAE-2847-B045-1B83E3D05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337" y="480377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DCF2D1F-40FE-3046-86E0-11C8750C2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0377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FB05A0-9605-754F-9136-4311D6E253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5096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49688C-2A31-CD45-8EA2-A5AA11BA56DE}"/>
              </a:ext>
            </a:extLst>
          </p:cNvPr>
          <p:cNvSpPr/>
          <p:nvPr userDrawn="1"/>
        </p:nvSpPr>
        <p:spPr>
          <a:xfrm>
            <a:off x="4571999" y="923827"/>
            <a:ext cx="4284663" cy="36387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354608"/>
            <a:ext cx="3832176" cy="98742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1573" y="1168923"/>
            <a:ext cx="3765515" cy="305893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7338" y="1543050"/>
            <a:ext cx="38321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1A12B7-EBC2-C64B-BA30-5EC28CE63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4CF22F4-70E1-3247-8A10-6817A6DE4064}" type="datetime4">
              <a:rPr lang="en-GB" smtClean="0"/>
              <a:t>19 April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ED0BC9-6DEF-B04F-90B0-B4C92A566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15095-21DE-484F-BA48-3A0FD349F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80A967-DE58-6D40-A388-1FCF3D6A9A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994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49688C-2A31-CD45-8EA2-A5AA11BA56DE}"/>
              </a:ext>
            </a:extLst>
          </p:cNvPr>
          <p:cNvSpPr/>
          <p:nvPr userDrawn="1"/>
        </p:nvSpPr>
        <p:spPr>
          <a:xfrm>
            <a:off x="4571999" y="923827"/>
            <a:ext cx="4284663" cy="36387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354608"/>
            <a:ext cx="3832176" cy="98742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1573" y="1168923"/>
            <a:ext cx="3765515" cy="305893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7338" y="1543050"/>
            <a:ext cx="38321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FC6D82E-8B26-884E-A758-F78DE7859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0377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A6D6FAE-D43A-044F-91A1-990520CC9738}" type="datetime4">
              <a:rPr lang="en-GB" smtClean="0"/>
              <a:t>19 April 2022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72BF83-DDAE-2847-B045-1B83E3D05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337" y="480377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DCF2D1F-40FE-3046-86E0-11C8750C2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0377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D1B77C-60BD-ED41-9FF7-9A68445906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87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653F253-0BE7-3746-8016-0FBCE1C8F50B}"/>
              </a:ext>
            </a:extLst>
          </p:cNvPr>
          <p:cNvSpPr/>
          <p:nvPr userDrawn="1"/>
        </p:nvSpPr>
        <p:spPr>
          <a:xfrm>
            <a:off x="295180" y="555625"/>
            <a:ext cx="4958138" cy="4016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CB9580-A0AF-D94B-89D1-593DC75D34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59" y="1006608"/>
            <a:ext cx="4240306" cy="1924851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C8A79-F2A1-7748-AF9A-AB8754DED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45459" y="3975660"/>
            <a:ext cx="800100" cy="2413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D436A2F7-9060-6E45-A646-4B9059CBD7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5459" y="3030071"/>
            <a:ext cx="4491318" cy="590550"/>
          </a:xfrm>
        </p:spPr>
        <p:txBody>
          <a:bodyPr>
            <a:noAutofit/>
          </a:bodyPr>
          <a:lstStyle>
            <a:lvl1pPr marL="0" indent="0" algn="l">
              <a:buNone/>
              <a:defRPr sz="1400" b="0" i="0">
                <a:solidFill>
                  <a:schemeClr val="accent1"/>
                </a:solidFill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07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49688C-2A31-CD45-8EA2-A5AA11BA56DE}"/>
              </a:ext>
            </a:extLst>
          </p:cNvPr>
          <p:cNvSpPr/>
          <p:nvPr userDrawn="1"/>
        </p:nvSpPr>
        <p:spPr>
          <a:xfrm>
            <a:off x="4571999" y="923827"/>
            <a:ext cx="4284663" cy="363874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353453"/>
            <a:ext cx="3832176" cy="98742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1573" y="1168923"/>
            <a:ext cx="3765515" cy="305893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7338" y="1543050"/>
            <a:ext cx="38321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FC6D82E-8B26-884E-A758-F78DE7859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0377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59F323AB-CA4F-FD4D-A9F9-7AB88D73544A}" type="datetime4">
              <a:rPr lang="en-GB" smtClean="0"/>
              <a:t>19 April 2022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72BF83-DDAE-2847-B045-1B83E3D05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337" y="480377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DCF2D1F-40FE-3046-86E0-11C8750C2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0377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6E5FB6-94A6-6245-BC21-4AAE80250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128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49688C-2A31-CD45-8EA2-A5AA11BA56DE}"/>
              </a:ext>
            </a:extLst>
          </p:cNvPr>
          <p:cNvSpPr/>
          <p:nvPr userDrawn="1"/>
        </p:nvSpPr>
        <p:spPr>
          <a:xfrm>
            <a:off x="4571999" y="923827"/>
            <a:ext cx="4284663" cy="363874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353453"/>
            <a:ext cx="3832176" cy="98742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1573" y="1168923"/>
            <a:ext cx="3765515" cy="305893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7338" y="1543050"/>
            <a:ext cx="38321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FC6D82E-8B26-884E-A758-F78DE7859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63843" y="480377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59F323AB-CA4F-FD4D-A9F9-7AB88D73544A}" type="datetime4">
              <a:rPr lang="en-GB" smtClean="0"/>
              <a:t>19 April 2022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72BF83-DDAE-2847-B045-1B83E3D05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337" y="4803775"/>
            <a:ext cx="4482625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DCF2D1F-40FE-3046-86E0-11C8750C2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6441" y="480377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6E5FB6-94A6-6245-BC21-4AAE80250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4339" y="331489"/>
            <a:ext cx="742324" cy="2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003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653F253-0BE7-3746-8016-0FBCE1C8F50B}"/>
              </a:ext>
            </a:extLst>
          </p:cNvPr>
          <p:cNvSpPr/>
          <p:nvPr userDrawn="1"/>
        </p:nvSpPr>
        <p:spPr>
          <a:xfrm>
            <a:off x="295180" y="555625"/>
            <a:ext cx="4958138" cy="4016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ACB9580-A0AF-D94B-89D1-593DC75D34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5459" y="1006608"/>
            <a:ext cx="4240306" cy="1924851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C8A79-F2A1-7748-AF9A-AB8754DED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45459" y="3975660"/>
            <a:ext cx="800100" cy="2413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7D5C3183-FF65-4B41-9855-7EAC026C52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5459" y="3030071"/>
            <a:ext cx="4491318" cy="590550"/>
          </a:xfrm>
        </p:spPr>
        <p:txBody>
          <a:bodyPr>
            <a:noAutofit/>
          </a:bodyPr>
          <a:lstStyle>
            <a:lvl1pPr marL="0" indent="0" algn="l">
              <a:buNone/>
              <a:defRPr sz="1400" b="0" i="0">
                <a:solidFill>
                  <a:schemeClr val="accent5"/>
                </a:solidFill>
                <a:latin typeface="+mj-lt"/>
                <a:ea typeface="Roboto Thin" panose="02000000000000000000" pitchFamily="2" charset="0"/>
                <a:cs typeface="Roboto Thin" panose="020000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329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7338" y="349505"/>
            <a:ext cx="7610869" cy="1019027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337" y="1635125"/>
            <a:ext cx="8569325" cy="248786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63843" y="4803775"/>
            <a:ext cx="2342597" cy="2359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D7419EE-49C5-E447-8207-BBAD892BE406}" type="datetime4">
              <a:rPr lang="en-GB" smtClean="0"/>
              <a:pPr/>
              <a:t>19 April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7338" y="4803775"/>
            <a:ext cx="4114980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Security marking: </a:t>
            </a:r>
            <a:r>
              <a:rPr lang="en-US" b="1" dirty="0"/>
              <a:t>PUBLIC/INTERNAL USE ONLY/CONFIDENTIAL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41" y="4803775"/>
            <a:ext cx="550222" cy="2263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37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85" r:id="rId7"/>
    <p:sldLayoutId id="2147483814" r:id="rId8"/>
    <p:sldLayoutId id="2147483815" r:id="rId9"/>
    <p:sldLayoutId id="2147483816" r:id="rId10"/>
    <p:sldLayoutId id="2147483786" r:id="rId11"/>
    <p:sldLayoutId id="2147483734" r:id="rId12"/>
    <p:sldLayoutId id="2147483755" r:id="rId13"/>
    <p:sldLayoutId id="2147483756" r:id="rId14"/>
    <p:sldLayoutId id="2147483758" r:id="rId15"/>
    <p:sldLayoutId id="2147483759" r:id="rId16"/>
    <p:sldLayoutId id="2147483760" r:id="rId17"/>
    <p:sldLayoutId id="2147483784" r:id="rId18"/>
    <p:sldLayoutId id="2147483735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2" r:id="rId25"/>
    <p:sldLayoutId id="2147483817" r:id="rId26"/>
    <p:sldLayoutId id="2147483818" r:id="rId27"/>
    <p:sldLayoutId id="2147483819" r:id="rId28"/>
    <p:sldLayoutId id="2147483820" r:id="rId29"/>
    <p:sldLayoutId id="2147483821" r:id="rId30"/>
    <p:sldLayoutId id="2147483822" r:id="rId31"/>
    <p:sldLayoutId id="2147483823" r:id="rId32"/>
    <p:sldLayoutId id="2147483736" r:id="rId33"/>
    <p:sldLayoutId id="2147483787" r:id="rId34"/>
    <p:sldLayoutId id="2147483788" r:id="rId35"/>
    <p:sldLayoutId id="2147483789" r:id="rId36"/>
    <p:sldLayoutId id="2147483790" r:id="rId37"/>
    <p:sldLayoutId id="2147483791" r:id="rId38"/>
    <p:sldLayoutId id="2147483792" r:id="rId39"/>
    <p:sldLayoutId id="2147483737" r:id="rId40"/>
    <p:sldLayoutId id="2147483794" r:id="rId41"/>
    <p:sldLayoutId id="2147483795" r:id="rId42"/>
    <p:sldLayoutId id="2147483796" r:id="rId43"/>
    <p:sldLayoutId id="2147483797" r:id="rId44"/>
    <p:sldLayoutId id="2147483793" r:id="rId45"/>
    <p:sldLayoutId id="2147483798" r:id="rId46"/>
    <p:sldLayoutId id="2147483738" r:id="rId47"/>
    <p:sldLayoutId id="2147483799" r:id="rId48"/>
    <p:sldLayoutId id="2147483800" r:id="rId49"/>
    <p:sldLayoutId id="2147483801" r:id="rId50"/>
    <p:sldLayoutId id="2147483802" r:id="rId51"/>
    <p:sldLayoutId id="2147483803" r:id="rId52"/>
    <p:sldLayoutId id="2147483804" r:id="rId53"/>
    <p:sldLayoutId id="2147483739" r:id="rId54"/>
    <p:sldLayoutId id="2147483771" r:id="rId55"/>
    <p:sldLayoutId id="2147483772" r:id="rId56"/>
    <p:sldLayoutId id="2147483773" r:id="rId57"/>
    <p:sldLayoutId id="2147483774" r:id="rId58"/>
    <p:sldLayoutId id="2147483775" r:id="rId59"/>
    <p:sldLayoutId id="2147483776" r:id="rId60"/>
    <p:sldLayoutId id="2147483777" r:id="rId61"/>
    <p:sldLayoutId id="2147483778" r:id="rId62"/>
    <p:sldLayoutId id="2147483779" r:id="rId63"/>
    <p:sldLayoutId id="2147483780" r:id="rId64"/>
    <p:sldLayoutId id="2147483781" r:id="rId65"/>
    <p:sldLayoutId id="2147483782" r:id="rId66"/>
    <p:sldLayoutId id="2147483783" r:id="rId67"/>
    <p:sldLayoutId id="2147483806" r:id="rId68"/>
    <p:sldLayoutId id="2147483807" r:id="rId69"/>
    <p:sldLayoutId id="2147483808" r:id="rId70"/>
    <p:sldLayoutId id="2147483809" r:id="rId71"/>
    <p:sldLayoutId id="2147483810" r:id="rId72"/>
    <p:sldLayoutId id="2147483811" r:id="rId73"/>
    <p:sldLayoutId id="2147483812" r:id="rId74"/>
    <p:sldLayoutId id="2147483813" r:id="rId75"/>
    <p:sldLayoutId id="2147483741" r:id="rId76"/>
    <p:sldLayoutId id="2147483761" r:id="rId77"/>
    <p:sldLayoutId id="2147483762" r:id="rId78"/>
    <p:sldLayoutId id="2147483763" r:id="rId79"/>
    <p:sldLayoutId id="2147483764" r:id="rId80"/>
    <p:sldLayoutId id="2147483805" r:id="rId8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tx1"/>
        </a:buClr>
        <a:buFont typeface="Wingdings" pitchFamily="2" charset="2"/>
        <a:buChar char="§"/>
        <a:defRPr sz="2100" b="0" i="0" kern="1200">
          <a:solidFill>
            <a:schemeClr val="tx1"/>
          </a:solidFill>
          <a:latin typeface="+mj-lt"/>
          <a:ea typeface="Roboto Light" panose="02000000000000000000" pitchFamily="2" charset="0"/>
          <a:cs typeface="Roboto Light" panose="02000000000000000000" pitchFamily="2" charset="0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/>
        </a:buClr>
        <a:buFont typeface="Wingdings" pitchFamily="2" charset="2"/>
        <a:buChar char="§"/>
        <a:defRPr sz="1800" b="0" i="0" kern="1200">
          <a:solidFill>
            <a:schemeClr val="tx1"/>
          </a:solidFill>
          <a:latin typeface="+mj-lt"/>
          <a:ea typeface="Roboto Light" panose="02000000000000000000" pitchFamily="2" charset="0"/>
          <a:cs typeface="Roboto Light" panose="02000000000000000000" pitchFamily="2" charset="0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/>
        </a:buClr>
        <a:buFont typeface="Wingdings" pitchFamily="2" charset="2"/>
        <a:buChar char="§"/>
        <a:defRPr sz="1500" b="0" i="0" kern="1200">
          <a:solidFill>
            <a:schemeClr val="tx1"/>
          </a:solidFill>
          <a:latin typeface="+mj-lt"/>
          <a:ea typeface="Roboto Light" panose="02000000000000000000" pitchFamily="2" charset="0"/>
          <a:cs typeface="Roboto Light" panose="02000000000000000000" pitchFamily="2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/>
        </a:buClr>
        <a:buFont typeface="Wingdings" pitchFamily="2" charset="2"/>
        <a:buChar char="§"/>
        <a:defRPr sz="1350" b="0" i="0" kern="1200">
          <a:solidFill>
            <a:schemeClr val="tx1"/>
          </a:solidFill>
          <a:latin typeface="+mj-lt"/>
          <a:ea typeface="Roboto Light" panose="02000000000000000000" pitchFamily="2" charset="0"/>
          <a:cs typeface="Roboto Light" panose="02000000000000000000" pitchFamily="2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/>
        </a:buClr>
        <a:buFont typeface="Wingdings" pitchFamily="2" charset="2"/>
        <a:buChar char="§"/>
        <a:defRPr sz="1350" b="0" i="0" kern="1200">
          <a:solidFill>
            <a:schemeClr val="tx1"/>
          </a:solidFill>
          <a:latin typeface="+mj-lt"/>
          <a:ea typeface="Roboto Light" panose="02000000000000000000" pitchFamily="2" charset="0"/>
          <a:cs typeface="Roboto Light" panose="02000000000000000000" pitchFamily="2" charset="0"/>
        </a:defRPr>
      </a:lvl5pPr>
      <a:lvl6pPr marL="1885950" indent="-171450" algn="l" defTabSz="685800" rtl="0" eaLnBrk="1" latinLnBrk="0" hangingPunct="1">
        <a:lnSpc>
          <a:spcPct val="100000"/>
        </a:lnSpc>
        <a:spcBef>
          <a:spcPts val="375"/>
        </a:spcBef>
        <a:buFont typeface="Wingdings" pitchFamily="2" charset="2"/>
        <a:buChar char="§"/>
        <a:defRPr sz="1350" b="0" i="0" kern="1200">
          <a:solidFill>
            <a:schemeClr val="tx1"/>
          </a:solidFill>
          <a:latin typeface="+mj-lt"/>
          <a:ea typeface="Roboto Light" panose="02000000000000000000" pitchFamily="2" charset="0"/>
          <a:cs typeface="Roboto Light" panose="02000000000000000000" pitchFamily="2" charset="0"/>
        </a:defRPr>
      </a:lvl6pPr>
      <a:lvl7pPr marL="2228850" indent="-171450" algn="l" defTabSz="685800" rtl="0" eaLnBrk="1" latinLnBrk="0" hangingPunct="1">
        <a:lnSpc>
          <a:spcPct val="100000"/>
        </a:lnSpc>
        <a:spcBef>
          <a:spcPts val="375"/>
        </a:spcBef>
        <a:buFont typeface="Wingdings" pitchFamily="2" charset="2"/>
        <a:buChar char="§"/>
        <a:defRPr sz="1350" b="0" i="0" kern="1200">
          <a:solidFill>
            <a:schemeClr val="tx1"/>
          </a:solidFill>
          <a:latin typeface="+mj-lt"/>
          <a:ea typeface="Roboto Light" panose="02000000000000000000" pitchFamily="2" charset="0"/>
          <a:cs typeface="Roboto Light" panose="02000000000000000000" pitchFamily="2" charset="0"/>
        </a:defRPr>
      </a:lvl7pPr>
      <a:lvl8pPr marL="2571750" indent="-171450" algn="l" defTabSz="685800" rtl="0" eaLnBrk="1" latinLnBrk="0" hangingPunct="1">
        <a:lnSpc>
          <a:spcPct val="100000"/>
        </a:lnSpc>
        <a:spcBef>
          <a:spcPts val="375"/>
        </a:spcBef>
        <a:buFont typeface="Wingdings" pitchFamily="2" charset="2"/>
        <a:buChar char="§"/>
        <a:defRPr sz="1350" b="0" i="0" kern="1200">
          <a:solidFill>
            <a:schemeClr val="tx1"/>
          </a:solidFill>
          <a:latin typeface="+mj-lt"/>
          <a:ea typeface="Roboto Light" panose="02000000000000000000" pitchFamily="2" charset="0"/>
          <a:cs typeface="Roboto Light" panose="02000000000000000000" pitchFamily="2" charset="0"/>
        </a:defRPr>
      </a:lvl8pPr>
      <a:lvl9pPr marL="2914650" indent="-171450" algn="l" defTabSz="685800" rtl="0" eaLnBrk="1" latinLnBrk="0" hangingPunct="1">
        <a:lnSpc>
          <a:spcPct val="100000"/>
        </a:lnSpc>
        <a:spcBef>
          <a:spcPts val="375"/>
        </a:spcBef>
        <a:buFont typeface="Wingdings" pitchFamily="2" charset="2"/>
        <a:buChar char="§"/>
        <a:defRPr sz="1350" b="0" i="0" kern="1200">
          <a:solidFill>
            <a:schemeClr val="tx1"/>
          </a:solidFill>
          <a:latin typeface="+mj-lt"/>
          <a:ea typeface="Roboto Light" panose="02000000000000000000" pitchFamily="2" charset="0"/>
          <a:cs typeface="Roboto Light" panose="02000000000000000000" pitchFamily="2" charset="0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214">
          <p15:clr>
            <a:srgbClr val="F26B43"/>
          </p15:clr>
        </p15:guide>
        <p15:guide id="5" orient="horz" pos="1030">
          <p15:clr>
            <a:srgbClr val="F26B43"/>
          </p15:clr>
        </p15:guide>
        <p15:guide id="7" pos="181">
          <p15:clr>
            <a:srgbClr val="F26B43"/>
          </p15:clr>
        </p15:guide>
        <p15:guide id="8" pos="5579">
          <p15:clr>
            <a:srgbClr val="F26B43"/>
          </p15:clr>
        </p15:guide>
        <p15:guide id="9" orient="horz" pos="302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as.com/explore/search/events" TargetMode="External"/><Relationship Id="rId2" Type="http://schemas.openxmlformats.org/officeDocument/2006/relationships/hyperlink" Target="https://www.ucas.com/undergraduate/what-and-where-study/ucas-hub-live" TargetMode="Externa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accommodation.ucas.com/" TargetMode="Externa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5.xml"/><Relationship Id="rId1" Type="http://schemas.openxmlformats.org/officeDocument/2006/relationships/tags" Target="../tags/tag3.xml"/><Relationship Id="rId6" Type="http://schemas.openxmlformats.org/officeDocument/2006/relationships/image" Target="../media/image37.png"/><Relationship Id="rId5" Type="http://schemas.openxmlformats.org/officeDocument/2006/relationships/hyperlink" Target="http://www.twitter.com/UCAS_online" TargetMode="External"/><Relationship Id="rId4" Type="http://schemas.openxmlformats.org/officeDocument/2006/relationships/hyperlink" Target="http://www.facebook.com/ucasonline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75.xml"/><Relationship Id="rId1" Type="http://schemas.openxmlformats.org/officeDocument/2006/relationships/tags" Target="../tags/tag2.xml"/><Relationship Id="rId5" Type="http://schemas.openxmlformats.org/officeDocument/2006/relationships/hyperlink" Target="https://careerfinder.ucas.com/" TargetMode="External"/><Relationship Id="rId4" Type="http://schemas.openxmlformats.org/officeDocument/2006/relationships/hyperlink" Target="https://www.ucas.com/understanding-apprenticeships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as.com/undergraduate/what-and-where-study/ucas-hub-live" TargetMode="External"/><Relationship Id="rId2" Type="http://schemas.openxmlformats.org/officeDocument/2006/relationships/hyperlink" Target="https://www.ucas.com/chat-to-students" TargetMode="Externa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29.PNG"/><Relationship Id="rId4" Type="http://schemas.openxmlformats.org/officeDocument/2006/relationships/hyperlink" Target="https://www.ucas.com/careers/careers-quiz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627E1-E7B4-5A43-896E-685CC40D0E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Making the </a:t>
            </a:r>
            <a:br>
              <a:rPr lang="en-US" dirty="0"/>
            </a:br>
            <a:r>
              <a:rPr lang="en-US" dirty="0"/>
              <a:t>right choices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8ACCC5F-D207-4069-AED4-888EF5D33C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459" y="3273392"/>
            <a:ext cx="3926541" cy="384208"/>
          </a:xfrm>
        </p:spPr>
        <p:txBody>
          <a:bodyPr/>
          <a:lstStyle/>
          <a:p>
            <a:r>
              <a:rPr lang="en-GB" dirty="0"/>
              <a:t>Last updated April 2022</a:t>
            </a:r>
          </a:p>
        </p:txBody>
      </p:sp>
    </p:spTree>
    <p:extLst>
      <p:ext uri="{BB962C8B-B14F-4D97-AF65-F5344CB8AC3E}">
        <p14:creationId xmlns:p14="http://schemas.microsoft.com/office/powerpoint/2010/main" val="1396135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E866257-E37A-4361-8755-455ED10E1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177722"/>
            <a:ext cx="7610869" cy="1019027"/>
          </a:xfrm>
        </p:spPr>
        <p:txBody>
          <a:bodyPr/>
          <a:lstStyle/>
          <a:p>
            <a:r>
              <a:rPr lang="en-GB" dirty="0"/>
              <a:t>Tools to help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13EC9C-5480-4B1E-9AF4-08E4897FE4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7338" y="1653767"/>
            <a:ext cx="2136885" cy="2144177"/>
          </a:xfrm>
        </p:spPr>
        <p:txBody>
          <a:bodyPr/>
          <a:lstStyle/>
          <a:p>
            <a:pPr marL="0" indent="0">
              <a:buNone/>
            </a:pPr>
            <a:r>
              <a:rPr lang="en-GB" sz="1800" b="1" dirty="0"/>
              <a:t>UCAS Hub lives 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GB" sz="1800" dirty="0">
                <a:solidFill>
                  <a:srgbClr val="1E2834"/>
                </a:solidFill>
              </a:rPr>
              <a:t> 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1E2834"/>
                </a:solidFill>
              </a:rPr>
              <a:t>Join our </a:t>
            </a:r>
            <a:r>
              <a:rPr lang="en-GB" sz="1800" dirty="0">
                <a:solidFill>
                  <a:srgbClr val="1E2834"/>
                </a:solidFill>
                <a:hlinkClick r:id="rId2"/>
              </a:rPr>
              <a:t>live sessions </a:t>
            </a:r>
            <a:r>
              <a:rPr lang="en-GB" sz="1800" dirty="0">
                <a:solidFill>
                  <a:srgbClr val="1E2834"/>
                </a:solidFill>
              </a:rPr>
              <a:t>hosted by expert panels.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1E2834"/>
                </a:solidFill>
              </a:rPr>
              <a:t>Ask questions to help you make an informed decision.</a:t>
            </a:r>
            <a:endParaRPr lang="en-GB" sz="18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567B51C-E70F-4093-A302-538C6C66DD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633546"/>
            <a:ext cx="2115879" cy="3123932"/>
          </a:xfrm>
        </p:spPr>
        <p:txBody>
          <a:bodyPr/>
          <a:lstStyle/>
          <a:p>
            <a:pPr marL="0" indent="0">
              <a:buNone/>
            </a:pPr>
            <a:r>
              <a:rPr lang="en-GB" sz="1800" b="1" dirty="0"/>
              <a:t>UCAS Discovery </a:t>
            </a:r>
          </a:p>
          <a:p>
            <a:pPr marL="0" indent="0">
              <a:buNone/>
            </a:pPr>
            <a:r>
              <a:rPr lang="en-GB" sz="1800" dirty="0"/>
              <a:t>Talk</a:t>
            </a:r>
            <a:r>
              <a:rPr lang="en-GB" sz="1800" b="1" dirty="0"/>
              <a:t> </a:t>
            </a:r>
            <a:r>
              <a:rPr lang="en-GB" sz="1800" dirty="0">
                <a:solidFill>
                  <a:srgbClr val="1E2834"/>
                </a:solidFill>
              </a:rPr>
              <a:t>to subject and admissions experts, discover apprenticeships, find advice on applying, and more! </a:t>
            </a:r>
          </a:p>
          <a:p>
            <a:pPr marL="0" indent="0">
              <a:buNone/>
            </a:pPr>
            <a:r>
              <a:rPr lang="en-GB" sz="1800" dirty="0">
                <a:hlinkClick r:id="rId3"/>
              </a:rPr>
              <a:t>Discover</a:t>
            </a:r>
            <a:r>
              <a:rPr lang="en-GB" sz="1800" dirty="0"/>
              <a:t> a world of opportunities.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07656C-B328-47EE-971F-4B4B4C646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ED7F5-D386-9F4E-93F6-FF04FAB3DF3D}" type="datetime4">
              <a:rPr lang="en-GB" smtClean="0"/>
              <a:t>19 April 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4B9A37-8FF7-4844-8D85-A554BCA8EC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9F62A01-7B5F-4C49-A6BA-01363B71B0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Security marking: </a:t>
            </a:r>
            <a:r>
              <a:rPr lang="en-US" b="1" dirty="0"/>
              <a:t>PUBLIC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25C67E3-1BA2-45FA-A36F-863BD1C40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409" y="1551068"/>
            <a:ext cx="2023440" cy="3009051"/>
          </a:xfrm>
          <a:prstGeom prst="roundRect">
            <a:avLst>
              <a:gd name="adj" fmla="val 9249"/>
            </a:avLst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A2CB53-91F2-4E27-86CA-6741E8946C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75" t="2607" r="5507" b="3448"/>
          <a:stretch/>
        </p:blipFill>
        <p:spPr>
          <a:xfrm>
            <a:off x="6679679" y="1611008"/>
            <a:ext cx="1866999" cy="2839878"/>
          </a:xfrm>
          <a:prstGeom prst="roundRect">
            <a:avLst>
              <a:gd name="adj" fmla="val 5749"/>
            </a:avLst>
          </a:prstGeom>
        </p:spPr>
      </p:pic>
    </p:spTree>
    <p:extLst>
      <p:ext uri="{BB962C8B-B14F-4D97-AF65-F5344CB8AC3E}">
        <p14:creationId xmlns:p14="http://schemas.microsoft.com/office/powerpoint/2010/main" val="489429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8F73F9B9-72B1-4099-A4D6-4176BA4F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7" y="185785"/>
            <a:ext cx="7610869" cy="1019027"/>
          </a:xfrm>
        </p:spPr>
        <p:txBody>
          <a:bodyPr/>
          <a:lstStyle/>
          <a:p>
            <a:r>
              <a:rPr lang="en-GB" dirty="0"/>
              <a:t>Tools to help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D157BFB-106B-4DE9-BBC2-548D7DBAFC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635125"/>
            <a:ext cx="2342597" cy="3168650"/>
          </a:xfrm>
        </p:spPr>
        <p:txBody>
          <a:bodyPr/>
          <a:lstStyle/>
          <a:p>
            <a:pPr marL="0" indent="0">
              <a:buNone/>
            </a:pPr>
            <a:r>
              <a:rPr lang="en-GB" sz="1800" b="1" dirty="0"/>
              <a:t>Accommodation</a:t>
            </a:r>
            <a:endParaRPr lang="en-US" sz="18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GB" sz="1800" dirty="0">
                <a:solidFill>
                  <a:srgbClr val="1E2834"/>
                </a:solidFill>
              </a:rPr>
              <a:t>High on the list when considering where to study, but it’s not always easy to compare what’s on offer. 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1E2834"/>
                </a:solidFill>
              </a:rPr>
              <a:t>Understand what options there are using our </a:t>
            </a:r>
            <a:r>
              <a:rPr lang="en-GB" sz="1800" dirty="0">
                <a:solidFill>
                  <a:srgbClr val="1E2834"/>
                </a:solidFill>
                <a:hlinkClick r:id="rId2"/>
              </a:rPr>
              <a:t>accommodation search</a:t>
            </a:r>
            <a:r>
              <a:rPr lang="en-GB" sz="1800" dirty="0">
                <a:solidFill>
                  <a:srgbClr val="1E2834"/>
                </a:solidFill>
              </a:rPr>
              <a:t>.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8AFBA-CEC4-4C66-8785-E5898D72E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ED7F5-D386-9F4E-93F6-FF04FAB3DF3D}" type="datetime4">
              <a:rPr lang="en-GB" smtClean="0"/>
              <a:t>19 April 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3E5188-0D9F-438B-B400-C27CA9F38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E1D972-1382-416D-889B-D2610AE86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Security marking: </a:t>
            </a:r>
            <a:r>
              <a:rPr lang="en-US" b="1" dirty="0"/>
              <a:t>PUBLIC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5968A5C8-4127-4EEC-99C6-C6C3E309B305}"/>
              </a:ext>
            </a:extLst>
          </p:cNvPr>
          <p:cNvSpPr txBox="1">
            <a:spLocks/>
          </p:cNvSpPr>
          <p:nvPr/>
        </p:nvSpPr>
        <p:spPr>
          <a:xfrm>
            <a:off x="2892974" y="524439"/>
            <a:ext cx="5688578" cy="2895785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tx1"/>
              </a:buClr>
              <a:buFont typeface="Wingdings" pitchFamily="2" charset="2"/>
              <a:buChar char="§"/>
              <a:defRPr sz="2100" b="0" i="0" kern="120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tx1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tx1"/>
              </a:buClr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tx1"/>
              </a:buClr>
              <a:buFont typeface="Wingdings" pitchFamily="2" charset="2"/>
              <a:buChar char="§"/>
              <a:defRPr sz="1350" b="0" i="0" kern="120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tx1"/>
              </a:buClr>
              <a:buFont typeface="Wingdings" pitchFamily="2" charset="2"/>
              <a:buChar char="§"/>
              <a:defRPr sz="1350" b="0" i="0" kern="120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18859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" pitchFamily="2" charset="2"/>
              <a:buChar char="§"/>
              <a:defRPr sz="1350" b="0" i="0" kern="120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2288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" pitchFamily="2" charset="2"/>
              <a:buChar char="§"/>
              <a:defRPr sz="1350" b="0" i="0" kern="120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25717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" pitchFamily="2" charset="2"/>
              <a:buChar char="§"/>
              <a:defRPr sz="1350" b="0" i="0" kern="120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 marL="29146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" pitchFamily="2" charset="2"/>
              <a:buChar char="§"/>
              <a:defRPr sz="1350" b="0" i="0" kern="120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GB" sz="1400" dirty="0">
              <a:solidFill>
                <a:srgbClr val="1E2834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en-GB" sz="1400" dirty="0">
              <a:solidFill>
                <a:srgbClr val="1E2834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3FC687-0B57-4AF8-A33D-77A740D448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18" t="2243" r="6290" b="4391"/>
          <a:stretch/>
        </p:blipFill>
        <p:spPr>
          <a:xfrm>
            <a:off x="2350823" y="1635125"/>
            <a:ext cx="1840224" cy="2813076"/>
          </a:xfrm>
          <a:prstGeom prst="round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5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6FDC70E-9C54-492E-8FF4-39D8EA83F3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02" b="10594"/>
          <a:stretch/>
        </p:blipFill>
        <p:spPr>
          <a:xfrm>
            <a:off x="6949615" y="1642653"/>
            <a:ext cx="1953646" cy="2805547"/>
          </a:xfrm>
          <a:prstGeom prst="roundRect">
            <a:avLst>
              <a:gd name="adj" fmla="val 5221"/>
            </a:avLst>
          </a:prstGeom>
        </p:spPr>
      </p:pic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33D14B70-0FBF-42A3-AF07-1E963A521577}"/>
              </a:ext>
            </a:extLst>
          </p:cNvPr>
          <p:cNvSpPr txBox="1">
            <a:spLocks/>
          </p:cNvSpPr>
          <p:nvPr/>
        </p:nvSpPr>
        <p:spPr>
          <a:xfrm>
            <a:off x="287338" y="1642653"/>
            <a:ext cx="1942065" cy="3180358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sp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6"/>
              </a:buClr>
              <a:buFont typeface="Wingdings" pitchFamily="2" charset="2"/>
              <a:buChar char="§"/>
              <a:defRPr sz="2100" b="0" i="0" kern="120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6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6"/>
              </a:buClr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6"/>
              </a:buClr>
              <a:buFont typeface="Wingdings" pitchFamily="2" charset="2"/>
              <a:buChar char="§"/>
              <a:defRPr sz="1350" b="0" i="0" kern="120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Clr>
                <a:schemeClr val="accent6"/>
              </a:buClr>
              <a:buFont typeface="Wingdings" pitchFamily="2" charset="2"/>
              <a:buChar char="§"/>
              <a:defRPr sz="1350" b="0" i="0" kern="120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18859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" pitchFamily="2" charset="2"/>
              <a:buChar char="§"/>
              <a:defRPr sz="1350" b="0" i="0" kern="120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2288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" pitchFamily="2" charset="2"/>
              <a:buChar char="§"/>
              <a:defRPr sz="1350" b="0" i="0" kern="120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25717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" pitchFamily="2" charset="2"/>
              <a:buChar char="§"/>
              <a:defRPr sz="1350" b="0" i="0" kern="120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 marL="29146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Wingdings" pitchFamily="2" charset="2"/>
              <a:buChar char="§"/>
              <a:defRPr sz="1350" b="0" i="0" kern="1200">
                <a:solidFill>
                  <a:schemeClr val="tx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marL="0" indent="0">
              <a:buNone/>
            </a:pPr>
            <a:r>
              <a:rPr lang="en-GB" sz="1800" b="1" dirty="0"/>
              <a:t>UCAS Quiz</a:t>
            </a:r>
          </a:p>
          <a:p>
            <a:pPr marL="0" indent="0">
              <a:buNone/>
            </a:pPr>
            <a:r>
              <a:rPr lang="en-GB" sz="1800" dirty="0"/>
              <a:t>Find job and career ideas matched to your personality. </a:t>
            </a:r>
          </a:p>
          <a:p>
            <a:pPr marL="0" indent="0">
              <a:buNone/>
            </a:pPr>
            <a:r>
              <a:rPr lang="en-GB" sz="1800" dirty="0"/>
              <a:t>Plus a list of courses previous students studied in order to get there.</a:t>
            </a:r>
          </a:p>
          <a:p>
            <a:pPr marL="0" indent="0">
              <a:buNone/>
            </a:pPr>
            <a:r>
              <a:rPr lang="en-GB" sz="1800" b="1" dirty="0"/>
              <a:t> </a:t>
            </a:r>
          </a:p>
          <a:p>
            <a:pPr marL="0" indent="0">
              <a:buNone/>
            </a:pPr>
            <a:endParaRPr lang="en-GB" sz="1800" b="1" dirty="0"/>
          </a:p>
        </p:txBody>
      </p:sp>
    </p:spTree>
    <p:extLst>
      <p:ext uri="{BB962C8B-B14F-4D97-AF65-F5344CB8AC3E}">
        <p14:creationId xmlns:p14="http://schemas.microsoft.com/office/powerpoint/2010/main" val="4009094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14" descr="A group of people sitting at a desk&#10;&#10;Description automatically generated">
            <a:extLst>
              <a:ext uri="{FF2B5EF4-FFF2-40B4-BE49-F238E27FC236}">
                <a16:creationId xmlns:a16="http://schemas.microsoft.com/office/drawing/2014/main" id="{0FE36D16-9829-4209-86EE-D88F0D539B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20332" r="20332"/>
          <a:stretch/>
        </p:blipFill>
        <p:spPr/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33B5A2EA-D378-4CC0-8AD7-DAF0F5119055}"/>
              </a:ext>
            </a:extLst>
          </p:cNvPr>
          <p:cNvSpPr txBox="1">
            <a:spLocks noGrp="1"/>
          </p:cNvSpPr>
          <p:nvPr>
            <p:ph type="body" sz="quarter" idx="12"/>
          </p:nvPr>
        </p:nvSpPr>
        <p:spPr>
          <a:xfrm>
            <a:off x="4802745" y="1137772"/>
            <a:ext cx="3917577" cy="2595582"/>
          </a:xfrm>
        </p:spPr>
        <p:txBody>
          <a:bodyPr/>
          <a:lstStyle/>
          <a:p>
            <a:pPr marL="0" lvl="0" indent="0">
              <a:buNone/>
            </a:pPr>
            <a:endParaRPr lang="en-GB" sz="1600" b="1" dirty="0"/>
          </a:p>
          <a:p>
            <a:pPr marL="0" lvl="0" indent="0">
              <a:buNone/>
            </a:pPr>
            <a:r>
              <a:rPr lang="en-GB" sz="1800" b="1" dirty="0"/>
              <a:t>UCAS Customer Experience Centre:</a:t>
            </a:r>
          </a:p>
          <a:p>
            <a:pPr marL="0" lvl="0" indent="0">
              <a:buNone/>
            </a:pPr>
            <a:r>
              <a:rPr lang="en-GB" sz="1800" dirty="0"/>
              <a:t>0371 468 0 468</a:t>
            </a:r>
          </a:p>
          <a:p>
            <a:pPr marL="0" lvl="0" indent="0">
              <a:buNone/>
            </a:pPr>
            <a:endParaRPr lang="en-GB" sz="800" b="1" dirty="0"/>
          </a:p>
          <a:p>
            <a:pPr marL="0" lvl="0" indent="0">
              <a:buNone/>
            </a:pPr>
            <a:r>
              <a:rPr lang="en-GB" sz="1800" b="1" dirty="0"/>
              <a:t>From outside the UK:</a:t>
            </a:r>
          </a:p>
          <a:p>
            <a:pPr marL="0" lvl="0" indent="0">
              <a:buNone/>
            </a:pPr>
            <a:r>
              <a:rPr lang="en-GB" sz="1800" dirty="0"/>
              <a:t>+44 330 3330 230</a:t>
            </a:r>
          </a:p>
          <a:p>
            <a:pPr marL="0" lvl="0" indent="0">
              <a:buNone/>
            </a:pPr>
            <a:endParaRPr lang="en-US" sz="800" dirty="0"/>
          </a:p>
          <a:p>
            <a:pPr marL="0" lvl="0" indent="0">
              <a:buNone/>
            </a:pPr>
            <a:r>
              <a:rPr lang="en-US" sz="1800" dirty="0"/>
              <a:t>Monday to Friday, 08:30 – 18:00 (UK time)</a:t>
            </a:r>
            <a:endParaRPr lang="en-GB" sz="1800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56FA645B-FE96-48DD-A424-AE5EE053CF0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769967" y="103758"/>
            <a:ext cx="3832225" cy="987425"/>
          </a:xfrm>
        </p:spPr>
        <p:txBody>
          <a:bodyPr/>
          <a:lstStyle/>
          <a:p>
            <a:pPr lvl="0"/>
            <a:r>
              <a:rPr lang="en-GB" dirty="0">
                <a:solidFill>
                  <a:schemeClr val="bg1"/>
                </a:solidFill>
              </a:rPr>
              <a:t>Additional help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C448822-EE48-4827-8464-BEF6175C2B70}"/>
              </a:ext>
            </a:extLst>
          </p:cNvPr>
          <p:cNvSpPr txBox="1"/>
          <p:nvPr/>
        </p:nvSpPr>
        <p:spPr>
          <a:xfrm>
            <a:off x="5963844" y="4803772"/>
            <a:ext cx="2342601" cy="2359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0" bIns="45720" anchor="ctr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D1E7B38-7788-410C-9DF2-C6D5309588D6}" type="datetime4">
              <a:rPr lang="en-GB" sz="900" b="0" i="0" u="none" strike="noStrike" kern="1200" cap="none" spc="0" baseline="0">
                <a:solidFill>
                  <a:srgbClr val="1F2834"/>
                </a:solidFill>
                <a:uFillTx/>
                <a:latin typeface="Calibri"/>
              </a:rPr>
              <a:pPr marL="0" marR="0" lvl="0" indent="0" algn="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19 April 2022</a:t>
            </a:fld>
            <a:endParaRPr lang="en-US" sz="900" b="0" i="0" u="none" strike="noStrike" kern="1200" cap="none" spc="0" baseline="0" dirty="0">
              <a:solidFill>
                <a:srgbClr val="1F2834"/>
              </a:solidFill>
              <a:uFillTx/>
              <a:latin typeface="Calibri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3DD8913-ED11-4F34-87F1-FC062BFAB1BF}"/>
              </a:ext>
            </a:extLst>
          </p:cNvPr>
          <p:cNvSpPr txBox="1"/>
          <p:nvPr/>
        </p:nvSpPr>
        <p:spPr>
          <a:xfrm>
            <a:off x="287341" y="4803772"/>
            <a:ext cx="4482626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b="0" i="0" u="none" strike="noStrike" kern="1200" cap="none" spc="0" baseline="0" dirty="0">
                <a:solidFill>
                  <a:srgbClr val="1F2834"/>
                </a:solidFill>
                <a:uFillTx/>
                <a:latin typeface="Calibri"/>
              </a:rPr>
              <a:t>Security marking: </a:t>
            </a:r>
            <a:r>
              <a:rPr lang="en-US" sz="900" b="1" i="0" u="none" strike="noStrike" kern="1200" cap="none" spc="0" baseline="0" dirty="0">
                <a:solidFill>
                  <a:srgbClr val="1F2834"/>
                </a:solidFill>
                <a:uFillTx/>
                <a:latin typeface="Calibri"/>
              </a:rPr>
              <a:t>PUBLIC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978EB43-AD76-44F9-B8E3-A34A047B3DB1}"/>
              </a:ext>
            </a:extLst>
          </p:cNvPr>
          <p:cNvSpPr txBox="1"/>
          <p:nvPr/>
        </p:nvSpPr>
        <p:spPr>
          <a:xfrm>
            <a:off x="8306437" y="4803772"/>
            <a:ext cx="550221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b="0" i="0" u="none" strike="noStrike" kern="1200" cap="none" spc="0" baseline="0">
                <a:solidFill>
                  <a:srgbClr val="1F2834"/>
                </a:solidFill>
                <a:uFillTx/>
                <a:latin typeface="Calibri"/>
              </a:rPr>
              <a:t>|   </a:t>
            </a:r>
            <a:fld id="{1F8F5A93-5030-4C65-A036-70F9C4976114}" type="slidenum">
              <a:rPr lang="en-US" sz="900" b="0" i="0" u="none" strike="noStrike" kern="1200" cap="none" spc="0" baseline="0">
                <a:solidFill>
                  <a:srgbClr val="1F2834"/>
                </a:solidFill>
                <a:uFillTx/>
                <a:latin typeface="Calibri"/>
              </a:rPr>
              <a:t>12</a:t>
            </a:fld>
            <a:endParaRPr lang="en-US" sz="900" b="0" i="0" u="none" strike="noStrike" kern="1200" cap="none" spc="0" baseline="0">
              <a:solidFill>
                <a:srgbClr val="1F2834"/>
              </a:solidFill>
              <a:uFillTx/>
              <a:latin typeface="Calibri"/>
            </a:endParaRPr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493048CC-26DE-47BC-8FA9-A4EE38E14CCF}"/>
              </a:ext>
            </a:extLst>
          </p:cNvPr>
          <p:cNvGrpSpPr/>
          <p:nvPr/>
        </p:nvGrpSpPr>
        <p:grpSpPr>
          <a:xfrm>
            <a:off x="4713890" y="4149946"/>
            <a:ext cx="4597793" cy="766996"/>
            <a:chOff x="180393" y="3911195"/>
            <a:chExt cx="4572000" cy="766996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416BEA02-E203-488B-8C1E-2E8837A2677D}"/>
                </a:ext>
              </a:extLst>
            </p:cNvPr>
            <p:cNvSpPr/>
            <p:nvPr/>
          </p:nvSpPr>
          <p:spPr>
            <a:xfrm>
              <a:off x="180393" y="3926796"/>
              <a:ext cx="4572000" cy="707882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359999" marR="0" lvl="0" indent="-359999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200" b="1" i="0" u="none" strike="noStrike" kern="1200" cap="none" spc="0" baseline="0" dirty="0">
                  <a:solidFill>
                    <a:schemeClr val="bg1"/>
                  </a:solidFill>
                  <a:uFillTx/>
                  <a:latin typeface="Calibri Light"/>
                  <a:cs typeface="Arial" pitchFamily="34"/>
                </a:rPr>
                <a:t>Stay up to date online at:</a:t>
              </a:r>
            </a:p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400" b="0" i="0" u="none" strike="noStrike" kern="1200" cap="none" spc="0" baseline="0" dirty="0">
                  <a:solidFill>
                    <a:schemeClr val="bg1"/>
                  </a:solidFill>
                  <a:uFillTx/>
                  <a:latin typeface="Calibri Light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facebook.com/</a:t>
              </a:r>
              <a:r>
                <a:rPr lang="en-GB" sz="1400" b="0" i="0" u="none" strike="noStrike" kern="1200" cap="none" spc="0" baseline="0" dirty="0" err="1">
                  <a:solidFill>
                    <a:schemeClr val="bg1"/>
                  </a:solidFill>
                  <a:uFillTx/>
                  <a:latin typeface="Calibri Light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ucasonline</a:t>
              </a:r>
              <a:r>
                <a:rPr lang="en-GB" sz="1400" b="0" i="0" u="none" strike="noStrike" kern="1200" cap="none" spc="0" baseline="0" dirty="0">
                  <a:solidFill>
                    <a:schemeClr val="bg1"/>
                  </a:solidFill>
                  <a:uFillTx/>
                  <a:latin typeface="Calibri Light"/>
                </a:rPr>
                <a:t>  </a:t>
              </a:r>
              <a:endParaRPr lang="en-GB" sz="1400" b="0" i="0" u="none" strike="noStrike" kern="1200" cap="none" spc="0" baseline="0" dirty="0">
                <a:solidFill>
                  <a:schemeClr val="bg1"/>
                </a:solidFill>
                <a:uFillTx/>
                <a:latin typeface="Calibri Light"/>
                <a:cs typeface="Arial" pitchFamily="34"/>
              </a:endParaRPr>
            </a:p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400" b="0" i="0" u="none" strike="noStrike" kern="1200" cap="none" spc="0" baseline="0" dirty="0">
                  <a:solidFill>
                    <a:schemeClr val="bg1"/>
                  </a:solidFill>
                  <a:uFillTx/>
                  <a:latin typeface="Calibri Light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twitter.com/</a:t>
              </a:r>
              <a:r>
                <a:rPr lang="en-GB" sz="1400" b="0" i="0" u="none" strike="noStrike" kern="1200" cap="none" spc="0" baseline="0" dirty="0" err="1">
                  <a:solidFill>
                    <a:schemeClr val="bg1"/>
                  </a:solidFill>
                  <a:uFillTx/>
                  <a:latin typeface="Calibri Light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UCAS_online</a:t>
              </a:r>
              <a:r>
                <a:rPr lang="en-GB" sz="1400" b="0" i="0" u="none" strike="noStrike" kern="1200" cap="none" spc="0" baseline="0" dirty="0">
                  <a:solidFill>
                    <a:schemeClr val="bg1"/>
                  </a:solidFill>
                  <a:uFillTx/>
                  <a:latin typeface="Calibri Light"/>
                </a:rPr>
                <a:t>  </a:t>
              </a:r>
            </a:p>
          </p:txBody>
        </p:sp>
        <p:pic>
          <p:nvPicPr>
            <p:cNvPr id="10" name="Picture 2" descr="http://0.static.wix.com/media/fe57c7_25387c73fb927c55066c746d00d1a80b.png_256">
              <a:hlinkClick r:id="rId4"/>
              <a:extLst>
                <a:ext uri="{FF2B5EF4-FFF2-40B4-BE49-F238E27FC236}">
                  <a16:creationId xmlns:a16="http://schemas.microsoft.com/office/drawing/2014/main" id="{80ED4B39-3185-40C3-A928-5CF23147C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234534" y="3911195"/>
              <a:ext cx="387369" cy="38735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16C2EE45-6E9E-4337-9AEE-942362F89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2275690" y="4347755"/>
              <a:ext cx="330447" cy="330436"/>
            </a:xfrm>
            <a:prstGeom prst="roundRect">
              <a:avLst/>
            </a:prstGeom>
            <a:noFill/>
            <a:ln cap="flat">
              <a:noFill/>
            </a:ln>
          </p:spPr>
        </p:pic>
      </p:grp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AFA94131-0B47-4A89-958B-FE7DA2A2DC7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45459" y="1006608"/>
            <a:ext cx="4240306" cy="1924851"/>
          </a:xfrm>
          <a:solidFill>
            <a:srgbClr val="FBC651"/>
          </a:solidFill>
        </p:spPr>
        <p:txBody>
          <a:bodyPr/>
          <a:lstStyle/>
          <a:p>
            <a:pPr lvl="0"/>
            <a:r>
              <a:rPr lang="en-GB" dirty="0"/>
              <a:t>Thank you</a:t>
            </a:r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447A62BF-AEEC-4D59-938C-70AD095D9C85}"/>
              </a:ext>
            </a:extLst>
          </p:cNvPr>
          <p:cNvSpPr txBox="1"/>
          <p:nvPr/>
        </p:nvSpPr>
        <p:spPr>
          <a:xfrm>
            <a:off x="6802441" y="4803772"/>
            <a:ext cx="2341558" cy="2365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0" bIns="45720" anchor="ctr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A0278E8-C68F-4FDF-834B-BA3BCEE9A046}" type="datetime4">
              <a:rPr lang="en-GB" sz="900" b="0" i="0" u="none" strike="noStrike" kern="1200" cap="none" spc="0" baseline="0">
                <a:solidFill>
                  <a:srgbClr val="1F2834"/>
                </a:solidFill>
                <a:uFillTx/>
                <a:latin typeface="Calibri"/>
              </a:rPr>
              <a:pPr marL="0" marR="0" lvl="0" indent="0" algn="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19 April 2022</a:t>
            </a:fld>
            <a:endParaRPr lang="en-US" sz="900" b="0" i="0" u="none" strike="noStrike" kern="1200" cap="none" spc="0" baseline="0">
              <a:solidFill>
                <a:srgbClr val="1F2834"/>
              </a:solidFill>
              <a:uFillTx/>
              <a:latin typeface="Calibri"/>
            </a:endParaRP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7038735D-9698-41EF-B8BC-D596B0963BDB}"/>
              </a:ext>
            </a:extLst>
          </p:cNvPr>
          <p:cNvSpPr txBox="1"/>
          <p:nvPr/>
        </p:nvSpPr>
        <p:spPr>
          <a:xfrm>
            <a:off x="0" y="4803772"/>
            <a:ext cx="4483102" cy="2270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b="0" i="0" u="none" strike="noStrike" kern="1200" cap="none" spc="0" baseline="0" dirty="0">
                <a:solidFill>
                  <a:srgbClr val="1F2834"/>
                </a:solidFill>
                <a:uFillTx/>
                <a:latin typeface="Calibri"/>
              </a:rPr>
              <a:t>Security marking: </a:t>
            </a:r>
            <a:r>
              <a:rPr lang="en-US" sz="900" b="1" i="0" u="none" strike="noStrike" kern="1200" cap="none" spc="0" baseline="0" dirty="0">
                <a:solidFill>
                  <a:srgbClr val="1F2834"/>
                </a:solidFill>
                <a:uFillTx/>
                <a:latin typeface="Calibri"/>
              </a:rPr>
              <a:t>PUBLIC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169F1FE8-3717-49A9-9E17-32BC58AA9572}"/>
              </a:ext>
            </a:extLst>
          </p:cNvPr>
          <p:cNvSpPr txBox="1"/>
          <p:nvPr/>
        </p:nvSpPr>
        <p:spPr>
          <a:xfrm>
            <a:off x="8593138" y="4803772"/>
            <a:ext cx="550861" cy="2270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b="0" i="0" u="none" strike="noStrike" kern="1200" cap="none" spc="0" baseline="0">
                <a:solidFill>
                  <a:srgbClr val="1F2834"/>
                </a:solidFill>
                <a:uFillTx/>
                <a:latin typeface="Calibri"/>
              </a:rPr>
              <a:t>|   </a:t>
            </a:r>
            <a:fld id="{1237EE5D-EE84-4567-95F0-0AFA7A4C45D6}" type="slidenum">
              <a:rPr/>
              <a:t>13</a:t>
            </a:fld>
            <a:endParaRPr lang="en-US" sz="900" b="0" i="0" u="none" strike="noStrike" kern="1200" cap="none" spc="0" baseline="0">
              <a:solidFill>
                <a:srgbClr val="1F2834"/>
              </a:solidFill>
              <a:uFillTx/>
              <a:latin typeface="Calibri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AC0D96-E807-4321-B11C-3B92A955EE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46638" y="1137685"/>
            <a:ext cx="4010025" cy="2769989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By the end of this presentation, you will be able to: </a:t>
            </a:r>
            <a:endParaRPr lang="en-US" altLang="en-US" sz="2000" dirty="0">
              <a:cs typeface="Calibri Light" panose="020F0302020204030204" pitchFamily="34" charset="0"/>
            </a:endParaRPr>
          </a:p>
          <a:p>
            <a:pPr eaLnBrk="1" hangingPunct="1">
              <a:buClr>
                <a:srgbClr val="836CD8"/>
              </a:buClr>
              <a:defRPr/>
            </a:pPr>
            <a:r>
              <a:rPr lang="en-US" altLang="en-US" sz="2000" dirty="0">
                <a:ea typeface="MS PGothic"/>
                <a:cs typeface="Calibri Light"/>
              </a:rPr>
              <a:t>state the options available when you leave school or college</a:t>
            </a:r>
            <a:endParaRPr lang="en-US" altLang="en-US" sz="2000" dirty="0">
              <a:cs typeface="Calibri Light" panose="020F0302020204030204" pitchFamily="34" charset="0"/>
            </a:endParaRPr>
          </a:p>
          <a:p>
            <a:pPr eaLnBrk="1" hangingPunct="1">
              <a:buClr>
                <a:srgbClr val="836CD8"/>
              </a:buClr>
              <a:defRPr/>
            </a:pPr>
            <a:r>
              <a:rPr lang="en-US" altLang="en-US" sz="2000" dirty="0">
                <a:ea typeface="MS PGothic"/>
                <a:cs typeface="Calibri Light"/>
              </a:rPr>
              <a:t>explain the different types of university and college courses </a:t>
            </a:r>
            <a:endParaRPr lang="en-US" altLang="en-US" sz="2000" dirty="0">
              <a:cs typeface="Calibri Light" panose="020F0302020204030204" pitchFamily="34" charset="0"/>
            </a:endParaRPr>
          </a:p>
          <a:p>
            <a:pPr eaLnBrk="1" hangingPunct="1">
              <a:buClr>
                <a:srgbClr val="836CD8"/>
              </a:buClr>
              <a:defRPr/>
            </a:pPr>
            <a:r>
              <a:rPr lang="en-US" altLang="en-US" sz="2000" dirty="0">
                <a:ea typeface="MS PGothic"/>
                <a:cs typeface="Calibri Light"/>
              </a:rPr>
              <a:t>list what you need to do to apply to university or college 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871D9FB-E445-4BE0-8F7F-C6DC6E717E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0370" r="2037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620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7F8CCD6B-CC4F-4B8D-8CE1-CE237EFD11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7341" y="206188"/>
            <a:ext cx="8228008" cy="1069793"/>
          </a:xfrm>
        </p:spPr>
        <p:txBody>
          <a:bodyPr>
            <a:normAutofit/>
          </a:bodyPr>
          <a:lstStyle/>
          <a:p>
            <a:pPr lvl="0"/>
            <a:r>
              <a:rPr lang="en-GB" dirty="0">
                <a:solidFill>
                  <a:srgbClr val="1E2834"/>
                </a:solidFill>
              </a:rPr>
              <a:t>Choices available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C9A5F-A3EE-4939-9C74-D654C19507F5}"/>
              </a:ext>
            </a:extLst>
          </p:cNvPr>
          <p:cNvSpPr txBox="1"/>
          <p:nvPr/>
        </p:nvSpPr>
        <p:spPr>
          <a:xfrm>
            <a:off x="5963844" y="4803772"/>
            <a:ext cx="2342601" cy="2359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0" bIns="45720" anchor="ctr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916A6EF-879A-4E0C-B619-2C9C26E0722C}" type="datetime4">
              <a:rPr lang="en-GB" sz="900" kern="0" smtClean="0">
                <a:solidFill>
                  <a:srgbClr val="FFFFFF"/>
                </a:solidFill>
                <a:latin typeface="Calibri"/>
              </a:rPr>
              <a:pPr marL="0" marR="0" lvl="0" indent="0" algn="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19 April 2022</a:t>
            </a:fld>
            <a:endParaRPr lang="en-US" sz="900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70516-1B6E-48F3-AD48-1D828C5632CF}"/>
              </a:ext>
            </a:extLst>
          </p:cNvPr>
          <p:cNvSpPr txBox="1"/>
          <p:nvPr/>
        </p:nvSpPr>
        <p:spPr>
          <a:xfrm>
            <a:off x="287341" y="4803772"/>
            <a:ext cx="4482626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>
                <a:solidFill>
                  <a:srgbClr val="FFFFFF"/>
                </a:solidFill>
                <a:latin typeface="Calibri"/>
              </a:rPr>
              <a:t>Security marking: PUBLIC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CFBD3-ADCD-40B1-A3D1-855510EB382B}"/>
              </a:ext>
            </a:extLst>
          </p:cNvPr>
          <p:cNvSpPr txBox="1"/>
          <p:nvPr/>
        </p:nvSpPr>
        <p:spPr>
          <a:xfrm>
            <a:off x="8306437" y="4803772"/>
            <a:ext cx="550221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kern="0">
                <a:solidFill>
                  <a:srgbClr val="FFFFFF"/>
                </a:solidFill>
                <a:latin typeface="Calibri"/>
              </a:rPr>
              <a:t>|   </a:t>
            </a:r>
            <a:fld id="{85DAA1C7-7D03-4C8A-92A3-83C066AE1820}" type="slidenum">
              <a:rPr sz="900" kern="0" smtClean="0">
                <a:solidFill>
                  <a:srgbClr val="FFFFFF"/>
                </a:solidFill>
                <a:latin typeface="Calibri"/>
              </a:rPr>
              <a:t>3</a:t>
            </a:fld>
            <a:endParaRPr lang="en-US" sz="900" kern="0">
              <a:solidFill>
                <a:srgbClr val="FFFFFF"/>
              </a:solidFill>
              <a:latin typeface="Calibri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A3C734DF-3FB4-4940-8723-7FB09B022327}"/>
              </a:ext>
            </a:extLst>
          </p:cNvPr>
          <p:cNvGraphicFramePr/>
          <p:nvPr/>
        </p:nvGraphicFramePr>
        <p:xfrm>
          <a:off x="131511" y="1069793"/>
          <a:ext cx="8450036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A93534DF-6702-429A-BA96-112BAC242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41" y="3909848"/>
            <a:ext cx="8450036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dirty="0">
                <a:latin typeface="+mj-lt"/>
                <a:ea typeface="+mn-ea"/>
              </a:rPr>
              <a:t>Register for the UCAS Hub to understand the options available and make choices that are right for you</a:t>
            </a:r>
            <a:r>
              <a:rPr lang="en-GB" altLang="en-US" dirty="0">
                <a:latin typeface="+mj-lt"/>
              </a:rPr>
              <a:t>: </a:t>
            </a:r>
            <a:r>
              <a:rPr lang="en-GB" altLang="en-US" dirty="0">
                <a:solidFill>
                  <a:srgbClr val="FF0000"/>
                </a:solidFill>
                <a:latin typeface="+mj-lt"/>
              </a:rPr>
              <a:t>ucas.com/hub</a:t>
            </a: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578AE2A-5BE4-4E60-AB0E-423F62877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7" y="181498"/>
            <a:ext cx="4158828" cy="98742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1E2834"/>
                </a:solidFill>
                <a:latin typeface="Calibri" panose="020F0502020204030204"/>
                <a:ea typeface="+mn-ea"/>
                <a:cs typeface="+mn-cs"/>
              </a:rPr>
              <a:t>Why higher education? </a:t>
            </a:r>
            <a:endParaRPr lang="en-GB">
              <a:solidFill>
                <a:srgbClr val="1E2834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Placeholder 3" descr="A person sitting in front of a book shelf&#10;&#10;Description automatically generated">
            <a:extLst>
              <a:ext uri="{FF2B5EF4-FFF2-40B4-BE49-F238E27FC236}">
                <a16:creationId xmlns:a16="http://schemas.microsoft.com/office/drawing/2014/main" id="{703144F3-C311-4E70-A32C-37DB3BA8529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994" r="8994"/>
          <a:stretch>
            <a:fillRect/>
          </a:stretch>
        </p:blipFill>
        <p:spPr/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D26601F-9ADC-4D3C-A4EE-6D4F89020E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7338" y="1362963"/>
            <a:ext cx="4025090" cy="3246772"/>
          </a:xfrm>
        </p:spPr>
        <p:txBody>
          <a:bodyPr>
            <a:normAutofit/>
          </a:bodyPr>
          <a:lstStyle/>
          <a:p>
            <a:pPr marL="285750" lvl="0" indent="-285750">
              <a:buClr>
                <a:srgbClr val="836CD8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Essential for some career paths.</a:t>
            </a:r>
          </a:p>
          <a:p>
            <a:pPr marL="285750" lvl="0" indent="-285750">
              <a:buClr>
                <a:srgbClr val="836CD8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Develop new transferable skills and subject knowledge.</a:t>
            </a:r>
          </a:p>
          <a:p>
            <a:pPr marL="285750" lvl="0" indent="-285750">
              <a:buClr>
                <a:srgbClr val="836CD8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Increase confidence and independence.</a:t>
            </a:r>
          </a:p>
          <a:p>
            <a:pPr marL="285750" indent="-285750">
              <a:buClr>
                <a:srgbClr val="836CD8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Broaden experiences</a:t>
            </a:r>
            <a:r>
              <a:rPr lang="en-GB" sz="1800" dirty="0"/>
              <a:t>.</a:t>
            </a:r>
          </a:p>
          <a:p>
            <a:pPr marL="285750" indent="-285750">
              <a:buClr>
                <a:srgbClr val="836CD8"/>
              </a:buClr>
              <a:buFont typeface="Wingdings" panose="05000000000000000000" pitchFamily="2" charset="2"/>
              <a:buChar char="§"/>
            </a:pPr>
            <a:r>
              <a:rPr lang="en-GB" sz="1800" dirty="0"/>
              <a:t>Meet new people.</a:t>
            </a:r>
          </a:p>
          <a:p>
            <a:pPr marL="285750" indent="-285750">
              <a:buClr>
                <a:srgbClr val="836CD8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Investment in the future.</a:t>
            </a:r>
          </a:p>
          <a:p>
            <a:pPr marL="285750" indent="-285750">
              <a:buClr>
                <a:srgbClr val="836CD8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Increased job prospects. </a:t>
            </a:r>
          </a:p>
          <a:p>
            <a:pPr marL="285750" indent="-285750">
              <a:buClr>
                <a:srgbClr val="836CD8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Higher earning potential. </a:t>
            </a:r>
            <a:endParaRPr lang="en-GB" sz="18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9D1405-B41D-4001-B8F3-AA1830C1C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6FAE-D43A-044F-91A1-990520CC9738}" type="datetime4">
              <a:rPr lang="en-GB" smtClean="0"/>
              <a:t>19 April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424D2-652F-481A-A0FD-348DB6A3BB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Security marking: </a:t>
            </a:r>
            <a:r>
              <a:rPr lang="en-US" b="1"/>
              <a:t>PUBLIC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51190D-EBA2-4372-B7A6-A450EAA3A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04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AAE2842-77EF-42C8-8F1B-9E5548059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7" y="0"/>
            <a:ext cx="8228012" cy="1069791"/>
          </a:xfrm>
        </p:spPr>
        <p:txBody>
          <a:bodyPr>
            <a:normAutofit/>
          </a:bodyPr>
          <a:lstStyle/>
          <a:p>
            <a:r>
              <a:rPr lang="en-US" altLang="en-US" b="1" dirty="0">
                <a:latin typeface="+mn-lt"/>
                <a:ea typeface="+mn-ea"/>
              </a:rPr>
              <a:t>Some higher education study options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0CCBD00-BF1C-4FAA-BA40-36211C249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337" y="1256255"/>
            <a:ext cx="8569326" cy="2853135"/>
          </a:xfrm>
        </p:spPr>
        <p:txBody>
          <a:bodyPr>
            <a:noAutofit/>
          </a:bodyPr>
          <a:lstStyle/>
          <a:p>
            <a:pPr eaLnBrk="1" hangingPunct="1">
              <a:spcAft>
                <a:spcPts val="600"/>
              </a:spcAft>
              <a:buClr>
                <a:srgbClr val="FBC651"/>
              </a:buClr>
              <a:defRPr/>
            </a:pPr>
            <a:r>
              <a:rPr lang="en-US" altLang="en-US" sz="1400" b="1" dirty="0"/>
              <a:t>Certificate of Higher Education (</a:t>
            </a:r>
            <a:r>
              <a:rPr lang="en-US" altLang="en-US" sz="1400" b="1" dirty="0" err="1"/>
              <a:t>CertHE</a:t>
            </a:r>
            <a:r>
              <a:rPr lang="en-US" altLang="en-US" sz="1400" b="1" dirty="0"/>
              <a:t>) and Diploma of Higher Education (DipHE): </a:t>
            </a:r>
            <a:r>
              <a:rPr lang="en-US" altLang="en-US" sz="1400" dirty="0"/>
              <a:t>first and second year of a degree course.</a:t>
            </a:r>
          </a:p>
          <a:p>
            <a:pPr eaLnBrk="1" hangingPunct="1">
              <a:spcAft>
                <a:spcPts val="600"/>
              </a:spcAft>
              <a:buClr>
                <a:srgbClr val="FBC651"/>
              </a:buClr>
              <a:defRPr/>
            </a:pPr>
            <a:r>
              <a:rPr lang="en-US" altLang="en-US" sz="1400" b="1" dirty="0"/>
              <a:t>Higher National Certificate (HNC) and Higher National Diploma (HND): </a:t>
            </a:r>
            <a:r>
              <a:rPr lang="en-US" altLang="en-US" sz="1400" dirty="0"/>
              <a:t>HNC is a one-year industry specific course, and the HND is a two-year industry specific course.</a:t>
            </a:r>
          </a:p>
          <a:p>
            <a:pPr eaLnBrk="1" hangingPunct="1">
              <a:spcAft>
                <a:spcPts val="600"/>
              </a:spcAft>
              <a:buClr>
                <a:srgbClr val="FBC651"/>
              </a:buClr>
              <a:defRPr/>
            </a:pPr>
            <a:r>
              <a:rPr lang="en-US" altLang="en-US" sz="1400" b="1" dirty="0"/>
              <a:t>Higher apprenticeships</a:t>
            </a:r>
            <a:r>
              <a:rPr lang="en-US" altLang="en-US" sz="1400" dirty="0"/>
              <a:t>: pr</a:t>
            </a:r>
            <a:r>
              <a:rPr lang="en-GB" sz="1400" dirty="0" err="1"/>
              <a:t>ovide</a:t>
            </a:r>
            <a:r>
              <a:rPr lang="en-GB" sz="1400" dirty="0"/>
              <a:t> an opportunity to gain Level 4 qualifications or above, e.g. HND, or foundation degree while you work. Can take from one to five years to complete, depending on the course level. </a:t>
            </a:r>
            <a:endParaRPr lang="en-US" altLang="en-US" sz="1400" dirty="0"/>
          </a:p>
          <a:p>
            <a:pPr eaLnBrk="1" hangingPunct="1">
              <a:spcAft>
                <a:spcPts val="600"/>
              </a:spcAft>
              <a:buClr>
                <a:srgbClr val="FBC651"/>
              </a:buClr>
              <a:defRPr/>
            </a:pPr>
            <a:r>
              <a:rPr lang="en-US" altLang="en-US" sz="1400" b="1" dirty="0"/>
              <a:t>Foundation degree: </a:t>
            </a:r>
            <a:r>
              <a:rPr lang="en-US" altLang="en-US" sz="1400" dirty="0"/>
              <a:t>flexible vocational qualification, combining both academic study and workplace learning. It usually takes two years to complete.</a:t>
            </a:r>
          </a:p>
          <a:p>
            <a:pPr eaLnBrk="1" hangingPunct="1">
              <a:spcAft>
                <a:spcPts val="600"/>
              </a:spcAft>
              <a:buClr>
                <a:srgbClr val="FBC651"/>
              </a:buClr>
              <a:defRPr/>
            </a:pPr>
            <a:r>
              <a:rPr lang="en-US" altLang="en-US" sz="1400" b="1" dirty="0"/>
              <a:t>Bachelor’s or undergraduate degree: </a:t>
            </a:r>
            <a:r>
              <a:rPr lang="en-US" altLang="en-US" sz="1400" dirty="0"/>
              <a:t>a three to four-year course which can also be available as a part-time option, allowing you to study and work.</a:t>
            </a:r>
          </a:p>
          <a:p>
            <a:pPr eaLnBrk="1" hangingPunct="1">
              <a:buClr>
                <a:srgbClr val="FBC651"/>
              </a:buClr>
              <a:defRPr/>
            </a:pPr>
            <a:r>
              <a:rPr lang="en-US" altLang="en-US" sz="1400" b="1" dirty="0"/>
              <a:t>Degree apprenticeships: </a:t>
            </a:r>
            <a:r>
              <a:rPr lang="en-GB" sz="1400" dirty="0"/>
              <a:t>enable you to gain a full undergraduate or master’s degree while you work. Degree apprenticeships take three to six years to complete, depending on the course level.</a:t>
            </a:r>
            <a:endParaRPr lang="en-US" altLang="en-US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DCA5FB-01EE-490B-A758-91BFA7D8A62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4ED188D-92F4-034A-B0E2-746E3DB61A52}" type="datetime4">
              <a:rPr lang="en-GB" smtClean="0">
                <a:solidFill>
                  <a:schemeClr val="bg1"/>
                </a:solidFill>
              </a:rPr>
              <a:t>19 April 2022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7061A-55B2-4075-A119-75C6EB222A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Security marking: PUBLIC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7B536-2FD7-4291-90A6-AACED5A79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|   </a:t>
            </a:r>
            <a:fld id="{D7A593A7-184A-6D43-8A36-702213271FF9}" type="slidenum">
              <a:rPr lang="en-US" smtClean="0">
                <a:solidFill>
                  <a:schemeClr val="bg1"/>
                </a:solidFill>
              </a:rPr>
              <a:pPr/>
              <a:t>5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235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looking at a wall of pictures&#10;&#10;Description automatically generated with low confidence">
            <a:extLst>
              <a:ext uri="{FF2B5EF4-FFF2-40B4-BE49-F238E27FC236}">
                <a16:creationId xmlns:a16="http://schemas.microsoft.com/office/drawing/2014/main" id="{05095611-D2DC-494C-8BFD-399733CCEE2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5011" r="25011"/>
          <a:stretch>
            <a:fillRect/>
          </a:stretch>
        </p:blipFill>
        <p:spPr/>
      </p:pic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09CEB8B0-9797-4E38-A7CE-8015C2A82BF2}"/>
              </a:ext>
            </a:extLst>
          </p:cNvPr>
          <p:cNvSpPr txBox="1">
            <a:spLocks noGrp="1"/>
          </p:cNvSpPr>
          <p:nvPr>
            <p:ph type="body" sz="quarter" idx="12"/>
          </p:nvPr>
        </p:nvSpPr>
        <p:spPr>
          <a:xfrm>
            <a:off x="4724838" y="1064535"/>
            <a:ext cx="4166913" cy="362585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800" dirty="0">
                <a:latin typeface="+mj-lt"/>
                <a:cs typeface="Calibri"/>
              </a:rPr>
              <a:t>Check out </a:t>
            </a:r>
            <a:r>
              <a:rPr lang="en-US" sz="1800" dirty="0">
                <a:latin typeface="+mj-lt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ucas.com/apprenticeships</a:t>
            </a:r>
            <a:r>
              <a:rPr lang="en-US" sz="1800" dirty="0">
                <a:latin typeface="+mj-lt"/>
                <a:cs typeface="Calibri"/>
              </a:rPr>
              <a:t> to find out more, including:</a:t>
            </a:r>
            <a:endParaRPr lang="en-US" sz="1800" dirty="0">
              <a:latin typeface="+mj-lt"/>
            </a:endParaRPr>
          </a:p>
          <a:p>
            <a:pPr marL="647700" lvl="1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</a:rPr>
              <a:t>different types of apprenticeships</a:t>
            </a:r>
          </a:p>
          <a:p>
            <a:pPr marL="647700" lvl="1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degree apprenticeships </a:t>
            </a:r>
          </a:p>
          <a:p>
            <a:pPr marL="647700" lvl="1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</a:rPr>
              <a:t>how to find and apply for apprenticeships</a:t>
            </a:r>
            <a:endParaRPr lang="en-US" dirty="0">
              <a:latin typeface="+mj-lt"/>
              <a:cs typeface="Calibri" charset="0"/>
            </a:endParaRPr>
          </a:p>
          <a:p>
            <a:pPr marL="647700" lvl="1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</a:rPr>
              <a:t>preparing for application and interview</a:t>
            </a:r>
          </a:p>
          <a:p>
            <a:pPr marL="647700" lvl="1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j-lt"/>
                <a:cs typeface="Calibri" charset="0"/>
              </a:rPr>
              <a:t>our industry guides </a:t>
            </a:r>
            <a:endParaRPr lang="en-US" dirty="0">
              <a:cs typeface="Calibri" charset="0"/>
            </a:endParaRPr>
          </a:p>
          <a:p>
            <a:pPr marL="0" lvl="1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b="1" dirty="0">
                <a:solidFill>
                  <a:schemeClr val="bg1"/>
                </a:solidFill>
                <a:latin typeface="+mj-lt"/>
                <a:cs typeface="Calibri" charset="0"/>
              </a:rPr>
              <a:t>Sign up at </a:t>
            </a:r>
            <a:r>
              <a:rPr lang="en-US" b="1" dirty="0">
                <a:solidFill>
                  <a:schemeClr val="bg1"/>
                </a:solidFill>
                <a:latin typeface="+mj-lt"/>
                <a:cs typeface="Calibri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careerfinder.ucas.com </a:t>
            </a:r>
            <a:r>
              <a:rPr lang="en-US" b="1" dirty="0">
                <a:solidFill>
                  <a:schemeClr val="bg1"/>
                </a:solidFill>
                <a:latin typeface="+mj-lt"/>
                <a:cs typeface="Calibri" charset="0"/>
              </a:rPr>
              <a:t>to search for apprenticeship and internship vacancies. </a:t>
            </a:r>
            <a:endParaRPr lang="en-GB" b="1" dirty="0">
              <a:solidFill>
                <a:schemeClr val="bg1"/>
              </a:solidFill>
              <a:latin typeface="+mj-lt"/>
            </a:endParaRPr>
          </a:p>
          <a:p>
            <a:pPr marL="361950" lvl="1" indent="0">
              <a:lnSpc>
                <a:spcPct val="110000"/>
              </a:lnSpc>
              <a:spcBef>
                <a:spcPts val="750"/>
              </a:spcBef>
              <a:buNone/>
              <a:defRPr/>
            </a:pPr>
            <a:endParaRPr lang="en-US" sz="1600" dirty="0">
              <a:latin typeface="+mj-lt"/>
              <a:cs typeface="Calibri" charset="0"/>
            </a:endParaRPr>
          </a:p>
        </p:txBody>
      </p:sp>
      <p:sp>
        <p:nvSpPr>
          <p:cNvPr id="2" name="Title 7">
            <a:extLst>
              <a:ext uri="{FF2B5EF4-FFF2-40B4-BE49-F238E27FC236}">
                <a16:creationId xmlns:a16="http://schemas.microsoft.com/office/drawing/2014/main" id="{911FF35F-87CC-46D3-9D48-1FBC04EEA5E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769967" y="0"/>
            <a:ext cx="1931878" cy="900824"/>
          </a:xfrm>
        </p:spPr>
        <p:txBody>
          <a:bodyPr>
            <a:norm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</a:rPr>
              <a:t>Apprenticeships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77BBD6D0-3127-45E7-A105-3884C724121C}"/>
              </a:ext>
            </a:extLst>
          </p:cNvPr>
          <p:cNvSpPr txBox="1"/>
          <p:nvPr/>
        </p:nvSpPr>
        <p:spPr>
          <a:xfrm>
            <a:off x="5963844" y="4803772"/>
            <a:ext cx="2342601" cy="2359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0" bIns="45720" anchor="ctr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93DE345-8F43-47DB-BE69-B6858E68CFBF}" type="datetime4">
              <a:rPr lang="en-GB" sz="9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pPr marL="0" marR="0" lvl="0" indent="0" algn="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19 April 2022</a:t>
            </a:fld>
            <a:endParaRPr lang="en-US" sz="9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6D7946C-AF14-4B12-9FC3-93814E61E0D9}"/>
              </a:ext>
            </a:extLst>
          </p:cNvPr>
          <p:cNvSpPr txBox="1"/>
          <p:nvPr/>
        </p:nvSpPr>
        <p:spPr>
          <a:xfrm>
            <a:off x="287341" y="4803772"/>
            <a:ext cx="4482626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Security marking: </a:t>
            </a:r>
            <a:r>
              <a:rPr lang="en-US" sz="9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PUBLIC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E932293C-5DDA-470D-9A23-E73241497C4C}"/>
              </a:ext>
            </a:extLst>
          </p:cNvPr>
          <p:cNvSpPr txBox="1"/>
          <p:nvPr/>
        </p:nvSpPr>
        <p:spPr>
          <a:xfrm>
            <a:off x="8306437" y="4803772"/>
            <a:ext cx="550221" cy="2263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dirty="0">
                <a:solidFill>
                  <a:srgbClr val="FFFFFF"/>
                </a:solidFill>
                <a:latin typeface="Calibri"/>
              </a:rPr>
              <a:t>|   </a:t>
            </a:r>
            <a:fld id="{A2F8606F-E88B-417C-9A1B-095B832E158D}" type="slidenum">
              <a:rPr sz="900" smtClean="0">
                <a:solidFill>
                  <a:srgbClr val="FFFFFF"/>
                </a:solidFill>
                <a:latin typeface="Calibri"/>
              </a:rPr>
              <a:t>6</a:t>
            </a:fld>
            <a:endParaRPr lang="en-US" sz="900" dirty="0">
              <a:solidFill>
                <a:srgbClr val="FFFFFF"/>
              </a:solidFill>
              <a:latin typeface="Calibri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534C9-4D33-443D-9B17-3B6DE15BA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8" y="181498"/>
            <a:ext cx="3832176" cy="987425"/>
          </a:xfrm>
        </p:spPr>
        <p:txBody>
          <a:bodyPr>
            <a:normAutofit/>
          </a:bodyPr>
          <a:lstStyle/>
          <a:p>
            <a:r>
              <a:rPr lang="en-GB" altLang="en-US" sz="3600" b="1" dirty="0"/>
              <a:t>What’s right for you?</a:t>
            </a:r>
            <a:endParaRPr lang="en-GB" dirty="0"/>
          </a:p>
        </p:txBody>
      </p:sp>
      <p:pic>
        <p:nvPicPr>
          <p:cNvPr id="9" name="Picture Placeholder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23D4F9F-8797-4AAF-9032-4257D7C5153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986" r="8986"/>
          <a:stretch>
            <a:fillRect/>
          </a:stretch>
        </p:blipFill>
        <p:spPr/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2CE23-A83E-40CF-B3ED-D7376E9F3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7336" y="1382214"/>
            <a:ext cx="4188969" cy="3534732"/>
          </a:xfrm>
        </p:spPr>
        <p:txBody>
          <a:bodyPr>
            <a:normAutofit fontScale="40000" lnSpcReduction="20000"/>
          </a:bodyPr>
          <a:lstStyle/>
          <a:p>
            <a:pPr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5DB88D"/>
              </a:buClr>
              <a:defRPr/>
            </a:pPr>
            <a:r>
              <a:rPr lang="en-GB" sz="4000" dirty="0"/>
              <a:t>There are a number of things to consider when applying for higher education:</a:t>
            </a:r>
          </a:p>
          <a:p>
            <a:pPr marL="265113" indent="-265113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5DB88D"/>
              </a:buClr>
              <a:buFont typeface="Wingdings" panose="05000000000000000000" pitchFamily="2" charset="2"/>
              <a:buChar char="§"/>
              <a:defRPr/>
            </a:pPr>
            <a:r>
              <a:rPr lang="en-GB" sz="4000" dirty="0"/>
              <a:t>a course </a:t>
            </a:r>
            <a:r>
              <a:rPr lang="en-GB" sz="4000" b="1" dirty="0"/>
              <a:t>you</a:t>
            </a:r>
            <a:r>
              <a:rPr lang="en-GB" sz="4000" b="1" i="1" dirty="0"/>
              <a:t> </a:t>
            </a:r>
            <a:r>
              <a:rPr lang="en-GB" sz="4000" dirty="0"/>
              <a:t>enjoy – you are investing time, money, and effort</a:t>
            </a:r>
          </a:p>
          <a:p>
            <a:pPr marL="265113" indent="-265113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5DB88D"/>
              </a:buClr>
              <a:buFont typeface="Wingdings" panose="05000000000000000000" pitchFamily="2" charset="2"/>
              <a:buChar char="§"/>
              <a:defRPr/>
            </a:pPr>
            <a:r>
              <a:rPr lang="en-GB" sz="4000" dirty="0"/>
              <a:t>whether it’s right for your career path – check with employers and professional organisations</a:t>
            </a:r>
          </a:p>
          <a:p>
            <a:pPr marL="265113" indent="-265113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5DB88D"/>
              </a:buClr>
              <a:buFont typeface="Wingdings" panose="05000000000000000000" pitchFamily="2" charset="2"/>
              <a:buChar char="§"/>
              <a:defRPr/>
            </a:pPr>
            <a:r>
              <a:rPr lang="en-GB" sz="4000" dirty="0"/>
              <a:t>location – city or rural, transport links</a:t>
            </a:r>
          </a:p>
          <a:p>
            <a:pPr marL="265113" indent="-265113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5DB88D"/>
              </a:buClr>
              <a:buFont typeface="Wingdings" panose="05000000000000000000" pitchFamily="2" charset="2"/>
              <a:buChar char="§"/>
              <a:defRPr/>
            </a:pPr>
            <a:r>
              <a:rPr lang="en-GB" sz="4000" dirty="0"/>
              <a:t>a study and assessment style that suits you</a:t>
            </a:r>
          </a:p>
          <a:p>
            <a:pPr marL="265113" indent="-265113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5DB88D"/>
              </a:buClr>
              <a:buFont typeface="Wingdings" panose="05000000000000000000" pitchFamily="2" charset="2"/>
              <a:buChar char="§"/>
              <a:defRPr/>
            </a:pPr>
            <a:r>
              <a:rPr lang="en-GB" sz="4000" dirty="0"/>
              <a:t>extracurricular, clubs, and societies</a:t>
            </a:r>
          </a:p>
          <a:p>
            <a:pPr marL="265113" indent="-265113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5DB88D"/>
              </a:buClr>
              <a:buFont typeface="Wingdings" panose="05000000000000000000" pitchFamily="2" charset="2"/>
              <a:buChar char="§"/>
              <a:defRPr/>
            </a:pPr>
            <a:r>
              <a:rPr lang="en-GB" sz="4000" dirty="0"/>
              <a:t>finances</a:t>
            </a:r>
          </a:p>
          <a:p>
            <a:pPr>
              <a:lnSpc>
                <a:spcPct val="110000"/>
              </a:lnSpc>
            </a:pPr>
            <a:endParaRPr lang="en-GB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2E4ECC-8AA0-4F4C-9DE3-42FD31868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949EC-4DB5-BC47-A7D2-D67B815AF9FF}" type="datetime4">
              <a:rPr lang="en-GB" smtClean="0"/>
              <a:t>19 April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79CAB-6572-4BB7-8D98-3C4085141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Security marking: </a:t>
            </a:r>
            <a:r>
              <a:rPr lang="en-US" b="1"/>
              <a:t>PUBLIC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7B88B-CB11-4CD4-B35F-51A99F0070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23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CCC41B1-959E-406E-9421-DD19AE243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37" y="0"/>
            <a:ext cx="3832176" cy="987425"/>
          </a:xfrm>
        </p:spPr>
        <p:txBody>
          <a:bodyPr/>
          <a:lstStyle/>
          <a:p>
            <a:r>
              <a:rPr lang="en-GB" dirty="0"/>
              <a:t>Starting your research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253255-6D56-451D-B625-5E1B626973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7338" y="1076325"/>
            <a:ext cx="4108890" cy="3590727"/>
          </a:xfrm>
        </p:spPr>
        <p:txBody>
          <a:bodyPr/>
          <a:lstStyle/>
          <a:p>
            <a:r>
              <a:rPr lang="en-GB" sz="1500" dirty="0"/>
              <a:t>Register with the UCAS Hub to: </a:t>
            </a:r>
          </a:p>
          <a:p>
            <a:pPr marL="171450" indent="-171450">
              <a:buClr>
                <a:srgbClr val="836CD8"/>
              </a:buClr>
              <a:buFont typeface="Arial" panose="020B0604020202020204" pitchFamily="34" charset="0"/>
              <a:buChar char="•"/>
            </a:pPr>
            <a:r>
              <a:rPr lang="en-GB" sz="1500" dirty="0"/>
              <a:t>explore careers, subjects, places, and apprenticeships </a:t>
            </a:r>
          </a:p>
          <a:p>
            <a:pPr marL="171450" indent="-171450">
              <a:buClr>
                <a:srgbClr val="836CD8"/>
              </a:buClr>
              <a:buFont typeface="Arial" panose="020B0604020202020204" pitchFamily="34" charset="0"/>
              <a:buChar char="•"/>
            </a:pPr>
            <a:r>
              <a:rPr lang="en-GB" sz="1500" dirty="0"/>
              <a:t>find and favourite over 35,000 courses</a:t>
            </a:r>
          </a:p>
          <a:p>
            <a:pPr marL="171450" indent="-171450">
              <a:buClr>
                <a:srgbClr val="836CD8"/>
              </a:buClr>
              <a:buFont typeface="Arial" panose="020B0604020202020204" pitchFamily="34" charset="0"/>
              <a:buChar char="•"/>
            </a:pPr>
            <a:r>
              <a:rPr lang="en-GB" sz="1500" dirty="0"/>
              <a:t>search for open days, online events and virtual tours </a:t>
            </a:r>
          </a:p>
          <a:p>
            <a:pPr marL="171450" indent="-171450">
              <a:buClr>
                <a:srgbClr val="836CD8"/>
              </a:buClr>
              <a:buFont typeface="Arial" panose="020B0604020202020204" pitchFamily="34" charset="0"/>
              <a:buChar char="•"/>
            </a:pPr>
            <a:r>
              <a:rPr lang="en-GB" sz="1500" dirty="0"/>
              <a:t>turn predicted grades into UCAS Tariff points </a:t>
            </a:r>
          </a:p>
          <a:p>
            <a:pPr marL="171450" indent="-171450">
              <a:buClr>
                <a:srgbClr val="836CD8"/>
              </a:buClr>
              <a:buFont typeface="Arial" panose="020B0604020202020204" pitchFamily="34" charset="0"/>
              <a:buChar char="•"/>
            </a:pPr>
            <a:r>
              <a:rPr lang="en-GB" sz="1500" dirty="0"/>
              <a:t>speak to those in the know using </a:t>
            </a:r>
            <a:r>
              <a:rPr lang="en-GB" sz="1500" dirty="0">
                <a:hlinkClick r:id="rId2"/>
              </a:rPr>
              <a:t>Unibuddy</a:t>
            </a:r>
            <a:endParaRPr lang="en-GB" sz="1500" dirty="0"/>
          </a:p>
          <a:p>
            <a:pPr marL="171450" indent="-171450">
              <a:buClr>
                <a:srgbClr val="836CD8"/>
              </a:buClr>
              <a:buFont typeface="Arial" panose="020B0604020202020204" pitchFamily="34" charset="0"/>
              <a:buChar char="•"/>
            </a:pPr>
            <a:r>
              <a:rPr lang="en-GB" sz="1500" dirty="0"/>
              <a:t>speak to  career, higher education, and application specialists by attending the </a:t>
            </a:r>
            <a:r>
              <a:rPr lang="en-GB" sz="1500" dirty="0">
                <a:hlinkClick r:id="rId3"/>
              </a:rPr>
              <a:t>Hub lives</a:t>
            </a:r>
            <a:endParaRPr lang="en-GB" sz="1500" dirty="0"/>
          </a:p>
          <a:p>
            <a:pPr marL="171450" indent="-171450">
              <a:buClr>
                <a:srgbClr val="836CD8"/>
              </a:buClr>
              <a:buFont typeface="Arial" panose="020B0604020202020204" pitchFamily="34" charset="0"/>
              <a:buChar char="•"/>
            </a:pPr>
            <a:r>
              <a:rPr lang="en-GB" sz="1500" dirty="0"/>
              <a:t>take the </a:t>
            </a:r>
            <a:r>
              <a:rPr lang="en-GB" sz="1500" dirty="0">
                <a:hlinkClick r:id="rId4"/>
              </a:rPr>
              <a:t>UCAS Quiz </a:t>
            </a:r>
            <a:r>
              <a:rPr lang="en-GB" sz="1500" dirty="0"/>
              <a:t>to find your career matches </a:t>
            </a:r>
          </a:p>
          <a:p>
            <a:pPr marL="171450" indent="-171450">
              <a:buClr>
                <a:srgbClr val="836CD8"/>
              </a:buClr>
              <a:buFont typeface="Arial" panose="020B0604020202020204" pitchFamily="34" charset="0"/>
              <a:buChar char="•"/>
            </a:pPr>
            <a:r>
              <a:rPr lang="en-GB" sz="1500" dirty="0"/>
              <a:t>start an application for 2023 entry (from May 2022)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2CACC-8AC2-457C-8768-4D21D11C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ED7F5-D386-9F4E-93F6-FF04FAB3DF3D}" type="datetime4">
              <a:rPr lang="en-GB" smtClean="0"/>
              <a:t>19 April 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23B6E0-901E-4952-93D1-6C46E179DB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Security marking: </a:t>
            </a:r>
            <a:r>
              <a:rPr lang="en-US" b="1" dirty="0"/>
              <a:t>PUBLIC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5AACCA-914C-4900-B14A-C636D121C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C0A906-04A7-4746-B0C6-5CF513520B1F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20" name="Content Placeholder 9">
            <a:extLst>
              <a:ext uri="{FF2B5EF4-FFF2-40B4-BE49-F238E27FC236}">
                <a16:creationId xmlns:a16="http://schemas.microsoft.com/office/drawing/2014/main" id="{12F40088-6959-4B73-9813-DA3292EA44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1" t="1632" r="2960" b="3067"/>
          <a:stretch/>
        </p:blipFill>
        <p:spPr>
          <a:xfrm>
            <a:off x="5266916" y="1178448"/>
            <a:ext cx="2894827" cy="3058933"/>
          </a:xfrm>
          <a:prstGeom prst="roundRect">
            <a:avLst>
              <a:gd name="adj" fmla="val 7136"/>
            </a:avLst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69835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41344-69D7-47F2-9179-89AD817F24F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6802438" y="4865688"/>
            <a:ext cx="2341562" cy="234950"/>
          </a:xfrm>
        </p:spPr>
        <p:txBody>
          <a:bodyPr/>
          <a:lstStyle/>
          <a:p>
            <a:fld id="{59F323AB-CA4F-FD4D-A9F9-7AB88D73544A}" type="datetime4">
              <a:rPr lang="en-GB" smtClean="0"/>
              <a:t>19 April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8B492-2DB6-43E2-A2F5-65870A38A87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4865688"/>
            <a:ext cx="4481513" cy="225425"/>
          </a:xfrm>
        </p:spPr>
        <p:txBody>
          <a:bodyPr/>
          <a:lstStyle/>
          <a:p>
            <a:r>
              <a:rPr lang="en-US"/>
              <a:t>Security marking: </a:t>
            </a:r>
            <a:r>
              <a:rPr lang="en-US" b="1"/>
              <a:t>PUBLIC/INTERNAL USE ONLY/CONFIDENTIAL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A62FDF-D403-4FD4-B6BF-E0F3BC4D0E4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3138" y="4865688"/>
            <a:ext cx="550862" cy="225425"/>
          </a:xfrm>
        </p:spPr>
        <p:txBody>
          <a:bodyPr/>
          <a:lstStyle/>
          <a:p>
            <a:r>
              <a:rPr lang="en-US"/>
              <a:t>|   </a:t>
            </a:r>
            <a:fld id="{D7A593A7-184A-6D43-8A36-702213271FF9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2D472B-1EAF-4E6E-AB92-218B0B282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5" r="2313" b="1486"/>
          <a:stretch/>
        </p:blipFill>
        <p:spPr>
          <a:xfrm>
            <a:off x="4993373" y="1305796"/>
            <a:ext cx="3187803" cy="3494262"/>
          </a:xfrm>
          <a:prstGeom prst="roundRect">
            <a:avLst>
              <a:gd name="adj" fmla="val 4819"/>
            </a:avLst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B7A289-86C5-4242-823B-8261FB54CB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6" t="1770" r="3594" b="2437"/>
          <a:stretch/>
        </p:blipFill>
        <p:spPr>
          <a:xfrm>
            <a:off x="1075593" y="1301395"/>
            <a:ext cx="3187381" cy="3494262"/>
          </a:xfrm>
          <a:prstGeom prst="roundRect">
            <a:avLst>
              <a:gd name="adj" fmla="val 5632"/>
            </a:avLst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4C26B0B-3F40-4765-9C2D-A124105914BD}"/>
              </a:ext>
            </a:extLst>
          </p:cNvPr>
          <p:cNvSpPr txBox="1"/>
          <p:nvPr/>
        </p:nvSpPr>
        <p:spPr>
          <a:xfrm>
            <a:off x="762740" y="180435"/>
            <a:ext cx="4609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Tools to help </a:t>
            </a:r>
          </a:p>
        </p:txBody>
      </p:sp>
      <p:sp>
        <p:nvSpPr>
          <p:cNvPr id="16" name="Title 7">
            <a:extLst>
              <a:ext uri="{FF2B5EF4-FFF2-40B4-BE49-F238E27FC236}">
                <a16:creationId xmlns:a16="http://schemas.microsoft.com/office/drawing/2014/main" id="{D463F52F-AF0F-4988-B0E5-7B5894F8C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193" y="106008"/>
            <a:ext cx="7610869" cy="1019027"/>
          </a:xfrm>
        </p:spPr>
        <p:txBody>
          <a:bodyPr/>
          <a:lstStyle/>
          <a:p>
            <a:r>
              <a:rPr lang="en-GB" sz="3600" dirty="0"/>
              <a:t>Tools to help </a:t>
            </a:r>
          </a:p>
        </p:txBody>
      </p:sp>
    </p:spTree>
    <p:extLst>
      <p:ext uri="{BB962C8B-B14F-4D97-AF65-F5344CB8AC3E}">
        <p14:creationId xmlns:p14="http://schemas.microsoft.com/office/powerpoint/2010/main" val="34944384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ucas2020">
  <a:themeElements>
    <a:clrScheme name="UCAS 2020">
      <a:dk1>
        <a:srgbClr val="1F2834"/>
      </a:dk1>
      <a:lt1>
        <a:srgbClr val="FFFFFF"/>
      </a:lt1>
      <a:dk2>
        <a:srgbClr val="555964"/>
      </a:dk2>
      <a:lt2>
        <a:srgbClr val="E7E6E6"/>
      </a:lt2>
      <a:accent1>
        <a:srgbClr val="FF6451"/>
      </a:accent1>
      <a:accent2>
        <a:srgbClr val="FBC651"/>
      </a:accent2>
      <a:accent3>
        <a:srgbClr val="5DB88D"/>
      </a:accent3>
      <a:accent4>
        <a:srgbClr val="3B92D9"/>
      </a:accent4>
      <a:accent5>
        <a:srgbClr val="3BC0C7"/>
      </a:accent5>
      <a:accent6>
        <a:srgbClr val="836CD8"/>
      </a:accent6>
      <a:hlink>
        <a:srgbClr val="E00023"/>
      </a:hlink>
      <a:folHlink>
        <a:srgbClr val="22389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cas2020" id="{9B65FBC3-19D0-F846-913F-2B170872C121}" vid="{D98C6301-1BE2-7B4E-924C-3388BA04D93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5603442-09ec-4cf3-b21f-b1c3f828b53a" xsi:nil="true"/>
    <lcf76f155ced4ddcb4097134ff3c332f xmlns="733dae14-92ee-43b7-ae23-1dcf711a513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E8FBAFBDFF3F4182543FFB7F188DCC" ma:contentTypeVersion="12" ma:contentTypeDescription="Create a new document." ma:contentTypeScope="" ma:versionID="549b16ba4eec58b3927319ffd1734729">
  <xsd:schema xmlns:xsd="http://www.w3.org/2001/XMLSchema" xmlns:xs="http://www.w3.org/2001/XMLSchema" xmlns:p="http://schemas.microsoft.com/office/2006/metadata/properties" xmlns:ns2="733dae14-92ee-43b7-ae23-1dcf711a5137" xmlns:ns3="55603442-09ec-4cf3-b21f-b1c3f828b53a" targetNamespace="http://schemas.microsoft.com/office/2006/metadata/properties" ma:root="true" ma:fieldsID="a6a12dbfaf9ee2bb67ad64e505f9dc36" ns2:_="" ns3:_="">
    <xsd:import namespace="733dae14-92ee-43b7-ae23-1dcf711a5137"/>
    <xsd:import namespace="55603442-09ec-4cf3-b21f-b1c3f828b5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3dae14-92ee-43b7-ae23-1dcf711a51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780052e2-7a6d-497f-9711-5471179560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603442-09ec-4cf3-b21f-b1c3f828b53a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a0cdbd36-b40a-4caa-b73e-3903c165ee3d}" ma:internalName="TaxCatchAll" ma:showField="CatchAllData" ma:web="7c335a06-be1f-4caa-a72e-ef957d3aaf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40FDCD6-A7AB-4E9A-8D34-6EB49E737799}">
  <ds:schemaRefs>
    <ds:schemaRef ds:uri="http://www.w3.org/XML/1998/namespace"/>
    <ds:schemaRef ds:uri="http://schemas.microsoft.com/office/2006/documentManagement/types"/>
    <ds:schemaRef ds:uri="http://purl.org/dc/elements/1.1/"/>
    <ds:schemaRef ds:uri="733dae14-92ee-43b7-ae23-1dcf711a5137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55603442-09ec-4cf3-b21f-b1c3f828b53a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40BD064-69BA-438B-BEF0-47A9226D17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3dae14-92ee-43b7-ae23-1dcf711a5137"/>
    <ds:schemaRef ds:uri="55603442-09ec-4cf3-b21f-b1c3f828b5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7E61C9A-8ABF-4146-B06B-7B87FCB3F7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6627</TotalTime>
  <Words>781</Words>
  <Application>Microsoft Office PowerPoint</Application>
  <PresentationFormat>On-screen Show (16:9)</PresentationFormat>
  <Paragraphs>119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ucas2020</vt:lpstr>
      <vt:lpstr>Making the  right choices</vt:lpstr>
      <vt:lpstr>PowerPoint Presentation</vt:lpstr>
      <vt:lpstr>Choices available</vt:lpstr>
      <vt:lpstr>Why higher education? </vt:lpstr>
      <vt:lpstr>Some higher education study options</vt:lpstr>
      <vt:lpstr>Apprenticeships</vt:lpstr>
      <vt:lpstr>What’s right for you?</vt:lpstr>
      <vt:lpstr>Starting your research </vt:lpstr>
      <vt:lpstr>Tools to help </vt:lpstr>
      <vt:lpstr>Tools to help </vt:lpstr>
      <vt:lpstr>Tools to help</vt:lpstr>
      <vt:lpstr>Additional help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Kirsty Armstrong</dc:creator>
  <cp:lastModifiedBy>Trudi Woodhouse</cp:lastModifiedBy>
  <cp:revision>6</cp:revision>
  <dcterms:created xsi:type="dcterms:W3CDTF">2020-07-08T13:08:58Z</dcterms:created>
  <dcterms:modified xsi:type="dcterms:W3CDTF">2022-04-19T08:29:05Z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0x0101007DE8FBAFBDFF3F4182543FFB7F188DCC</vt:lpwstr>
  </property>
  <property fmtid="{D5CDD505-2E9C-101B-9397-08002B2CF9AE}" pid="3" name="MediaServiceImageTags">
    <vt:lpwstr/>
  </property>
  <property fmtid="{D5CDD505-2E9C-101B-9397-08002B2CF9AE}" pid="4" name="MSIP_Label_119c747e-0609-44bc-a84a-379ba7e92455_Method">
    <vt:lpwstr>Standard</vt:lpwstr>
  </property>
  <property fmtid="{D5CDD505-2E9C-101B-9397-08002B2CF9AE}" pid="5" name="MSIP_Label_119c747e-0609-44bc-a84a-379ba7e92455_ActionId">
    <vt:lpwstr>8b88bc88-b7bf-4612-af20-1a75b0116e1e</vt:lpwstr>
  </property>
  <property fmtid="{D5CDD505-2E9C-101B-9397-08002B2CF9AE}" pid="6" name="MSIP_Label_119c747e-0609-44bc-a84a-379ba7e92455_Name">
    <vt:lpwstr>Confidential</vt:lpwstr>
  </property>
  <property fmtid="{D5CDD505-2E9C-101B-9397-08002B2CF9AE}" pid="7" name="MSIP_Label_119c747e-0609-44bc-a84a-379ba7e92455_Enabled">
    <vt:lpwstr>true</vt:lpwstr>
  </property>
  <property fmtid="{D5CDD505-2E9C-101B-9397-08002B2CF9AE}" pid="8" name="MSIP_Label_119c747e-0609-44bc-a84a-379ba7e92455_SetDate">
    <vt:lpwstr>2022-03-25T16:48:21Z</vt:lpwstr>
  </property>
  <property fmtid="{D5CDD505-2E9C-101B-9397-08002B2CF9AE}" pid="9" name="MSIP_Label_119c747e-0609-44bc-a84a-379ba7e92455_ContentBits">
    <vt:lpwstr>0</vt:lpwstr>
  </property>
  <property fmtid="{D5CDD505-2E9C-101B-9397-08002B2CF9AE}" pid="10" name="MSIP_Label_119c747e-0609-44bc-a84a-379ba7e92455_SiteId">
    <vt:lpwstr>c62bca44-70cb-457b-a355-deaa5cb7e689</vt:lpwstr>
  </property>
</Properties>
</file>