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9" r:id="rId5"/>
    <p:sldId id="272" r:id="rId6"/>
    <p:sldId id="273" r:id="rId7"/>
    <p:sldId id="276" r:id="rId8"/>
    <p:sldId id="278" r:id="rId9"/>
    <p:sldId id="279" r:id="rId10"/>
    <p:sldId id="280" r:id="rId11"/>
    <p:sldId id="281" r:id="rId12"/>
    <p:sldId id="282" r:id="rId13"/>
    <p:sldId id="270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482"/>
    <a:srgbClr val="117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EA6B2-1A12-CE43-A31A-6194B3658E70}" v="144" dt="2019-11-07T12:39:53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94"/>
  </p:normalViewPr>
  <p:slideViewPr>
    <p:cSldViewPr snapToGrid="0">
      <p:cViewPr varScale="1">
        <p:scale>
          <a:sx n="104" d="100"/>
          <a:sy n="104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D4A1-A8DC-4878-83D4-058D35687BC1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E2258-8D65-4B12-9CDA-8E87AEDFE7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5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2258-8D65-4B12-9CDA-8E87AEDFE7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75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Extension activity.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2258-8D65-4B12-9CDA-8E87AEDFE7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4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E2258-8D65-4B12-9CDA-8E87AEDFE7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7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B6C2-1317-415E-B738-548E89190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F0F12-27A0-4AE5-948C-4010E0E5C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93D7A-014D-4F4C-A8AA-55314170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A69C0-5050-4B8F-9586-711CC3DB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11AB3-656F-4C53-ABB3-698922F4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22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875E-1EFF-492A-BB3A-3AC30D51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B2A6C-9333-4C99-84F3-A3677D7B2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6252E-FC77-4DA2-A0E0-43900831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CF733-7541-437C-A3A5-8915C2E0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5DE9-5A4F-4879-A73C-C1C461AD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7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F9737-B37F-4855-811A-23EF5FFD46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3C7B11-CF0D-4147-8096-161D49F4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1715B-7027-407B-9840-6C780702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2152-9B0F-486C-892B-CF36751D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160BE-AEDA-45A5-B19A-E8C5606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96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FB21-648F-4D05-9EE5-46D3776A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65B3-696B-474B-AB9A-CF621BD8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A74B0-E4C4-4237-B496-A8D5DA5A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834B2-AD55-4AE1-A0FA-4D47325F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E82C-9507-4B8F-BF43-B3E1F0AE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C19D-7C8B-49C7-A941-523A51F4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3BE54-3F52-4A0B-8625-1BBA164FB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B0BFA-66ED-40D1-96B7-BED42450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5E7D5-2EE2-400B-B9B6-25A8136E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D8D1-5499-4E23-A507-50452C7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22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3F42-1CED-4A85-96A0-A353809D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2F3B0-8725-4CB2-AA69-CD19FF846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A05EB-6F69-485E-810C-7AD673156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D6E2A-7D16-4108-AB90-5A9E4AE9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84CC-6216-4E87-9DE3-01835DC2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5F5E5-5240-425E-8D10-B4E82B4E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48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7C8FA-293D-44B7-ACC2-13F0B9CEC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18513-A127-4097-9A08-3E2C2045A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13D73-09E2-4E83-BA96-292215A45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70ABE3-E812-4789-91AE-8224AD204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F1F9A-5C45-458C-AD0A-E770C012BC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2090B-F64F-4FAF-B341-DAE10E44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2B61F-5B22-4E16-BF39-0FA319C9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1EE7B-6351-45BD-8DAC-59175B89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E6416-5DFA-4E1F-8A6C-98DAF7BF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40335-F8A8-4DEE-A34F-C6CD59310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C8665-05FA-4E92-BF14-BF462F45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E8ABE-A085-454E-B45D-89E39EB3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85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39902-D06C-4084-A8E8-4ACAB7B1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58E6E-9104-4D54-BE7B-E5B3057F8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0CD95-2CF7-481F-B586-BE027AC7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F0AC0-C14D-480A-9B4A-2B748732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984F0-F3AD-496A-880F-5EA1A9A59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D0F2F-5A66-45C5-99B3-66128BDB9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6F8D0-C1BA-4448-B4D7-057F0C63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ECDBC-64B2-4506-A528-258917AAB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4615D-F6C6-4510-BD8E-AE6446FC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6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7A14-BE9D-4EB4-BD1E-D76E0B0F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8CC12C-1415-4F35-ABEE-0683AE781C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E268F-81D7-4035-AD12-10A9DA0D6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A3174-267F-4524-A43C-5E798081E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CBA2B-8FCB-4677-8AAB-2F49A556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6BFDD-1936-464C-98AF-2E907D27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1544E-3D34-4C94-B4DE-BD4FE5D7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B963-BF75-43D6-BDF0-3FFE57A32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F6747-138C-40EA-85F1-62EC4D517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4B8C6-6338-4CC6-B36A-B5B4A2809C38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BD484-526F-4731-829E-87C0F4380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D06B6-46F6-4711-AE85-5E5D3192F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D345A-2852-4F5B-8A87-EB392FC5D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1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01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06024D-920E-E842-BA2B-82AA2197F288}"/>
              </a:ext>
            </a:extLst>
          </p:cNvPr>
          <p:cNvSpPr txBox="1">
            <a:spLocks/>
          </p:cNvSpPr>
          <p:nvPr/>
        </p:nvSpPr>
        <p:spPr>
          <a:xfrm>
            <a:off x="3697266" y="1340038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Put your ‘career consultant’ hat on</a:t>
            </a:r>
            <a:endParaRPr lang="en-GB" sz="2200" dirty="0"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A3C4EF1-EB9F-FB43-B8C3-48715FE0EDBF}"/>
              </a:ext>
            </a:extLst>
          </p:cNvPr>
          <p:cNvSpPr/>
          <p:nvPr/>
        </p:nvSpPr>
        <p:spPr>
          <a:xfrm>
            <a:off x="1984520" y="2505234"/>
            <a:ext cx="8222961" cy="518984"/>
          </a:xfrm>
          <a:prstGeom prst="roundRect">
            <a:avLst>
              <a:gd name="adj" fmla="val 50000"/>
            </a:avLst>
          </a:prstGeom>
          <a:solidFill>
            <a:srgbClr val="7524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</a:rPr>
              <a:t>In pairs, take it in turns to interview each other, asking a variety of questions. </a:t>
            </a:r>
            <a:endParaRPr lang="en-GB" sz="1600" b="1" dirty="0">
              <a:solidFill>
                <a:srgbClr val="1F2834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7F64894-F11C-404D-9774-E631D6ED3E0C}"/>
              </a:ext>
            </a:extLst>
          </p:cNvPr>
          <p:cNvSpPr/>
          <p:nvPr/>
        </p:nvSpPr>
        <p:spPr>
          <a:xfrm>
            <a:off x="1984520" y="3156246"/>
            <a:ext cx="8222961" cy="877138"/>
          </a:xfrm>
          <a:prstGeom prst="roundRect">
            <a:avLst>
              <a:gd name="adj" fmla="val 50000"/>
            </a:avLst>
          </a:prstGeom>
          <a:solidFill>
            <a:srgbClr val="7524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</a:rPr>
              <a:t>Based on their answers, write a report for your partner with recommendations about the type of job or industry you could see them in, and why.</a:t>
            </a:r>
          </a:p>
        </p:txBody>
      </p:sp>
    </p:spTree>
    <p:extLst>
      <p:ext uri="{BB962C8B-B14F-4D97-AF65-F5344CB8AC3E}">
        <p14:creationId xmlns:p14="http://schemas.microsoft.com/office/powerpoint/2010/main" val="4721573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44BEDB-8C13-EF42-A57E-D6D49706D4B4}"/>
              </a:ext>
            </a:extLst>
          </p:cNvPr>
          <p:cNvSpPr txBox="1">
            <a:spLocks/>
          </p:cNvSpPr>
          <p:nvPr/>
        </p:nvSpPr>
        <p:spPr>
          <a:xfrm>
            <a:off x="3722318" y="1941285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Think back to the start of the lesson.</a:t>
            </a:r>
            <a:endParaRPr lang="en-GB" sz="2200" dirty="0">
              <a:latin typeface="+mn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C16B48E-FD94-5F4F-B207-9C3851DCFE80}"/>
              </a:ext>
            </a:extLst>
          </p:cNvPr>
          <p:cNvSpPr/>
          <p:nvPr/>
        </p:nvSpPr>
        <p:spPr>
          <a:xfrm>
            <a:off x="3148825" y="3106481"/>
            <a:ext cx="5894351" cy="518984"/>
          </a:xfrm>
          <a:prstGeom prst="roundRect">
            <a:avLst>
              <a:gd name="adj" fmla="val 50000"/>
            </a:avLst>
          </a:prstGeom>
          <a:solidFill>
            <a:srgbClr val="75248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</a:rPr>
              <a:t>Has your opinion on what drives you in life now changed?</a:t>
            </a:r>
            <a:endParaRPr lang="en-GB" sz="1600" b="1" dirty="0">
              <a:solidFill>
                <a:srgbClr val="1F2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3865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7BB53A97-0C5E-4B2C-9AFA-A698142A0472}"/>
              </a:ext>
            </a:extLst>
          </p:cNvPr>
          <p:cNvSpPr/>
          <p:nvPr/>
        </p:nvSpPr>
        <p:spPr>
          <a:xfrm>
            <a:off x="1874660" y="225469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2662B8-849A-46E2-8A63-A7A832796FD3}"/>
              </a:ext>
            </a:extLst>
          </p:cNvPr>
          <p:cNvSpPr/>
          <p:nvPr/>
        </p:nvSpPr>
        <p:spPr>
          <a:xfrm>
            <a:off x="2664826" y="696001"/>
            <a:ext cx="1541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love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1FF779-7029-436E-A577-43A6FFCEC940}"/>
              </a:ext>
            </a:extLst>
          </p:cNvPr>
          <p:cNvSpPr/>
          <p:nvPr/>
        </p:nvSpPr>
        <p:spPr>
          <a:xfrm>
            <a:off x="584469" y="1077710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1D5E2B9-0B15-4146-9904-A9D7D15F77FD}"/>
              </a:ext>
            </a:extLst>
          </p:cNvPr>
          <p:cNvSpPr/>
          <p:nvPr/>
        </p:nvSpPr>
        <p:spPr>
          <a:xfrm>
            <a:off x="3010582" y="1077710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2177C6-C88D-4D56-9E5E-3A81CC5E7ECE}"/>
              </a:ext>
            </a:extLst>
          </p:cNvPr>
          <p:cNvSpPr/>
          <p:nvPr/>
        </p:nvSpPr>
        <p:spPr>
          <a:xfrm>
            <a:off x="4910116" y="2291325"/>
            <a:ext cx="142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lifestyle you want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6CF454-6D16-4ED8-BE10-32AC0BB864A2}"/>
              </a:ext>
            </a:extLst>
          </p:cNvPr>
          <p:cNvSpPr/>
          <p:nvPr/>
        </p:nvSpPr>
        <p:spPr>
          <a:xfrm>
            <a:off x="2666200" y="2629731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BE082A9-D989-4E2A-AD24-A700AEC47BFD}"/>
              </a:ext>
            </a:extLst>
          </p:cNvPr>
          <p:cNvSpPr/>
          <p:nvPr/>
        </p:nvSpPr>
        <p:spPr>
          <a:xfrm>
            <a:off x="975621" y="2655506"/>
            <a:ext cx="3213736" cy="3151929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870790-6D3E-4578-9FD6-23A554DAF7EF}"/>
              </a:ext>
            </a:extLst>
          </p:cNvPr>
          <p:cNvSpPr/>
          <p:nvPr/>
        </p:nvSpPr>
        <p:spPr>
          <a:xfrm>
            <a:off x="4241773" y="4720086"/>
            <a:ext cx="1181998" cy="52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the world needs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C84F2A0-0E83-4EFD-8FA5-BB5B5E7CAAEE}"/>
              </a:ext>
            </a:extLst>
          </p:cNvPr>
          <p:cNvSpPr/>
          <p:nvPr/>
        </p:nvSpPr>
        <p:spPr>
          <a:xfrm>
            <a:off x="1302354" y="4720086"/>
            <a:ext cx="1412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can get paid for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84D90D-6BB8-48C6-B7EF-8E6CDD79A5ED}"/>
              </a:ext>
            </a:extLst>
          </p:cNvPr>
          <p:cNvSpPr/>
          <p:nvPr/>
        </p:nvSpPr>
        <p:spPr>
          <a:xfrm rot="3228568">
            <a:off x="2084005" y="1894804"/>
            <a:ext cx="127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Passion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CC046B6-FF4B-49D7-B63B-209FD981ED4B}"/>
              </a:ext>
            </a:extLst>
          </p:cNvPr>
          <p:cNvSpPr/>
          <p:nvPr/>
        </p:nvSpPr>
        <p:spPr>
          <a:xfrm rot="17960990">
            <a:off x="3735712" y="1573446"/>
            <a:ext cx="127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Variety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9FCB222-4C8B-4A83-85A7-7D2E62C2580C}"/>
              </a:ext>
            </a:extLst>
          </p:cNvPr>
          <p:cNvSpPr/>
          <p:nvPr/>
        </p:nvSpPr>
        <p:spPr>
          <a:xfrm rot="1388684">
            <a:off x="4393654" y="3446895"/>
            <a:ext cx="130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Mission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65D92C-CC1B-424C-97F6-EA51351CD454}"/>
              </a:ext>
            </a:extLst>
          </p:cNvPr>
          <p:cNvSpPr/>
          <p:nvPr/>
        </p:nvSpPr>
        <p:spPr>
          <a:xfrm rot="20177081">
            <a:off x="1427780" y="3316907"/>
            <a:ext cx="169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Profession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D30D772-F7AE-4C63-88ED-1B1014C5182B}"/>
              </a:ext>
            </a:extLst>
          </p:cNvPr>
          <p:cNvSpPr/>
          <p:nvPr/>
        </p:nvSpPr>
        <p:spPr>
          <a:xfrm rot="5400000">
            <a:off x="2703946" y="4727537"/>
            <a:ext cx="14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Vocation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1DD95A-C986-4B8F-81FD-FD8F2CF9F0AF}"/>
              </a:ext>
            </a:extLst>
          </p:cNvPr>
          <p:cNvSpPr/>
          <p:nvPr/>
        </p:nvSpPr>
        <p:spPr>
          <a:xfrm>
            <a:off x="609785" y="2291325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4CFDF531-AB13-4415-875A-21625AE359B5}"/>
              </a:ext>
            </a:extLst>
          </p:cNvPr>
          <p:cNvSpPr txBox="1">
            <a:spLocks/>
          </p:cNvSpPr>
          <p:nvPr/>
        </p:nvSpPr>
        <p:spPr>
          <a:xfrm>
            <a:off x="6688898" y="1139617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A flower Venn diagram...</a:t>
            </a:r>
            <a:endParaRPr lang="en-GB" sz="2200" dirty="0">
              <a:latin typeface="+mn-lt"/>
            </a:endParaRPr>
          </a:p>
        </p:txBody>
      </p: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D4B82136-0F16-4DD4-8B05-77A30B6CBF9F}"/>
              </a:ext>
            </a:extLst>
          </p:cNvPr>
          <p:cNvSpPr/>
          <p:nvPr/>
        </p:nvSpPr>
        <p:spPr>
          <a:xfrm>
            <a:off x="7120877" y="2290053"/>
            <a:ext cx="3940903" cy="679356"/>
          </a:xfrm>
          <a:prstGeom prst="roundRect">
            <a:avLst/>
          </a:prstGeom>
          <a:solidFill>
            <a:srgbClr val="75248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</a:rPr>
              <a:t>To help you blossom! </a:t>
            </a:r>
          </a:p>
        </p:txBody>
      </p:sp>
    </p:spTree>
    <p:extLst>
      <p:ext uri="{BB962C8B-B14F-4D97-AF65-F5344CB8AC3E}">
        <p14:creationId xmlns:p14="http://schemas.microsoft.com/office/powerpoint/2010/main" val="363392339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45AA37B-4E3C-1C49-8FB7-20C056458B12}"/>
              </a:ext>
            </a:extLst>
          </p:cNvPr>
          <p:cNvSpPr/>
          <p:nvPr/>
        </p:nvSpPr>
        <p:spPr>
          <a:xfrm>
            <a:off x="584469" y="1077710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332139-04DD-474B-807F-BA36EFBFB462}"/>
              </a:ext>
            </a:extLst>
          </p:cNvPr>
          <p:cNvSpPr/>
          <p:nvPr/>
        </p:nvSpPr>
        <p:spPr>
          <a:xfrm>
            <a:off x="609785" y="2291325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BD3C41-5956-4E4F-B5EA-7A666B1CF99C}"/>
              </a:ext>
            </a:extLst>
          </p:cNvPr>
          <p:cNvSpPr txBox="1">
            <a:spLocks/>
          </p:cNvSpPr>
          <p:nvPr/>
        </p:nvSpPr>
        <p:spPr>
          <a:xfrm>
            <a:off x="6688898" y="1139617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Circle one: </a:t>
            </a:r>
            <a:r>
              <a:rPr lang="en-GB" sz="2200" b="1" dirty="0">
                <a:latin typeface="+mn-lt"/>
              </a:rPr>
              <a:t>What you’re good at</a:t>
            </a:r>
            <a:endParaRPr lang="en-GB" sz="2200" dirty="0">
              <a:latin typeface="+mn-lt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5799EFD-7029-3B48-938D-70E2C26726F1}"/>
              </a:ext>
            </a:extLst>
          </p:cNvPr>
          <p:cNvSpPr/>
          <p:nvPr/>
        </p:nvSpPr>
        <p:spPr>
          <a:xfrm>
            <a:off x="6688897" y="2209527"/>
            <a:ext cx="4822521" cy="1460598"/>
          </a:xfrm>
          <a:prstGeom prst="roundRect">
            <a:avLst/>
          </a:prstGeom>
          <a:solidFill>
            <a:srgbClr val="75248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</a:rPr>
              <a:t>Be specific and don’t think too hard. 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</a:rPr>
              <a:t>Use obvious skills such as working with numbers, as well as softer skills such as being a good listener.</a:t>
            </a:r>
            <a:endParaRPr lang="en-GB" sz="1600" b="1" dirty="0">
              <a:solidFill>
                <a:srgbClr val="1F2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3153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9CF517F-CC8A-3A4F-91F8-0AC2C9382E12}"/>
              </a:ext>
            </a:extLst>
          </p:cNvPr>
          <p:cNvSpPr/>
          <p:nvPr/>
        </p:nvSpPr>
        <p:spPr>
          <a:xfrm>
            <a:off x="1874660" y="225469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FB31D-0389-E749-8DA0-575972351844}"/>
              </a:ext>
            </a:extLst>
          </p:cNvPr>
          <p:cNvSpPr/>
          <p:nvPr/>
        </p:nvSpPr>
        <p:spPr>
          <a:xfrm>
            <a:off x="2664826" y="696001"/>
            <a:ext cx="1541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love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EE07C7-1D99-0C4B-B22E-9AC6757569B3}"/>
              </a:ext>
            </a:extLst>
          </p:cNvPr>
          <p:cNvSpPr/>
          <p:nvPr/>
        </p:nvSpPr>
        <p:spPr>
          <a:xfrm>
            <a:off x="584469" y="1077710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0A5A89-F568-8144-ABF3-2BE1F8918E28}"/>
              </a:ext>
            </a:extLst>
          </p:cNvPr>
          <p:cNvSpPr/>
          <p:nvPr/>
        </p:nvSpPr>
        <p:spPr>
          <a:xfrm>
            <a:off x="609785" y="2291325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6B4DA1-149D-A647-B889-59C875A52C26}"/>
              </a:ext>
            </a:extLst>
          </p:cNvPr>
          <p:cNvSpPr txBox="1">
            <a:spLocks/>
          </p:cNvSpPr>
          <p:nvPr/>
        </p:nvSpPr>
        <p:spPr>
          <a:xfrm>
            <a:off x="6688898" y="1139617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Circle two: </a:t>
            </a:r>
            <a:r>
              <a:rPr lang="en-GB" sz="2200" b="1" dirty="0">
                <a:latin typeface="+mn-lt"/>
              </a:rPr>
              <a:t>What you love</a:t>
            </a:r>
            <a:endParaRPr lang="en-GB" sz="2200" dirty="0">
              <a:latin typeface="+mn-l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324E03C-E8C2-3C47-9809-BEF16ACEFFEA}"/>
              </a:ext>
            </a:extLst>
          </p:cNvPr>
          <p:cNvSpPr/>
          <p:nvPr/>
        </p:nvSpPr>
        <p:spPr>
          <a:xfrm>
            <a:off x="6688897" y="2209527"/>
            <a:ext cx="4822521" cy="2099426"/>
          </a:xfrm>
          <a:prstGeom prst="roundRect">
            <a:avLst/>
          </a:prstGeom>
          <a:solidFill>
            <a:srgbClr val="75248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</a:rPr>
              <a:t>This one is simple – the things </a:t>
            </a:r>
            <a:br>
              <a:rPr lang="en-GB" sz="1600" b="1" dirty="0">
                <a:solidFill>
                  <a:srgbClr val="1F2834"/>
                </a:solidFill>
              </a:rPr>
            </a:br>
            <a:r>
              <a:rPr lang="en-GB" sz="1600" b="1" dirty="0">
                <a:solidFill>
                  <a:srgbClr val="1F2834"/>
                </a:solidFill>
              </a:rPr>
              <a:t>that make you happy. 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</a:rPr>
              <a:t>The things you love can help you determine experiences where you really thrive, such as being in a lively setting, collaborating, or being out in the countryside.</a:t>
            </a:r>
            <a:endParaRPr lang="en-GB" sz="1600" b="1" dirty="0">
              <a:solidFill>
                <a:srgbClr val="1F28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5985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134B3CD6-C30A-4C48-82D1-8B875E4C7534}"/>
              </a:ext>
            </a:extLst>
          </p:cNvPr>
          <p:cNvSpPr/>
          <p:nvPr/>
        </p:nvSpPr>
        <p:spPr>
          <a:xfrm>
            <a:off x="1874660" y="225469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F896DD-E813-9F4B-9A81-48174C660593}"/>
              </a:ext>
            </a:extLst>
          </p:cNvPr>
          <p:cNvSpPr/>
          <p:nvPr/>
        </p:nvSpPr>
        <p:spPr>
          <a:xfrm>
            <a:off x="2664826" y="696001"/>
            <a:ext cx="1541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love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CB2ACC-62F6-CF44-9FD2-1CDD42BCDF5D}"/>
              </a:ext>
            </a:extLst>
          </p:cNvPr>
          <p:cNvSpPr/>
          <p:nvPr/>
        </p:nvSpPr>
        <p:spPr>
          <a:xfrm>
            <a:off x="584469" y="1077710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48B9C6-D317-B64E-B06B-249A6F3640D9}"/>
              </a:ext>
            </a:extLst>
          </p:cNvPr>
          <p:cNvSpPr/>
          <p:nvPr/>
        </p:nvSpPr>
        <p:spPr>
          <a:xfrm>
            <a:off x="3010582" y="1077710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25691-D974-F24B-9C02-C022BE3BDC5A}"/>
              </a:ext>
            </a:extLst>
          </p:cNvPr>
          <p:cNvSpPr/>
          <p:nvPr/>
        </p:nvSpPr>
        <p:spPr>
          <a:xfrm>
            <a:off x="4910116" y="2291325"/>
            <a:ext cx="142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lifestyle you want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7D6163-E0FA-2F41-9A36-430B3665AADA}"/>
              </a:ext>
            </a:extLst>
          </p:cNvPr>
          <p:cNvSpPr/>
          <p:nvPr/>
        </p:nvSpPr>
        <p:spPr>
          <a:xfrm>
            <a:off x="609785" y="2291325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119C8A-4EF4-5B44-8CD1-2DC7D7D3E868}"/>
              </a:ext>
            </a:extLst>
          </p:cNvPr>
          <p:cNvSpPr txBox="1">
            <a:spLocks/>
          </p:cNvSpPr>
          <p:nvPr/>
        </p:nvSpPr>
        <p:spPr>
          <a:xfrm>
            <a:off x="6688898" y="1139617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Circle three: </a:t>
            </a:r>
            <a:r>
              <a:rPr lang="en-GB" sz="2200" b="1" dirty="0">
                <a:latin typeface="+mn-lt"/>
              </a:rPr>
              <a:t>What lifestyle you want</a:t>
            </a:r>
            <a:endParaRPr lang="en-GB" sz="2200" dirty="0">
              <a:latin typeface="+mn-lt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F7D713F-7882-8445-AB4F-3F1D1B777F16}"/>
              </a:ext>
            </a:extLst>
          </p:cNvPr>
          <p:cNvSpPr/>
          <p:nvPr/>
        </p:nvSpPr>
        <p:spPr>
          <a:xfrm>
            <a:off x="6688897" y="2209527"/>
            <a:ext cx="4822521" cy="2099426"/>
          </a:xfrm>
          <a:prstGeom prst="roundRect">
            <a:avLst/>
          </a:prstGeom>
          <a:solidFill>
            <a:srgbClr val="75248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ctr"/>
          <a:lstStyle/>
          <a:p>
            <a:pPr algn="ctr"/>
            <a:r>
              <a:rPr lang="en-GB" sz="1600" b="1" dirty="0">
                <a:solidFill>
                  <a:srgbClr val="1F2834"/>
                </a:solidFill>
              </a:rPr>
              <a:t>Think about the type of lifestyle and the work/life balance you want.</a:t>
            </a:r>
          </a:p>
          <a:p>
            <a:pPr algn="ctr"/>
            <a:r>
              <a:rPr lang="en-GB" sz="1600" dirty="0">
                <a:solidFill>
                  <a:srgbClr val="1F2834"/>
                </a:solidFill>
              </a:rPr>
              <a:t>Consider what matters to you most in life – family, work, socialising, personal interests, being active, money, structure, flexibility?</a:t>
            </a:r>
          </a:p>
        </p:txBody>
      </p:sp>
    </p:spTree>
    <p:extLst>
      <p:ext uri="{BB962C8B-B14F-4D97-AF65-F5344CB8AC3E}">
        <p14:creationId xmlns:p14="http://schemas.microsoft.com/office/powerpoint/2010/main" val="188203427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B8545F1-23C5-D248-9410-90FA7176208E}"/>
              </a:ext>
            </a:extLst>
          </p:cNvPr>
          <p:cNvSpPr/>
          <p:nvPr/>
        </p:nvSpPr>
        <p:spPr>
          <a:xfrm>
            <a:off x="1874660" y="225469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2BC75F-A78A-2244-9983-C9B193DFE9E0}"/>
              </a:ext>
            </a:extLst>
          </p:cNvPr>
          <p:cNvSpPr/>
          <p:nvPr/>
        </p:nvSpPr>
        <p:spPr>
          <a:xfrm>
            <a:off x="2664826" y="696001"/>
            <a:ext cx="1541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love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E852A5-2804-DF48-8DC4-4108DE60814F}"/>
              </a:ext>
            </a:extLst>
          </p:cNvPr>
          <p:cNvSpPr/>
          <p:nvPr/>
        </p:nvSpPr>
        <p:spPr>
          <a:xfrm>
            <a:off x="584469" y="1077710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3C3A2F-BD29-DA4C-BB8F-FCE53353E8E9}"/>
              </a:ext>
            </a:extLst>
          </p:cNvPr>
          <p:cNvSpPr/>
          <p:nvPr/>
        </p:nvSpPr>
        <p:spPr>
          <a:xfrm>
            <a:off x="3010582" y="1077710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3D8B56-47BF-A247-92F9-296A7835554E}"/>
              </a:ext>
            </a:extLst>
          </p:cNvPr>
          <p:cNvSpPr/>
          <p:nvPr/>
        </p:nvSpPr>
        <p:spPr>
          <a:xfrm>
            <a:off x="4910116" y="2291325"/>
            <a:ext cx="142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lifestyle you want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D434D7-1878-BE4C-9C15-6DC61FE87350}"/>
              </a:ext>
            </a:extLst>
          </p:cNvPr>
          <p:cNvSpPr/>
          <p:nvPr/>
        </p:nvSpPr>
        <p:spPr>
          <a:xfrm>
            <a:off x="2666200" y="2629731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3B66D-BF3C-C546-8E9A-339A9575BBF3}"/>
              </a:ext>
            </a:extLst>
          </p:cNvPr>
          <p:cNvSpPr/>
          <p:nvPr/>
        </p:nvSpPr>
        <p:spPr>
          <a:xfrm>
            <a:off x="4241773" y="4720086"/>
            <a:ext cx="1181998" cy="52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the world needs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0F920B-81D8-4141-8169-5B011CB3AE1C}"/>
              </a:ext>
            </a:extLst>
          </p:cNvPr>
          <p:cNvSpPr/>
          <p:nvPr/>
        </p:nvSpPr>
        <p:spPr>
          <a:xfrm>
            <a:off x="609785" y="2291325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69EAEF5-51FB-9549-B84C-2D8BA287E239}"/>
              </a:ext>
            </a:extLst>
          </p:cNvPr>
          <p:cNvSpPr txBox="1">
            <a:spLocks/>
          </p:cNvSpPr>
          <p:nvPr/>
        </p:nvSpPr>
        <p:spPr>
          <a:xfrm>
            <a:off x="6688898" y="1139617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Circle four: </a:t>
            </a:r>
            <a:r>
              <a:rPr lang="en-GB" sz="2200" b="1" dirty="0">
                <a:latin typeface="+mn-lt"/>
              </a:rPr>
              <a:t>What the world needs</a:t>
            </a:r>
            <a:endParaRPr lang="en-GB" sz="2200" dirty="0">
              <a:latin typeface="+mn-l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3CEAC47-EEF0-754B-BA6C-88D19EB59609}"/>
              </a:ext>
            </a:extLst>
          </p:cNvPr>
          <p:cNvSpPr/>
          <p:nvPr/>
        </p:nvSpPr>
        <p:spPr>
          <a:xfrm>
            <a:off x="6688897" y="2209527"/>
            <a:ext cx="4822521" cy="1573333"/>
          </a:xfrm>
          <a:prstGeom prst="roundRect">
            <a:avLst/>
          </a:prstGeom>
          <a:solidFill>
            <a:srgbClr val="75248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</a:rPr>
              <a:t>Think about how you fit into the bigger picture, and whether ‘making a difference’ in a wider sense is important to you.</a:t>
            </a:r>
          </a:p>
        </p:txBody>
      </p:sp>
    </p:spTree>
    <p:extLst>
      <p:ext uri="{BB962C8B-B14F-4D97-AF65-F5344CB8AC3E}">
        <p14:creationId xmlns:p14="http://schemas.microsoft.com/office/powerpoint/2010/main" val="268367764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877E7B59-F111-E84C-8167-D2F8C0957B56}"/>
              </a:ext>
            </a:extLst>
          </p:cNvPr>
          <p:cNvSpPr/>
          <p:nvPr/>
        </p:nvSpPr>
        <p:spPr>
          <a:xfrm>
            <a:off x="1874660" y="225469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763743-3A23-7245-A989-4376BE7E91B2}"/>
              </a:ext>
            </a:extLst>
          </p:cNvPr>
          <p:cNvSpPr/>
          <p:nvPr/>
        </p:nvSpPr>
        <p:spPr>
          <a:xfrm>
            <a:off x="2664826" y="696001"/>
            <a:ext cx="1541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love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91C91F-7AC6-204E-ABC2-D327AC1ADF34}"/>
              </a:ext>
            </a:extLst>
          </p:cNvPr>
          <p:cNvSpPr/>
          <p:nvPr/>
        </p:nvSpPr>
        <p:spPr>
          <a:xfrm>
            <a:off x="584469" y="1077710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518487-5FE7-C542-854B-9FC86BAE5AF6}"/>
              </a:ext>
            </a:extLst>
          </p:cNvPr>
          <p:cNvSpPr/>
          <p:nvPr/>
        </p:nvSpPr>
        <p:spPr>
          <a:xfrm>
            <a:off x="3010582" y="1077710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DAD0CA-8D30-144C-B0C5-CFBCD5FFF3F5}"/>
              </a:ext>
            </a:extLst>
          </p:cNvPr>
          <p:cNvSpPr/>
          <p:nvPr/>
        </p:nvSpPr>
        <p:spPr>
          <a:xfrm>
            <a:off x="4910116" y="2291325"/>
            <a:ext cx="142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lifestyle you want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217928-EF55-0E45-911D-30363BB5FA56}"/>
              </a:ext>
            </a:extLst>
          </p:cNvPr>
          <p:cNvSpPr/>
          <p:nvPr/>
        </p:nvSpPr>
        <p:spPr>
          <a:xfrm>
            <a:off x="2666200" y="2629731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F35F89-2AAB-C64B-99CD-43B872C00000}"/>
              </a:ext>
            </a:extLst>
          </p:cNvPr>
          <p:cNvSpPr/>
          <p:nvPr/>
        </p:nvSpPr>
        <p:spPr>
          <a:xfrm>
            <a:off x="975621" y="2655506"/>
            <a:ext cx="3213736" cy="3151929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F28451-D0D8-1646-9914-DBD06A735D59}"/>
              </a:ext>
            </a:extLst>
          </p:cNvPr>
          <p:cNvSpPr/>
          <p:nvPr/>
        </p:nvSpPr>
        <p:spPr>
          <a:xfrm>
            <a:off x="4241773" y="4720086"/>
            <a:ext cx="1181998" cy="52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the world needs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5187B1-54B3-B64B-85C7-F60C2F448B5E}"/>
              </a:ext>
            </a:extLst>
          </p:cNvPr>
          <p:cNvSpPr/>
          <p:nvPr/>
        </p:nvSpPr>
        <p:spPr>
          <a:xfrm>
            <a:off x="1302354" y="4720086"/>
            <a:ext cx="1412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can get paid for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AFED48-020C-4048-BE49-991529268E34}"/>
              </a:ext>
            </a:extLst>
          </p:cNvPr>
          <p:cNvSpPr/>
          <p:nvPr/>
        </p:nvSpPr>
        <p:spPr>
          <a:xfrm>
            <a:off x="609785" y="2291325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9D110D3-BE0E-6A40-B6AC-8CA2999C92D6}"/>
              </a:ext>
            </a:extLst>
          </p:cNvPr>
          <p:cNvSpPr txBox="1">
            <a:spLocks/>
          </p:cNvSpPr>
          <p:nvPr/>
        </p:nvSpPr>
        <p:spPr>
          <a:xfrm>
            <a:off x="6688898" y="1139617"/>
            <a:ext cx="4797469" cy="1428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solidFill>
                  <a:srgbClr val="752482"/>
                </a:solidFill>
                <a:latin typeface="+mn-lt"/>
              </a:rPr>
              <a:t>Circle five: </a:t>
            </a:r>
            <a:r>
              <a:rPr lang="en-GB" sz="2200" b="1" dirty="0">
                <a:latin typeface="+mn-lt"/>
              </a:rPr>
              <a:t>What you can get paid for</a:t>
            </a:r>
            <a:endParaRPr lang="en-GB" sz="2200" dirty="0">
              <a:latin typeface="+mn-lt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25D680-300F-914A-AE8F-52985B0570CC}"/>
              </a:ext>
            </a:extLst>
          </p:cNvPr>
          <p:cNvSpPr/>
          <p:nvPr/>
        </p:nvSpPr>
        <p:spPr>
          <a:xfrm>
            <a:off x="6688897" y="2209528"/>
            <a:ext cx="4822521" cy="909454"/>
          </a:xfrm>
          <a:prstGeom prst="roundRect">
            <a:avLst/>
          </a:prstGeom>
          <a:solidFill>
            <a:srgbClr val="75248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</a:rPr>
              <a:t>Write as many ideas as you can… </a:t>
            </a:r>
          </a:p>
        </p:txBody>
      </p:sp>
    </p:spTree>
    <p:extLst>
      <p:ext uri="{BB962C8B-B14F-4D97-AF65-F5344CB8AC3E}">
        <p14:creationId xmlns:p14="http://schemas.microsoft.com/office/powerpoint/2010/main" val="267474983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6368304D-73B6-9347-8A4F-3F7B424D930D}"/>
              </a:ext>
            </a:extLst>
          </p:cNvPr>
          <p:cNvSpPr/>
          <p:nvPr/>
        </p:nvSpPr>
        <p:spPr>
          <a:xfrm>
            <a:off x="1874660" y="225469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246F44-4348-2B44-9B55-EF208DF4F192}"/>
              </a:ext>
            </a:extLst>
          </p:cNvPr>
          <p:cNvSpPr/>
          <p:nvPr/>
        </p:nvSpPr>
        <p:spPr>
          <a:xfrm>
            <a:off x="2664826" y="696001"/>
            <a:ext cx="1541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love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2ECBFE-7635-E443-B3AF-88B5A54B15E8}"/>
              </a:ext>
            </a:extLst>
          </p:cNvPr>
          <p:cNvSpPr/>
          <p:nvPr/>
        </p:nvSpPr>
        <p:spPr>
          <a:xfrm>
            <a:off x="584469" y="1077710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6FFF960-8025-E848-B36F-4283D96A4C9D}"/>
              </a:ext>
            </a:extLst>
          </p:cNvPr>
          <p:cNvSpPr/>
          <p:nvPr/>
        </p:nvSpPr>
        <p:spPr>
          <a:xfrm>
            <a:off x="3010582" y="1077710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B66E4D-26EF-BA44-8DBB-D69C3FFE92AF}"/>
              </a:ext>
            </a:extLst>
          </p:cNvPr>
          <p:cNvSpPr/>
          <p:nvPr/>
        </p:nvSpPr>
        <p:spPr>
          <a:xfrm>
            <a:off x="4910116" y="2291325"/>
            <a:ext cx="142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lifestyle you want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787F84E-0F65-D94A-B990-618CF8BD0EBF}"/>
              </a:ext>
            </a:extLst>
          </p:cNvPr>
          <p:cNvSpPr/>
          <p:nvPr/>
        </p:nvSpPr>
        <p:spPr>
          <a:xfrm>
            <a:off x="2666200" y="2629731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A0A128-E499-2948-93AF-E45E8143DF61}"/>
              </a:ext>
            </a:extLst>
          </p:cNvPr>
          <p:cNvSpPr/>
          <p:nvPr/>
        </p:nvSpPr>
        <p:spPr>
          <a:xfrm>
            <a:off x="975621" y="2655506"/>
            <a:ext cx="3213736" cy="3151929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26F9BB8-E938-2D4A-AC67-878F1239AFDA}"/>
              </a:ext>
            </a:extLst>
          </p:cNvPr>
          <p:cNvSpPr/>
          <p:nvPr/>
        </p:nvSpPr>
        <p:spPr>
          <a:xfrm>
            <a:off x="4241773" y="4720086"/>
            <a:ext cx="1181998" cy="52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the world needs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F29FF0D-83B1-424C-99A3-11FD9E39FCBB}"/>
              </a:ext>
            </a:extLst>
          </p:cNvPr>
          <p:cNvSpPr/>
          <p:nvPr/>
        </p:nvSpPr>
        <p:spPr>
          <a:xfrm>
            <a:off x="1302354" y="4720086"/>
            <a:ext cx="1412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can get paid for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2854330-68AA-D44E-AB6A-3508B9AFD11E}"/>
              </a:ext>
            </a:extLst>
          </p:cNvPr>
          <p:cNvSpPr/>
          <p:nvPr/>
        </p:nvSpPr>
        <p:spPr>
          <a:xfrm rot="3228568">
            <a:off x="2084005" y="1894804"/>
            <a:ext cx="127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Passion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6245DD-219B-E848-ADC2-62FB22B6D203}"/>
              </a:ext>
            </a:extLst>
          </p:cNvPr>
          <p:cNvSpPr/>
          <p:nvPr/>
        </p:nvSpPr>
        <p:spPr>
          <a:xfrm rot="17960990">
            <a:off x="3735712" y="1573446"/>
            <a:ext cx="127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Variety</a:t>
            </a:r>
            <a:r>
              <a:rPr lang="en-GB" dirty="0"/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9D9501-F80E-0947-90E4-11E8496B0A32}"/>
              </a:ext>
            </a:extLst>
          </p:cNvPr>
          <p:cNvSpPr/>
          <p:nvPr/>
        </p:nvSpPr>
        <p:spPr>
          <a:xfrm rot="1388684">
            <a:off x="4393654" y="3446895"/>
            <a:ext cx="130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Mission</a:t>
            </a:r>
            <a:r>
              <a:rPr lang="en-GB" dirty="0"/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1AE077-DC96-4844-BD28-460AB46D1DE3}"/>
              </a:ext>
            </a:extLst>
          </p:cNvPr>
          <p:cNvSpPr/>
          <p:nvPr/>
        </p:nvSpPr>
        <p:spPr>
          <a:xfrm rot="20177081">
            <a:off x="1427780" y="3316907"/>
            <a:ext cx="169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Profession</a:t>
            </a:r>
            <a:r>
              <a:rPr lang="en-GB" dirty="0"/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3C3C293-C67C-5F40-872D-710DB90FED90}"/>
              </a:ext>
            </a:extLst>
          </p:cNvPr>
          <p:cNvSpPr/>
          <p:nvPr/>
        </p:nvSpPr>
        <p:spPr>
          <a:xfrm rot="5400000">
            <a:off x="2703946" y="4727537"/>
            <a:ext cx="14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Vocation</a:t>
            </a:r>
            <a:r>
              <a:rPr lang="en-GB" dirty="0"/>
              <a:t>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36B3F2-227D-C645-9266-8A7C1F626A05}"/>
              </a:ext>
            </a:extLst>
          </p:cNvPr>
          <p:cNvSpPr/>
          <p:nvPr/>
        </p:nvSpPr>
        <p:spPr>
          <a:xfrm>
            <a:off x="609785" y="2291325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5CB4E684-22B4-EA4D-A642-1B9F7FE8F7A2}"/>
              </a:ext>
            </a:extLst>
          </p:cNvPr>
          <p:cNvSpPr/>
          <p:nvPr/>
        </p:nvSpPr>
        <p:spPr>
          <a:xfrm>
            <a:off x="6688897" y="2209528"/>
            <a:ext cx="4822521" cy="1347864"/>
          </a:xfrm>
          <a:prstGeom prst="roundRect">
            <a:avLst/>
          </a:prstGeom>
          <a:solidFill>
            <a:srgbClr val="75248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</a:rPr>
              <a:t>Add the intersecting words and reflect on how the contents of this flower diagram can help you make decisions.</a:t>
            </a:r>
          </a:p>
        </p:txBody>
      </p:sp>
    </p:spTree>
    <p:extLst>
      <p:ext uri="{BB962C8B-B14F-4D97-AF65-F5344CB8AC3E}">
        <p14:creationId xmlns:p14="http://schemas.microsoft.com/office/powerpoint/2010/main" val="354862056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51DD072A-D17A-4842-BCEE-64F22805E5C3}"/>
              </a:ext>
            </a:extLst>
          </p:cNvPr>
          <p:cNvSpPr/>
          <p:nvPr/>
        </p:nvSpPr>
        <p:spPr>
          <a:xfrm>
            <a:off x="4329761" y="137787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F4DF2E-846A-EB49-B23A-B2CA87590D21}"/>
              </a:ext>
            </a:extLst>
          </p:cNvPr>
          <p:cNvSpPr/>
          <p:nvPr/>
        </p:nvSpPr>
        <p:spPr>
          <a:xfrm>
            <a:off x="5119927" y="608319"/>
            <a:ext cx="1541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love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F68A9D-27F7-2C49-AD78-E5EE928761C2}"/>
              </a:ext>
            </a:extLst>
          </p:cNvPr>
          <p:cNvSpPr/>
          <p:nvPr/>
        </p:nvSpPr>
        <p:spPr>
          <a:xfrm>
            <a:off x="3039570" y="990028"/>
            <a:ext cx="3213735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125FA0F-36FE-6B41-95AC-137EC20966E7}"/>
              </a:ext>
            </a:extLst>
          </p:cNvPr>
          <p:cNvSpPr/>
          <p:nvPr/>
        </p:nvSpPr>
        <p:spPr>
          <a:xfrm>
            <a:off x="5465683" y="990028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86DF77-83E7-7245-B6BF-5F4354B1E683}"/>
              </a:ext>
            </a:extLst>
          </p:cNvPr>
          <p:cNvSpPr/>
          <p:nvPr/>
        </p:nvSpPr>
        <p:spPr>
          <a:xfrm>
            <a:off x="7365217" y="2203643"/>
            <a:ext cx="1426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lifestyle you want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EAD65A7-DA61-324B-A8FD-24D748F7D730}"/>
              </a:ext>
            </a:extLst>
          </p:cNvPr>
          <p:cNvSpPr/>
          <p:nvPr/>
        </p:nvSpPr>
        <p:spPr>
          <a:xfrm>
            <a:off x="5121301" y="2542049"/>
            <a:ext cx="3213736" cy="3151928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7E41C0-2A14-C74B-AAE7-17E55BBDA805}"/>
              </a:ext>
            </a:extLst>
          </p:cNvPr>
          <p:cNvSpPr/>
          <p:nvPr/>
        </p:nvSpPr>
        <p:spPr>
          <a:xfrm>
            <a:off x="3430722" y="2567824"/>
            <a:ext cx="3213736" cy="3151929"/>
          </a:xfrm>
          <a:prstGeom prst="ellipse">
            <a:avLst/>
          </a:prstGeom>
          <a:solidFill>
            <a:srgbClr val="11788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7EAC7A-C96B-6D4F-9F3F-6003A6CFB95D}"/>
              </a:ext>
            </a:extLst>
          </p:cNvPr>
          <p:cNvSpPr/>
          <p:nvPr/>
        </p:nvSpPr>
        <p:spPr>
          <a:xfrm>
            <a:off x="6696874" y="4632404"/>
            <a:ext cx="1181998" cy="52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the world needs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66149BE-1057-F247-A094-C41441EBBB78}"/>
              </a:ext>
            </a:extLst>
          </p:cNvPr>
          <p:cNvSpPr/>
          <p:nvPr/>
        </p:nvSpPr>
        <p:spPr>
          <a:xfrm>
            <a:off x="3757455" y="4632404"/>
            <a:ext cx="1412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 can get paid for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6EEE45-2B32-034C-865D-EA9C4A0F6DAC}"/>
              </a:ext>
            </a:extLst>
          </p:cNvPr>
          <p:cNvSpPr/>
          <p:nvPr/>
        </p:nvSpPr>
        <p:spPr>
          <a:xfrm rot="3228568">
            <a:off x="4539106" y="1807122"/>
            <a:ext cx="127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Passion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881E9D-C37E-5C46-AF65-4C8265400B99}"/>
              </a:ext>
            </a:extLst>
          </p:cNvPr>
          <p:cNvSpPr/>
          <p:nvPr/>
        </p:nvSpPr>
        <p:spPr>
          <a:xfrm rot="17960990">
            <a:off x="6190813" y="1485764"/>
            <a:ext cx="127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Variety</a:t>
            </a:r>
            <a:r>
              <a:rPr lang="en-GB" dirty="0"/>
              <a:t>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B3D456-A53A-C343-957F-0196DDB42617}"/>
              </a:ext>
            </a:extLst>
          </p:cNvPr>
          <p:cNvSpPr/>
          <p:nvPr/>
        </p:nvSpPr>
        <p:spPr>
          <a:xfrm rot="1388684">
            <a:off x="6848755" y="3359213"/>
            <a:ext cx="1308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Mission</a:t>
            </a:r>
            <a:r>
              <a:rPr lang="en-GB" dirty="0"/>
              <a:t>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94CAC0-AB40-074A-BC03-B5158B63CE78}"/>
              </a:ext>
            </a:extLst>
          </p:cNvPr>
          <p:cNvSpPr/>
          <p:nvPr/>
        </p:nvSpPr>
        <p:spPr>
          <a:xfrm rot="20177081">
            <a:off x="3882881" y="3229225"/>
            <a:ext cx="1699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Profession</a:t>
            </a:r>
            <a:r>
              <a:rPr lang="en-GB" dirty="0"/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E9215B2-F05D-484E-8664-C7E60E214F7C}"/>
              </a:ext>
            </a:extLst>
          </p:cNvPr>
          <p:cNvSpPr/>
          <p:nvPr/>
        </p:nvSpPr>
        <p:spPr>
          <a:xfrm rot="5400000">
            <a:off x="5159047" y="4639855"/>
            <a:ext cx="1496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Vocation</a:t>
            </a:r>
            <a:r>
              <a:rPr lang="en-GB" dirty="0"/>
              <a:t>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B10872-F1EB-634E-915E-17D29364C6D7}"/>
              </a:ext>
            </a:extLst>
          </p:cNvPr>
          <p:cNvSpPr/>
          <p:nvPr/>
        </p:nvSpPr>
        <p:spPr>
          <a:xfrm>
            <a:off x="3064886" y="2203643"/>
            <a:ext cx="1393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What you’re good at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087CB1-AB86-4133-924E-2AAFD1427B06}"/>
              </a:ext>
            </a:extLst>
          </p:cNvPr>
          <p:cNvSpPr/>
          <p:nvPr/>
        </p:nvSpPr>
        <p:spPr>
          <a:xfrm>
            <a:off x="5067701" y="2098255"/>
            <a:ext cx="1675971" cy="1675971"/>
          </a:xfrm>
          <a:prstGeom prst="ellipse">
            <a:avLst/>
          </a:prstGeom>
          <a:solidFill>
            <a:srgbClr val="117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13E7F-44FF-4ADE-9E20-13BE678F4924}"/>
              </a:ext>
            </a:extLst>
          </p:cNvPr>
          <p:cNvSpPr txBox="1"/>
          <p:nvPr/>
        </p:nvSpPr>
        <p:spPr>
          <a:xfrm>
            <a:off x="5243162" y="2689829"/>
            <a:ext cx="137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You and your purpose</a:t>
            </a:r>
          </a:p>
        </p:txBody>
      </p:sp>
    </p:spTree>
    <p:extLst>
      <p:ext uri="{BB962C8B-B14F-4D97-AF65-F5344CB8AC3E}">
        <p14:creationId xmlns:p14="http://schemas.microsoft.com/office/powerpoint/2010/main" val="19831458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a48a185-2363-4a1f-b2bd-1f749f7367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A095EB19ACD43AD49FBCB4CBA8B27" ma:contentTypeVersion="11" ma:contentTypeDescription="Create a new document." ma:contentTypeScope="" ma:versionID="d918c7f412b1ba327dd975a0a3955529">
  <xsd:schema xmlns:xsd="http://www.w3.org/2001/XMLSchema" xmlns:xs="http://www.w3.org/2001/XMLSchema" xmlns:p="http://schemas.microsoft.com/office/2006/metadata/properties" xmlns:ns2="fa48a185-2363-4a1f-b2bd-1f749f7367a2" xmlns:ns3="7ea19176-5d6b-402f-9bd8-e7e810a315d5" targetNamespace="http://schemas.microsoft.com/office/2006/metadata/properties" ma:root="true" ma:fieldsID="64907bf5e443495235239e1156113c87" ns2:_="" ns3:_="">
    <xsd:import namespace="fa48a185-2363-4a1f-b2bd-1f749f7367a2"/>
    <xsd:import namespace="7ea19176-5d6b-402f-9bd8-e7e810a31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8a185-2363-4a1f-b2bd-1f749f736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19176-5d6b-402f-9bd8-e7e810a31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B522F-C1E1-4BE9-A554-D64DD412640F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7ea19176-5d6b-402f-9bd8-e7e810a315d5"/>
    <ds:schemaRef ds:uri="fa48a185-2363-4a1f-b2bd-1f749f7367a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2B5B5C0-E790-4A9F-AE3C-C939B1A813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AA958-6E20-49D5-903A-7957170D5E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8a185-2363-4a1f-b2bd-1f749f7367a2"/>
    <ds:schemaRef ds:uri="7ea19176-5d6b-402f-9bd8-e7e810a31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407</Words>
  <Application>Microsoft Office PowerPoint</Application>
  <PresentationFormat>Widescreen</PresentationFormat>
  <Paragraphs>79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Barnes</dc:creator>
  <cp:lastModifiedBy>Annie Thomson</cp:lastModifiedBy>
  <cp:revision>42</cp:revision>
  <dcterms:created xsi:type="dcterms:W3CDTF">2019-08-15T11:34:31Z</dcterms:created>
  <dcterms:modified xsi:type="dcterms:W3CDTF">2019-11-12T12:43:17Z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0x0101004EDA095EB19ACD43AD49FBCB4CBA8B27</vt:lpwstr>
  </property>
</Properties>
</file>