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9" r:id="rId7"/>
    <p:sldId id="260" r:id="rId8"/>
    <p:sldId id="258" r:id="rId9"/>
    <p:sldId id="261" r:id="rId10"/>
    <p:sldId id="262" r:id="rId11"/>
    <p:sldId id="263" r:id="rId12"/>
    <p:sldId id="264" r:id="rId13"/>
    <p:sldId id="265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2ABD6-CE53-1E42-9819-041201806600}" v="6" dt="2019-09-25T14:33:18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9"/>
    <p:restoredTop sz="94694"/>
  </p:normalViewPr>
  <p:slideViewPr>
    <p:cSldViewPr snapToGrid="0" snapToObjects="1">
      <p:cViewPr varScale="1">
        <p:scale>
          <a:sx n="137" d="100"/>
          <a:sy n="137" d="100"/>
        </p:scale>
        <p:origin x="45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96E1A1A-8593-BB48-8180-D987BCE72D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63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7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8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9AAC8AA-260D-AB46-AB4D-8BA1202E76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9150"/>
          <a:stretch/>
        </p:blipFill>
        <p:spPr>
          <a:xfrm>
            <a:off x="0" y="4071068"/>
            <a:ext cx="9144000" cy="107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07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3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8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0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4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7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4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7E042-139E-054B-ADA2-9969BFC08F20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9545-7797-7A43-B764-98163FC5E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1256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359736C-FD8C-A848-98FC-79811932FE17}"/>
              </a:ext>
            </a:extLst>
          </p:cNvPr>
          <p:cNvSpPr/>
          <p:nvPr/>
        </p:nvSpPr>
        <p:spPr>
          <a:xfrm>
            <a:off x="3289263" y="1979826"/>
            <a:ext cx="2565473" cy="591924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200" b="1" dirty="0">
                <a:solidFill>
                  <a:schemeClr val="tx1"/>
                </a:solidFill>
              </a:rPr>
              <a:t>Go and explore!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145361-A98A-46DA-A80F-3D61988E6717}"/>
              </a:ext>
            </a:extLst>
          </p:cNvPr>
          <p:cNvSpPr txBox="1"/>
          <p:nvPr/>
        </p:nvSpPr>
        <p:spPr>
          <a:xfrm>
            <a:off x="1010499" y="2761313"/>
            <a:ext cx="712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>
                <a:solidFill>
                  <a:srgbClr val="FBAF17"/>
                </a:solidFill>
              </a:rPr>
              <a:t>ucas.com/hub</a:t>
            </a:r>
            <a:endParaRPr lang="en-GB" dirty="0">
              <a:solidFill>
                <a:srgbClr val="FBAF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9711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E776262-9ADE-3242-B28F-F60A215D9D79}"/>
              </a:ext>
            </a:extLst>
          </p:cNvPr>
          <p:cNvSpPr/>
          <p:nvPr/>
        </p:nvSpPr>
        <p:spPr>
          <a:xfrm>
            <a:off x="2076417" y="1895011"/>
            <a:ext cx="4991166" cy="981694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200" b="1" dirty="0">
                <a:solidFill>
                  <a:schemeClr val="tx1"/>
                </a:solidFill>
              </a:rPr>
              <a:t>How many jobs do you think are </a:t>
            </a:r>
          </a:p>
          <a:p>
            <a:pPr algn="ctr"/>
            <a:r>
              <a:rPr lang="en-GB" sz="2200" b="1" dirty="0">
                <a:solidFill>
                  <a:schemeClr val="tx1"/>
                </a:solidFill>
              </a:rPr>
              <a:t>available within the sports industry?</a:t>
            </a:r>
          </a:p>
        </p:txBody>
      </p:sp>
    </p:spTree>
    <p:extLst>
      <p:ext uri="{BB962C8B-B14F-4D97-AF65-F5344CB8AC3E}">
        <p14:creationId xmlns:p14="http://schemas.microsoft.com/office/powerpoint/2010/main" val="399712598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3E2E5-074D-5445-B4B3-3962B54BB845}"/>
              </a:ext>
            </a:extLst>
          </p:cNvPr>
          <p:cNvSpPr/>
          <p:nvPr/>
        </p:nvSpPr>
        <p:spPr>
          <a:xfrm>
            <a:off x="369926" y="1429073"/>
            <a:ext cx="1633600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Athletic Trainer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6B11D0-8A24-5A45-A70E-C5B9714E4EA9}"/>
              </a:ext>
            </a:extLst>
          </p:cNvPr>
          <p:cNvSpPr txBox="1"/>
          <p:nvPr/>
        </p:nvSpPr>
        <p:spPr>
          <a:xfrm>
            <a:off x="1010499" y="448463"/>
            <a:ext cx="712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Here’s just a snapshot! Can you think of any others?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FC4D8-4A62-9D48-A9C1-93A7C1C37F18}"/>
              </a:ext>
            </a:extLst>
          </p:cNvPr>
          <p:cNvSpPr txBox="1"/>
          <p:nvPr/>
        </p:nvSpPr>
        <p:spPr>
          <a:xfrm>
            <a:off x="1010499" y="879350"/>
            <a:ext cx="712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>
                <a:solidFill>
                  <a:srgbClr val="FBAF17"/>
                </a:solidFill>
              </a:rPr>
              <a:t>At university</a:t>
            </a:r>
            <a:r>
              <a:rPr lang="en-GB" dirty="0">
                <a:solidFill>
                  <a:srgbClr val="FBAF17"/>
                </a:solidFill>
              </a:rPr>
              <a:t>: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61F3308-4927-0340-9AC3-A8110683FAC1}"/>
              </a:ext>
            </a:extLst>
          </p:cNvPr>
          <p:cNvSpPr/>
          <p:nvPr/>
        </p:nvSpPr>
        <p:spPr>
          <a:xfrm>
            <a:off x="2111362" y="1429073"/>
            <a:ext cx="303723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Coach – many different sports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280BB13-21E9-A441-9D71-EABFD20B94DB}"/>
              </a:ext>
            </a:extLst>
          </p:cNvPr>
          <p:cNvSpPr/>
          <p:nvPr/>
        </p:nvSpPr>
        <p:spPr>
          <a:xfrm>
            <a:off x="5256431" y="1429073"/>
            <a:ext cx="173261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Assistant Coach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287DF61-E5CE-4141-84FD-CA8D94E0F692}"/>
              </a:ext>
            </a:extLst>
          </p:cNvPr>
          <p:cNvSpPr/>
          <p:nvPr/>
        </p:nvSpPr>
        <p:spPr>
          <a:xfrm>
            <a:off x="369926" y="1962435"/>
            <a:ext cx="1161840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Lifeguard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D2E359A-EC7F-FC4F-9830-D517C6739D53}"/>
              </a:ext>
            </a:extLst>
          </p:cNvPr>
          <p:cNvSpPr/>
          <p:nvPr/>
        </p:nvSpPr>
        <p:spPr>
          <a:xfrm>
            <a:off x="1627954" y="1962435"/>
            <a:ext cx="268195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Associate Athletic Director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0860BAD-619A-954D-8018-25F6DC286ABB}"/>
              </a:ext>
            </a:extLst>
          </p:cNvPr>
          <p:cNvSpPr/>
          <p:nvPr/>
        </p:nvSpPr>
        <p:spPr>
          <a:xfrm>
            <a:off x="4406099" y="1962435"/>
            <a:ext cx="178502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Athletic Director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F79321E-388A-6E4D-B325-A44F53A24994}"/>
              </a:ext>
            </a:extLst>
          </p:cNvPr>
          <p:cNvSpPr/>
          <p:nvPr/>
        </p:nvSpPr>
        <p:spPr>
          <a:xfrm>
            <a:off x="369926" y="2495797"/>
            <a:ext cx="2891628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Physical Education Instructor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87195FE-B178-AD44-AD99-A42B2ABC8E17}"/>
              </a:ext>
            </a:extLst>
          </p:cNvPr>
          <p:cNvSpPr/>
          <p:nvPr/>
        </p:nvSpPr>
        <p:spPr>
          <a:xfrm>
            <a:off x="3343181" y="2495797"/>
            <a:ext cx="3910864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Marketing and Promotions Coordinator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672DFB2-7018-8E48-BDF7-F80BDE7B0481}"/>
              </a:ext>
            </a:extLst>
          </p:cNvPr>
          <p:cNvSpPr/>
          <p:nvPr/>
        </p:nvSpPr>
        <p:spPr>
          <a:xfrm>
            <a:off x="369926" y="3029159"/>
            <a:ext cx="3910864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Athletic Program Development Director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2FE01AA-AA15-F847-BBFB-5066DEC3B7C2}"/>
              </a:ext>
            </a:extLst>
          </p:cNvPr>
          <p:cNvSpPr/>
          <p:nvPr/>
        </p:nvSpPr>
        <p:spPr>
          <a:xfrm>
            <a:off x="4379980" y="3029159"/>
            <a:ext cx="278096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Information Director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E3B1927-888F-7946-8102-7DFB8F488EC8}"/>
              </a:ext>
            </a:extLst>
          </p:cNvPr>
          <p:cNvSpPr/>
          <p:nvPr/>
        </p:nvSpPr>
        <p:spPr>
          <a:xfrm>
            <a:off x="369926" y="3562521"/>
            <a:ext cx="285085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and Exercise Scientist</a:t>
            </a:r>
          </a:p>
        </p:txBody>
      </p:sp>
    </p:spTree>
    <p:extLst>
      <p:ext uri="{BB962C8B-B14F-4D97-AF65-F5344CB8AC3E}">
        <p14:creationId xmlns:p14="http://schemas.microsoft.com/office/powerpoint/2010/main" val="179979815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20E33EC-CAD4-0B40-9948-3B3065D07920}"/>
              </a:ext>
            </a:extLst>
          </p:cNvPr>
          <p:cNvSpPr/>
          <p:nvPr/>
        </p:nvSpPr>
        <p:spPr>
          <a:xfrm>
            <a:off x="369926" y="1429073"/>
            <a:ext cx="164524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Athletic Trainer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FC7F61-5E75-3341-BDF4-63EAC344A017}"/>
              </a:ext>
            </a:extLst>
          </p:cNvPr>
          <p:cNvSpPr txBox="1"/>
          <p:nvPr/>
        </p:nvSpPr>
        <p:spPr>
          <a:xfrm>
            <a:off x="1010499" y="448463"/>
            <a:ext cx="712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Here’s just a snapshot! Can you think of any others?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50551F-AAAF-CD40-BF26-A5D7B6880D9C}"/>
              </a:ext>
            </a:extLst>
          </p:cNvPr>
          <p:cNvSpPr txBox="1"/>
          <p:nvPr/>
        </p:nvSpPr>
        <p:spPr>
          <a:xfrm>
            <a:off x="1010499" y="879350"/>
            <a:ext cx="712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>
                <a:solidFill>
                  <a:srgbClr val="FBAF17"/>
                </a:solidFill>
              </a:rPr>
              <a:t>In health and fitness:</a:t>
            </a:r>
            <a:endParaRPr lang="en-GB" dirty="0">
              <a:solidFill>
                <a:srgbClr val="FBAF17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0D878BC-70E3-8542-B45D-E0EEA884CDA8}"/>
              </a:ext>
            </a:extLst>
          </p:cNvPr>
          <p:cNvSpPr/>
          <p:nvPr/>
        </p:nvSpPr>
        <p:spPr>
          <a:xfrm>
            <a:off x="2105539" y="1429073"/>
            <a:ext cx="1936458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Physical Therapist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485703A-8F29-9F4E-8C87-90C31C799A14}"/>
              </a:ext>
            </a:extLst>
          </p:cNvPr>
          <p:cNvSpPr/>
          <p:nvPr/>
        </p:nvSpPr>
        <p:spPr>
          <a:xfrm>
            <a:off x="4133776" y="1429073"/>
            <a:ext cx="1870978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Medical Assistant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520EAA1-3ADF-0D46-A05A-6DC3A901517E}"/>
              </a:ext>
            </a:extLst>
          </p:cNvPr>
          <p:cNvSpPr/>
          <p:nvPr/>
        </p:nvSpPr>
        <p:spPr>
          <a:xfrm>
            <a:off x="6096533" y="1429073"/>
            <a:ext cx="220878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Medicine Aide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E66E02A-13D0-A949-A045-DA20026363DC}"/>
              </a:ext>
            </a:extLst>
          </p:cNvPr>
          <p:cNvSpPr/>
          <p:nvPr/>
        </p:nvSpPr>
        <p:spPr>
          <a:xfrm>
            <a:off x="369926" y="1929793"/>
            <a:ext cx="252470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Assistant Athletic Trainer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DB14279-DBAA-AD42-995F-AC02EE12CE0C}"/>
              </a:ext>
            </a:extLst>
          </p:cNvPr>
          <p:cNvSpPr/>
          <p:nvPr/>
        </p:nvSpPr>
        <p:spPr>
          <a:xfrm>
            <a:off x="2990818" y="1929793"/>
            <a:ext cx="270525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Physical Therapy Assistant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9CA0F92-EA64-274C-A642-64784B929A7A}"/>
              </a:ext>
            </a:extLst>
          </p:cNvPr>
          <p:cNvSpPr/>
          <p:nvPr/>
        </p:nvSpPr>
        <p:spPr>
          <a:xfrm>
            <a:off x="5792260" y="1929793"/>
            <a:ext cx="259459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Massage Therapist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F70E27A-9256-524D-AEB4-34279FC54157}"/>
              </a:ext>
            </a:extLst>
          </p:cNvPr>
          <p:cNvSpPr/>
          <p:nvPr/>
        </p:nvSpPr>
        <p:spPr>
          <a:xfrm>
            <a:off x="369926" y="2469140"/>
            <a:ext cx="303140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and Fitness Nutritionist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81C427F-0707-3447-B6BB-FD72A69D87BD}"/>
              </a:ext>
            </a:extLst>
          </p:cNvPr>
          <p:cNvSpPr/>
          <p:nvPr/>
        </p:nvSpPr>
        <p:spPr>
          <a:xfrm>
            <a:off x="3494522" y="2472177"/>
            <a:ext cx="3351740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Strength and Conditioning Coach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AB31F69-4985-4E43-B1DE-27280E262C80}"/>
              </a:ext>
            </a:extLst>
          </p:cNvPr>
          <p:cNvSpPr/>
          <p:nvPr/>
        </p:nvSpPr>
        <p:spPr>
          <a:xfrm>
            <a:off x="369926" y="3002179"/>
            <a:ext cx="211700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Exercise Physiologist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82C67D0-CE33-FB47-B3D4-043313334016}"/>
              </a:ext>
            </a:extLst>
          </p:cNvPr>
          <p:cNvSpPr/>
          <p:nvPr/>
        </p:nvSpPr>
        <p:spPr>
          <a:xfrm>
            <a:off x="2583124" y="3002179"/>
            <a:ext cx="1720964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Physician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5C9D68E-185D-B949-8C46-B04EAE65D08F}"/>
              </a:ext>
            </a:extLst>
          </p:cNvPr>
          <p:cNvSpPr/>
          <p:nvPr/>
        </p:nvSpPr>
        <p:spPr>
          <a:xfrm>
            <a:off x="4400277" y="3002179"/>
            <a:ext cx="201217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Psychologist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00E8689-2014-ED47-8CE4-5C6690D37248}"/>
              </a:ext>
            </a:extLst>
          </p:cNvPr>
          <p:cNvSpPr/>
          <p:nvPr/>
        </p:nvSpPr>
        <p:spPr>
          <a:xfrm>
            <a:off x="369926" y="3535218"/>
            <a:ext cx="234415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Fitness Class Instructor </a:t>
            </a:r>
          </a:p>
        </p:txBody>
      </p:sp>
    </p:spTree>
    <p:extLst>
      <p:ext uri="{BB962C8B-B14F-4D97-AF65-F5344CB8AC3E}">
        <p14:creationId xmlns:p14="http://schemas.microsoft.com/office/powerpoint/2010/main" val="1254497153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A462706-0B5E-D94E-B97D-D54450DC66EE}"/>
              </a:ext>
            </a:extLst>
          </p:cNvPr>
          <p:cNvSpPr/>
          <p:nvPr/>
        </p:nvSpPr>
        <p:spPr>
          <a:xfrm>
            <a:off x="369926" y="1429073"/>
            <a:ext cx="80656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Coach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02F3BA-B4A2-C246-B54E-2D9653238735}"/>
              </a:ext>
            </a:extLst>
          </p:cNvPr>
          <p:cNvSpPr txBox="1"/>
          <p:nvPr/>
        </p:nvSpPr>
        <p:spPr>
          <a:xfrm>
            <a:off x="1010499" y="448463"/>
            <a:ext cx="712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Here’s just a snapshot! Can you think of any others?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53612D-1337-2445-A54C-DA5339003490}"/>
              </a:ext>
            </a:extLst>
          </p:cNvPr>
          <p:cNvSpPr txBox="1"/>
          <p:nvPr/>
        </p:nvSpPr>
        <p:spPr>
          <a:xfrm>
            <a:off x="1010499" y="879350"/>
            <a:ext cx="712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>
                <a:solidFill>
                  <a:srgbClr val="FBAF17"/>
                </a:solidFill>
              </a:rPr>
              <a:t>Within professional sports teams:</a:t>
            </a:r>
            <a:endParaRPr lang="en-GB" dirty="0">
              <a:solidFill>
                <a:srgbClr val="FBAF17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EF7F80A-CDB7-CC47-AE3B-2A0F139BD97B}"/>
              </a:ext>
            </a:extLst>
          </p:cNvPr>
          <p:cNvSpPr/>
          <p:nvPr/>
        </p:nvSpPr>
        <p:spPr>
          <a:xfrm>
            <a:off x="1292090" y="1429073"/>
            <a:ext cx="333426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>
                <a:solidFill>
                  <a:prstClr val="black"/>
                </a:solidFill>
              </a:rPr>
              <a:t>Strength and Conditioning Coach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73CC3F7-54FB-6E4F-B4EE-3B352E1F86D1}"/>
              </a:ext>
            </a:extLst>
          </p:cNvPr>
          <p:cNvSpPr/>
          <p:nvPr/>
        </p:nvSpPr>
        <p:spPr>
          <a:xfrm>
            <a:off x="4741960" y="1429073"/>
            <a:ext cx="771618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Scout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54FDAED-70F6-EA47-9628-33C519277B1C}"/>
              </a:ext>
            </a:extLst>
          </p:cNvPr>
          <p:cNvSpPr/>
          <p:nvPr/>
        </p:nvSpPr>
        <p:spPr>
          <a:xfrm>
            <a:off x="5624417" y="1429073"/>
            <a:ext cx="888101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Player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45176193-B7B5-BC4F-BFB6-54BE51F9EECF}"/>
              </a:ext>
            </a:extLst>
          </p:cNvPr>
          <p:cNvSpPr/>
          <p:nvPr/>
        </p:nvSpPr>
        <p:spPr>
          <a:xfrm>
            <a:off x="6661831" y="1429073"/>
            <a:ext cx="1086124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Referee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BC6F8C3A-D76C-D64B-892B-D913ED74D005}"/>
              </a:ext>
            </a:extLst>
          </p:cNvPr>
          <p:cNvSpPr/>
          <p:nvPr/>
        </p:nvSpPr>
        <p:spPr>
          <a:xfrm>
            <a:off x="369926" y="1953251"/>
            <a:ext cx="194810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General Manager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3937D1A-14FB-794E-A630-00F65FF6A8BD}"/>
              </a:ext>
            </a:extLst>
          </p:cNvPr>
          <p:cNvSpPr/>
          <p:nvPr/>
        </p:nvSpPr>
        <p:spPr>
          <a:xfrm>
            <a:off x="2433635" y="1953251"/>
            <a:ext cx="194810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Business Manager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CA70AA7A-DAE3-614D-864F-45F4EDD5592D}"/>
              </a:ext>
            </a:extLst>
          </p:cNvPr>
          <p:cNvSpPr/>
          <p:nvPr/>
        </p:nvSpPr>
        <p:spPr>
          <a:xfrm>
            <a:off x="4497344" y="1953251"/>
            <a:ext cx="202964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Marketing Director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E507C75-42A6-CC4D-9BDB-B3445F2BCEB7}"/>
              </a:ext>
            </a:extLst>
          </p:cNvPr>
          <p:cNvSpPr/>
          <p:nvPr/>
        </p:nvSpPr>
        <p:spPr>
          <a:xfrm>
            <a:off x="6642593" y="1953251"/>
            <a:ext cx="202964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dirty="0">
                <a:solidFill>
                  <a:prstClr val="black"/>
                </a:solidFill>
              </a:rPr>
              <a:t>Promotion Director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2C567ADD-0EC8-D141-8CB1-86CC4E8F9854}"/>
              </a:ext>
            </a:extLst>
          </p:cNvPr>
          <p:cNvSpPr/>
          <p:nvPr/>
        </p:nvSpPr>
        <p:spPr>
          <a:xfrm>
            <a:off x="369926" y="2472177"/>
            <a:ext cx="117931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Paralegal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CDF6F107-25B0-7E4B-B2C9-CF4215371E93}"/>
              </a:ext>
            </a:extLst>
          </p:cNvPr>
          <p:cNvSpPr/>
          <p:nvPr/>
        </p:nvSpPr>
        <p:spPr>
          <a:xfrm>
            <a:off x="1658751" y="2472177"/>
            <a:ext cx="152293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Medical staff 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546C47F7-CF39-9448-812C-761963E25C9B}"/>
              </a:ext>
            </a:extLst>
          </p:cNvPr>
          <p:cNvSpPr/>
          <p:nvPr/>
        </p:nvSpPr>
        <p:spPr>
          <a:xfrm>
            <a:off x="3291203" y="2472177"/>
            <a:ext cx="3145070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 and Exercise Psychologist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5D26F373-72E6-774E-BDFB-569AF38AFF47}"/>
              </a:ext>
            </a:extLst>
          </p:cNvPr>
          <p:cNvSpPr/>
          <p:nvPr/>
        </p:nvSpPr>
        <p:spPr>
          <a:xfrm>
            <a:off x="369925" y="2988565"/>
            <a:ext cx="3316795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Director of Community Relations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EDB4B80-98CD-3B4B-B8F3-0010C17E0E8F}"/>
              </a:ext>
            </a:extLst>
          </p:cNvPr>
          <p:cNvSpPr/>
          <p:nvPr/>
        </p:nvSpPr>
        <p:spPr>
          <a:xfrm>
            <a:off x="3783879" y="2988565"/>
            <a:ext cx="2788824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Ticket Operations Manager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D30CF84A-81E6-E04A-BE52-A9962BB1E8FE}"/>
              </a:ext>
            </a:extLst>
          </p:cNvPr>
          <p:cNvSpPr/>
          <p:nvPr/>
        </p:nvSpPr>
        <p:spPr>
          <a:xfrm>
            <a:off x="6543935" y="2477429"/>
            <a:ext cx="197334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Executive Director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14627B02-AA13-5449-8478-BF05BAD92D76}"/>
              </a:ext>
            </a:extLst>
          </p:cNvPr>
          <p:cNvSpPr/>
          <p:nvPr/>
        </p:nvSpPr>
        <p:spPr>
          <a:xfrm>
            <a:off x="6670743" y="2996531"/>
            <a:ext cx="197334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Stadium Manager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B4BFAC11-9EED-3046-931B-5C5333F7D44B}"/>
              </a:ext>
            </a:extLst>
          </p:cNvPr>
          <p:cNvSpPr/>
          <p:nvPr/>
        </p:nvSpPr>
        <p:spPr>
          <a:xfrm>
            <a:off x="369925" y="3512743"/>
            <a:ext cx="268195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Events Coordinator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9E81D665-1669-5642-B58A-021ACD7B838E}"/>
              </a:ext>
            </a:extLst>
          </p:cNvPr>
          <p:cNvSpPr/>
          <p:nvPr/>
        </p:nvSpPr>
        <p:spPr>
          <a:xfrm>
            <a:off x="3136421" y="3507491"/>
            <a:ext cx="212389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Equipment Manager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038932FC-E1B2-054C-8B9B-E1D75B1AF956}"/>
              </a:ext>
            </a:extLst>
          </p:cNvPr>
          <p:cNvSpPr/>
          <p:nvPr/>
        </p:nvSpPr>
        <p:spPr>
          <a:xfrm>
            <a:off x="5344853" y="3515281"/>
            <a:ext cx="221196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Scoreboard Operator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43D1CD48-720A-0343-B713-260718171268}"/>
              </a:ext>
            </a:extLst>
          </p:cNvPr>
          <p:cNvSpPr/>
          <p:nvPr/>
        </p:nvSpPr>
        <p:spPr>
          <a:xfrm>
            <a:off x="369924" y="4031669"/>
            <a:ext cx="268195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Public Address Announcer</a:t>
            </a:r>
          </a:p>
        </p:txBody>
      </p:sp>
    </p:spTree>
    <p:extLst>
      <p:ext uri="{BB962C8B-B14F-4D97-AF65-F5344CB8AC3E}">
        <p14:creationId xmlns:p14="http://schemas.microsoft.com/office/powerpoint/2010/main" val="3343832333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0E24F3C-0288-8F46-943E-2ECB4542E987}"/>
              </a:ext>
            </a:extLst>
          </p:cNvPr>
          <p:cNvSpPr/>
          <p:nvPr/>
        </p:nvSpPr>
        <p:spPr>
          <a:xfrm>
            <a:off x="369926" y="1429073"/>
            <a:ext cx="321195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Manufacturer’s Representative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80AB17-E3E1-5544-958E-51F0D75BB696}"/>
              </a:ext>
            </a:extLst>
          </p:cNvPr>
          <p:cNvSpPr txBox="1"/>
          <p:nvPr/>
        </p:nvSpPr>
        <p:spPr>
          <a:xfrm>
            <a:off x="1010499" y="448463"/>
            <a:ext cx="712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Here’s just a snapshot! Can you think of any others?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B472DF-9310-4D4E-A62C-D7FECCE0B972}"/>
              </a:ext>
            </a:extLst>
          </p:cNvPr>
          <p:cNvSpPr txBox="1"/>
          <p:nvPr/>
        </p:nvSpPr>
        <p:spPr>
          <a:xfrm>
            <a:off x="1010499" y="879350"/>
            <a:ext cx="712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>
                <a:solidFill>
                  <a:srgbClr val="FBAF17"/>
                </a:solidFill>
              </a:rPr>
              <a:t>Sporting retail:</a:t>
            </a:r>
            <a:endParaRPr lang="en-GB" dirty="0">
              <a:solidFill>
                <a:srgbClr val="FBAF17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DB3558B-CC4B-2B45-B9A8-21510C0828AB}"/>
              </a:ext>
            </a:extLst>
          </p:cNvPr>
          <p:cNvSpPr/>
          <p:nvPr/>
        </p:nvSpPr>
        <p:spPr>
          <a:xfrm>
            <a:off x="3713019" y="1429073"/>
            <a:ext cx="310129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Sporting Goods Store Manager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305D7FF-258E-4E40-8570-7B416279EC8F}"/>
              </a:ext>
            </a:extLst>
          </p:cNvPr>
          <p:cNvSpPr/>
          <p:nvPr/>
        </p:nvSpPr>
        <p:spPr>
          <a:xfrm>
            <a:off x="369926" y="1978796"/>
            <a:ext cx="2856684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Sporting Goods Salesperson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99D5C36-D804-DA40-8103-AD01D91FE073}"/>
              </a:ext>
            </a:extLst>
          </p:cNvPr>
          <p:cNvSpPr/>
          <p:nvPr/>
        </p:nvSpPr>
        <p:spPr>
          <a:xfrm>
            <a:off x="3357742" y="1978796"/>
            <a:ext cx="294404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Store Business Owner</a:t>
            </a:r>
          </a:p>
        </p:txBody>
      </p:sp>
    </p:spTree>
    <p:extLst>
      <p:ext uri="{BB962C8B-B14F-4D97-AF65-F5344CB8AC3E}">
        <p14:creationId xmlns:p14="http://schemas.microsoft.com/office/powerpoint/2010/main" val="3666480973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7C6B085-3D41-D947-AA36-4D8696226BBE}"/>
              </a:ext>
            </a:extLst>
          </p:cNvPr>
          <p:cNvSpPr/>
          <p:nvPr/>
        </p:nvSpPr>
        <p:spPr>
          <a:xfrm>
            <a:off x="369926" y="1429073"/>
            <a:ext cx="304305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Development Manager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4ACA10-96EA-FA4F-895D-4A533C400ED2}"/>
              </a:ext>
            </a:extLst>
          </p:cNvPr>
          <p:cNvSpPr txBox="1"/>
          <p:nvPr/>
        </p:nvSpPr>
        <p:spPr>
          <a:xfrm>
            <a:off x="1010499" y="448463"/>
            <a:ext cx="712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Here’s just a snapshot! Can you think of any others?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6ABD0A-D232-BA48-BEC4-BCA2DA0C0236}"/>
              </a:ext>
            </a:extLst>
          </p:cNvPr>
          <p:cNvSpPr txBox="1"/>
          <p:nvPr/>
        </p:nvSpPr>
        <p:spPr>
          <a:xfrm>
            <a:off x="1010499" y="879350"/>
            <a:ext cx="712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>
                <a:solidFill>
                  <a:srgbClr val="FBAF17"/>
                </a:solidFill>
              </a:rPr>
              <a:t>Recreation: </a:t>
            </a:r>
            <a:endParaRPr lang="en-GB" dirty="0">
              <a:solidFill>
                <a:srgbClr val="FBAF17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0B7F9A6-3241-FF49-94D6-072D765C732E}"/>
              </a:ext>
            </a:extLst>
          </p:cNvPr>
          <p:cNvSpPr/>
          <p:nvPr/>
        </p:nvSpPr>
        <p:spPr>
          <a:xfrm>
            <a:off x="3549942" y="1429073"/>
            <a:ext cx="2297560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Recreational Manager 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78DEBD0-3295-6346-ADB8-CFE55DD28DB5}"/>
              </a:ext>
            </a:extLst>
          </p:cNvPr>
          <p:cNvSpPr/>
          <p:nvPr/>
        </p:nvSpPr>
        <p:spPr>
          <a:xfrm>
            <a:off x="369925" y="1900834"/>
            <a:ext cx="2775145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Youth Sports Administrator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4ACCC27-3093-724F-A49F-3CC733B62AF7}"/>
              </a:ext>
            </a:extLst>
          </p:cNvPr>
          <p:cNvSpPr/>
          <p:nvPr/>
        </p:nvSpPr>
        <p:spPr>
          <a:xfrm>
            <a:off x="3282026" y="1900834"/>
            <a:ext cx="2117011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Recreation Manager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FA4B324-ED78-B942-97BF-A4D9AB65DB07}"/>
              </a:ext>
            </a:extLst>
          </p:cNvPr>
          <p:cNvSpPr/>
          <p:nvPr/>
        </p:nvSpPr>
        <p:spPr>
          <a:xfrm>
            <a:off x="5535994" y="1902977"/>
            <a:ext cx="101041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Director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1158273-7B72-C04D-999A-787FC78E9871}"/>
              </a:ext>
            </a:extLst>
          </p:cNvPr>
          <p:cNvSpPr/>
          <p:nvPr/>
        </p:nvSpPr>
        <p:spPr>
          <a:xfrm>
            <a:off x="369924" y="2436661"/>
            <a:ext cx="218107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Recreation Specialist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EA57F58-A845-EA42-BA3C-946FA4ACBFE8}"/>
              </a:ext>
            </a:extLst>
          </p:cNvPr>
          <p:cNvSpPr/>
          <p:nvPr/>
        </p:nvSpPr>
        <p:spPr>
          <a:xfrm>
            <a:off x="2676309" y="2436661"/>
            <a:ext cx="218107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Recreation Therapist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83D3608-BE94-3544-AEC5-CE82D43C6810}"/>
              </a:ext>
            </a:extLst>
          </p:cNvPr>
          <p:cNvSpPr/>
          <p:nvPr/>
        </p:nvSpPr>
        <p:spPr>
          <a:xfrm>
            <a:off x="4982694" y="2436661"/>
            <a:ext cx="282756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Outdoor Recreation Planner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6EF442B-9E80-B742-BB1B-377BB3B80493}"/>
              </a:ext>
            </a:extLst>
          </p:cNvPr>
          <p:cNvSpPr/>
          <p:nvPr/>
        </p:nvSpPr>
        <p:spPr>
          <a:xfrm>
            <a:off x="369924" y="2972488"/>
            <a:ext cx="2815915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Health and Fitness Director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ABF9B63-5B22-9847-A7B3-D7D5BB323914}"/>
              </a:ext>
            </a:extLst>
          </p:cNvPr>
          <p:cNvSpPr/>
          <p:nvPr/>
        </p:nvSpPr>
        <p:spPr>
          <a:xfrm>
            <a:off x="3302413" y="2972488"/>
            <a:ext cx="1153104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Instructor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03314828-052C-3F46-9BA2-D66F3980F127}"/>
              </a:ext>
            </a:extLst>
          </p:cNvPr>
          <p:cNvSpPr/>
          <p:nvPr/>
        </p:nvSpPr>
        <p:spPr>
          <a:xfrm>
            <a:off x="4571999" y="2972488"/>
            <a:ext cx="179385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Facility Manager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6435335-0AEF-EB41-ABA3-8D0CB7FE9642}"/>
              </a:ext>
            </a:extLst>
          </p:cNvPr>
          <p:cNvSpPr/>
          <p:nvPr/>
        </p:nvSpPr>
        <p:spPr>
          <a:xfrm>
            <a:off x="369924" y="3508315"/>
            <a:ext cx="174426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Aquatic Director</a:t>
            </a:r>
          </a:p>
        </p:txBody>
      </p:sp>
    </p:spTree>
    <p:extLst>
      <p:ext uri="{BB962C8B-B14F-4D97-AF65-F5344CB8AC3E}">
        <p14:creationId xmlns:p14="http://schemas.microsoft.com/office/powerpoint/2010/main" val="30113388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ED0B163D-3724-5449-B098-90B740ABAA68}"/>
              </a:ext>
            </a:extLst>
          </p:cNvPr>
          <p:cNvSpPr/>
          <p:nvPr/>
        </p:nvSpPr>
        <p:spPr>
          <a:xfrm>
            <a:off x="369927" y="1429073"/>
            <a:ext cx="140645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 err="1">
                <a:solidFill>
                  <a:prstClr val="black"/>
                </a:solidFill>
              </a:rPr>
              <a:t>Sportscaster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D5381C-B90A-2F4D-AFE6-B61CCDAB97E4}"/>
              </a:ext>
            </a:extLst>
          </p:cNvPr>
          <p:cNvSpPr txBox="1"/>
          <p:nvPr/>
        </p:nvSpPr>
        <p:spPr>
          <a:xfrm>
            <a:off x="1010499" y="448463"/>
            <a:ext cx="712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Here’s just a snapshot! Can you think of any others?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304BC8-3683-8345-945B-AF6A9D4C0832}"/>
              </a:ext>
            </a:extLst>
          </p:cNvPr>
          <p:cNvSpPr txBox="1"/>
          <p:nvPr/>
        </p:nvSpPr>
        <p:spPr>
          <a:xfrm>
            <a:off x="1010499" y="879350"/>
            <a:ext cx="712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dirty="0">
                <a:solidFill>
                  <a:srgbClr val="FBAF17"/>
                </a:solidFill>
              </a:rPr>
              <a:t>Broadcasting: </a:t>
            </a:r>
            <a:endParaRPr lang="en-GB" dirty="0">
              <a:solidFill>
                <a:srgbClr val="FBAF17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893FDD0-C56A-7047-A712-D84A73239366}"/>
              </a:ext>
            </a:extLst>
          </p:cNvPr>
          <p:cNvSpPr/>
          <p:nvPr/>
        </p:nvSpPr>
        <p:spPr>
          <a:xfrm>
            <a:off x="1913341" y="1429073"/>
            <a:ext cx="2291733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News Reporter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579A5F2-8A00-1D45-A485-1EE843C4E35C}"/>
              </a:ext>
            </a:extLst>
          </p:cNvPr>
          <p:cNvSpPr/>
          <p:nvPr/>
        </p:nvSpPr>
        <p:spPr>
          <a:xfrm>
            <a:off x="4342032" y="1429073"/>
            <a:ext cx="2670309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Television Sports Producer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2D0D040-F2B2-5A44-94AA-49ADF810778F}"/>
              </a:ext>
            </a:extLst>
          </p:cNvPr>
          <p:cNvSpPr/>
          <p:nvPr/>
        </p:nvSpPr>
        <p:spPr>
          <a:xfrm>
            <a:off x="369927" y="1968420"/>
            <a:ext cx="229173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Radio Sports Producer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923F869-E5A1-3340-B760-C96F6994A79A}"/>
              </a:ext>
            </a:extLst>
          </p:cNvPr>
          <p:cNvSpPr/>
          <p:nvPr/>
        </p:nvSpPr>
        <p:spPr>
          <a:xfrm>
            <a:off x="2786971" y="1968420"/>
            <a:ext cx="2606241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Internet Sports Producer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4A7238E-7884-974B-AAFE-F7CE33860F54}"/>
              </a:ext>
            </a:extLst>
          </p:cNvPr>
          <p:cNvSpPr/>
          <p:nvPr/>
        </p:nvSpPr>
        <p:spPr>
          <a:xfrm>
            <a:off x="5518524" y="1968420"/>
            <a:ext cx="151711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Writer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12ABF205-1F45-8543-B0A7-1C9F15520C4D}"/>
              </a:ext>
            </a:extLst>
          </p:cNvPr>
          <p:cNvSpPr/>
          <p:nvPr/>
        </p:nvSpPr>
        <p:spPr>
          <a:xfrm>
            <a:off x="369927" y="2507767"/>
            <a:ext cx="216360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Photographer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12A58C7-7C8E-A749-AAB0-BC899572B494}"/>
              </a:ext>
            </a:extLst>
          </p:cNvPr>
          <p:cNvSpPr/>
          <p:nvPr/>
        </p:nvSpPr>
        <p:spPr>
          <a:xfrm>
            <a:off x="2661659" y="2507767"/>
            <a:ext cx="2291732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Talk Show Host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F46CED-2B54-8446-BB36-87DF9082335D}"/>
              </a:ext>
            </a:extLst>
          </p:cNvPr>
          <p:cNvSpPr/>
          <p:nvPr/>
        </p:nvSpPr>
        <p:spPr>
          <a:xfrm>
            <a:off x="5081521" y="2507767"/>
            <a:ext cx="181433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Columnist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F6CDA25-67EE-BC46-9DAE-426F61F7F978}"/>
              </a:ext>
            </a:extLst>
          </p:cNvPr>
          <p:cNvSpPr/>
          <p:nvPr/>
        </p:nvSpPr>
        <p:spPr>
          <a:xfrm>
            <a:off x="369926" y="3047114"/>
            <a:ext cx="3223607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Sports Television Talent Director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5589870-C3A5-FC44-AE48-A04592E2B0A1}"/>
              </a:ext>
            </a:extLst>
          </p:cNvPr>
          <p:cNvSpPr/>
          <p:nvPr/>
        </p:nvSpPr>
        <p:spPr>
          <a:xfrm>
            <a:off x="3713020" y="3047114"/>
            <a:ext cx="858980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Editor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E83505E-5B29-4244-B56D-B1FF8515CBDB}"/>
              </a:ext>
            </a:extLst>
          </p:cNvPr>
          <p:cNvSpPr/>
          <p:nvPr/>
        </p:nvSpPr>
        <p:spPr>
          <a:xfrm>
            <a:off x="4691487" y="3047114"/>
            <a:ext cx="1103596" cy="358956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GB" dirty="0">
                <a:solidFill>
                  <a:prstClr val="black"/>
                </a:solidFill>
              </a:rPr>
              <a:t>Publisher</a:t>
            </a:r>
          </a:p>
        </p:txBody>
      </p:sp>
    </p:spTree>
    <p:extLst>
      <p:ext uri="{BB962C8B-B14F-4D97-AF65-F5344CB8AC3E}">
        <p14:creationId xmlns:p14="http://schemas.microsoft.com/office/powerpoint/2010/main" val="1498398016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C7A012-6C20-284B-811F-903E01E283A5}"/>
              </a:ext>
            </a:extLst>
          </p:cNvPr>
          <p:cNvSpPr txBox="1"/>
          <p:nvPr/>
        </p:nvSpPr>
        <p:spPr>
          <a:xfrm>
            <a:off x="1010499" y="448463"/>
            <a:ext cx="71230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What options are available in other industries? 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048A83E-C1F0-CA4A-AF13-AC807AD44E59}"/>
              </a:ext>
            </a:extLst>
          </p:cNvPr>
          <p:cNvSpPr/>
          <p:nvPr/>
        </p:nvSpPr>
        <p:spPr>
          <a:xfrm>
            <a:off x="684432" y="1429072"/>
            <a:ext cx="2425692" cy="2548857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Animal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Beauty and wellbeing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Business and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Computing, technology, and digital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Construction and trades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Creative and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Delivery and storage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9415536-46A2-2849-A302-424B1242E8C0}"/>
              </a:ext>
            </a:extLst>
          </p:cNvPr>
          <p:cNvSpPr/>
          <p:nvPr/>
        </p:nvSpPr>
        <p:spPr>
          <a:xfrm>
            <a:off x="3353373" y="1429072"/>
            <a:ext cx="2425692" cy="2548858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Emergency and uniform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Engineering and maintenance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Environment and 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Government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Healthcare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Home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Hospitality and food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Law and legal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BC67D6E-A9AB-9843-8792-F8E8A4E8B5A6}"/>
              </a:ext>
            </a:extLst>
          </p:cNvPr>
          <p:cNvSpPr/>
          <p:nvPr/>
        </p:nvSpPr>
        <p:spPr>
          <a:xfrm>
            <a:off x="6022314" y="1429072"/>
            <a:ext cx="2425692" cy="2548858"/>
          </a:xfrm>
          <a:prstGeom prst="roundRect">
            <a:avLst/>
          </a:prstGeom>
          <a:solidFill>
            <a:srgbClr val="FBAF17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Managerial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Manufacturing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Retail and sales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Science and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Social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Teaching and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Transport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Travel and tourism</a:t>
            </a:r>
          </a:p>
        </p:txBody>
      </p:sp>
    </p:spTree>
    <p:extLst>
      <p:ext uri="{BB962C8B-B14F-4D97-AF65-F5344CB8AC3E}">
        <p14:creationId xmlns:p14="http://schemas.microsoft.com/office/powerpoint/2010/main" val="1542693235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A095EB19ACD43AD49FBCB4CBA8B27" ma:contentTypeVersion="10" ma:contentTypeDescription="Create a new document." ma:contentTypeScope="" ma:versionID="74c7c207ad6769450a2b2896bd7589d3">
  <xsd:schema xmlns:xsd="http://www.w3.org/2001/XMLSchema" xmlns:xs="http://www.w3.org/2001/XMLSchema" xmlns:p="http://schemas.microsoft.com/office/2006/metadata/properties" xmlns:ns2="fa48a185-2363-4a1f-b2bd-1f749f7367a2" xmlns:ns3="7ea19176-5d6b-402f-9bd8-e7e810a315d5" targetNamespace="http://schemas.microsoft.com/office/2006/metadata/properties" ma:root="true" ma:fieldsID="7c82ced68cf550f977965232ee77fd61" ns2:_="" ns3:_="">
    <xsd:import namespace="fa48a185-2363-4a1f-b2bd-1f749f7367a2"/>
    <xsd:import namespace="7ea19176-5d6b-402f-9bd8-e7e810a315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48a185-2363-4a1f-b2bd-1f749f7367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19176-5d6b-402f-9bd8-e7e810a315d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49718F-521E-46ED-8F41-9014B1F21CA0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ea19176-5d6b-402f-9bd8-e7e810a315d5"/>
    <ds:schemaRef ds:uri="fa48a185-2363-4a1f-b2bd-1f749f7367a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00E0EA5-358E-477D-B171-8B2884CB2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48a185-2363-4a1f-b2bd-1f749f7367a2"/>
    <ds:schemaRef ds:uri="7ea19176-5d6b-402f-9bd8-e7e810a315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2CDAF-B834-47DB-A2EC-70EABDDEE0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365</Words>
  <Application>Microsoft Office PowerPoint</Application>
  <PresentationFormat>On-screen Show (16:9)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Kelly</dc:creator>
  <cp:lastModifiedBy>Annie Thomson</cp:lastModifiedBy>
  <cp:revision>24</cp:revision>
  <cp:lastPrinted>2019-09-25T15:17:02Z</cp:lastPrinted>
  <dcterms:created xsi:type="dcterms:W3CDTF">2019-09-25T14:30:36Z</dcterms:created>
  <dcterms:modified xsi:type="dcterms:W3CDTF">2019-11-12T12:36:05Z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0x0101004EDA095EB19ACD43AD49FBCB4CBA8B27</vt:lpwstr>
  </property>
</Properties>
</file>