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2" r:id="rId10"/>
    <p:sldId id="261" r:id="rId1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39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18"/>
    <p:restoredTop sz="94645"/>
  </p:normalViewPr>
  <p:slideViewPr>
    <p:cSldViewPr snapToGrid="0" snapToObjects="1">
      <p:cViewPr varScale="1">
        <p:scale>
          <a:sx n="137" d="100"/>
          <a:sy n="137" d="100"/>
        </p:scale>
        <p:origin x="366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1D25010-E9CE-E44B-A2FB-272573C8AF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673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CDD4EF2-2D24-FC45-9ACA-3DED16EBC7D7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E34B34CF-58BF-F444-B69E-A28E229A9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925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CDD4EF2-2D24-FC45-9ACA-3DED16EBC7D7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E34B34CF-58BF-F444-B69E-A28E229A9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57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CDD4EF2-2D24-FC45-9ACA-3DED16EBC7D7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E34B34CF-58BF-F444-B69E-A28E229A9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15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CDD4EF2-2D24-FC45-9ACA-3DED16EBC7D7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E34B34CF-58BF-F444-B69E-A28E229A9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942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CDD4EF2-2D24-FC45-9ACA-3DED16EBC7D7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E34B34CF-58BF-F444-B69E-A28E229A9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563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CDD4EF2-2D24-FC45-9ACA-3DED16EBC7D7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E34B34CF-58BF-F444-B69E-A28E229A9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225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CDD4EF2-2D24-FC45-9ACA-3DED16EBC7D7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E34B34CF-58BF-F444-B69E-A28E229A9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243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CDD4EF2-2D24-FC45-9ACA-3DED16EBC7D7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E34B34CF-58BF-F444-B69E-A28E229A9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231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CDD4EF2-2D24-FC45-9ACA-3DED16EBC7D7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E34B34CF-58BF-F444-B69E-A28E229A9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955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CDD4EF2-2D24-FC45-9ACA-3DED16EBC7D7}" type="datetimeFigureOut">
              <a:rPr lang="en-US" smtClean="0"/>
              <a:t>11/12/2019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E34B34CF-58BF-F444-B69E-A28E229A9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204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782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7591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395DC90-9AAA-D04B-BAF3-DE6178A06D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7460"/>
          <a:stretch/>
        </p:blipFill>
        <p:spPr>
          <a:xfrm>
            <a:off x="0" y="3984170"/>
            <a:ext cx="9144000" cy="1159329"/>
          </a:xfrm>
          <a:prstGeom prst="rect">
            <a:avLst/>
          </a:prstGeom>
        </p:spPr>
      </p:pic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E66F7AA3-C39B-FD47-AD85-07F78CCAE8FE}"/>
              </a:ext>
            </a:extLst>
          </p:cNvPr>
          <p:cNvSpPr/>
          <p:nvPr/>
        </p:nvSpPr>
        <p:spPr>
          <a:xfrm>
            <a:off x="635192" y="2095616"/>
            <a:ext cx="7873615" cy="981694"/>
          </a:xfrm>
          <a:prstGeom prst="roundRect">
            <a:avLst/>
          </a:prstGeom>
          <a:solidFill>
            <a:srgbClr val="223992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+mj-lt"/>
              </a:rPr>
              <a:t>Anyone in the world can be connected to anyone else in the world </a:t>
            </a:r>
          </a:p>
          <a:p>
            <a:pPr algn="ctr"/>
            <a:r>
              <a:rPr lang="en-GB" b="1" dirty="0">
                <a:solidFill>
                  <a:schemeClr val="tx1"/>
                </a:solidFill>
                <a:latin typeface="+mj-lt"/>
              </a:rPr>
              <a:t>through a chain of ‘friend of a friend,’ with no more than five people in between.</a:t>
            </a:r>
            <a:endParaRPr lang="en-GB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2A1CA5E-3C59-DA4D-9697-60A470B20568}"/>
              </a:ext>
            </a:extLst>
          </p:cNvPr>
          <p:cNvSpPr txBox="1">
            <a:spLocks/>
          </p:cNvSpPr>
          <p:nvPr/>
        </p:nvSpPr>
        <p:spPr>
          <a:xfrm>
            <a:off x="0" y="1258766"/>
            <a:ext cx="9144000" cy="836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1800" b="1" dirty="0">
                <a:latin typeface="+mn-lt"/>
              </a:rPr>
              <a:t>The ‘six degrees of separation’ theory:</a:t>
            </a:r>
            <a:endParaRPr lang="en-GB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02190023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EBDD221-88B1-EA46-B3CD-29CAE2EE744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8462"/>
          <a:stretch/>
        </p:blipFill>
        <p:spPr>
          <a:xfrm>
            <a:off x="0" y="4035668"/>
            <a:ext cx="9144000" cy="1107831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CCCC35E7-85DE-6846-BDA4-3EA0D21E7764}"/>
              </a:ext>
            </a:extLst>
          </p:cNvPr>
          <p:cNvSpPr/>
          <p:nvPr/>
        </p:nvSpPr>
        <p:spPr>
          <a:xfrm>
            <a:off x="784902" y="1495543"/>
            <a:ext cx="2263642" cy="1572123"/>
          </a:xfrm>
          <a:prstGeom prst="roundRect">
            <a:avLst/>
          </a:prstGeom>
          <a:solidFill>
            <a:srgbClr val="223992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Who knows </a:t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dirty="0">
                <a:solidFill>
                  <a:schemeClr val="tx1"/>
                </a:solidFill>
              </a:rPr>
              <a:t>someone who works </a:t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dirty="0">
                <a:solidFill>
                  <a:schemeClr val="tx1"/>
                </a:solidFill>
              </a:rPr>
              <a:t>in a theatre?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594D910F-E3F9-3848-BE37-A0D081DF2532}"/>
              </a:ext>
            </a:extLst>
          </p:cNvPr>
          <p:cNvSpPr/>
          <p:nvPr/>
        </p:nvSpPr>
        <p:spPr>
          <a:xfrm>
            <a:off x="3448971" y="1495543"/>
            <a:ext cx="2263642" cy="1572123"/>
          </a:xfrm>
          <a:prstGeom prst="roundRect">
            <a:avLst/>
          </a:prstGeom>
          <a:solidFill>
            <a:srgbClr val="223992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Who knows someone who’s travelled </a:t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dirty="0">
                <a:solidFill>
                  <a:schemeClr val="tx1"/>
                </a:solidFill>
              </a:rPr>
              <a:t>to America?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6034A255-400D-C54A-A3F1-B945D2AD94CE}"/>
              </a:ext>
            </a:extLst>
          </p:cNvPr>
          <p:cNvSpPr/>
          <p:nvPr/>
        </p:nvSpPr>
        <p:spPr>
          <a:xfrm>
            <a:off x="6113041" y="1495543"/>
            <a:ext cx="2263642" cy="1572123"/>
          </a:xfrm>
          <a:prstGeom prst="roundRect">
            <a:avLst/>
          </a:prstGeom>
          <a:solidFill>
            <a:srgbClr val="223992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Who knows someone who’s been on TV?</a:t>
            </a:r>
          </a:p>
        </p:txBody>
      </p:sp>
    </p:spTree>
    <p:extLst>
      <p:ext uri="{BB962C8B-B14F-4D97-AF65-F5344CB8AC3E}">
        <p14:creationId xmlns:p14="http://schemas.microsoft.com/office/powerpoint/2010/main" val="3767002993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6D246AE-1CC9-7443-93C6-21737CB892F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6581"/>
          <a:stretch/>
        </p:blipFill>
        <p:spPr>
          <a:xfrm>
            <a:off x="0" y="3938954"/>
            <a:ext cx="9144000" cy="1204546"/>
          </a:xfrm>
          <a:prstGeom prst="rect">
            <a:avLst/>
          </a:prstGeom>
        </p:spPr>
      </p:pic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063C580E-04E7-7E4B-9CE6-03295AE5928E}"/>
              </a:ext>
            </a:extLst>
          </p:cNvPr>
          <p:cNvSpPr/>
          <p:nvPr/>
        </p:nvSpPr>
        <p:spPr>
          <a:xfrm>
            <a:off x="784902" y="1495543"/>
            <a:ext cx="2263642" cy="1572123"/>
          </a:xfrm>
          <a:prstGeom prst="roundRect">
            <a:avLst/>
          </a:prstGeom>
          <a:solidFill>
            <a:srgbClr val="223992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Who knows </a:t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dirty="0">
                <a:solidFill>
                  <a:schemeClr val="tx1"/>
                </a:solidFill>
              </a:rPr>
              <a:t>a scientist?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7D70035-3E45-5B45-AEA3-E4810FB1DD7B}"/>
              </a:ext>
            </a:extLst>
          </p:cNvPr>
          <p:cNvSpPr/>
          <p:nvPr/>
        </p:nvSpPr>
        <p:spPr>
          <a:xfrm>
            <a:off x="3448971" y="1495543"/>
            <a:ext cx="2263642" cy="1572123"/>
          </a:xfrm>
          <a:prstGeom prst="roundRect">
            <a:avLst/>
          </a:prstGeom>
          <a:solidFill>
            <a:srgbClr val="223992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Who knows someone who works with computers?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144E9F1B-78E9-A74D-B9A8-BC266A90EC02}"/>
              </a:ext>
            </a:extLst>
          </p:cNvPr>
          <p:cNvSpPr/>
          <p:nvPr/>
        </p:nvSpPr>
        <p:spPr>
          <a:xfrm>
            <a:off x="6113041" y="1495543"/>
            <a:ext cx="2263642" cy="1572123"/>
          </a:xfrm>
          <a:prstGeom prst="roundRect">
            <a:avLst/>
          </a:prstGeom>
          <a:solidFill>
            <a:srgbClr val="223992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Who knows </a:t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dirty="0">
                <a:solidFill>
                  <a:schemeClr val="tx1"/>
                </a:solidFill>
              </a:rPr>
              <a:t>someone who’s </a:t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dirty="0">
                <a:solidFill>
                  <a:schemeClr val="tx1"/>
                </a:solidFill>
              </a:rPr>
              <a:t>a textile designer</a:t>
            </a:r>
          </a:p>
        </p:txBody>
      </p:sp>
    </p:spTree>
    <p:extLst>
      <p:ext uri="{BB962C8B-B14F-4D97-AF65-F5344CB8AC3E}">
        <p14:creationId xmlns:p14="http://schemas.microsoft.com/office/powerpoint/2010/main" val="2910149393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A01D321-1816-1146-98CE-5D0207E02BA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8632"/>
          <a:stretch/>
        </p:blipFill>
        <p:spPr>
          <a:xfrm>
            <a:off x="0" y="4044462"/>
            <a:ext cx="9144000" cy="1099038"/>
          </a:xfrm>
          <a:prstGeom prst="rect">
            <a:avLst/>
          </a:prstGeom>
        </p:spPr>
      </p:pic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E4CD7E80-DDF4-374F-8CF4-DE767A50A724}"/>
              </a:ext>
            </a:extLst>
          </p:cNvPr>
          <p:cNvSpPr/>
          <p:nvPr/>
        </p:nvSpPr>
        <p:spPr>
          <a:xfrm>
            <a:off x="837654" y="1856028"/>
            <a:ext cx="3277144" cy="1099038"/>
          </a:xfrm>
          <a:prstGeom prst="roundRect">
            <a:avLst/>
          </a:prstGeom>
          <a:solidFill>
            <a:srgbClr val="223992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Who knows what career </a:t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dirty="0">
                <a:solidFill>
                  <a:schemeClr val="tx1"/>
                </a:solidFill>
              </a:rPr>
              <a:t>they’d like to go in to?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D9A92E50-E337-3344-8466-98093C4FBE88}"/>
              </a:ext>
            </a:extLst>
          </p:cNvPr>
          <p:cNvSpPr/>
          <p:nvPr/>
        </p:nvSpPr>
        <p:spPr>
          <a:xfrm>
            <a:off x="4996416" y="1856028"/>
            <a:ext cx="3277144" cy="1099038"/>
          </a:xfrm>
          <a:prstGeom prst="roundRect">
            <a:avLst/>
          </a:prstGeom>
          <a:solidFill>
            <a:srgbClr val="223992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Does anybody know </a:t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dirty="0">
                <a:solidFill>
                  <a:schemeClr val="tx1"/>
                </a:solidFill>
              </a:rPr>
              <a:t>someone in that industry?</a:t>
            </a:r>
          </a:p>
        </p:txBody>
      </p:sp>
    </p:spTree>
    <p:extLst>
      <p:ext uri="{BB962C8B-B14F-4D97-AF65-F5344CB8AC3E}">
        <p14:creationId xmlns:p14="http://schemas.microsoft.com/office/powerpoint/2010/main" val="2690141648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DD91C50-156D-7B41-B3F8-BF9CE538D9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8120"/>
          <a:stretch/>
        </p:blipFill>
        <p:spPr>
          <a:xfrm>
            <a:off x="0" y="4018084"/>
            <a:ext cx="9144000" cy="1125415"/>
          </a:xfrm>
          <a:prstGeom prst="rect">
            <a:avLst/>
          </a:prstGeom>
        </p:spPr>
      </p:pic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89CD7B8F-C341-C64C-9A79-3B1A7CB332BB}"/>
              </a:ext>
            </a:extLst>
          </p:cNvPr>
          <p:cNvSpPr/>
          <p:nvPr/>
        </p:nvSpPr>
        <p:spPr>
          <a:xfrm>
            <a:off x="1758460" y="1849431"/>
            <a:ext cx="5613032" cy="1066564"/>
          </a:xfrm>
          <a:prstGeom prst="roundRect">
            <a:avLst/>
          </a:prstGeom>
          <a:solidFill>
            <a:srgbClr val="223992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200" b="1" dirty="0">
                <a:solidFill>
                  <a:schemeClr val="tx1"/>
                </a:solidFill>
              </a:rPr>
              <a:t>Good communication can be so useful </a:t>
            </a:r>
          </a:p>
          <a:p>
            <a:pPr algn="ctr"/>
            <a:r>
              <a:rPr lang="en-GB" sz="2200" b="1" dirty="0">
                <a:solidFill>
                  <a:schemeClr val="tx1"/>
                </a:solidFill>
              </a:rPr>
              <a:t>in finding opportunities and solutions.</a:t>
            </a:r>
            <a:endParaRPr lang="en-GB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567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2339770-A550-0C46-81BF-3DFF071453D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5897"/>
          <a:stretch/>
        </p:blipFill>
        <p:spPr>
          <a:xfrm>
            <a:off x="0" y="3903784"/>
            <a:ext cx="9144000" cy="1239715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8FFC85E1-198A-374B-A756-CB0F5C532D65}"/>
              </a:ext>
            </a:extLst>
          </p:cNvPr>
          <p:cNvSpPr txBox="1">
            <a:spLocks/>
          </p:cNvSpPr>
          <p:nvPr/>
        </p:nvSpPr>
        <p:spPr>
          <a:xfrm>
            <a:off x="0" y="1109295"/>
            <a:ext cx="9144000" cy="12602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200" b="1" dirty="0">
                <a:latin typeface="+mn-lt"/>
              </a:rPr>
              <a:t>How can you start to build a network </a:t>
            </a:r>
          </a:p>
          <a:p>
            <a:pPr algn="ctr"/>
            <a:r>
              <a:rPr lang="en-GB" sz="2200" b="1" dirty="0">
                <a:latin typeface="+mn-lt"/>
              </a:rPr>
              <a:t>which helps your future planning?</a:t>
            </a:r>
            <a:endParaRPr lang="en-GB" sz="2200" dirty="0">
              <a:latin typeface="+mn-lt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BC6889F-11CC-4448-A4AF-51D8DB84145E}"/>
              </a:ext>
            </a:extLst>
          </p:cNvPr>
          <p:cNvSpPr txBox="1">
            <a:spLocks/>
          </p:cNvSpPr>
          <p:nvPr/>
        </p:nvSpPr>
        <p:spPr>
          <a:xfrm>
            <a:off x="10632" y="2375388"/>
            <a:ext cx="9133367" cy="12602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200" b="1" dirty="0">
                <a:solidFill>
                  <a:srgbClr val="223992"/>
                </a:solidFill>
                <a:latin typeface="+mn-lt"/>
              </a:rPr>
              <a:t>Go to ucas.com/hub </a:t>
            </a:r>
            <a:br>
              <a:rPr lang="en-GB" sz="2200" b="1" dirty="0">
                <a:solidFill>
                  <a:srgbClr val="223992"/>
                </a:solidFill>
                <a:latin typeface="+mn-lt"/>
              </a:rPr>
            </a:br>
            <a:r>
              <a:rPr lang="en-GB" sz="2200" b="1" dirty="0">
                <a:solidFill>
                  <a:srgbClr val="223992"/>
                </a:solidFill>
                <a:latin typeface="+mn-lt"/>
              </a:rPr>
              <a:t>and find an event near you!</a:t>
            </a:r>
            <a:endParaRPr lang="en-GB" sz="2200" dirty="0">
              <a:solidFill>
                <a:srgbClr val="22399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46699580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DA095EB19ACD43AD49FBCB4CBA8B27" ma:contentTypeVersion="10" ma:contentTypeDescription="Create a new document." ma:contentTypeScope="" ma:versionID="74c7c207ad6769450a2b2896bd7589d3">
  <xsd:schema xmlns:xsd="http://www.w3.org/2001/XMLSchema" xmlns:xs="http://www.w3.org/2001/XMLSchema" xmlns:p="http://schemas.microsoft.com/office/2006/metadata/properties" xmlns:ns2="fa48a185-2363-4a1f-b2bd-1f749f7367a2" xmlns:ns3="7ea19176-5d6b-402f-9bd8-e7e810a315d5" targetNamespace="http://schemas.microsoft.com/office/2006/metadata/properties" ma:root="true" ma:fieldsID="7c82ced68cf550f977965232ee77fd61" ns2:_="" ns3:_="">
    <xsd:import namespace="fa48a185-2363-4a1f-b2bd-1f749f7367a2"/>
    <xsd:import namespace="7ea19176-5d6b-402f-9bd8-e7e810a315d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48a185-2363-4a1f-b2bd-1f749f7367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19176-5d6b-402f-9bd8-e7e810a315d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1E56ED1-4FA8-41AB-9056-FA1466AEDC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a48a185-2363-4a1f-b2bd-1f749f7367a2"/>
    <ds:schemaRef ds:uri="7ea19176-5d6b-402f-9bd8-e7e810a315d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6B21071-4F91-47BD-BE9F-0328B52AE3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2A832E9-6D46-4A5E-855A-E13B614BC503}">
  <ds:schemaRefs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fa48a185-2363-4a1f-b2bd-1f749f7367a2"/>
    <ds:schemaRef ds:uri="http://purl.org/dc/elements/1.1/"/>
    <ds:schemaRef ds:uri="http://schemas.microsoft.com/office/infopath/2007/PartnerControls"/>
    <ds:schemaRef ds:uri="7ea19176-5d6b-402f-9bd8-e7e810a315d5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89</Words>
  <Application>Microsoft Office PowerPoint</Application>
  <PresentationFormat>On-screen Show (16:9)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Kelly</dc:creator>
  <cp:lastModifiedBy>Annie Thomson</cp:lastModifiedBy>
  <cp:revision>6</cp:revision>
  <dcterms:created xsi:type="dcterms:W3CDTF">2019-09-25T11:24:56Z</dcterms:created>
  <dcterms:modified xsi:type="dcterms:W3CDTF">2019-11-12T12:34:16Z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0x0101004EDA095EB19ACD43AD49FBCB4CBA8B27</vt:lpwstr>
  </property>
</Properties>
</file>