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57" r:id="rId5"/>
    <p:sldId id="358" r:id="rId6"/>
    <p:sldId id="359" r:id="rId7"/>
    <p:sldId id="360" r:id="rId8"/>
    <p:sldId id="388" r:id="rId9"/>
    <p:sldId id="389" r:id="rId10"/>
    <p:sldId id="362" r:id="rId11"/>
    <p:sldId id="363" r:id="rId12"/>
    <p:sldId id="364" r:id="rId13"/>
    <p:sldId id="365" r:id="rId14"/>
    <p:sldId id="366" r:id="rId15"/>
    <p:sldId id="367" r:id="rId16"/>
    <p:sldId id="368" r:id="rId17"/>
    <p:sldId id="370" r:id="rId18"/>
    <p:sldId id="387" r:id="rId19"/>
    <p:sldId id="371" r:id="rId20"/>
    <p:sldId id="372" r:id="rId21"/>
    <p:sldId id="373" r:id="rId22"/>
    <p:sldId id="374" r:id="rId23"/>
    <p:sldId id="375" r:id="rId24"/>
  </p:sldIdLst>
  <p:sldSz cx="9144000" cy="5143500" type="screen16x9"/>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B88D"/>
    <a:srgbClr val="836CD8"/>
    <a:srgbClr val="FBC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46AEB1-DCA4-83FD-9820-3A4DD2F2262E}" v="13" dt="2020-10-02T14:37:29.499"/>
    <p1510:client id="{4DC4CBDD-C33E-8767-02A8-E7808219AA0B}" v="277" dt="2020-10-07T10:33:28.106"/>
    <p1510:client id="{5CF1B2D3-301E-3E5B-8A1C-1B23AD9EE1B3}" v="34" dt="2020-10-23T11:27:25.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58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S::s.sykes@ucas.ac.uk::90c81e61-1625-4134-9dba-bbafe25093fa" providerId="AD" clId="Web-{4DC4CBDD-C33E-8767-02A8-E7808219AA0B}"/>
    <pc:docChg chg="addSld delSld modSld sldOrd">
      <pc:chgData name="Samantha Sykes" userId="S::s.sykes@ucas.ac.uk::90c81e61-1625-4134-9dba-bbafe25093fa" providerId="AD" clId="Web-{4DC4CBDD-C33E-8767-02A8-E7808219AA0B}" dt="2020-10-07T10:33:28.106" v="271"/>
      <pc:docMkLst>
        <pc:docMk/>
      </pc:docMkLst>
      <pc:sldChg chg="del">
        <pc:chgData name="Samantha Sykes" userId="S::s.sykes@ucas.ac.uk::90c81e61-1625-4134-9dba-bbafe25093fa" providerId="AD" clId="Web-{4DC4CBDD-C33E-8767-02A8-E7808219AA0B}" dt="2020-10-07T10:31:38.150" v="262"/>
        <pc:sldMkLst>
          <pc:docMk/>
          <pc:sldMk cId="0" sldId="361"/>
        </pc:sldMkLst>
      </pc:sldChg>
      <pc:sldChg chg="addSp modSp ord">
        <pc:chgData name="Samantha Sykes" userId="S::s.sykes@ucas.ac.uk::90c81e61-1625-4134-9dba-bbafe25093fa" providerId="AD" clId="Web-{4DC4CBDD-C33E-8767-02A8-E7808219AA0B}" dt="2020-10-07T10:32:06.823" v="267" actId="20577"/>
        <pc:sldMkLst>
          <pc:docMk/>
          <pc:sldMk cId="1216728364" sldId="388"/>
        </pc:sldMkLst>
        <pc:spChg chg="mod">
          <ac:chgData name="Samantha Sykes" userId="S::s.sykes@ucas.ac.uk::90c81e61-1625-4134-9dba-bbafe25093fa" providerId="AD" clId="Web-{4DC4CBDD-C33E-8767-02A8-E7808219AA0B}" dt="2020-10-07T10:20:25.368" v="20" actId="20577"/>
          <ac:spMkLst>
            <pc:docMk/>
            <pc:sldMk cId="1216728364" sldId="388"/>
            <ac:spMk id="2" creationId="{829B2748-CCDC-4C7F-B149-E5A9531D5DBD}"/>
          </ac:spMkLst>
        </pc:spChg>
        <pc:spChg chg="mod">
          <ac:chgData name="Samantha Sykes" userId="S::s.sykes@ucas.ac.uk::90c81e61-1625-4134-9dba-bbafe25093fa" providerId="AD" clId="Web-{4DC4CBDD-C33E-8767-02A8-E7808219AA0B}" dt="2020-10-07T10:32:06.823" v="267" actId="20577"/>
          <ac:spMkLst>
            <pc:docMk/>
            <pc:sldMk cId="1216728364" sldId="388"/>
            <ac:spMk id="3" creationId="{65A7B480-4D23-4291-8395-128CEE8637B7}"/>
          </ac:spMkLst>
        </pc:spChg>
        <pc:spChg chg="mod">
          <ac:chgData name="Samantha Sykes" userId="S::s.sykes@ucas.ac.uk::90c81e61-1625-4134-9dba-bbafe25093fa" providerId="AD" clId="Web-{4DC4CBDD-C33E-8767-02A8-E7808219AA0B}" dt="2020-10-07T10:30:37.571" v="248" actId="1076"/>
          <ac:spMkLst>
            <pc:docMk/>
            <pc:sldMk cId="1216728364" sldId="388"/>
            <ac:spMk id="4" creationId="{892443D3-ADAD-4699-A546-DB486B258324}"/>
          </ac:spMkLst>
        </pc:spChg>
        <pc:spChg chg="mod">
          <ac:chgData name="Samantha Sykes" userId="S::s.sykes@ucas.ac.uk::90c81e61-1625-4134-9dba-bbafe25093fa" providerId="AD" clId="Web-{4DC4CBDD-C33E-8767-02A8-E7808219AA0B}" dt="2020-10-07T10:30:45.915" v="249" actId="1076"/>
          <ac:spMkLst>
            <pc:docMk/>
            <pc:sldMk cId="1216728364" sldId="388"/>
            <ac:spMk id="5" creationId="{E32CA4F1-D695-4F5E-B9BC-69D2679251E7}"/>
          </ac:spMkLst>
        </pc:spChg>
        <pc:spChg chg="mod">
          <ac:chgData name="Samantha Sykes" userId="S::s.sykes@ucas.ac.uk::90c81e61-1625-4134-9dba-bbafe25093fa" providerId="AD" clId="Web-{4DC4CBDD-C33E-8767-02A8-E7808219AA0B}" dt="2020-10-07T10:30:53.056" v="250" actId="1076"/>
          <ac:spMkLst>
            <pc:docMk/>
            <pc:sldMk cId="1216728364" sldId="388"/>
            <ac:spMk id="6" creationId="{8D3C60BC-B36A-4A23-B007-6B5D95105A5D}"/>
          </ac:spMkLst>
        </pc:spChg>
        <pc:grpChg chg="add mod">
          <ac:chgData name="Samantha Sykes" userId="S::s.sykes@ucas.ac.uk::90c81e61-1625-4134-9dba-bbafe25093fa" providerId="AD" clId="Web-{4DC4CBDD-C33E-8767-02A8-E7808219AA0B}" dt="2020-10-07T10:30:31.571" v="246" actId="1076"/>
          <ac:grpSpMkLst>
            <pc:docMk/>
            <pc:sldMk cId="1216728364" sldId="388"/>
            <ac:grpSpMk id="7" creationId="{D95BE7AD-07D0-408C-B76C-B7DBCF0F2120}"/>
          </ac:grpSpMkLst>
        </pc:grpChg>
        <pc:picChg chg="mod">
          <ac:chgData name="Samantha Sykes" userId="S::s.sykes@ucas.ac.uk::90c81e61-1625-4134-9dba-bbafe25093fa" providerId="AD" clId="Web-{4DC4CBDD-C33E-8767-02A8-E7808219AA0B}" dt="2020-10-07T10:26:51.581" v="130" actId="1076"/>
          <ac:picMkLst>
            <pc:docMk/>
            <pc:sldMk cId="1216728364" sldId="388"/>
            <ac:picMk id="8" creationId="{DBDCAC15-8A5D-4A52-A4A2-7DB27E868F24}"/>
          </ac:picMkLst>
        </pc:picChg>
        <pc:picChg chg="mod">
          <ac:chgData name="Samantha Sykes" userId="S::s.sykes@ucas.ac.uk::90c81e61-1625-4134-9dba-bbafe25093fa" providerId="AD" clId="Web-{4DC4CBDD-C33E-8767-02A8-E7808219AA0B}" dt="2020-10-07T10:25:30.532" v="123" actId="1076"/>
          <ac:picMkLst>
            <pc:docMk/>
            <pc:sldMk cId="1216728364" sldId="388"/>
            <ac:picMk id="11" creationId="{1116BD15-490D-4EC9-9F7D-6EE53A2C87FF}"/>
          </ac:picMkLst>
        </pc:picChg>
        <pc:picChg chg="mod">
          <ac:chgData name="Samantha Sykes" userId="S::s.sykes@ucas.ac.uk::90c81e61-1625-4134-9dba-bbafe25093fa" providerId="AD" clId="Web-{4DC4CBDD-C33E-8767-02A8-E7808219AA0B}" dt="2020-10-07T10:25:30.548" v="124" actId="1076"/>
          <ac:picMkLst>
            <pc:docMk/>
            <pc:sldMk cId="1216728364" sldId="388"/>
            <ac:picMk id="1026" creationId="{F71BE161-73A7-475A-975C-B6DB9C4D6AD9}"/>
          </ac:picMkLst>
        </pc:picChg>
      </pc:sldChg>
      <pc:sldChg chg="add replId">
        <pc:chgData name="Samantha Sykes" userId="S::s.sykes@ucas.ac.uk::90c81e61-1625-4134-9dba-bbafe25093fa" providerId="AD" clId="Web-{4DC4CBDD-C33E-8767-02A8-E7808219AA0B}" dt="2020-10-07T10:19:48.789" v="0"/>
        <pc:sldMkLst>
          <pc:docMk/>
          <pc:sldMk cId="3733661448" sldId="389"/>
        </pc:sldMkLst>
      </pc:sldChg>
      <pc:sldChg chg="add del replId">
        <pc:chgData name="Samantha Sykes" userId="S::s.sykes@ucas.ac.uk::90c81e61-1625-4134-9dba-bbafe25093fa" providerId="AD" clId="Web-{4DC4CBDD-C33E-8767-02A8-E7808219AA0B}" dt="2020-10-07T10:33:28.106" v="271"/>
        <pc:sldMkLst>
          <pc:docMk/>
          <pc:sldMk cId="3064613786" sldId="390"/>
        </pc:sldMkLst>
      </pc:sldChg>
    </pc:docChg>
  </pc:docChgLst>
  <pc:docChgLst>
    <pc:chgData name="Samantha Sykes" userId="S::s.sykes@ucas.ac.uk::90c81e61-1625-4134-9dba-bbafe25093fa" providerId="AD" clId="Web-{5CF1B2D3-301E-3E5B-8A1C-1B23AD9EE1B3}"/>
    <pc:docChg chg="modSld">
      <pc:chgData name="Samantha Sykes" userId="S::s.sykes@ucas.ac.uk::90c81e61-1625-4134-9dba-bbafe25093fa" providerId="AD" clId="Web-{5CF1B2D3-301E-3E5B-8A1C-1B23AD9EE1B3}" dt="2020-10-23T11:27:22.869" v="31" actId="20577"/>
      <pc:docMkLst>
        <pc:docMk/>
      </pc:docMkLst>
      <pc:sldChg chg="modSp">
        <pc:chgData name="Samantha Sykes" userId="S::s.sykes@ucas.ac.uk::90c81e61-1625-4134-9dba-bbafe25093fa" providerId="AD" clId="Web-{5CF1B2D3-301E-3E5B-8A1C-1B23AD9EE1B3}" dt="2020-10-23T11:27:22.854" v="30" actId="20577"/>
        <pc:sldMkLst>
          <pc:docMk/>
          <pc:sldMk cId="1216728364" sldId="388"/>
        </pc:sldMkLst>
        <pc:spChg chg="mod">
          <ac:chgData name="Samantha Sykes" userId="S::s.sykes@ucas.ac.uk::90c81e61-1625-4134-9dba-bbafe25093fa" providerId="AD" clId="Web-{5CF1B2D3-301E-3E5B-8A1C-1B23AD9EE1B3}" dt="2020-10-23T11:27:22.854" v="30" actId="20577"/>
          <ac:spMkLst>
            <pc:docMk/>
            <pc:sldMk cId="1216728364" sldId="388"/>
            <ac:spMk id="3" creationId="{65A7B480-4D23-4291-8395-128CEE8637B7}"/>
          </ac:spMkLst>
        </pc:spChg>
      </pc:sldChg>
    </pc:docChg>
  </pc:docChgLst>
  <pc:docChgLst>
    <pc:chgData name="Katie Ashforth-Shaw" userId="S::k.shaw@ucas.ac.uk::f322d673-2e7a-4d1a-bbd3-78eb2c199c38" providerId="AD" clId="Web-{1A46AEB1-DCA4-83FD-9820-3A4DD2F2262E}"/>
    <pc:docChg chg="modSld">
      <pc:chgData name="Katie Ashforth-Shaw" userId="S::k.shaw@ucas.ac.uk::f322d673-2e7a-4d1a-bbd3-78eb2c199c38" providerId="AD" clId="Web-{1A46AEB1-DCA4-83FD-9820-3A4DD2F2262E}" dt="2020-10-02T14:37:29.499" v="12" actId="20577"/>
      <pc:docMkLst>
        <pc:docMk/>
      </pc:docMkLst>
      <pc:sldChg chg="modSp">
        <pc:chgData name="Katie Ashforth-Shaw" userId="S::k.shaw@ucas.ac.uk::f322d673-2e7a-4d1a-bbd3-78eb2c199c38" providerId="AD" clId="Web-{1A46AEB1-DCA4-83FD-9820-3A4DD2F2262E}" dt="2020-10-02T14:37:28.499" v="10" actId="20577"/>
        <pc:sldMkLst>
          <pc:docMk/>
          <pc:sldMk cId="0" sldId="373"/>
        </pc:sldMkLst>
        <pc:spChg chg="mod">
          <ac:chgData name="Katie Ashforth-Shaw" userId="S::k.shaw@ucas.ac.uk::f322d673-2e7a-4d1a-bbd3-78eb2c199c38" providerId="AD" clId="Web-{1A46AEB1-DCA4-83FD-9820-3A4DD2F2262E}" dt="2020-10-02T14:37:28.499" v="10" actId="20577"/>
          <ac:spMkLst>
            <pc:docMk/>
            <pc:sldMk cId="0" sldId="373"/>
            <ac:spMk id="3" creationId="{5BB27198-4A19-4020-8146-EE7CDC6EA7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391534-AD42-4D04-A727-B7DB10D364E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505C1B03-78DB-4C01-BD1F-76AFE988650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DF8471B-3D0F-4F55-8CB3-AB8ECDFC673C}" type="datetime1">
              <a:rPr lang="en-US"/>
              <a:pPr lvl="0"/>
              <a:t>10/23/2020</a:t>
            </a:fld>
            <a:endParaRPr lang="en-US"/>
          </a:p>
        </p:txBody>
      </p:sp>
      <p:sp>
        <p:nvSpPr>
          <p:cNvPr id="4" name="Slide Image Placeholder 3">
            <a:extLst>
              <a:ext uri="{FF2B5EF4-FFF2-40B4-BE49-F238E27FC236}">
                <a16:creationId xmlns:a16="http://schemas.microsoft.com/office/drawing/2014/main" id="{7FFDFDDA-7498-4361-81A5-3D52D314DB52}"/>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73443DF-8603-404C-B590-397809D27B8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251821D8-EF5B-4E49-9021-69E438809490}"/>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BAFA6A1F-5146-4213-A81A-3C8C752B441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DCB20EF-60E4-4D3A-9650-88C41CE33686}" type="slidenum">
              <a:t>‹#›</a:t>
            </a:fld>
            <a:endParaRPr lang="en-US"/>
          </a:p>
        </p:txBody>
      </p:sp>
    </p:spTree>
    <p:extLst>
      <p:ext uri="{BB962C8B-B14F-4D97-AF65-F5344CB8AC3E}">
        <p14:creationId xmlns:p14="http://schemas.microsoft.com/office/powerpoint/2010/main" val="2841151156"/>
      </p:ext>
    </p:extLst>
  </p:cSld>
  <p:clrMap bg1="lt1" tx1="dk1" bg2="lt2" tx2="dk2" accent1="accent1" accent2="accent2" accent3="accent3" accent4="accent4" accent5="accent5" accent6="accent6" hlink="hlink" folHlink="folHlink"/>
  <p:notesStyle>
    <a:lvl1pPr marL="0" marR="0" lvl="0"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1pPr>
    <a:lvl2pPr marL="342900" marR="0" lvl="1"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2pPr>
    <a:lvl3pPr marL="685800" marR="0" lvl="2"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3pPr>
    <a:lvl4pPr marL="1028700" marR="0" lvl="3"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4pPr>
    <a:lvl5pPr marL="1371600" marR="0" lvl="4"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2BA69-8641-422D-920A-83F286ACF99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5061E21-5421-484C-97F6-A1E647AA2D57}"/>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DE24A2A-42EE-4F67-848B-E2A81256A06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F1051E-690F-422C-8D58-440D9433B576}"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402469-3B62-4229-9ED9-9D07CD1D7589}"/>
              </a:ext>
            </a:extLst>
          </p:cNvPr>
          <p:cNvSpPr/>
          <p:nvPr/>
        </p:nvSpPr>
        <p:spPr>
          <a:xfrm>
            <a:off x="295177" y="555626"/>
            <a:ext cx="4958141" cy="4016373"/>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DABFA988-A91A-49B6-8973-5B46A958754A}"/>
              </a:ext>
            </a:extLst>
          </p:cNvPr>
          <p:cNvSpPr txBox="1">
            <a:spLocks noGrp="1"/>
          </p:cNvSpPr>
          <p:nvPr>
            <p:ph type="ctr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8DF74601-6F16-4BA1-AC9A-F2E31B98B500}"/>
              </a:ext>
            </a:extLst>
          </p:cNvPr>
          <p:cNvSpPr txBox="1">
            <a:spLocks noGrp="1"/>
          </p:cNvSpPr>
          <p:nvPr>
            <p:ph type="subTitle" idx="1"/>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5" name="Rectangle 7">
            <a:extLst>
              <a:ext uri="{FF2B5EF4-FFF2-40B4-BE49-F238E27FC236}">
                <a16:creationId xmlns:a16="http://schemas.microsoft.com/office/drawing/2014/main" id="{4FD2D2A0-D12C-4EAC-818E-A4C74B7FBA5D}"/>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8" descr="UCAS-Right_aligned-White_box-Keyline-CMYK.eps">
            <a:extLst>
              <a:ext uri="{FF2B5EF4-FFF2-40B4-BE49-F238E27FC236}">
                <a16:creationId xmlns:a16="http://schemas.microsoft.com/office/drawing/2014/main" id="{5C49A82B-D32E-43A9-9A93-8CCDE33B908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80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2843FB60-7183-4466-800D-3558C33AF535}"/>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0804A7-ECBC-4429-A158-788C8447A73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BFEE43E1-0D51-42F5-97AA-D2413C1F29F8}"/>
              </a:ext>
            </a:extLst>
          </p:cNvPr>
          <p:cNvSpPr txBox="1">
            <a:spLocks noGrp="1"/>
          </p:cNvSpPr>
          <p:nvPr>
            <p:ph idx="1"/>
          </p:nvPr>
        </p:nvSpPr>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DA67E6-3B8E-4014-AB56-C8F4B2949222}"/>
              </a:ext>
            </a:extLst>
          </p:cNvPr>
          <p:cNvSpPr txBox="1">
            <a:spLocks noGrp="1"/>
          </p:cNvSpPr>
          <p:nvPr>
            <p:ph type="dt" sz="half" idx="7"/>
          </p:nvPr>
        </p:nvSpPr>
        <p:spPr/>
        <p:txBody>
          <a:bodyPr/>
          <a:lstStyle>
            <a:lvl1pPr>
              <a:defRPr>
                <a:solidFill>
                  <a:srgbClr val="FFFFFF"/>
                </a:solidFill>
              </a:defRPr>
            </a:lvl1pPr>
          </a:lstStyle>
          <a:p>
            <a:pPr lvl="0"/>
            <a:fld id="{EFCE390D-51E4-4E05-BEDA-EB51EDA9B13B}" type="datetime4">
              <a:rPr lang="en-GB"/>
              <a:pPr lvl="0"/>
              <a:t>23 October 2020</a:t>
            </a:fld>
            <a:endParaRPr lang="en-US"/>
          </a:p>
        </p:txBody>
      </p:sp>
      <p:sp>
        <p:nvSpPr>
          <p:cNvPr id="6" name="Footer Placeholder 4">
            <a:extLst>
              <a:ext uri="{FF2B5EF4-FFF2-40B4-BE49-F238E27FC236}">
                <a16:creationId xmlns:a16="http://schemas.microsoft.com/office/drawing/2014/main" id="{1A84AA80-6FA8-4E89-9BFC-55BEDB8B928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07A23-9185-4CE7-B066-A528CE81CAF9}"/>
              </a:ext>
            </a:extLst>
          </p:cNvPr>
          <p:cNvSpPr txBox="1">
            <a:spLocks noGrp="1"/>
          </p:cNvSpPr>
          <p:nvPr>
            <p:ph type="sldNum" sz="quarter" idx="8"/>
          </p:nvPr>
        </p:nvSpPr>
        <p:spPr/>
        <p:txBody>
          <a:bodyPr/>
          <a:lstStyle>
            <a:lvl1pPr>
              <a:defRPr>
                <a:solidFill>
                  <a:srgbClr val="FFFFFF"/>
                </a:solidFill>
              </a:defRPr>
            </a:lvl1pPr>
          </a:lstStyle>
          <a:p>
            <a:pPr lvl="0"/>
            <a:r>
              <a:rPr lang="en-US"/>
              <a:t>|   </a:t>
            </a:r>
            <a:fld id="{7139E758-7A62-48C7-B25C-DEAD57BDC03D}" type="slidenum">
              <a:t>‹#›</a:t>
            </a:fld>
            <a:endParaRPr lang="en-US"/>
          </a:p>
        </p:txBody>
      </p:sp>
      <p:pic>
        <p:nvPicPr>
          <p:cNvPr id="8" name="Picture 9" descr="UCAS-Right_aligned-White_box-Keyline-CMYK.eps">
            <a:extLst>
              <a:ext uri="{FF2B5EF4-FFF2-40B4-BE49-F238E27FC236}">
                <a16:creationId xmlns:a16="http://schemas.microsoft.com/office/drawing/2014/main" id="{EDE47036-68B2-4954-AF40-4D251B5346D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8C7AF2A2-4DB7-4285-A634-3C3B9444CF9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856450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CC29595-2536-4F55-BE48-8CFACF407D1F}"/>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878773-53D5-4E1E-8F3F-01283E17004B}"/>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FD0D1A1-6F13-4238-82C3-2BC6EA75EF78}"/>
              </a:ext>
            </a:extLst>
          </p:cNvPr>
          <p:cNvSpPr txBox="1">
            <a:spLocks noGrp="1"/>
          </p:cNvSpPr>
          <p:nvPr>
            <p:ph idx="1"/>
          </p:nvPr>
        </p:nvSpPr>
        <p:spPr/>
        <p:txBody>
          <a:bodyPr/>
          <a:lstStyle>
            <a:lvl1pPr>
              <a:buClr>
                <a:srgbClr val="3BC0C7"/>
              </a:buClr>
              <a:defRPr/>
            </a:lvl1pPr>
            <a:lvl2pPr>
              <a:buClr>
                <a:srgbClr val="3BC0C7"/>
              </a:buClr>
              <a:defRPr/>
            </a:lvl2pPr>
            <a:lvl3pPr>
              <a:buClr>
                <a:srgbClr val="3BC0C7"/>
              </a:buClr>
              <a:defRPr/>
            </a:lvl3pPr>
            <a:lvl4pPr>
              <a:buClr>
                <a:srgbClr val="3BC0C7"/>
              </a:buClr>
              <a:defRPr/>
            </a:lvl4pPr>
            <a:lvl5pPr>
              <a:buClr>
                <a:srgbClr val="3BC0C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64A4E1-EB52-4CAE-8E65-A24B3114B3E4}"/>
              </a:ext>
            </a:extLst>
          </p:cNvPr>
          <p:cNvSpPr txBox="1">
            <a:spLocks noGrp="1"/>
          </p:cNvSpPr>
          <p:nvPr>
            <p:ph type="dt" sz="half" idx="7"/>
          </p:nvPr>
        </p:nvSpPr>
        <p:spPr/>
        <p:txBody>
          <a:bodyPr/>
          <a:lstStyle>
            <a:lvl1pPr>
              <a:defRPr>
                <a:solidFill>
                  <a:srgbClr val="FFFFFF"/>
                </a:solidFill>
              </a:defRPr>
            </a:lvl1pPr>
          </a:lstStyle>
          <a:p>
            <a:pPr lvl="0"/>
            <a:fld id="{D3EAF10F-27C0-4606-A6A4-2484472AFFC1}" type="datetime4">
              <a:rPr lang="en-GB"/>
              <a:pPr lvl="0"/>
              <a:t>23 October 2020</a:t>
            </a:fld>
            <a:endParaRPr lang="en-US"/>
          </a:p>
        </p:txBody>
      </p:sp>
      <p:sp>
        <p:nvSpPr>
          <p:cNvPr id="6" name="Footer Placeholder 4">
            <a:extLst>
              <a:ext uri="{FF2B5EF4-FFF2-40B4-BE49-F238E27FC236}">
                <a16:creationId xmlns:a16="http://schemas.microsoft.com/office/drawing/2014/main" id="{EB5C6282-5960-4291-AAC8-8F8C1AD2DDE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D82DCD3-506A-40CC-A4AB-3C8AB65E98D4}"/>
              </a:ext>
            </a:extLst>
          </p:cNvPr>
          <p:cNvSpPr txBox="1">
            <a:spLocks noGrp="1"/>
          </p:cNvSpPr>
          <p:nvPr>
            <p:ph type="sldNum" sz="quarter" idx="8"/>
          </p:nvPr>
        </p:nvSpPr>
        <p:spPr/>
        <p:txBody>
          <a:bodyPr/>
          <a:lstStyle>
            <a:lvl1pPr>
              <a:defRPr>
                <a:solidFill>
                  <a:srgbClr val="FFFFFF"/>
                </a:solidFill>
              </a:defRPr>
            </a:lvl1pPr>
          </a:lstStyle>
          <a:p>
            <a:pPr lvl="0"/>
            <a:r>
              <a:rPr lang="en-US"/>
              <a:t>|   </a:t>
            </a:r>
            <a:fld id="{415E76D4-A154-469F-B9C1-4A615F7C4253}" type="slidenum">
              <a:t>‹#›</a:t>
            </a:fld>
            <a:endParaRPr lang="en-US"/>
          </a:p>
        </p:txBody>
      </p:sp>
      <p:pic>
        <p:nvPicPr>
          <p:cNvPr id="8" name="Picture 9" descr="UCAS-Right_aligned-White_box-Keyline-CMYK.eps">
            <a:extLst>
              <a:ext uri="{FF2B5EF4-FFF2-40B4-BE49-F238E27FC236}">
                <a16:creationId xmlns:a16="http://schemas.microsoft.com/office/drawing/2014/main" id="{BD962679-1186-4773-B88A-CDE9C30D66CA}"/>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D62933C1-EFEE-452C-93B1-16FF69B3842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2498606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F942BB4-3E83-4FC2-B1A9-AC2FF7305211}"/>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04619A6F-346F-4200-AD1C-BF6F6D65D08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E823807-CFA0-4FE8-A8A7-9244E5C270C1}"/>
              </a:ext>
            </a:extLst>
          </p:cNvPr>
          <p:cNvSpPr txBox="1">
            <a:spLocks noGrp="1"/>
          </p:cNvSpPr>
          <p:nvPr>
            <p:ph idx="1"/>
          </p:nvPr>
        </p:nvSpPr>
        <p:spPr/>
        <p:txBody>
          <a:bodyPr/>
          <a:lstStyle>
            <a:lvl1pPr>
              <a:buClr>
                <a:srgbClr val="836CD8"/>
              </a:buClr>
              <a:defRPr/>
            </a:lvl1pPr>
            <a:lvl2pPr>
              <a:buClr>
                <a:srgbClr val="836CD8"/>
              </a:buClr>
              <a:defRPr/>
            </a:lvl2pPr>
            <a:lvl3pPr>
              <a:buClr>
                <a:srgbClr val="836CD8"/>
              </a:buClr>
              <a:defRPr/>
            </a:lvl3pPr>
            <a:lvl4pPr>
              <a:buClr>
                <a:srgbClr val="836CD8"/>
              </a:buClr>
              <a:defRPr/>
            </a:lvl4pPr>
            <a:lvl5pPr>
              <a:buClr>
                <a:srgbClr val="836CD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9448F6-3C1B-46FB-B96B-9A4853C3340A}"/>
              </a:ext>
            </a:extLst>
          </p:cNvPr>
          <p:cNvSpPr txBox="1">
            <a:spLocks noGrp="1"/>
          </p:cNvSpPr>
          <p:nvPr>
            <p:ph type="dt" sz="half" idx="7"/>
          </p:nvPr>
        </p:nvSpPr>
        <p:spPr/>
        <p:txBody>
          <a:bodyPr/>
          <a:lstStyle>
            <a:lvl1pPr>
              <a:defRPr>
                <a:solidFill>
                  <a:srgbClr val="FFFFFF"/>
                </a:solidFill>
              </a:defRPr>
            </a:lvl1pPr>
          </a:lstStyle>
          <a:p>
            <a:pPr lvl="0"/>
            <a:fld id="{69714F5C-5881-4337-8824-A4722067149B}" type="datetime4">
              <a:rPr lang="en-GB"/>
              <a:pPr lvl="0"/>
              <a:t>23 October 2020</a:t>
            </a:fld>
            <a:endParaRPr lang="en-US"/>
          </a:p>
        </p:txBody>
      </p:sp>
      <p:sp>
        <p:nvSpPr>
          <p:cNvPr id="6" name="Footer Placeholder 4">
            <a:extLst>
              <a:ext uri="{FF2B5EF4-FFF2-40B4-BE49-F238E27FC236}">
                <a16:creationId xmlns:a16="http://schemas.microsoft.com/office/drawing/2014/main" id="{4E441B69-0AEB-4ED8-88CA-154E8746E11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5B38127-314B-476C-9BC5-6266FE22267B}"/>
              </a:ext>
            </a:extLst>
          </p:cNvPr>
          <p:cNvSpPr txBox="1">
            <a:spLocks noGrp="1"/>
          </p:cNvSpPr>
          <p:nvPr>
            <p:ph type="sldNum" sz="quarter" idx="8"/>
          </p:nvPr>
        </p:nvSpPr>
        <p:spPr/>
        <p:txBody>
          <a:bodyPr/>
          <a:lstStyle>
            <a:lvl1pPr>
              <a:defRPr>
                <a:solidFill>
                  <a:srgbClr val="FFFFFF"/>
                </a:solidFill>
              </a:defRPr>
            </a:lvl1pPr>
          </a:lstStyle>
          <a:p>
            <a:pPr lvl="0"/>
            <a:r>
              <a:rPr lang="en-US"/>
              <a:t>|   </a:t>
            </a:r>
            <a:fld id="{D165BDE6-5E41-4A9F-A7CC-8D28C629A10C}" type="slidenum">
              <a:t>‹#›</a:t>
            </a:fld>
            <a:endParaRPr lang="en-US"/>
          </a:p>
        </p:txBody>
      </p:sp>
      <p:pic>
        <p:nvPicPr>
          <p:cNvPr id="8" name="Picture 9" descr="UCAS-Right_aligned-White_box-Keyline-CMYK.eps">
            <a:extLst>
              <a:ext uri="{FF2B5EF4-FFF2-40B4-BE49-F238E27FC236}">
                <a16:creationId xmlns:a16="http://schemas.microsoft.com/office/drawing/2014/main" id="{41630798-23B6-4357-B207-BE20CC8BBD1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C4534A18-55C0-4655-B265-B2281D87C9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90403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23 October 2020</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404065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9A3B7C3-D794-4C6D-9D6F-9720BCE7AD0C}"/>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867BFAE0-FEBD-4086-ABFB-FB9CA65871A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7F8A106C-A6F1-4D4C-871B-4C463765DDA7}"/>
              </a:ext>
            </a:extLst>
          </p:cNvPr>
          <p:cNvSpPr txBox="1">
            <a:spLocks noGrp="1"/>
          </p:cNvSpPr>
          <p:nvPr>
            <p:ph type="dt" sz="half" idx="7"/>
          </p:nvPr>
        </p:nvSpPr>
        <p:spPr/>
        <p:txBody>
          <a:bodyPr/>
          <a:lstStyle>
            <a:lvl1pPr>
              <a:defRPr>
                <a:solidFill>
                  <a:srgbClr val="FFFFFF"/>
                </a:solidFill>
              </a:defRPr>
            </a:lvl1pPr>
          </a:lstStyle>
          <a:p>
            <a:pPr lvl="0"/>
            <a:fld id="{AC90A54D-5E64-48BF-85C3-05082C1B6B74}" type="datetime4">
              <a:rPr lang="en-GB"/>
              <a:pPr lvl="0"/>
              <a:t>23 October 2020</a:t>
            </a:fld>
            <a:endParaRPr lang="en-US"/>
          </a:p>
        </p:txBody>
      </p:sp>
      <p:sp>
        <p:nvSpPr>
          <p:cNvPr id="5" name="Footer Placeholder 4">
            <a:extLst>
              <a:ext uri="{FF2B5EF4-FFF2-40B4-BE49-F238E27FC236}">
                <a16:creationId xmlns:a16="http://schemas.microsoft.com/office/drawing/2014/main" id="{332EB5C9-4E2A-4721-B664-AF870B0381C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A8D03E68-87C7-45C4-9494-74A8DC8D7908}"/>
              </a:ext>
            </a:extLst>
          </p:cNvPr>
          <p:cNvSpPr txBox="1">
            <a:spLocks noGrp="1"/>
          </p:cNvSpPr>
          <p:nvPr>
            <p:ph type="sldNum" sz="quarter" idx="8"/>
          </p:nvPr>
        </p:nvSpPr>
        <p:spPr/>
        <p:txBody>
          <a:bodyPr/>
          <a:lstStyle>
            <a:lvl1pPr>
              <a:defRPr>
                <a:solidFill>
                  <a:srgbClr val="FFFFFF"/>
                </a:solidFill>
              </a:defRPr>
            </a:lvl1pPr>
          </a:lstStyle>
          <a:p>
            <a:pPr lvl="0"/>
            <a:r>
              <a:rPr lang="en-US"/>
              <a:t>|   </a:t>
            </a:r>
            <a:fld id="{C4150914-9B8A-43FF-8106-F5A0A6F92484}" type="slidenum">
              <a:t>‹#›</a:t>
            </a:fld>
            <a:endParaRPr lang="en-US"/>
          </a:p>
        </p:txBody>
      </p:sp>
      <p:pic>
        <p:nvPicPr>
          <p:cNvPr id="7" name="Picture 9" descr="UCAS-Right_aligned-White_box-Keyline-CMYK.eps">
            <a:extLst>
              <a:ext uri="{FF2B5EF4-FFF2-40B4-BE49-F238E27FC236}">
                <a16:creationId xmlns:a16="http://schemas.microsoft.com/office/drawing/2014/main" id="{0A8E37A8-4336-4E9E-9ADB-37DD1DA8B11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C9EFE239-CB20-46CA-ABDF-BCD53186B73B}"/>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E44F082F-6068-40B5-ADE8-F06A6FC70045}"/>
              </a:ext>
            </a:extLst>
          </p:cNvPr>
          <p:cNvSpPr txBox="1">
            <a:spLocks noGrp="1"/>
          </p:cNvSpPr>
          <p:nvPr>
            <p:ph type="body" idx="4294967295"/>
          </p:nvPr>
        </p:nvSpPr>
        <p:spPr>
          <a:xfrm>
            <a:off x="287341"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CC0DF5DA-1499-480B-9BC8-EEEB80B9FEA9}"/>
              </a:ext>
            </a:extLst>
          </p:cNvPr>
          <p:cNvSpPr txBox="1">
            <a:spLocks noGrp="1"/>
          </p:cNvSpPr>
          <p:nvPr>
            <p:ph type="body" idx="4294967295"/>
          </p:nvPr>
        </p:nvSpPr>
        <p:spPr>
          <a:xfrm>
            <a:off x="287341"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1C9BE218-A989-4D85-9CD7-C2226C4A8CF4}"/>
              </a:ext>
            </a:extLst>
          </p:cNvPr>
          <p:cNvSpPr txBox="1">
            <a:spLocks noGrp="1"/>
          </p:cNvSpPr>
          <p:nvPr>
            <p:ph type="body" idx="4294967295"/>
          </p:nvPr>
        </p:nvSpPr>
        <p:spPr>
          <a:xfrm>
            <a:off x="287341"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3A0A3C49-895C-4FDC-8473-5ED9C34DB9DE}"/>
              </a:ext>
            </a:extLst>
          </p:cNvPr>
          <p:cNvSpPr txBox="1">
            <a:spLocks noGrp="1"/>
          </p:cNvSpPr>
          <p:nvPr>
            <p:ph type="body" idx="4294967295"/>
          </p:nvPr>
        </p:nvSpPr>
        <p:spPr>
          <a:xfrm>
            <a:off x="287341"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E86FB68-2AAD-4455-86F8-5FD8DF28FB45}"/>
              </a:ext>
            </a:extLst>
          </p:cNvPr>
          <p:cNvSpPr txBox="1">
            <a:spLocks noGrp="1"/>
          </p:cNvSpPr>
          <p:nvPr>
            <p:ph type="body" idx="4294967295"/>
          </p:nvPr>
        </p:nvSpPr>
        <p:spPr>
          <a:xfrm>
            <a:off x="4567107"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45257A34-2775-4206-B803-FF7D26A977CB}"/>
              </a:ext>
            </a:extLst>
          </p:cNvPr>
          <p:cNvSpPr txBox="1">
            <a:spLocks noGrp="1"/>
          </p:cNvSpPr>
          <p:nvPr>
            <p:ph type="body" idx="4294967295"/>
          </p:nvPr>
        </p:nvSpPr>
        <p:spPr>
          <a:xfrm>
            <a:off x="4567107"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F816511C-64BC-48B9-9D73-9E122CBC49FD}"/>
              </a:ext>
            </a:extLst>
          </p:cNvPr>
          <p:cNvSpPr txBox="1">
            <a:spLocks noGrp="1"/>
          </p:cNvSpPr>
          <p:nvPr>
            <p:ph type="body" idx="4294967295"/>
          </p:nvPr>
        </p:nvSpPr>
        <p:spPr>
          <a:xfrm>
            <a:off x="4567107"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9DE926C8-7985-4700-A328-ED3081BF3484}"/>
              </a:ext>
            </a:extLst>
          </p:cNvPr>
          <p:cNvSpPr txBox="1">
            <a:spLocks noGrp="1"/>
          </p:cNvSpPr>
          <p:nvPr>
            <p:ph type="body" idx="4294967295"/>
          </p:nvPr>
        </p:nvSpPr>
        <p:spPr>
          <a:xfrm>
            <a:off x="4567107"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4FF11836-3D05-43C4-BF9A-49ABADD1A9C9}"/>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013267DA-B652-4B03-91CA-AE511AD804A2}"/>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5D4E7843-4595-4463-902B-0E2C49C4A456}"/>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10599FF-F67E-4413-AEB7-0766E9DD5C8A}"/>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6A4508DB-C237-4374-BF53-04560CDE945B}"/>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896AE0A2-15CE-4C06-B907-A55B65F8F4A4}"/>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0F4A66D9-F7E9-416A-B091-71FA82BAA72A}"/>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EEAB30D0-ADD0-48EE-8188-F5D77C0945C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329338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208AE96-4CA7-4E33-9EA5-702ADDD135BA}"/>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C930AB42-6BA0-4196-B22F-7C77079DC65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D27CBDBC-761C-41D3-8F04-CB81CF376255}"/>
              </a:ext>
            </a:extLst>
          </p:cNvPr>
          <p:cNvSpPr txBox="1">
            <a:spLocks noGrp="1"/>
          </p:cNvSpPr>
          <p:nvPr>
            <p:ph type="dt" sz="half" idx="7"/>
          </p:nvPr>
        </p:nvSpPr>
        <p:spPr/>
        <p:txBody>
          <a:bodyPr/>
          <a:lstStyle>
            <a:lvl1pPr>
              <a:defRPr>
                <a:solidFill>
                  <a:srgbClr val="FFFFFF"/>
                </a:solidFill>
              </a:defRPr>
            </a:lvl1pPr>
          </a:lstStyle>
          <a:p>
            <a:pPr lvl="0"/>
            <a:fld id="{82C2DDDC-78BE-4263-8B0A-F24B3C6B0E1E}" type="datetime4">
              <a:rPr lang="en-GB"/>
              <a:pPr lvl="0"/>
              <a:t>23 October 2020</a:t>
            </a:fld>
            <a:endParaRPr lang="en-US"/>
          </a:p>
        </p:txBody>
      </p:sp>
      <p:sp>
        <p:nvSpPr>
          <p:cNvPr id="5" name="Footer Placeholder 4">
            <a:extLst>
              <a:ext uri="{FF2B5EF4-FFF2-40B4-BE49-F238E27FC236}">
                <a16:creationId xmlns:a16="http://schemas.microsoft.com/office/drawing/2014/main" id="{0D36E29F-FF5C-43C6-9685-8E58D53232E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45190B5-D3DC-430B-AFD7-74FC861922D1}"/>
              </a:ext>
            </a:extLst>
          </p:cNvPr>
          <p:cNvSpPr txBox="1">
            <a:spLocks noGrp="1"/>
          </p:cNvSpPr>
          <p:nvPr>
            <p:ph type="sldNum" sz="quarter" idx="8"/>
          </p:nvPr>
        </p:nvSpPr>
        <p:spPr/>
        <p:txBody>
          <a:bodyPr/>
          <a:lstStyle>
            <a:lvl1pPr>
              <a:defRPr>
                <a:solidFill>
                  <a:srgbClr val="FFFFFF"/>
                </a:solidFill>
              </a:defRPr>
            </a:lvl1pPr>
          </a:lstStyle>
          <a:p>
            <a:pPr lvl="0"/>
            <a:r>
              <a:rPr lang="en-US"/>
              <a:t>|   </a:t>
            </a:r>
            <a:fld id="{00A97F17-F549-4CE5-9B2D-CC73942AB98B}" type="slidenum">
              <a:t>‹#›</a:t>
            </a:fld>
            <a:endParaRPr lang="en-US"/>
          </a:p>
        </p:txBody>
      </p:sp>
      <p:pic>
        <p:nvPicPr>
          <p:cNvPr id="7" name="Picture 9" descr="UCAS-Right_aligned-White_box-Keyline-CMYK.eps">
            <a:extLst>
              <a:ext uri="{FF2B5EF4-FFF2-40B4-BE49-F238E27FC236}">
                <a16:creationId xmlns:a16="http://schemas.microsoft.com/office/drawing/2014/main" id="{A708C878-628E-48E9-9964-E6ED756D1B0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E2D4FA70-63A0-4B33-A33D-A40FD5438D4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9D88B81-CAE4-48CC-8317-1E54287C02DB}"/>
              </a:ext>
            </a:extLst>
          </p:cNvPr>
          <p:cNvSpPr txBox="1">
            <a:spLocks noGrp="1"/>
          </p:cNvSpPr>
          <p:nvPr>
            <p:ph type="body" idx="4294967295"/>
          </p:nvPr>
        </p:nvSpPr>
        <p:spPr>
          <a:xfrm>
            <a:off x="287341"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2136320C-56E7-4E6C-83D4-1097BFD5AF40}"/>
              </a:ext>
            </a:extLst>
          </p:cNvPr>
          <p:cNvSpPr txBox="1">
            <a:spLocks noGrp="1"/>
          </p:cNvSpPr>
          <p:nvPr>
            <p:ph type="body" idx="4294967295"/>
          </p:nvPr>
        </p:nvSpPr>
        <p:spPr>
          <a:xfrm>
            <a:off x="287341"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61A278E6-DFC1-4906-B729-E91C71230820}"/>
              </a:ext>
            </a:extLst>
          </p:cNvPr>
          <p:cNvSpPr txBox="1">
            <a:spLocks noGrp="1"/>
          </p:cNvSpPr>
          <p:nvPr>
            <p:ph type="body" idx="4294967295"/>
          </p:nvPr>
        </p:nvSpPr>
        <p:spPr>
          <a:xfrm>
            <a:off x="287341"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B310C34-6827-4C23-926A-16AE542E6DCF}"/>
              </a:ext>
            </a:extLst>
          </p:cNvPr>
          <p:cNvSpPr txBox="1">
            <a:spLocks noGrp="1"/>
          </p:cNvSpPr>
          <p:nvPr>
            <p:ph type="body" idx="4294967295"/>
          </p:nvPr>
        </p:nvSpPr>
        <p:spPr>
          <a:xfrm>
            <a:off x="287341"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8372116B-537D-4A41-BF12-FCB3CD3CBF5A}"/>
              </a:ext>
            </a:extLst>
          </p:cNvPr>
          <p:cNvSpPr txBox="1">
            <a:spLocks noGrp="1"/>
          </p:cNvSpPr>
          <p:nvPr>
            <p:ph type="body" idx="4294967295"/>
          </p:nvPr>
        </p:nvSpPr>
        <p:spPr>
          <a:xfrm>
            <a:off x="4567107"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9434C675-C791-459B-AE56-CD73E98164EC}"/>
              </a:ext>
            </a:extLst>
          </p:cNvPr>
          <p:cNvSpPr txBox="1">
            <a:spLocks noGrp="1"/>
          </p:cNvSpPr>
          <p:nvPr>
            <p:ph type="body" idx="4294967295"/>
          </p:nvPr>
        </p:nvSpPr>
        <p:spPr>
          <a:xfrm>
            <a:off x="4567107"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4DF4FBAC-425E-4053-9EE6-033EA336F165}"/>
              </a:ext>
            </a:extLst>
          </p:cNvPr>
          <p:cNvSpPr txBox="1">
            <a:spLocks noGrp="1"/>
          </p:cNvSpPr>
          <p:nvPr>
            <p:ph type="body" idx="4294967295"/>
          </p:nvPr>
        </p:nvSpPr>
        <p:spPr>
          <a:xfrm>
            <a:off x="4567107"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D3D8950-B256-43D4-A2F6-78E2BB3E3E61}"/>
              </a:ext>
            </a:extLst>
          </p:cNvPr>
          <p:cNvSpPr txBox="1">
            <a:spLocks noGrp="1"/>
          </p:cNvSpPr>
          <p:nvPr>
            <p:ph type="body" idx="4294967295"/>
          </p:nvPr>
        </p:nvSpPr>
        <p:spPr>
          <a:xfrm>
            <a:off x="4567107"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80EC86AD-E3B1-432B-9A3D-4A629635A814}"/>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45B1D2E6-4F7E-4058-A506-A06CDCCFEED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4E29F8D8-829D-4860-8E93-173E84AEC131}"/>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5FA78E3-CE0C-4786-8274-3908A8C3CBA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3614EC04-4611-42D8-893D-1B94BA46D83F}"/>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095C9A6C-FBA2-42FF-AB4D-A3061E41C4BF}"/>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2F7025CB-6A24-4AD1-B213-7D5801CF074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2BA9C483-98B6-4742-8821-87755637E340}"/>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49108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65130AA-4D69-46DA-ADAB-55936819B9C1}"/>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D99A7DD2-BC16-453B-9673-45C5E56C1D47}"/>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7E2FAAF-80F2-473F-AF01-3C35F82B136C}"/>
              </a:ext>
            </a:extLst>
          </p:cNvPr>
          <p:cNvSpPr txBox="1">
            <a:spLocks noGrp="1"/>
          </p:cNvSpPr>
          <p:nvPr>
            <p:ph type="dt" sz="half" idx="7"/>
          </p:nvPr>
        </p:nvSpPr>
        <p:spPr/>
        <p:txBody>
          <a:bodyPr/>
          <a:lstStyle>
            <a:lvl1pPr>
              <a:defRPr>
                <a:solidFill>
                  <a:srgbClr val="FFFFFF"/>
                </a:solidFill>
              </a:defRPr>
            </a:lvl1pPr>
          </a:lstStyle>
          <a:p>
            <a:pPr lvl="0"/>
            <a:fld id="{B96CC675-72F7-4AF8-853B-E7B7DC65B059}" type="datetime4">
              <a:rPr lang="en-GB"/>
              <a:pPr lvl="0"/>
              <a:t>23 October 2020</a:t>
            </a:fld>
            <a:endParaRPr lang="en-US"/>
          </a:p>
        </p:txBody>
      </p:sp>
      <p:sp>
        <p:nvSpPr>
          <p:cNvPr id="5" name="Footer Placeholder 4">
            <a:extLst>
              <a:ext uri="{FF2B5EF4-FFF2-40B4-BE49-F238E27FC236}">
                <a16:creationId xmlns:a16="http://schemas.microsoft.com/office/drawing/2014/main" id="{429756DE-1E72-4DDE-A227-D06F786DB4FC}"/>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1D21FA0C-49AF-40BB-A797-E9C7710B4ED2}"/>
              </a:ext>
            </a:extLst>
          </p:cNvPr>
          <p:cNvSpPr txBox="1">
            <a:spLocks noGrp="1"/>
          </p:cNvSpPr>
          <p:nvPr>
            <p:ph type="sldNum" sz="quarter" idx="8"/>
          </p:nvPr>
        </p:nvSpPr>
        <p:spPr/>
        <p:txBody>
          <a:bodyPr/>
          <a:lstStyle>
            <a:lvl1pPr>
              <a:defRPr>
                <a:solidFill>
                  <a:srgbClr val="FFFFFF"/>
                </a:solidFill>
              </a:defRPr>
            </a:lvl1pPr>
          </a:lstStyle>
          <a:p>
            <a:pPr lvl="0"/>
            <a:r>
              <a:rPr lang="en-US"/>
              <a:t>|   </a:t>
            </a:r>
            <a:fld id="{A7105E88-AC27-4931-991C-3804CDDDF352}" type="slidenum">
              <a:t>‹#›</a:t>
            </a:fld>
            <a:endParaRPr lang="en-US"/>
          </a:p>
        </p:txBody>
      </p:sp>
      <p:pic>
        <p:nvPicPr>
          <p:cNvPr id="7" name="Picture 9" descr="UCAS-Right_aligned-White_box-Keyline-CMYK.eps">
            <a:extLst>
              <a:ext uri="{FF2B5EF4-FFF2-40B4-BE49-F238E27FC236}">
                <a16:creationId xmlns:a16="http://schemas.microsoft.com/office/drawing/2014/main" id="{EEB018EC-67A1-4E3E-B6BB-976C8FE70580}"/>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04C54707-1690-47B9-B266-FBE9308C50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733F178C-70C8-4FA5-AD35-E5DDCC827DC3}"/>
              </a:ext>
            </a:extLst>
          </p:cNvPr>
          <p:cNvSpPr txBox="1">
            <a:spLocks noGrp="1"/>
          </p:cNvSpPr>
          <p:nvPr>
            <p:ph type="body" idx="4294967295"/>
          </p:nvPr>
        </p:nvSpPr>
        <p:spPr>
          <a:xfrm>
            <a:off x="287341"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A36F0DE8-026A-4B1D-BC4F-E0F6A51233AF}"/>
              </a:ext>
            </a:extLst>
          </p:cNvPr>
          <p:cNvSpPr txBox="1">
            <a:spLocks noGrp="1"/>
          </p:cNvSpPr>
          <p:nvPr>
            <p:ph type="body" idx="4294967295"/>
          </p:nvPr>
        </p:nvSpPr>
        <p:spPr>
          <a:xfrm>
            <a:off x="287341"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59058B6-C88B-4C8B-9018-8B560B41426D}"/>
              </a:ext>
            </a:extLst>
          </p:cNvPr>
          <p:cNvSpPr txBox="1">
            <a:spLocks noGrp="1"/>
          </p:cNvSpPr>
          <p:nvPr>
            <p:ph type="body" idx="4294967295"/>
          </p:nvPr>
        </p:nvSpPr>
        <p:spPr>
          <a:xfrm>
            <a:off x="287341"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6A77396-EAAF-4843-B8CD-45D230EF0D33}"/>
              </a:ext>
            </a:extLst>
          </p:cNvPr>
          <p:cNvSpPr txBox="1">
            <a:spLocks noGrp="1"/>
          </p:cNvSpPr>
          <p:nvPr>
            <p:ph type="body" idx="4294967295"/>
          </p:nvPr>
        </p:nvSpPr>
        <p:spPr>
          <a:xfrm>
            <a:off x="287341"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DD67092-3174-46DE-AA96-D5B880F40156}"/>
              </a:ext>
            </a:extLst>
          </p:cNvPr>
          <p:cNvSpPr txBox="1">
            <a:spLocks noGrp="1"/>
          </p:cNvSpPr>
          <p:nvPr>
            <p:ph type="body" idx="4294967295"/>
          </p:nvPr>
        </p:nvSpPr>
        <p:spPr>
          <a:xfrm>
            <a:off x="4567107"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FB4F605C-C287-4341-BE8B-5D7B756D56AD}"/>
              </a:ext>
            </a:extLst>
          </p:cNvPr>
          <p:cNvSpPr txBox="1">
            <a:spLocks noGrp="1"/>
          </p:cNvSpPr>
          <p:nvPr>
            <p:ph type="body" idx="4294967295"/>
          </p:nvPr>
        </p:nvSpPr>
        <p:spPr>
          <a:xfrm>
            <a:off x="4567107"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8D97E0CC-9391-44CD-9D64-BF44787B426C}"/>
              </a:ext>
            </a:extLst>
          </p:cNvPr>
          <p:cNvSpPr txBox="1">
            <a:spLocks noGrp="1"/>
          </p:cNvSpPr>
          <p:nvPr>
            <p:ph type="body" idx="4294967295"/>
          </p:nvPr>
        </p:nvSpPr>
        <p:spPr>
          <a:xfrm>
            <a:off x="4567107"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D2BB0B4-4424-4791-AB40-E1C20A8FE80E}"/>
              </a:ext>
            </a:extLst>
          </p:cNvPr>
          <p:cNvSpPr txBox="1">
            <a:spLocks noGrp="1"/>
          </p:cNvSpPr>
          <p:nvPr>
            <p:ph type="body" idx="4294967295"/>
          </p:nvPr>
        </p:nvSpPr>
        <p:spPr>
          <a:xfrm>
            <a:off x="4567107"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EF02C366-A163-423C-A790-C14FBD44FA03}"/>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8C910FDA-5130-40D8-82B2-E5AFEF05EAE6}"/>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7DE491AF-9830-4B0D-B019-83BB19D7269C}"/>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09DD39FE-143E-4DCE-996D-C3A1735F2FFF}"/>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CFC8B09-FD58-42E0-B9D5-BB8EF35B1057}"/>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10C29A22-EFCD-4855-A24C-2E200EF79018}"/>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4E6295E1-73E4-44E5-AD7B-644D9117C199}"/>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8928209-5446-4AC9-9C53-A34722CF296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86409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genda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1E19C94-C5CA-48F4-A591-B74FB9246F6E}"/>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AB33F0A8-3058-4174-AF28-38ECA9783F0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6428C18F-5E0B-474C-B705-D07163B1F75E}"/>
              </a:ext>
            </a:extLst>
          </p:cNvPr>
          <p:cNvSpPr txBox="1">
            <a:spLocks noGrp="1"/>
          </p:cNvSpPr>
          <p:nvPr>
            <p:ph type="dt" sz="half" idx="7"/>
          </p:nvPr>
        </p:nvSpPr>
        <p:spPr/>
        <p:txBody>
          <a:bodyPr/>
          <a:lstStyle>
            <a:lvl1pPr>
              <a:defRPr>
                <a:solidFill>
                  <a:srgbClr val="FFFFFF"/>
                </a:solidFill>
              </a:defRPr>
            </a:lvl1pPr>
          </a:lstStyle>
          <a:p>
            <a:pPr lvl="0"/>
            <a:fld id="{DBA9C854-76A8-4F12-9670-B59D8D8EEE5E}" type="datetime4">
              <a:rPr lang="en-GB"/>
              <a:pPr lvl="0"/>
              <a:t>23 October 2020</a:t>
            </a:fld>
            <a:endParaRPr lang="en-US"/>
          </a:p>
        </p:txBody>
      </p:sp>
      <p:sp>
        <p:nvSpPr>
          <p:cNvPr id="5" name="Footer Placeholder 4">
            <a:extLst>
              <a:ext uri="{FF2B5EF4-FFF2-40B4-BE49-F238E27FC236}">
                <a16:creationId xmlns:a16="http://schemas.microsoft.com/office/drawing/2014/main" id="{E93D3A00-4CA5-4820-98D0-00D9B743E009}"/>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F56EA05E-1371-403F-9060-3FA57EDFDC79}"/>
              </a:ext>
            </a:extLst>
          </p:cNvPr>
          <p:cNvSpPr txBox="1">
            <a:spLocks noGrp="1"/>
          </p:cNvSpPr>
          <p:nvPr>
            <p:ph type="sldNum" sz="quarter" idx="8"/>
          </p:nvPr>
        </p:nvSpPr>
        <p:spPr/>
        <p:txBody>
          <a:bodyPr/>
          <a:lstStyle>
            <a:lvl1pPr>
              <a:defRPr>
                <a:solidFill>
                  <a:srgbClr val="FFFFFF"/>
                </a:solidFill>
              </a:defRPr>
            </a:lvl1pPr>
          </a:lstStyle>
          <a:p>
            <a:pPr lvl="0"/>
            <a:r>
              <a:rPr lang="en-US"/>
              <a:t>|   </a:t>
            </a:r>
            <a:fld id="{D3872FE5-D100-4BDD-8332-F7B448E5BA53}" type="slidenum">
              <a:t>‹#›</a:t>
            </a:fld>
            <a:endParaRPr lang="en-US"/>
          </a:p>
        </p:txBody>
      </p:sp>
      <p:pic>
        <p:nvPicPr>
          <p:cNvPr id="7" name="Picture 9" descr="UCAS-Right_aligned-White_box-Keyline-CMYK.eps">
            <a:extLst>
              <a:ext uri="{FF2B5EF4-FFF2-40B4-BE49-F238E27FC236}">
                <a16:creationId xmlns:a16="http://schemas.microsoft.com/office/drawing/2014/main" id="{8806413E-A486-4AEE-B2A5-C9824E02C89C}"/>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3AF0E8C1-0F9D-4E0E-995F-B56D84661D94}"/>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F8A3CCE1-03D1-4559-8CB5-B8174BD283CE}"/>
              </a:ext>
            </a:extLst>
          </p:cNvPr>
          <p:cNvSpPr txBox="1">
            <a:spLocks noGrp="1"/>
          </p:cNvSpPr>
          <p:nvPr>
            <p:ph type="body" idx="4294967295"/>
          </p:nvPr>
        </p:nvSpPr>
        <p:spPr>
          <a:xfrm>
            <a:off x="287341"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57846CC-B583-4640-A6FA-FCED506ED0D1}"/>
              </a:ext>
            </a:extLst>
          </p:cNvPr>
          <p:cNvSpPr txBox="1">
            <a:spLocks noGrp="1"/>
          </p:cNvSpPr>
          <p:nvPr>
            <p:ph type="body" idx="4294967295"/>
          </p:nvPr>
        </p:nvSpPr>
        <p:spPr>
          <a:xfrm>
            <a:off x="287341"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AB4C269-AB0E-4FC5-822D-BCE4482818AF}"/>
              </a:ext>
            </a:extLst>
          </p:cNvPr>
          <p:cNvSpPr txBox="1">
            <a:spLocks noGrp="1"/>
          </p:cNvSpPr>
          <p:nvPr>
            <p:ph type="body" idx="4294967295"/>
          </p:nvPr>
        </p:nvSpPr>
        <p:spPr>
          <a:xfrm>
            <a:off x="287341"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0FB57B7B-8690-475E-B14C-90E16FBA0D2E}"/>
              </a:ext>
            </a:extLst>
          </p:cNvPr>
          <p:cNvSpPr txBox="1">
            <a:spLocks noGrp="1"/>
          </p:cNvSpPr>
          <p:nvPr>
            <p:ph type="body" idx="4294967295"/>
          </p:nvPr>
        </p:nvSpPr>
        <p:spPr>
          <a:xfrm>
            <a:off x="287341"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C9ACDE4D-B779-41B6-AA49-0DF30E985832}"/>
              </a:ext>
            </a:extLst>
          </p:cNvPr>
          <p:cNvSpPr txBox="1">
            <a:spLocks noGrp="1"/>
          </p:cNvSpPr>
          <p:nvPr>
            <p:ph type="body" idx="4294967295"/>
          </p:nvPr>
        </p:nvSpPr>
        <p:spPr>
          <a:xfrm>
            <a:off x="4567107"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C05C773D-90BE-4C3F-AC1E-DE62C9304716}"/>
              </a:ext>
            </a:extLst>
          </p:cNvPr>
          <p:cNvSpPr txBox="1">
            <a:spLocks noGrp="1"/>
          </p:cNvSpPr>
          <p:nvPr>
            <p:ph type="body" idx="4294967295"/>
          </p:nvPr>
        </p:nvSpPr>
        <p:spPr>
          <a:xfrm>
            <a:off x="4567107"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6D146AC8-9D84-4128-AF4A-A79E73E60D10}"/>
              </a:ext>
            </a:extLst>
          </p:cNvPr>
          <p:cNvSpPr txBox="1">
            <a:spLocks noGrp="1"/>
          </p:cNvSpPr>
          <p:nvPr>
            <p:ph type="body" idx="4294967295"/>
          </p:nvPr>
        </p:nvSpPr>
        <p:spPr>
          <a:xfrm>
            <a:off x="4567107"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E9AF025-D20E-47EB-ADC0-93BF5278112D}"/>
              </a:ext>
            </a:extLst>
          </p:cNvPr>
          <p:cNvSpPr txBox="1">
            <a:spLocks noGrp="1"/>
          </p:cNvSpPr>
          <p:nvPr>
            <p:ph type="body" idx="4294967295"/>
          </p:nvPr>
        </p:nvSpPr>
        <p:spPr>
          <a:xfrm>
            <a:off x="4567107"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B1C59198-D7E2-41B0-958A-126F6A9BF06D}"/>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AC4E11CF-2EF9-4CF5-A535-0A59A8E8D090}"/>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F8FC86D2-E4CD-4A49-922B-A17B2A4BDA42}"/>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2112F02-D615-46D6-9089-C5302FD4378D}"/>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2777335-9BDE-42BA-88C1-00ECAC448792}"/>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76EE17DE-12A9-42E6-A6F6-F73BBC5E5E93}"/>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3B1585B-2EDC-4958-8FDD-0DD529551D0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65F5C9E-0B1C-4615-AF33-C8771339E78B}"/>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59229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FF645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AD8C6C-DCC1-4207-9F45-AB75AA4AEA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D0580AE7-D1C8-44D2-B65D-47AE81E7B6F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2180D98-2500-498C-A7FE-E379A50ED27D}"/>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C1472AC9-16B5-4ED6-B1E2-737D5F4C2A88}"/>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370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rgbClr val="FBC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605-D148-4CCC-950D-F9BA742A5E3E}"/>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3" name="Text Placeholder 2">
            <a:extLst>
              <a:ext uri="{FF2B5EF4-FFF2-40B4-BE49-F238E27FC236}">
                <a16:creationId xmlns:a16="http://schemas.microsoft.com/office/drawing/2014/main" id="{83FE4DB2-824A-46E5-9EE2-E3100DD6D1A9}"/>
              </a:ext>
            </a:extLst>
          </p:cNvPr>
          <p:cNvSpPr txBox="1">
            <a:spLocks noGrp="1"/>
          </p:cNvSpPr>
          <p:nvPr>
            <p:ph type="body" idx="1"/>
          </p:nvPr>
        </p:nvSpPr>
        <p:spPr>
          <a:xfrm>
            <a:off x="287341" y="2937290"/>
            <a:ext cx="8223254" cy="1629945"/>
          </a:xfrm>
        </p:spPr>
        <p:txBody>
          <a:bodyPr/>
          <a:lstStyle>
            <a:lvl1pPr marL="0" indent="0">
              <a:buNone/>
              <a:defRPr sz="1800"/>
            </a:lvl1pPr>
          </a:lstStyle>
          <a:p>
            <a:pPr lvl="0"/>
            <a:r>
              <a:rPr lang="en-US"/>
              <a:t>Click to edit Master text styles</a:t>
            </a:r>
          </a:p>
        </p:txBody>
      </p:sp>
      <p:sp>
        <p:nvSpPr>
          <p:cNvPr id="4" name="Rectangle 9">
            <a:extLst>
              <a:ext uri="{FF2B5EF4-FFF2-40B4-BE49-F238E27FC236}">
                <a16:creationId xmlns:a16="http://schemas.microsoft.com/office/drawing/2014/main" id="{B13AF2AD-85AC-4167-9869-9BD87D24BA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4" descr="UCAS-Right_aligned-White_box-Keyline-CMYK.eps">
            <a:extLst>
              <a:ext uri="{FF2B5EF4-FFF2-40B4-BE49-F238E27FC236}">
                <a16:creationId xmlns:a16="http://schemas.microsoft.com/office/drawing/2014/main" id="{B59CCE73-0BB9-474D-B87E-518F5FB7254F}"/>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294310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53989050-8C3F-4625-BF86-0B43E21F32CE}"/>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B09E6AB8-D41E-4292-A94B-8DA251ACE073}"/>
              </a:ext>
            </a:extLst>
          </p:cNvPr>
          <p:cNvSpPr/>
          <p:nvPr/>
        </p:nvSpPr>
        <p:spPr>
          <a:xfrm>
            <a:off x="295177" y="555626"/>
            <a:ext cx="4958141" cy="4016373"/>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DB5E4AD1-F38F-4F55-B6A2-3DAEDCE84AA7}"/>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6DBD5638-BCF6-4399-9A34-09781C8629B3}"/>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3F5CF3C6-90BB-46B7-8751-E147C043E75F}"/>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60494720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rgbClr val="5DB88D"/>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98D410B-7504-4C4D-B47F-450FCD1D8EA2}"/>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8BBA02C9-5ABC-450B-B714-5021EC0A25D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53993E71-DCB5-4F52-A688-001AC10458B2}"/>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540A6D01-E5B6-44A7-AF3C-4BE7B38EA78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46829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rgbClr val="3B92D9"/>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D0A6595-C2A3-4CEA-87D8-7C1CF0A90F3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506F8902-B241-40DF-A3FA-071A8210E563}"/>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F3FA3B8-4142-4311-89A2-F8D5D4C01265}"/>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0CA0174A-2B56-497D-B5F4-A7310CC6DBDD}"/>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2221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3BC0C7"/>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B2455-86F1-4F0B-93D7-AEAF3CE0519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F93B6699-47AC-4016-A7CD-BE0A01BD61B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1C2A154B-F44E-44A6-95E7-E396BAFD1326}"/>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90A92623-8309-4C33-A6D9-5D15F09F7680}"/>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05349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rgbClr val="836CD8"/>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24BF6D6-EAD2-4B34-BCC1-9BA3994A75B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7F5F7348-8599-4204-A54E-D069FBAFDB3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EF957A8D-C0BA-49F2-9E97-20952DF265BB}"/>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863ED5CC-3F9B-4B28-9C9D-ED9D5930DE4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1280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9E45274-48B8-4B25-AEF2-46605F2CE64A}"/>
              </a:ext>
            </a:extLst>
          </p:cNvPr>
          <p:cNvSpPr/>
          <p:nvPr/>
        </p:nvSpPr>
        <p:spPr>
          <a:xfrm>
            <a:off x="438610" y="349501"/>
            <a:ext cx="788020" cy="9832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0EFC7152-2C89-4166-9EA9-7EC990D6FE6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CFC59339-C7FF-4EAF-95FD-72F2A55D31D1}"/>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F627CFDC-6C40-4CFA-9896-4B0AAB02518A}"/>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231365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8">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8BFDB05-E9E3-43A8-922E-984B8D9B12C7}"/>
              </a:ext>
            </a:extLst>
          </p:cNvPr>
          <p:cNvSpPr/>
          <p:nvPr/>
        </p:nvSpPr>
        <p:spPr>
          <a:xfrm>
            <a:off x="438610" y="349501"/>
            <a:ext cx="788020" cy="9832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DA920C8-9562-4374-AFB7-17EA2626715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007CF3C-4818-4C8A-A4AB-F8B088536D0A}"/>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2A974FD4-A45A-405B-8F8A-2A303C1A0B83}"/>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115987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9">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1060CE1-A3F3-4C99-ACF3-DC50F4D65EAC}"/>
              </a:ext>
            </a:extLst>
          </p:cNvPr>
          <p:cNvSpPr/>
          <p:nvPr/>
        </p:nvSpPr>
        <p:spPr>
          <a:xfrm>
            <a:off x="438610" y="349501"/>
            <a:ext cx="788020" cy="9832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52F96D7-E976-463F-A060-FEABBCA7FDB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B5269E4-87F2-4C74-8EC6-A3BB1BBC5594}"/>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9B8B44E1-284B-4B69-BBE2-C9CCF2677BF6}"/>
              </a:ext>
            </a:extLst>
          </p:cNvPr>
          <p:cNvSpPr txBox="1">
            <a:spLocks noGrp="1"/>
          </p:cNvSpPr>
          <p:nvPr>
            <p:ph type="body" idx="4294967295"/>
          </p:nvPr>
        </p:nvSpPr>
        <p:spPr>
          <a:xfrm>
            <a:off x="287341" y="2937290"/>
            <a:ext cx="8223254" cy="1629945"/>
          </a:xfrm>
        </p:spPr>
        <p:txBody>
          <a:bodyPr/>
          <a:lstStyle>
            <a:lvl1pPr marL="0" indent="0">
              <a:buNone/>
              <a:defRPr sz="1800">
                <a:solidFill>
                  <a:srgbClr val="5DB88D"/>
                </a:solidFill>
              </a:defRPr>
            </a:lvl1pPr>
          </a:lstStyle>
          <a:p>
            <a:pPr lvl="0"/>
            <a:r>
              <a:rPr lang="en-US"/>
              <a:t>Click to edit Master text styles</a:t>
            </a:r>
          </a:p>
        </p:txBody>
      </p:sp>
    </p:spTree>
    <p:extLst>
      <p:ext uri="{BB962C8B-B14F-4D97-AF65-F5344CB8AC3E}">
        <p14:creationId xmlns:p14="http://schemas.microsoft.com/office/powerpoint/2010/main" val="327302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0B0EEA3-96D4-4727-990B-2CEB2C976A49}"/>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4805267C-B389-4D9F-9C5E-87F35612645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1519B8D3-8C20-44D8-80E7-1A8BDBD74651}"/>
              </a:ext>
            </a:extLst>
          </p:cNvPr>
          <p:cNvSpPr txBox="1">
            <a:spLocks noGrp="1"/>
          </p:cNvSpPr>
          <p:nvPr>
            <p:ph idx="1"/>
          </p:nvPr>
        </p:nvSpPr>
        <p:spPr>
          <a:xfrm>
            <a:off x="287341"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6E1FB8F-71AE-44D2-9FC2-4D26CBE58552}"/>
              </a:ext>
            </a:extLst>
          </p:cNvPr>
          <p:cNvSpPr txBox="1">
            <a:spLocks noGrp="1"/>
          </p:cNvSpPr>
          <p:nvPr>
            <p:ph idx="2"/>
          </p:nvPr>
        </p:nvSpPr>
        <p:spPr>
          <a:xfrm>
            <a:off x="4572000"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40E4D2D-8B9E-4ECA-A157-A742196882DD}"/>
              </a:ext>
            </a:extLst>
          </p:cNvPr>
          <p:cNvSpPr txBox="1">
            <a:spLocks noGrp="1"/>
          </p:cNvSpPr>
          <p:nvPr>
            <p:ph type="dt" sz="half" idx="7"/>
          </p:nvPr>
        </p:nvSpPr>
        <p:spPr/>
        <p:txBody>
          <a:bodyPr/>
          <a:lstStyle>
            <a:lvl1pPr>
              <a:defRPr/>
            </a:lvl1pPr>
          </a:lstStyle>
          <a:p>
            <a:pPr lvl="0"/>
            <a:fld id="{0FB05BB0-1772-4A29-98EC-2AC0527E7015}" type="datetime4">
              <a:rPr lang="en-GB"/>
              <a:pPr lvl="0"/>
              <a:t>23 October 2020</a:t>
            </a:fld>
            <a:endParaRPr lang="en-US"/>
          </a:p>
        </p:txBody>
      </p:sp>
      <p:sp>
        <p:nvSpPr>
          <p:cNvPr id="7" name="Slide Number Placeholder 5">
            <a:extLst>
              <a:ext uri="{FF2B5EF4-FFF2-40B4-BE49-F238E27FC236}">
                <a16:creationId xmlns:a16="http://schemas.microsoft.com/office/drawing/2014/main" id="{41ACD910-ECC8-49F6-B434-55799469A609}"/>
              </a:ext>
            </a:extLst>
          </p:cNvPr>
          <p:cNvSpPr txBox="1">
            <a:spLocks noGrp="1"/>
          </p:cNvSpPr>
          <p:nvPr>
            <p:ph type="sldNum" sz="quarter" idx="8"/>
          </p:nvPr>
        </p:nvSpPr>
        <p:spPr/>
        <p:txBody>
          <a:bodyPr/>
          <a:lstStyle>
            <a:lvl1pPr>
              <a:defRPr/>
            </a:lvl1pPr>
          </a:lstStyle>
          <a:p>
            <a:pPr lvl="0"/>
            <a:r>
              <a:rPr lang="en-US"/>
              <a:t>|   </a:t>
            </a:r>
            <a:fld id="{AF87C164-551A-4301-8763-133D1F670232}" type="slidenum">
              <a:t>‹#›</a:t>
            </a:fld>
            <a:endParaRPr lang="en-US"/>
          </a:p>
        </p:txBody>
      </p:sp>
      <p:sp>
        <p:nvSpPr>
          <p:cNvPr id="8" name="Footer Placeholder 4">
            <a:extLst>
              <a:ext uri="{FF2B5EF4-FFF2-40B4-BE49-F238E27FC236}">
                <a16:creationId xmlns:a16="http://schemas.microsoft.com/office/drawing/2014/main" id="{1DC7D920-DA56-47A0-A7E8-43FC22A130B0}"/>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646916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6DC91B-5950-4769-958F-A018A53FF297}"/>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D73651B-5149-4EB6-A072-FE1733E3AC8E}"/>
              </a:ext>
            </a:extLst>
          </p:cNvPr>
          <p:cNvSpPr txBox="1">
            <a:spLocks noGrp="1"/>
          </p:cNvSpPr>
          <p:nvPr>
            <p:ph type="title"/>
          </p:nvPr>
        </p:nvSpPr>
        <p:spPr>
          <a:xfrm>
            <a:off x="287341" y="555626"/>
            <a:ext cx="8229206" cy="1079504"/>
          </a:xfrm>
        </p:spPr>
        <p:txBody>
          <a:bodyPr/>
          <a:lstStyle>
            <a:lvl1pPr>
              <a:defRPr/>
            </a:lvl1pPr>
          </a:lstStyle>
          <a:p>
            <a:pPr lvl="0"/>
            <a:r>
              <a:rPr lang="en-GB"/>
              <a:t>Click to edit </a:t>
            </a:r>
            <a:br>
              <a:rPr lang="en-GB"/>
            </a:br>
            <a:r>
              <a:rPr lang="en-GB"/>
              <a:t>Master title style</a:t>
            </a:r>
            <a:endParaRPr lang="en-US"/>
          </a:p>
        </p:txBody>
      </p:sp>
      <p:sp>
        <p:nvSpPr>
          <p:cNvPr id="4" name="Text Placeholder 2">
            <a:extLst>
              <a:ext uri="{FF2B5EF4-FFF2-40B4-BE49-F238E27FC236}">
                <a16:creationId xmlns:a16="http://schemas.microsoft.com/office/drawing/2014/main" id="{409697A8-AB0B-4D6B-A806-44AF6122BB9A}"/>
              </a:ext>
            </a:extLst>
          </p:cNvPr>
          <p:cNvSpPr txBox="1">
            <a:spLocks noGrp="1"/>
          </p:cNvSpPr>
          <p:nvPr>
            <p:ph type="body" idx="1"/>
          </p:nvPr>
        </p:nvSpPr>
        <p:spPr>
          <a:xfrm>
            <a:off x="287341" y="1779586"/>
            <a:ext cx="3868341" cy="410885"/>
          </a:xfrm>
        </p:spPr>
        <p:txBody>
          <a:bodyPr anchor="b"/>
          <a:lstStyle>
            <a:lvl1pPr marL="0" indent="0">
              <a:buNone/>
              <a:defRPr sz="1800" b="1">
                <a:solidFill>
                  <a:srgbClr val="FF645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37608B59-2ACA-48C9-BB2E-D368C043204D}"/>
              </a:ext>
            </a:extLst>
          </p:cNvPr>
          <p:cNvSpPr txBox="1">
            <a:spLocks noGrp="1"/>
          </p:cNvSpPr>
          <p:nvPr>
            <p:ph idx="2"/>
          </p:nvPr>
        </p:nvSpPr>
        <p:spPr>
          <a:xfrm>
            <a:off x="287341" y="2255047"/>
            <a:ext cx="3868341"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C420FD88-0E23-4DB5-8401-53BDDAC8A2F6}"/>
              </a:ext>
            </a:extLst>
          </p:cNvPr>
          <p:cNvSpPr txBox="1">
            <a:spLocks noGrp="1"/>
          </p:cNvSpPr>
          <p:nvPr>
            <p:ph type="body" idx="3"/>
          </p:nvPr>
        </p:nvSpPr>
        <p:spPr>
          <a:xfrm>
            <a:off x="4572000" y="1779586"/>
            <a:ext cx="3887388" cy="410885"/>
          </a:xfrm>
        </p:spPr>
        <p:txBody>
          <a:bodyPr anchor="b"/>
          <a:lstStyle>
            <a:lvl1pPr marL="0" indent="0">
              <a:buNone/>
              <a:defRPr sz="1800" b="1">
                <a:solidFill>
                  <a:srgbClr val="FF6451"/>
                </a:solidFill>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F6F40401-E5C7-42D5-8E96-9955E78B8940}"/>
              </a:ext>
            </a:extLst>
          </p:cNvPr>
          <p:cNvSpPr txBox="1">
            <a:spLocks noGrp="1"/>
          </p:cNvSpPr>
          <p:nvPr>
            <p:ph idx="4"/>
          </p:nvPr>
        </p:nvSpPr>
        <p:spPr>
          <a:xfrm>
            <a:off x="4572000" y="2255038"/>
            <a:ext cx="3944538"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2879161-BAE3-4052-BEDA-C09DC0FAA445}"/>
              </a:ext>
            </a:extLst>
          </p:cNvPr>
          <p:cNvSpPr txBox="1">
            <a:spLocks noGrp="1"/>
          </p:cNvSpPr>
          <p:nvPr>
            <p:ph type="dt" sz="half" idx="7"/>
          </p:nvPr>
        </p:nvSpPr>
        <p:spPr/>
        <p:txBody>
          <a:bodyPr/>
          <a:lstStyle>
            <a:lvl1pPr>
              <a:defRPr>
                <a:solidFill>
                  <a:srgbClr val="FFFFFF"/>
                </a:solidFill>
              </a:defRPr>
            </a:lvl1pPr>
          </a:lstStyle>
          <a:p>
            <a:pPr lvl="0"/>
            <a:fld id="{E60CF08F-5AAB-4B4A-843F-4E9B018DF676}" type="datetime4">
              <a:rPr lang="en-GB"/>
              <a:pPr lvl="0"/>
              <a:t>23 October 2020</a:t>
            </a:fld>
            <a:endParaRPr lang="en-US"/>
          </a:p>
        </p:txBody>
      </p:sp>
      <p:sp>
        <p:nvSpPr>
          <p:cNvPr id="9" name="Slide Number Placeholder 5">
            <a:extLst>
              <a:ext uri="{FF2B5EF4-FFF2-40B4-BE49-F238E27FC236}">
                <a16:creationId xmlns:a16="http://schemas.microsoft.com/office/drawing/2014/main" id="{0694121C-D1D9-400D-BAFF-FFB9682CB5E3}"/>
              </a:ext>
            </a:extLst>
          </p:cNvPr>
          <p:cNvSpPr txBox="1">
            <a:spLocks noGrp="1"/>
          </p:cNvSpPr>
          <p:nvPr>
            <p:ph type="sldNum" sz="quarter" idx="8"/>
          </p:nvPr>
        </p:nvSpPr>
        <p:spPr/>
        <p:txBody>
          <a:bodyPr/>
          <a:lstStyle>
            <a:lvl1pPr>
              <a:defRPr>
                <a:solidFill>
                  <a:srgbClr val="FFFFFF"/>
                </a:solidFill>
              </a:defRPr>
            </a:lvl1pPr>
          </a:lstStyle>
          <a:p>
            <a:pPr lvl="0"/>
            <a:r>
              <a:rPr lang="en-US"/>
              <a:t>|   </a:t>
            </a:r>
            <a:fld id="{CC9FB162-ADDA-426F-BF64-1DBAAC59B530}" type="slidenum">
              <a:t>‹#›</a:t>
            </a:fld>
            <a:endParaRPr lang="en-US"/>
          </a:p>
        </p:txBody>
      </p:sp>
      <p:sp>
        <p:nvSpPr>
          <p:cNvPr id="10" name="Footer Placeholder 4">
            <a:extLst>
              <a:ext uri="{FF2B5EF4-FFF2-40B4-BE49-F238E27FC236}">
                <a16:creationId xmlns:a16="http://schemas.microsoft.com/office/drawing/2014/main" id="{DA597810-88C7-439D-9CA2-4D7A64D66175}"/>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528674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2437B8-DB97-4BDA-8B68-AFC83E22F48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573AC2E8-1C8C-4CEF-A05E-8044EEB2576E}"/>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4246DCE8-5ECE-4317-9A0E-79C205A23284}"/>
              </a:ext>
            </a:extLst>
          </p:cNvPr>
          <p:cNvSpPr txBox="1">
            <a:spLocks noGrp="1"/>
          </p:cNvSpPr>
          <p:nvPr>
            <p:ph type="dt" sz="half" idx="7"/>
          </p:nvPr>
        </p:nvSpPr>
        <p:spPr/>
        <p:txBody>
          <a:bodyPr/>
          <a:lstStyle>
            <a:lvl1pPr>
              <a:defRPr>
                <a:solidFill>
                  <a:srgbClr val="FFFFFF"/>
                </a:solidFill>
              </a:defRPr>
            </a:lvl1pPr>
          </a:lstStyle>
          <a:p>
            <a:pPr lvl="0"/>
            <a:fld id="{4B1D948C-0A00-4622-8723-89F7717FE3C2}" type="datetime4">
              <a:rPr lang="en-GB"/>
              <a:pPr lvl="0"/>
              <a:t>23 October 2020</a:t>
            </a:fld>
            <a:endParaRPr lang="en-US"/>
          </a:p>
        </p:txBody>
      </p:sp>
      <p:sp>
        <p:nvSpPr>
          <p:cNvPr id="5" name="Slide Number Placeholder 5">
            <a:extLst>
              <a:ext uri="{FF2B5EF4-FFF2-40B4-BE49-F238E27FC236}">
                <a16:creationId xmlns:a16="http://schemas.microsoft.com/office/drawing/2014/main" id="{DABDC28D-7379-4375-A5CA-6AF6E674051E}"/>
              </a:ext>
            </a:extLst>
          </p:cNvPr>
          <p:cNvSpPr txBox="1">
            <a:spLocks noGrp="1"/>
          </p:cNvSpPr>
          <p:nvPr>
            <p:ph type="sldNum" sz="quarter" idx="8"/>
          </p:nvPr>
        </p:nvSpPr>
        <p:spPr/>
        <p:txBody>
          <a:bodyPr/>
          <a:lstStyle>
            <a:lvl1pPr>
              <a:defRPr>
                <a:solidFill>
                  <a:srgbClr val="FFFFFF"/>
                </a:solidFill>
              </a:defRPr>
            </a:lvl1pPr>
          </a:lstStyle>
          <a:p>
            <a:pPr lvl="0"/>
            <a:r>
              <a:rPr lang="en-US"/>
              <a:t>|   </a:t>
            </a:r>
            <a:fld id="{2D10CD67-31B9-4DAF-BE12-FDF6480526F8}" type="slidenum">
              <a:t>‹#›</a:t>
            </a:fld>
            <a:endParaRPr lang="en-US"/>
          </a:p>
        </p:txBody>
      </p:sp>
      <p:sp>
        <p:nvSpPr>
          <p:cNvPr id="6" name="Footer Placeholder 4">
            <a:extLst>
              <a:ext uri="{FF2B5EF4-FFF2-40B4-BE49-F238E27FC236}">
                <a16:creationId xmlns:a16="http://schemas.microsoft.com/office/drawing/2014/main" id="{E3077B4B-E652-48E2-BAE7-8567F33629F8}"/>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18503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295177" y="555626"/>
            <a:ext cx="4958141" cy="4016373"/>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01107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23CCC3-45A5-4034-B434-CCAB7785572E}"/>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3530A33D-AD30-447F-A814-96794A2178E5}"/>
              </a:ext>
            </a:extLst>
          </p:cNvPr>
          <p:cNvSpPr txBox="1">
            <a:spLocks noGrp="1"/>
          </p:cNvSpPr>
          <p:nvPr>
            <p:ph type="dt" sz="half" idx="7"/>
          </p:nvPr>
        </p:nvSpPr>
        <p:spPr/>
        <p:txBody>
          <a:bodyPr/>
          <a:lstStyle>
            <a:lvl1pPr>
              <a:defRPr/>
            </a:lvl1pPr>
          </a:lstStyle>
          <a:p>
            <a:pPr lvl="0"/>
            <a:fld id="{626889BE-DA19-43C5-BE9B-1EEF77443416}" type="datetime4">
              <a:rPr lang="en-GB"/>
              <a:pPr lvl="0"/>
              <a:t>23 October 2020</a:t>
            </a:fld>
            <a:endParaRPr lang="en-US"/>
          </a:p>
        </p:txBody>
      </p:sp>
      <p:sp>
        <p:nvSpPr>
          <p:cNvPr id="4" name="Slide Number Placeholder 5">
            <a:extLst>
              <a:ext uri="{FF2B5EF4-FFF2-40B4-BE49-F238E27FC236}">
                <a16:creationId xmlns:a16="http://schemas.microsoft.com/office/drawing/2014/main" id="{0E6E0EC6-CDF9-454C-855E-824BEB2BE3E1}"/>
              </a:ext>
            </a:extLst>
          </p:cNvPr>
          <p:cNvSpPr txBox="1">
            <a:spLocks noGrp="1"/>
          </p:cNvSpPr>
          <p:nvPr>
            <p:ph type="sldNum" sz="quarter" idx="8"/>
          </p:nvPr>
        </p:nvSpPr>
        <p:spPr/>
        <p:txBody>
          <a:bodyPr/>
          <a:lstStyle>
            <a:lvl1pPr>
              <a:defRPr/>
            </a:lvl1pPr>
          </a:lstStyle>
          <a:p>
            <a:pPr lvl="0"/>
            <a:r>
              <a:rPr lang="en-US"/>
              <a:t>|   </a:t>
            </a:r>
            <a:fld id="{65BA728C-61AA-4A1B-B5BE-2EC35FD98C68}" type="slidenum">
              <a:t>‹#›</a:t>
            </a:fld>
            <a:endParaRPr lang="en-US"/>
          </a:p>
        </p:txBody>
      </p:sp>
      <p:sp>
        <p:nvSpPr>
          <p:cNvPr id="5" name="Footer Placeholder 4">
            <a:extLst>
              <a:ext uri="{FF2B5EF4-FFF2-40B4-BE49-F238E27FC236}">
                <a16:creationId xmlns:a16="http://schemas.microsoft.com/office/drawing/2014/main" id="{8A2E7734-0EB5-4F63-9D66-28DECE72CE48}"/>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25803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8573D42-AFCF-433C-9081-84977AD41A82}"/>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CDC7E1C-DB00-40D7-931A-362B117BA122}"/>
              </a:ext>
            </a:extLst>
          </p:cNvPr>
          <p:cNvSpPr txBox="1">
            <a:spLocks noGrp="1"/>
          </p:cNvSpPr>
          <p:nvPr>
            <p:ph type="dt" sz="half" idx="7"/>
          </p:nvPr>
        </p:nvSpPr>
        <p:spPr/>
        <p:txBody>
          <a:bodyPr/>
          <a:lstStyle>
            <a:lvl1pPr>
              <a:defRPr>
                <a:solidFill>
                  <a:srgbClr val="FFFFFF"/>
                </a:solidFill>
              </a:defRPr>
            </a:lvl1pPr>
          </a:lstStyle>
          <a:p>
            <a:pPr lvl="0"/>
            <a:fld id="{51B4AA44-1EEC-41DE-8CE3-A586216BBFAC}" type="datetime4">
              <a:rPr lang="en-GB"/>
              <a:pPr lvl="0"/>
              <a:t>23 October 2020</a:t>
            </a:fld>
            <a:endParaRPr lang="en-US"/>
          </a:p>
        </p:txBody>
      </p:sp>
      <p:sp>
        <p:nvSpPr>
          <p:cNvPr id="4" name="Slide Number Placeholder 5">
            <a:extLst>
              <a:ext uri="{FF2B5EF4-FFF2-40B4-BE49-F238E27FC236}">
                <a16:creationId xmlns:a16="http://schemas.microsoft.com/office/drawing/2014/main" id="{06BCDEFB-7F32-445B-9E97-356477436A4E}"/>
              </a:ext>
            </a:extLst>
          </p:cNvPr>
          <p:cNvSpPr txBox="1">
            <a:spLocks noGrp="1"/>
          </p:cNvSpPr>
          <p:nvPr>
            <p:ph type="sldNum" sz="quarter" idx="8"/>
          </p:nvPr>
        </p:nvSpPr>
        <p:spPr/>
        <p:txBody>
          <a:bodyPr/>
          <a:lstStyle>
            <a:lvl1pPr>
              <a:defRPr>
                <a:solidFill>
                  <a:srgbClr val="FFFFFF"/>
                </a:solidFill>
              </a:defRPr>
            </a:lvl1pPr>
          </a:lstStyle>
          <a:p>
            <a:pPr lvl="0"/>
            <a:r>
              <a:rPr lang="en-US"/>
              <a:t>|   </a:t>
            </a:r>
            <a:fld id="{5B31D524-A3A8-45B9-9372-3D58507746DB}" type="slidenum">
              <a:t>‹#›</a:t>
            </a:fld>
            <a:endParaRPr lang="en-US"/>
          </a:p>
        </p:txBody>
      </p:sp>
      <p:sp>
        <p:nvSpPr>
          <p:cNvPr id="5" name="Footer Placeholder 4">
            <a:extLst>
              <a:ext uri="{FF2B5EF4-FFF2-40B4-BE49-F238E27FC236}">
                <a16:creationId xmlns:a16="http://schemas.microsoft.com/office/drawing/2014/main" id="{93A499B5-6410-4ED7-B5FA-75EE022CD3E3}"/>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793811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23 October 2020</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134390665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7C20E3-7E77-4C04-BCEF-F1A9CAB218EA}"/>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58797484-16F0-43CF-B9E1-B4D04D2DEDC1}"/>
              </a:ext>
            </a:extLst>
          </p:cNvPr>
          <p:cNvSpPr txBox="1">
            <a:spLocks noGrp="1"/>
          </p:cNvSpPr>
          <p:nvPr>
            <p:ph type="dt" sz="half" idx="7"/>
          </p:nvPr>
        </p:nvSpPr>
        <p:spPr/>
        <p:txBody>
          <a:bodyPr/>
          <a:lstStyle>
            <a:lvl1pPr>
              <a:defRPr/>
            </a:lvl1pPr>
          </a:lstStyle>
          <a:p>
            <a:pPr lvl="0"/>
            <a:fld id="{5D56E5EF-42D1-45E5-8294-4F414225BB5B}" type="datetime4">
              <a:rPr lang="en-GB"/>
              <a:pPr lvl="0"/>
              <a:t>23 October 2020</a:t>
            </a:fld>
            <a:endParaRPr lang="en-US"/>
          </a:p>
        </p:txBody>
      </p:sp>
      <p:sp>
        <p:nvSpPr>
          <p:cNvPr id="4" name="Slide Number Placeholder 5">
            <a:extLst>
              <a:ext uri="{FF2B5EF4-FFF2-40B4-BE49-F238E27FC236}">
                <a16:creationId xmlns:a16="http://schemas.microsoft.com/office/drawing/2014/main" id="{5A4ECE9A-9498-45D1-9400-734A2258F1AC}"/>
              </a:ext>
            </a:extLst>
          </p:cNvPr>
          <p:cNvSpPr txBox="1">
            <a:spLocks noGrp="1"/>
          </p:cNvSpPr>
          <p:nvPr>
            <p:ph type="sldNum" sz="quarter" idx="8"/>
          </p:nvPr>
        </p:nvSpPr>
        <p:spPr/>
        <p:txBody>
          <a:bodyPr/>
          <a:lstStyle>
            <a:lvl1pPr>
              <a:defRPr/>
            </a:lvl1pPr>
          </a:lstStyle>
          <a:p>
            <a:pPr lvl="0"/>
            <a:r>
              <a:rPr lang="en-US"/>
              <a:t>|   </a:t>
            </a:r>
            <a:fld id="{D81433D9-40B5-47C2-BC9E-38B8662561C1}" type="slidenum">
              <a:t>‹#›</a:t>
            </a:fld>
            <a:endParaRPr lang="en-US"/>
          </a:p>
        </p:txBody>
      </p:sp>
      <p:sp>
        <p:nvSpPr>
          <p:cNvPr id="5" name="Footer Placeholder 4">
            <a:extLst>
              <a:ext uri="{FF2B5EF4-FFF2-40B4-BE49-F238E27FC236}">
                <a16:creationId xmlns:a16="http://schemas.microsoft.com/office/drawing/2014/main" id="{DB2BBFEB-83D3-489A-8A64-EC66CDFAD675}"/>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3545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20A124-BB10-4E4F-8515-76AA8AC7980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CFEB729-1285-4DC3-8784-68358D22AEEB}"/>
              </a:ext>
            </a:extLst>
          </p:cNvPr>
          <p:cNvSpPr txBox="1">
            <a:spLocks noGrp="1"/>
          </p:cNvSpPr>
          <p:nvPr>
            <p:ph type="dt" sz="half" idx="7"/>
          </p:nvPr>
        </p:nvSpPr>
        <p:spPr/>
        <p:txBody>
          <a:bodyPr/>
          <a:lstStyle>
            <a:lvl1pPr>
              <a:defRPr/>
            </a:lvl1pPr>
          </a:lstStyle>
          <a:p>
            <a:pPr lvl="0"/>
            <a:fld id="{933A3952-30D7-43AA-B5E4-C3E2DEEE9052}" type="datetime4">
              <a:rPr lang="en-GB"/>
              <a:pPr lvl="0"/>
              <a:t>23 October 2020</a:t>
            </a:fld>
            <a:endParaRPr lang="en-US"/>
          </a:p>
        </p:txBody>
      </p:sp>
      <p:sp>
        <p:nvSpPr>
          <p:cNvPr id="4" name="Slide Number Placeholder 5">
            <a:extLst>
              <a:ext uri="{FF2B5EF4-FFF2-40B4-BE49-F238E27FC236}">
                <a16:creationId xmlns:a16="http://schemas.microsoft.com/office/drawing/2014/main" id="{6E0C0FD6-D706-45B4-B2BA-CEA5CB314FDD}"/>
              </a:ext>
            </a:extLst>
          </p:cNvPr>
          <p:cNvSpPr txBox="1">
            <a:spLocks noGrp="1"/>
          </p:cNvSpPr>
          <p:nvPr>
            <p:ph type="sldNum" sz="quarter" idx="8"/>
          </p:nvPr>
        </p:nvSpPr>
        <p:spPr/>
        <p:txBody>
          <a:bodyPr/>
          <a:lstStyle>
            <a:lvl1pPr>
              <a:defRPr/>
            </a:lvl1pPr>
          </a:lstStyle>
          <a:p>
            <a:pPr lvl="0"/>
            <a:r>
              <a:rPr lang="en-US"/>
              <a:t>|   </a:t>
            </a:r>
            <a:fld id="{08D4C232-427F-41B6-8341-48283A2F873B}" type="slidenum">
              <a:t>‹#›</a:t>
            </a:fld>
            <a:endParaRPr lang="en-US"/>
          </a:p>
        </p:txBody>
      </p:sp>
      <p:sp>
        <p:nvSpPr>
          <p:cNvPr id="5" name="Footer Placeholder 4">
            <a:extLst>
              <a:ext uri="{FF2B5EF4-FFF2-40B4-BE49-F238E27FC236}">
                <a16:creationId xmlns:a16="http://schemas.microsoft.com/office/drawing/2014/main" id="{C414249C-151F-4871-9BEA-DC84B8F2582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03063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9D42366-CE0D-492A-B7D9-639DA8A8DED1}"/>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E73D54A-C7C8-48A0-A741-320E6C5A9819}"/>
              </a:ext>
            </a:extLst>
          </p:cNvPr>
          <p:cNvSpPr txBox="1">
            <a:spLocks noGrp="1"/>
          </p:cNvSpPr>
          <p:nvPr>
            <p:ph type="dt" sz="half" idx="7"/>
          </p:nvPr>
        </p:nvSpPr>
        <p:spPr/>
        <p:txBody>
          <a:bodyPr/>
          <a:lstStyle>
            <a:lvl1pPr>
              <a:defRPr>
                <a:solidFill>
                  <a:srgbClr val="FFFFFF"/>
                </a:solidFill>
              </a:defRPr>
            </a:lvl1pPr>
          </a:lstStyle>
          <a:p>
            <a:pPr lvl="0"/>
            <a:fld id="{89C452D1-E135-43E5-99DF-2F4D47D27897}" type="datetime4">
              <a:rPr lang="en-GB"/>
              <a:pPr lvl="0"/>
              <a:t>23 October 2020</a:t>
            </a:fld>
            <a:endParaRPr lang="en-US"/>
          </a:p>
        </p:txBody>
      </p:sp>
      <p:sp>
        <p:nvSpPr>
          <p:cNvPr id="4" name="Slide Number Placeholder 5">
            <a:extLst>
              <a:ext uri="{FF2B5EF4-FFF2-40B4-BE49-F238E27FC236}">
                <a16:creationId xmlns:a16="http://schemas.microsoft.com/office/drawing/2014/main" id="{EF79D74C-A657-4821-B2E9-FFFDB5EA3307}"/>
              </a:ext>
            </a:extLst>
          </p:cNvPr>
          <p:cNvSpPr txBox="1">
            <a:spLocks noGrp="1"/>
          </p:cNvSpPr>
          <p:nvPr>
            <p:ph type="sldNum" sz="quarter" idx="8"/>
          </p:nvPr>
        </p:nvSpPr>
        <p:spPr/>
        <p:txBody>
          <a:bodyPr/>
          <a:lstStyle>
            <a:lvl1pPr>
              <a:defRPr>
                <a:solidFill>
                  <a:srgbClr val="FFFFFF"/>
                </a:solidFill>
              </a:defRPr>
            </a:lvl1pPr>
          </a:lstStyle>
          <a:p>
            <a:pPr lvl="0"/>
            <a:r>
              <a:rPr lang="en-US"/>
              <a:t>|   </a:t>
            </a:r>
            <a:fld id="{676B9DF5-BB8A-44F3-AFA2-BCE9B89B0FAB}" type="slidenum">
              <a:t>‹#›</a:t>
            </a:fld>
            <a:endParaRPr lang="en-US"/>
          </a:p>
        </p:txBody>
      </p:sp>
      <p:sp>
        <p:nvSpPr>
          <p:cNvPr id="5" name="Footer Placeholder 4">
            <a:extLst>
              <a:ext uri="{FF2B5EF4-FFF2-40B4-BE49-F238E27FC236}">
                <a16:creationId xmlns:a16="http://schemas.microsoft.com/office/drawing/2014/main" id="{F5A94838-3E7E-4519-825C-5B05D63B64C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991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5A81136-13EF-4707-88BC-D6908A141A59}"/>
              </a:ext>
            </a:extLst>
          </p:cNvPr>
          <p:cNvPicPr>
            <a:picLocks noChangeAspect="1"/>
          </p:cNvPicPr>
          <p:nvPr/>
        </p:nvPicPr>
        <p:blipFill>
          <a:blip r:embed="rId2"/>
          <a:stretch>
            <a:fillRect/>
          </a:stretch>
        </p:blipFill>
        <p:spPr>
          <a:xfrm>
            <a:off x="3123937" y="0"/>
            <a:ext cx="6020062" cy="5143499"/>
          </a:xfrm>
          <a:prstGeom prst="rect">
            <a:avLst/>
          </a:prstGeom>
          <a:noFill/>
          <a:ln cap="flat">
            <a:noFill/>
          </a:ln>
        </p:spPr>
      </p:pic>
      <p:sp>
        <p:nvSpPr>
          <p:cNvPr id="3" name="Rectangle 9">
            <a:extLst>
              <a:ext uri="{FF2B5EF4-FFF2-40B4-BE49-F238E27FC236}">
                <a16:creationId xmlns:a16="http://schemas.microsoft.com/office/drawing/2014/main" id="{B55F4105-82B5-4C06-BEB3-39F2045E70EC}"/>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4" name="Date Placeholder 3">
            <a:extLst>
              <a:ext uri="{FF2B5EF4-FFF2-40B4-BE49-F238E27FC236}">
                <a16:creationId xmlns:a16="http://schemas.microsoft.com/office/drawing/2014/main" id="{615AE0C5-E3AD-421A-9E70-EC4898C45444}"/>
              </a:ext>
            </a:extLst>
          </p:cNvPr>
          <p:cNvSpPr txBox="1">
            <a:spLocks noGrp="1"/>
          </p:cNvSpPr>
          <p:nvPr>
            <p:ph type="dt" sz="half" idx="7"/>
          </p:nvPr>
        </p:nvSpPr>
        <p:spPr/>
        <p:txBody>
          <a:bodyPr/>
          <a:lstStyle>
            <a:lvl1pPr>
              <a:defRPr>
                <a:solidFill>
                  <a:srgbClr val="FFFFFF"/>
                </a:solidFill>
              </a:defRPr>
            </a:lvl1pPr>
          </a:lstStyle>
          <a:p>
            <a:pPr lvl="0"/>
            <a:fld id="{A1554855-164A-4CDF-AA91-F55A2854DE97}" type="datetime4">
              <a:rPr lang="en-GB"/>
              <a:pPr lvl="0"/>
              <a:t>23 October 2020</a:t>
            </a:fld>
            <a:endParaRPr lang="en-US"/>
          </a:p>
        </p:txBody>
      </p:sp>
      <p:sp>
        <p:nvSpPr>
          <p:cNvPr id="5" name="Slide Number Placeholder 5">
            <a:extLst>
              <a:ext uri="{FF2B5EF4-FFF2-40B4-BE49-F238E27FC236}">
                <a16:creationId xmlns:a16="http://schemas.microsoft.com/office/drawing/2014/main" id="{3DD12A73-DBAF-4DCA-A583-FD2CFDA0359F}"/>
              </a:ext>
            </a:extLst>
          </p:cNvPr>
          <p:cNvSpPr txBox="1">
            <a:spLocks noGrp="1"/>
          </p:cNvSpPr>
          <p:nvPr>
            <p:ph type="sldNum" sz="quarter" idx="8"/>
          </p:nvPr>
        </p:nvSpPr>
        <p:spPr/>
        <p:txBody>
          <a:bodyPr/>
          <a:lstStyle>
            <a:lvl1pPr>
              <a:defRPr>
                <a:solidFill>
                  <a:srgbClr val="FFFFFF"/>
                </a:solidFill>
              </a:defRPr>
            </a:lvl1pPr>
          </a:lstStyle>
          <a:p>
            <a:pPr lvl="0"/>
            <a:r>
              <a:rPr lang="en-US"/>
              <a:t>|   </a:t>
            </a:r>
            <a:fld id="{531017CB-FB44-4A4C-8889-2A4431148CCC}" type="slidenum">
              <a:t>‹#›</a:t>
            </a:fld>
            <a:endParaRPr lang="en-US"/>
          </a:p>
        </p:txBody>
      </p:sp>
      <p:sp>
        <p:nvSpPr>
          <p:cNvPr id="6" name="Footer Placeholder 4">
            <a:extLst>
              <a:ext uri="{FF2B5EF4-FFF2-40B4-BE49-F238E27FC236}">
                <a16:creationId xmlns:a16="http://schemas.microsoft.com/office/drawing/2014/main" id="{50433C77-51FF-4339-AA95-B4C678B0087A}"/>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pic>
        <p:nvPicPr>
          <p:cNvPr id="7" name="Picture 8" descr="UCAS-Right_aligned-White_box-Keyline-CMYK.eps">
            <a:extLst>
              <a:ext uri="{FF2B5EF4-FFF2-40B4-BE49-F238E27FC236}">
                <a16:creationId xmlns:a16="http://schemas.microsoft.com/office/drawing/2014/main" id="{49177602-4CA5-4B2D-AC62-F23C58A6A647}"/>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7176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3ED5A1-DFF3-4C67-83E2-ACE4535556A6}"/>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1915213-1BF1-4294-8FDE-063CA8898D0F}"/>
              </a:ext>
            </a:extLst>
          </p:cNvPr>
          <p:cNvSpPr txBox="1">
            <a:spLocks noGrp="1"/>
          </p:cNvSpPr>
          <p:nvPr>
            <p:ph type="title"/>
          </p:nvPr>
        </p:nvSpPr>
        <p:spPr>
          <a:xfrm>
            <a:off x="287341" y="555626"/>
            <a:ext cx="3291684" cy="987423"/>
          </a:xfrm>
        </p:spPr>
        <p:txBody>
          <a:bodyPr/>
          <a:lstStyle>
            <a:lvl1pPr>
              <a:defRPr lang="en-US" sz="2400"/>
            </a:lvl1pPr>
          </a:lstStyle>
          <a:p>
            <a:pPr lvl="0"/>
            <a:r>
              <a:rPr lang="en-US"/>
              <a:t>Click to edit Master title style</a:t>
            </a:r>
          </a:p>
        </p:txBody>
      </p:sp>
      <p:sp>
        <p:nvSpPr>
          <p:cNvPr id="4" name="Content Placeholder 2">
            <a:extLst>
              <a:ext uri="{FF2B5EF4-FFF2-40B4-BE49-F238E27FC236}">
                <a16:creationId xmlns:a16="http://schemas.microsoft.com/office/drawing/2014/main" id="{9A11B234-DEB2-4AEF-88F0-6F27E3B0A782}"/>
              </a:ext>
            </a:extLst>
          </p:cNvPr>
          <p:cNvSpPr txBox="1">
            <a:spLocks noGrp="1"/>
          </p:cNvSpPr>
          <p:nvPr>
            <p:ph idx="1"/>
          </p:nvPr>
        </p:nvSpPr>
        <p:spPr>
          <a:xfrm>
            <a:off x="3887388" y="740572"/>
            <a:ext cx="4629149" cy="3655222"/>
          </a:xfrm>
        </p:spPr>
        <p:txBody>
          <a:bodyPr/>
          <a:lstStyle>
            <a:lvl1pPr>
              <a:buClr>
                <a:srgbClr val="3BC0C7"/>
              </a:buClr>
              <a:defRPr sz="2400"/>
            </a:lvl1pPr>
            <a:lvl2pPr>
              <a:buClr>
                <a:srgbClr val="3BC0C7"/>
              </a:buClr>
              <a:defRPr sz="2100"/>
            </a:lvl2pPr>
            <a:lvl3pPr>
              <a:buClr>
                <a:srgbClr val="3BC0C7"/>
              </a:buClr>
              <a:defRPr sz="1800"/>
            </a:lvl3pPr>
            <a:lvl4pPr>
              <a:buClr>
                <a:srgbClr val="3BC0C7"/>
              </a:buClr>
              <a:defRPr sz="1500"/>
            </a:lvl4pPr>
            <a:lvl5pPr>
              <a:buClr>
                <a:srgbClr val="3BC0C7"/>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F1610CD2-5C46-426D-B413-6E04643C92D6}"/>
              </a:ext>
            </a:extLst>
          </p:cNvPr>
          <p:cNvSpPr txBox="1">
            <a:spLocks noGrp="1"/>
          </p:cNvSpPr>
          <p:nvPr>
            <p:ph type="body" idx="2"/>
          </p:nvPr>
        </p:nvSpPr>
        <p:spPr>
          <a:xfrm>
            <a:off x="287341" y="1543050"/>
            <a:ext cx="3291684"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BB02FFA-087A-4E6C-8E50-40444E2EE252}"/>
              </a:ext>
            </a:extLst>
          </p:cNvPr>
          <p:cNvSpPr txBox="1">
            <a:spLocks noGrp="1"/>
          </p:cNvSpPr>
          <p:nvPr>
            <p:ph type="dt" sz="half" idx="7"/>
          </p:nvPr>
        </p:nvSpPr>
        <p:spPr/>
        <p:txBody>
          <a:bodyPr/>
          <a:lstStyle>
            <a:lvl1pPr>
              <a:defRPr>
                <a:solidFill>
                  <a:srgbClr val="FFFFFF"/>
                </a:solidFill>
              </a:defRPr>
            </a:lvl1pPr>
          </a:lstStyle>
          <a:p>
            <a:pPr lvl="0"/>
            <a:fld id="{40835BC3-CBC3-48F2-B3EC-1A8E26E4C02E}" type="datetime4">
              <a:rPr lang="en-GB"/>
              <a:pPr lvl="0"/>
              <a:t>23 October 2020</a:t>
            </a:fld>
            <a:endParaRPr lang="en-US"/>
          </a:p>
        </p:txBody>
      </p:sp>
      <p:sp>
        <p:nvSpPr>
          <p:cNvPr id="7" name="Footer Placeholder 4">
            <a:extLst>
              <a:ext uri="{FF2B5EF4-FFF2-40B4-BE49-F238E27FC236}">
                <a16:creationId xmlns:a16="http://schemas.microsoft.com/office/drawing/2014/main" id="{E5535348-C590-4EDF-AEE0-9C69FF6F090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8FCDAF0F-61EF-4211-B328-4D077A87B4F4}"/>
              </a:ext>
            </a:extLst>
          </p:cNvPr>
          <p:cNvSpPr txBox="1">
            <a:spLocks noGrp="1"/>
          </p:cNvSpPr>
          <p:nvPr>
            <p:ph type="sldNum" sz="quarter" idx="8"/>
          </p:nvPr>
        </p:nvSpPr>
        <p:spPr/>
        <p:txBody>
          <a:bodyPr/>
          <a:lstStyle>
            <a:lvl1pPr>
              <a:defRPr>
                <a:solidFill>
                  <a:srgbClr val="FFFFFF"/>
                </a:solidFill>
              </a:defRPr>
            </a:lvl1pPr>
          </a:lstStyle>
          <a:p>
            <a:pPr lvl="0"/>
            <a:r>
              <a:rPr lang="en-US"/>
              <a:t>|   </a:t>
            </a:r>
            <a:fld id="{CF9F0287-8760-4025-9300-9F4EFF85D3A4}" type="slidenum">
              <a:t>‹#›</a:t>
            </a:fld>
            <a:endParaRPr lang="en-US"/>
          </a:p>
        </p:txBody>
      </p:sp>
    </p:spTree>
    <p:extLst>
      <p:ext uri="{BB962C8B-B14F-4D97-AF65-F5344CB8AC3E}">
        <p14:creationId xmlns:p14="http://schemas.microsoft.com/office/powerpoint/2010/main" val="53884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A14D65F-D2FA-4F1C-ABE1-2885F5903036}"/>
              </a:ext>
            </a:extLst>
          </p:cNvPr>
          <p:cNvSpPr/>
          <p:nvPr/>
        </p:nvSpPr>
        <p:spPr>
          <a:xfrm>
            <a:off x="4572000" y="923827"/>
            <a:ext cx="4284658" cy="3638745"/>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024319C-CADB-4B98-8021-D9DBE9A1CAD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6B040CC5-4562-47F5-AE52-E223DE0B0342}"/>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621A6EA-C301-4428-8436-23860C2BE7E6}"/>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1F3E75A-07CE-4C26-9E5F-0298FC94CADF}"/>
              </a:ext>
            </a:extLst>
          </p:cNvPr>
          <p:cNvSpPr txBox="1">
            <a:spLocks noGrp="1"/>
          </p:cNvSpPr>
          <p:nvPr>
            <p:ph type="dt" sz="half" idx="7"/>
          </p:nvPr>
        </p:nvSpPr>
        <p:spPr/>
        <p:txBody>
          <a:bodyPr/>
          <a:lstStyle>
            <a:lvl1pPr>
              <a:defRPr/>
            </a:lvl1pPr>
          </a:lstStyle>
          <a:p>
            <a:pPr lvl="0"/>
            <a:fld id="{EFAB7A5E-8437-4363-ADAC-BAEB3DF5455F}" type="datetime4">
              <a:rPr lang="en-GB"/>
              <a:pPr lvl="0"/>
              <a:t>23 October 2020</a:t>
            </a:fld>
            <a:endParaRPr lang="en-US"/>
          </a:p>
        </p:txBody>
      </p:sp>
      <p:sp>
        <p:nvSpPr>
          <p:cNvPr id="7" name="Footer Placeholder 4">
            <a:extLst>
              <a:ext uri="{FF2B5EF4-FFF2-40B4-BE49-F238E27FC236}">
                <a16:creationId xmlns:a16="http://schemas.microsoft.com/office/drawing/2014/main" id="{67F8A609-8164-4537-857D-FCF38B55375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58BE8693-BE45-4E8A-9A58-B2B48004B7DD}"/>
              </a:ext>
            </a:extLst>
          </p:cNvPr>
          <p:cNvSpPr txBox="1">
            <a:spLocks noGrp="1"/>
          </p:cNvSpPr>
          <p:nvPr>
            <p:ph type="sldNum" sz="quarter" idx="8"/>
          </p:nvPr>
        </p:nvSpPr>
        <p:spPr/>
        <p:txBody>
          <a:bodyPr/>
          <a:lstStyle>
            <a:lvl1pPr>
              <a:defRPr/>
            </a:lvl1pPr>
          </a:lstStyle>
          <a:p>
            <a:pPr lvl="0"/>
            <a:r>
              <a:rPr lang="en-US"/>
              <a:t>|   </a:t>
            </a:r>
            <a:fld id="{C01EFA0A-FA6B-442B-B0BF-8984929F0066}" type="slidenum">
              <a:t>‹#›</a:t>
            </a:fld>
            <a:endParaRPr lang="en-US"/>
          </a:p>
        </p:txBody>
      </p:sp>
      <p:sp>
        <p:nvSpPr>
          <p:cNvPr id="9" name="Rectangle 13">
            <a:extLst>
              <a:ext uri="{FF2B5EF4-FFF2-40B4-BE49-F238E27FC236}">
                <a16:creationId xmlns:a16="http://schemas.microsoft.com/office/drawing/2014/main" id="{5F791B91-5AA8-42AF-9FEE-9DA1C56481FE}"/>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51671075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106FC8A-10C1-40F2-BCCB-D9F740A68FFC}"/>
              </a:ext>
            </a:extLst>
          </p:cNvPr>
          <p:cNvSpPr/>
          <p:nvPr/>
        </p:nvSpPr>
        <p:spPr>
          <a:xfrm>
            <a:off x="4572000" y="923827"/>
            <a:ext cx="4284658" cy="363874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355DC9BB-E3C6-4736-913E-7C16B296D10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DC7EE9F6-2C4C-4EBA-A886-DBFF70119FC3}"/>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8DB62F4-E6F3-4A12-850B-B0567187122B}"/>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AA2DDCA-D539-4F8A-92AB-BA70AD352298}"/>
              </a:ext>
            </a:extLst>
          </p:cNvPr>
          <p:cNvSpPr txBox="1">
            <a:spLocks noGrp="1"/>
          </p:cNvSpPr>
          <p:nvPr>
            <p:ph type="dt" sz="half" idx="7"/>
          </p:nvPr>
        </p:nvSpPr>
        <p:spPr/>
        <p:txBody>
          <a:bodyPr/>
          <a:lstStyle>
            <a:lvl1pPr>
              <a:defRPr/>
            </a:lvl1pPr>
          </a:lstStyle>
          <a:p>
            <a:pPr lvl="0"/>
            <a:fld id="{41EDC6C5-4D6F-4319-B948-889FA3A1A03D}" type="datetime4">
              <a:rPr lang="en-GB"/>
              <a:pPr lvl="0"/>
              <a:t>23 October 2020</a:t>
            </a:fld>
            <a:endParaRPr lang="en-US"/>
          </a:p>
        </p:txBody>
      </p:sp>
      <p:sp>
        <p:nvSpPr>
          <p:cNvPr id="7" name="Footer Placeholder 4">
            <a:extLst>
              <a:ext uri="{FF2B5EF4-FFF2-40B4-BE49-F238E27FC236}">
                <a16:creationId xmlns:a16="http://schemas.microsoft.com/office/drawing/2014/main" id="{711B14B2-52A2-4E79-B739-1C9D945B69B6}"/>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5EC78A6-6282-4945-AD17-F279E504F450}"/>
              </a:ext>
            </a:extLst>
          </p:cNvPr>
          <p:cNvSpPr txBox="1">
            <a:spLocks noGrp="1"/>
          </p:cNvSpPr>
          <p:nvPr>
            <p:ph type="sldNum" sz="quarter" idx="8"/>
          </p:nvPr>
        </p:nvSpPr>
        <p:spPr/>
        <p:txBody>
          <a:bodyPr/>
          <a:lstStyle>
            <a:lvl1pPr>
              <a:defRPr/>
            </a:lvl1pPr>
          </a:lstStyle>
          <a:p>
            <a:pPr lvl="0"/>
            <a:r>
              <a:rPr lang="en-US"/>
              <a:t>|   </a:t>
            </a:r>
            <a:fld id="{65589985-8B34-46D3-8E66-0AB94AED6E84}" type="slidenum">
              <a:t>‹#›</a:t>
            </a:fld>
            <a:endParaRPr lang="en-US"/>
          </a:p>
        </p:txBody>
      </p:sp>
      <p:sp>
        <p:nvSpPr>
          <p:cNvPr id="9" name="Rectangle 13">
            <a:extLst>
              <a:ext uri="{FF2B5EF4-FFF2-40B4-BE49-F238E27FC236}">
                <a16:creationId xmlns:a16="http://schemas.microsoft.com/office/drawing/2014/main" id="{F8EE255B-301B-44BA-9025-F4DD5D66D068}"/>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5079441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9396F07C-A290-4572-A1AE-3A7FAB0CD28F}"/>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BFA25C34-A8D8-4157-A3A5-B5CA382ED03E}"/>
              </a:ext>
            </a:extLst>
          </p:cNvPr>
          <p:cNvSpPr/>
          <p:nvPr/>
        </p:nvSpPr>
        <p:spPr>
          <a:xfrm>
            <a:off x="295177" y="555626"/>
            <a:ext cx="4958141" cy="4016373"/>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E706F990-F709-4FD3-8D3B-A7C13E89C1E1}"/>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B8D6F013-17F4-4625-929E-4DAF76C4393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FA28260C-2706-4536-A4EA-703C638E5D06}"/>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39863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4572000" y="923827"/>
            <a:ext cx="4284658" cy="363874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23 October 2020</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37143672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961EA3B-ECEB-43BE-8640-82E51899A881}"/>
              </a:ext>
            </a:extLst>
          </p:cNvPr>
          <p:cNvSpPr/>
          <p:nvPr/>
        </p:nvSpPr>
        <p:spPr>
          <a:xfrm>
            <a:off x="4572000" y="923827"/>
            <a:ext cx="4284658" cy="363874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CC74142-7361-4875-B413-E9433A9A339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FD61C3EC-9709-4500-9E76-C25ECFBD982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B72E8C4-6D8E-498A-B9CC-13043A6066B5}"/>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2C2D77CF-B587-42D1-999E-510057C9F0CC}"/>
              </a:ext>
            </a:extLst>
          </p:cNvPr>
          <p:cNvSpPr txBox="1">
            <a:spLocks noGrp="1"/>
          </p:cNvSpPr>
          <p:nvPr>
            <p:ph type="dt" sz="half" idx="7"/>
          </p:nvPr>
        </p:nvSpPr>
        <p:spPr/>
        <p:txBody>
          <a:bodyPr/>
          <a:lstStyle>
            <a:lvl1pPr>
              <a:defRPr/>
            </a:lvl1pPr>
          </a:lstStyle>
          <a:p>
            <a:pPr lvl="0"/>
            <a:fld id="{B28A1860-AFD2-4B25-9A4D-3B047D9EA4DA}" type="datetime4">
              <a:rPr lang="en-GB"/>
              <a:pPr lvl="0"/>
              <a:t>23 October 2020</a:t>
            </a:fld>
            <a:endParaRPr lang="en-US"/>
          </a:p>
        </p:txBody>
      </p:sp>
      <p:sp>
        <p:nvSpPr>
          <p:cNvPr id="7" name="Footer Placeholder 4">
            <a:extLst>
              <a:ext uri="{FF2B5EF4-FFF2-40B4-BE49-F238E27FC236}">
                <a16:creationId xmlns:a16="http://schemas.microsoft.com/office/drawing/2014/main" id="{628C273F-9CF7-40F5-A30D-29A14CF43E3F}"/>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8F22580-B9A0-4106-8547-1510B53C0CE4}"/>
              </a:ext>
            </a:extLst>
          </p:cNvPr>
          <p:cNvSpPr txBox="1">
            <a:spLocks noGrp="1"/>
          </p:cNvSpPr>
          <p:nvPr>
            <p:ph type="sldNum" sz="quarter" idx="8"/>
          </p:nvPr>
        </p:nvSpPr>
        <p:spPr/>
        <p:txBody>
          <a:bodyPr/>
          <a:lstStyle>
            <a:lvl1pPr>
              <a:defRPr/>
            </a:lvl1pPr>
          </a:lstStyle>
          <a:p>
            <a:pPr lvl="0"/>
            <a:r>
              <a:rPr lang="en-US"/>
              <a:t>|   </a:t>
            </a:r>
            <a:fld id="{A1E798E3-A419-441F-8568-15344C9408C8}" type="slidenum">
              <a:t>‹#›</a:t>
            </a:fld>
            <a:endParaRPr lang="en-US"/>
          </a:p>
        </p:txBody>
      </p:sp>
      <p:sp>
        <p:nvSpPr>
          <p:cNvPr id="9" name="Rectangle 13">
            <a:extLst>
              <a:ext uri="{FF2B5EF4-FFF2-40B4-BE49-F238E27FC236}">
                <a16:creationId xmlns:a16="http://schemas.microsoft.com/office/drawing/2014/main" id="{3CDF9619-8BEA-423E-9B90-CFD86BB76254}"/>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4539756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AE78F03-5363-4C66-9227-16FFFFDA61D4}"/>
              </a:ext>
            </a:extLst>
          </p:cNvPr>
          <p:cNvSpPr/>
          <p:nvPr/>
        </p:nvSpPr>
        <p:spPr>
          <a:xfrm>
            <a:off x="4572000" y="923827"/>
            <a:ext cx="4284658" cy="3638745"/>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A4EB99E-4737-4C1D-B159-8EEF879979B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B1C85C6A-8C29-474D-AC20-2C553004F18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47F2C0F6-F6DF-405B-A27D-7A72AE569A22}"/>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3BA3A0E-EA05-4203-83D1-4EAD76762249}"/>
              </a:ext>
            </a:extLst>
          </p:cNvPr>
          <p:cNvSpPr txBox="1">
            <a:spLocks noGrp="1"/>
          </p:cNvSpPr>
          <p:nvPr>
            <p:ph type="dt" sz="half" idx="7"/>
          </p:nvPr>
        </p:nvSpPr>
        <p:spPr/>
        <p:txBody>
          <a:bodyPr/>
          <a:lstStyle>
            <a:lvl1pPr>
              <a:defRPr/>
            </a:lvl1pPr>
          </a:lstStyle>
          <a:p>
            <a:pPr lvl="0"/>
            <a:fld id="{B41FF975-2D28-450F-B4FA-F8CFD677173D}" type="datetime4">
              <a:rPr lang="en-GB"/>
              <a:pPr lvl="0"/>
              <a:t>23 October 2020</a:t>
            </a:fld>
            <a:endParaRPr lang="en-US"/>
          </a:p>
        </p:txBody>
      </p:sp>
      <p:sp>
        <p:nvSpPr>
          <p:cNvPr id="7" name="Footer Placeholder 4">
            <a:extLst>
              <a:ext uri="{FF2B5EF4-FFF2-40B4-BE49-F238E27FC236}">
                <a16:creationId xmlns:a16="http://schemas.microsoft.com/office/drawing/2014/main" id="{987B8D31-37D3-4AC5-84D6-1B0C047E9FF2}"/>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F8006F14-2640-4E08-A89C-8E4AA3B97F12}"/>
              </a:ext>
            </a:extLst>
          </p:cNvPr>
          <p:cNvSpPr txBox="1">
            <a:spLocks noGrp="1"/>
          </p:cNvSpPr>
          <p:nvPr>
            <p:ph type="sldNum" sz="quarter" idx="8"/>
          </p:nvPr>
        </p:nvSpPr>
        <p:spPr/>
        <p:txBody>
          <a:bodyPr/>
          <a:lstStyle>
            <a:lvl1pPr>
              <a:defRPr/>
            </a:lvl1pPr>
          </a:lstStyle>
          <a:p>
            <a:pPr lvl="0"/>
            <a:r>
              <a:rPr lang="en-US"/>
              <a:t>|   </a:t>
            </a:r>
            <a:fld id="{9C028329-3E59-4B7B-AB75-D939275E92CB}" type="slidenum">
              <a:t>‹#›</a:t>
            </a:fld>
            <a:endParaRPr lang="en-US"/>
          </a:p>
        </p:txBody>
      </p:sp>
      <p:sp>
        <p:nvSpPr>
          <p:cNvPr id="9" name="Rectangle 13">
            <a:extLst>
              <a:ext uri="{FF2B5EF4-FFF2-40B4-BE49-F238E27FC236}">
                <a16:creationId xmlns:a16="http://schemas.microsoft.com/office/drawing/2014/main" id="{EC49439E-4CBC-4412-B883-F9B9530B1EF7}"/>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846224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8A9FFD5E-A9B3-4802-BA22-0F34734FE311}"/>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D74F744-AC21-46C0-B9F2-B0D8B4865A0E}"/>
              </a:ext>
            </a:extLst>
          </p:cNvPr>
          <p:cNvSpPr/>
          <p:nvPr/>
        </p:nvSpPr>
        <p:spPr>
          <a:xfrm>
            <a:off x="295177" y="555626"/>
            <a:ext cx="4958141" cy="4016373"/>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348F996-38E6-44A6-96B8-A04324C8F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A26232D4-A933-4361-8FAE-1DF418CCAB9F}"/>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AB1EEE5D-4A57-45FB-B8B7-B0495338EA8E}"/>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68069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295177" y="555626"/>
            <a:ext cx="4958141" cy="4016373"/>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933013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3A4ABC-F119-4877-815D-8B7111EE91CB}"/>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97050CAB-F002-4FE2-9E3C-BDDBFBDFF658}"/>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AC9DC73-DDF5-46A3-85BD-3A5AB6B0F40B}"/>
              </a:ext>
            </a:extLst>
          </p:cNvPr>
          <p:cNvSpPr txBox="1">
            <a:spLocks noGrp="1"/>
          </p:cNvSpPr>
          <p:nvPr>
            <p:ph idx="1"/>
          </p:nvPr>
        </p:nvSpPr>
        <p:spPr/>
        <p:txBody>
          <a:bodyPr/>
          <a:lstStyle>
            <a:lvl1pPr>
              <a:buClr>
                <a:srgbClr val="5DB88D"/>
              </a:buClr>
              <a:defRPr/>
            </a:lvl1pPr>
            <a:lvl2pPr>
              <a:buClr>
                <a:srgbClr val="5DB88D"/>
              </a:buClr>
              <a:defRPr/>
            </a:lvl2pPr>
            <a:lvl3pPr>
              <a:buClr>
                <a:srgbClr val="5DB88D"/>
              </a:buClr>
              <a:defRPr/>
            </a:lvl3pPr>
            <a:lvl4pPr>
              <a:buClr>
                <a:srgbClr val="5DB88D"/>
              </a:buClr>
              <a:defRPr/>
            </a:lvl4pPr>
            <a:lvl5pPr>
              <a:buClr>
                <a:srgbClr val="5DB8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C47565-2945-46E1-B943-81545A6ED330}"/>
              </a:ext>
            </a:extLst>
          </p:cNvPr>
          <p:cNvSpPr txBox="1">
            <a:spLocks noGrp="1"/>
          </p:cNvSpPr>
          <p:nvPr>
            <p:ph type="dt" sz="half" idx="7"/>
          </p:nvPr>
        </p:nvSpPr>
        <p:spPr/>
        <p:txBody>
          <a:bodyPr/>
          <a:lstStyle>
            <a:lvl1pPr>
              <a:defRPr>
                <a:solidFill>
                  <a:srgbClr val="FFFFFF"/>
                </a:solidFill>
              </a:defRPr>
            </a:lvl1pPr>
          </a:lstStyle>
          <a:p>
            <a:pPr lvl="0"/>
            <a:fld id="{DB48CD40-974B-4ED7-82E3-110FDD5474E1}" type="datetime4">
              <a:rPr lang="en-GB"/>
              <a:pPr lvl="0"/>
              <a:t>23 October 2020</a:t>
            </a:fld>
            <a:endParaRPr lang="en-US"/>
          </a:p>
        </p:txBody>
      </p:sp>
      <p:sp>
        <p:nvSpPr>
          <p:cNvPr id="6" name="Footer Placeholder 4">
            <a:extLst>
              <a:ext uri="{FF2B5EF4-FFF2-40B4-BE49-F238E27FC236}">
                <a16:creationId xmlns:a16="http://schemas.microsoft.com/office/drawing/2014/main" id="{17210D2E-0E82-459E-88E7-462511AB15B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00C4150-F46C-4D6E-B186-57A5F1A4AA61}"/>
              </a:ext>
            </a:extLst>
          </p:cNvPr>
          <p:cNvSpPr txBox="1">
            <a:spLocks noGrp="1"/>
          </p:cNvSpPr>
          <p:nvPr>
            <p:ph type="sldNum" sz="quarter" idx="8"/>
          </p:nvPr>
        </p:nvSpPr>
        <p:spPr/>
        <p:txBody>
          <a:bodyPr/>
          <a:lstStyle>
            <a:lvl1pPr>
              <a:defRPr>
                <a:solidFill>
                  <a:srgbClr val="FFFFFF"/>
                </a:solidFill>
              </a:defRPr>
            </a:lvl1pPr>
          </a:lstStyle>
          <a:p>
            <a:pPr lvl="0"/>
            <a:r>
              <a:rPr lang="en-US"/>
              <a:t>|   </a:t>
            </a:r>
            <a:fld id="{4226D69C-EF70-48AE-8311-864D7EFA8F30}" type="slidenum">
              <a:t>‹#›</a:t>
            </a:fld>
            <a:endParaRPr lang="en-US"/>
          </a:p>
        </p:txBody>
      </p:sp>
      <p:pic>
        <p:nvPicPr>
          <p:cNvPr id="8" name="Picture 9" descr="UCAS-Right_aligned-White_box-Keyline-CMYK.eps">
            <a:extLst>
              <a:ext uri="{FF2B5EF4-FFF2-40B4-BE49-F238E27FC236}">
                <a16:creationId xmlns:a16="http://schemas.microsoft.com/office/drawing/2014/main" id="{C06A0B0C-6C33-4B39-8928-0D98DCE5C99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5095A8E-6F3D-4C7E-B472-3CFCAA6D368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218228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6515591-8F33-4C3F-9D72-1AE55B027175}"/>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9EA8268-80CD-4582-B0CC-3986E4410584}"/>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8B39DA6-D301-4883-BE22-8135FD7E8AF3}"/>
              </a:ext>
            </a:extLst>
          </p:cNvPr>
          <p:cNvSpPr txBox="1">
            <a:spLocks noGrp="1"/>
          </p:cNvSpPr>
          <p:nvPr>
            <p:ph idx="1"/>
          </p:nvPr>
        </p:nvSpPr>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F07F78-2161-46B3-90CE-CF666BB2C996}"/>
              </a:ext>
            </a:extLst>
          </p:cNvPr>
          <p:cNvSpPr txBox="1">
            <a:spLocks noGrp="1"/>
          </p:cNvSpPr>
          <p:nvPr>
            <p:ph type="dt" sz="half" idx="7"/>
          </p:nvPr>
        </p:nvSpPr>
        <p:spPr/>
        <p:txBody>
          <a:bodyPr/>
          <a:lstStyle>
            <a:lvl1pPr>
              <a:defRPr>
                <a:solidFill>
                  <a:srgbClr val="FFFFFF"/>
                </a:solidFill>
              </a:defRPr>
            </a:lvl1pPr>
          </a:lstStyle>
          <a:p>
            <a:pPr lvl="0"/>
            <a:fld id="{C0906959-BAFB-4CBD-AAAD-778E6F478DE4}" type="datetime4">
              <a:rPr lang="en-GB"/>
              <a:pPr lvl="0"/>
              <a:t>23 October 2020</a:t>
            </a:fld>
            <a:endParaRPr lang="en-US"/>
          </a:p>
        </p:txBody>
      </p:sp>
      <p:sp>
        <p:nvSpPr>
          <p:cNvPr id="6" name="Footer Placeholder 4">
            <a:extLst>
              <a:ext uri="{FF2B5EF4-FFF2-40B4-BE49-F238E27FC236}">
                <a16:creationId xmlns:a16="http://schemas.microsoft.com/office/drawing/2014/main" id="{45C045A8-FD3C-42F1-B7ED-3441A3C6D764}"/>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7028FCD1-DD6C-4E33-A436-36EA069FF419}"/>
              </a:ext>
            </a:extLst>
          </p:cNvPr>
          <p:cNvSpPr txBox="1">
            <a:spLocks noGrp="1"/>
          </p:cNvSpPr>
          <p:nvPr>
            <p:ph type="sldNum" sz="quarter" idx="8"/>
          </p:nvPr>
        </p:nvSpPr>
        <p:spPr/>
        <p:txBody>
          <a:bodyPr/>
          <a:lstStyle>
            <a:lvl1pPr>
              <a:defRPr>
                <a:solidFill>
                  <a:srgbClr val="FFFFFF"/>
                </a:solidFill>
              </a:defRPr>
            </a:lvl1pPr>
          </a:lstStyle>
          <a:p>
            <a:pPr lvl="0"/>
            <a:r>
              <a:rPr lang="en-US"/>
              <a:t>|   </a:t>
            </a:r>
            <a:fld id="{71C72447-BB11-4B92-946B-37106B65E33D}" type="slidenum">
              <a:t>‹#›</a:t>
            </a:fld>
            <a:endParaRPr lang="en-US"/>
          </a:p>
        </p:txBody>
      </p:sp>
      <p:pic>
        <p:nvPicPr>
          <p:cNvPr id="8" name="Picture 9" descr="UCAS-Right_aligned-White_box-Keyline-CMYK.eps">
            <a:extLst>
              <a:ext uri="{FF2B5EF4-FFF2-40B4-BE49-F238E27FC236}">
                <a16:creationId xmlns:a16="http://schemas.microsoft.com/office/drawing/2014/main" id="{B9C89690-D9D3-4A27-BE9F-58CF484A99BB}"/>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323EF87E-4410-4E67-B801-AEB03B1F3CD1}"/>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747253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6B20F3-5070-4A3C-90F5-218FEA4E36BA}"/>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F21221E-94BD-445F-B9E8-8B4E6B9F9C9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23A1778A-93B4-4074-9B55-06BEC34C170B}"/>
              </a:ext>
            </a:extLst>
          </p:cNvPr>
          <p:cNvSpPr txBox="1">
            <a:spLocks noGrp="1"/>
          </p:cNvSpPr>
          <p:nvPr>
            <p:ph idx="1"/>
          </p:nvPr>
        </p:nvSpPr>
        <p:spPr/>
        <p:txBody>
          <a:bodyPr/>
          <a:lstStyle>
            <a:lvl1pPr>
              <a:buClr>
                <a:srgbClr val="FBC651"/>
              </a:buClr>
              <a:defRPr/>
            </a:lvl1pPr>
            <a:lvl2pPr>
              <a:buClr>
                <a:srgbClr val="FBC651"/>
              </a:buClr>
              <a:defRPr/>
            </a:lvl2pPr>
            <a:lvl3pPr>
              <a:buClr>
                <a:srgbClr val="FBC651"/>
              </a:buClr>
              <a:defRPr/>
            </a:lvl3pPr>
            <a:lvl4pPr>
              <a:buClr>
                <a:srgbClr val="FBC651"/>
              </a:buClr>
              <a:defRPr/>
            </a:lvl4pPr>
            <a:lvl5pPr>
              <a:buClr>
                <a:srgbClr val="FBC6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C4A3B-D00F-453E-B0C5-DF3B672B9F13}"/>
              </a:ext>
            </a:extLst>
          </p:cNvPr>
          <p:cNvSpPr txBox="1">
            <a:spLocks noGrp="1"/>
          </p:cNvSpPr>
          <p:nvPr>
            <p:ph type="dt" sz="half" idx="7"/>
          </p:nvPr>
        </p:nvSpPr>
        <p:spPr/>
        <p:txBody>
          <a:bodyPr/>
          <a:lstStyle>
            <a:lvl1pPr>
              <a:defRPr/>
            </a:lvl1pPr>
          </a:lstStyle>
          <a:p>
            <a:pPr lvl="0"/>
            <a:fld id="{F64788DA-8C2D-495E-882A-DA6EB513A43E}" type="datetime4">
              <a:rPr lang="en-GB"/>
              <a:pPr lvl="0"/>
              <a:t>23 October 2020</a:t>
            </a:fld>
            <a:endParaRPr lang="en-US"/>
          </a:p>
        </p:txBody>
      </p:sp>
      <p:sp>
        <p:nvSpPr>
          <p:cNvPr id="6" name="Footer Placeholder 4">
            <a:extLst>
              <a:ext uri="{FF2B5EF4-FFF2-40B4-BE49-F238E27FC236}">
                <a16:creationId xmlns:a16="http://schemas.microsoft.com/office/drawing/2014/main" id="{853BF77D-D914-45AC-B3DC-0EBD82125A7E}"/>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A13DB-421C-4ACF-AF69-83107B8586EF}"/>
              </a:ext>
            </a:extLst>
          </p:cNvPr>
          <p:cNvSpPr txBox="1">
            <a:spLocks noGrp="1"/>
          </p:cNvSpPr>
          <p:nvPr>
            <p:ph type="sldNum" sz="quarter" idx="8"/>
          </p:nvPr>
        </p:nvSpPr>
        <p:spPr/>
        <p:txBody>
          <a:bodyPr/>
          <a:lstStyle>
            <a:lvl1pPr>
              <a:defRPr/>
            </a:lvl1pPr>
          </a:lstStyle>
          <a:p>
            <a:pPr lvl="0"/>
            <a:r>
              <a:rPr lang="en-US"/>
              <a:t>|   </a:t>
            </a:r>
            <a:fld id="{10F5A01B-0D1D-4744-B575-DC2A96FD5435}" type="slidenum">
              <a:t>‹#›</a:t>
            </a:fld>
            <a:endParaRPr lang="en-US"/>
          </a:p>
        </p:txBody>
      </p:sp>
      <p:pic>
        <p:nvPicPr>
          <p:cNvPr id="8" name="Picture 9" descr="UCAS-Right_aligned-White_box-Keyline-CMYK.eps">
            <a:extLst>
              <a:ext uri="{FF2B5EF4-FFF2-40B4-BE49-F238E27FC236}">
                <a16:creationId xmlns:a16="http://schemas.microsoft.com/office/drawing/2014/main" id="{21E16144-974D-498C-AF1A-40725C7BB83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ABF364C-03FC-4981-9135-932BFDB161DD}"/>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4720382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3D90-DEEF-4B11-94A9-E13E675A9AAD}"/>
              </a:ext>
            </a:extLst>
          </p:cNvPr>
          <p:cNvSpPr txBox="1">
            <a:spLocks noGrp="1"/>
          </p:cNvSpPr>
          <p:nvPr>
            <p:ph type="title"/>
          </p:nvPr>
        </p:nvSpPr>
        <p:spPr>
          <a:xfrm>
            <a:off x="287341" y="564998"/>
            <a:ext cx="8228008" cy="1069793"/>
          </a:xfrm>
          <a:prstGeom prst="rect">
            <a:avLst/>
          </a:prstGeom>
          <a:noFill/>
          <a:ln>
            <a:noFill/>
          </a:ln>
        </p:spPr>
        <p:txBody>
          <a:bodyPr vert="horz" wrap="square" lIns="91440" tIns="45720" rIns="91440" bIns="45720" anchor="b" anchorCtr="0" compatLnSpc="1">
            <a:normAutofit/>
          </a:bodyPr>
          <a:lstStyle/>
          <a:p>
            <a:pPr lvl="0"/>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5101409A-6F5B-4DB4-83D9-60ECF8A7C56C}"/>
              </a:ext>
            </a:extLst>
          </p:cNvPr>
          <p:cNvSpPr txBox="1">
            <a:spLocks noGrp="1"/>
          </p:cNvSpPr>
          <p:nvPr>
            <p:ph type="body" idx="1"/>
          </p:nvPr>
        </p:nvSpPr>
        <p:spPr>
          <a:xfrm>
            <a:off x="287341" y="1779586"/>
            <a:ext cx="8228008" cy="285313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9CDF7-F64A-46A6-9035-D7107D5203B2}"/>
              </a:ext>
            </a:extLst>
          </p:cNvPr>
          <p:cNvSpPr txBox="1">
            <a:spLocks noGrp="1"/>
          </p:cNvSpPr>
          <p:nvPr>
            <p:ph type="dt" sz="half" idx="2"/>
          </p:nvPr>
        </p:nvSpPr>
        <p:spPr>
          <a:xfrm>
            <a:off x="5963844" y="4803772"/>
            <a:ext cx="2342601" cy="235970"/>
          </a:xfrm>
          <a:prstGeom prst="rect">
            <a:avLst/>
          </a:prstGeom>
          <a:noFill/>
          <a:ln>
            <a:noFill/>
          </a:ln>
        </p:spPr>
        <p:txBody>
          <a:bodyPr vert="horz" wrap="square" lIns="91440" tIns="45720" rIns="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900" b="0" i="0" u="none" strike="noStrike" kern="1200" cap="none" spc="0" baseline="0">
                <a:solidFill>
                  <a:srgbClr val="1F2834"/>
                </a:solidFill>
                <a:uFillTx/>
                <a:latin typeface="Calibri"/>
              </a:defRPr>
            </a:lvl1pPr>
          </a:lstStyle>
          <a:p>
            <a:pPr lvl="0"/>
            <a:fld id="{8E330601-4DD8-44E4-A53F-5D1796B443EE}" type="datetime4">
              <a:rPr lang="en-GB"/>
              <a:pPr lvl="0"/>
              <a:t>23 October 2020</a:t>
            </a:fld>
            <a:endParaRPr lang="en-US"/>
          </a:p>
        </p:txBody>
      </p:sp>
      <p:sp>
        <p:nvSpPr>
          <p:cNvPr id="5" name="Footer Placeholder 4">
            <a:extLst>
              <a:ext uri="{FF2B5EF4-FFF2-40B4-BE49-F238E27FC236}">
                <a16:creationId xmlns:a16="http://schemas.microsoft.com/office/drawing/2014/main" id="{68707A2D-D90C-418A-9976-F350E61102FC}"/>
              </a:ext>
            </a:extLst>
          </p:cNvPr>
          <p:cNvSpPr txBox="1">
            <a:spLocks noGrp="1"/>
          </p:cNvSpPr>
          <p:nvPr>
            <p:ph type="ftr" sz="quarter" idx="3"/>
          </p:nvPr>
        </p:nvSpPr>
        <p:spPr>
          <a:xfrm>
            <a:off x="287341" y="4803772"/>
            <a:ext cx="4114982"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A058368-A263-40FA-8C9C-58CAFAEC0B3F}"/>
              </a:ext>
            </a:extLst>
          </p:cNvPr>
          <p:cNvSpPr txBox="1">
            <a:spLocks noGrp="1"/>
          </p:cNvSpPr>
          <p:nvPr>
            <p:ph type="sldNum" sz="quarter" idx="4"/>
          </p:nvPr>
        </p:nvSpPr>
        <p:spPr>
          <a:xfrm>
            <a:off x="8306437" y="4803772"/>
            <a:ext cx="550221"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   </a:t>
            </a:r>
            <a:fld id="{176934B8-A702-4BFC-8B78-09D0A7E832A8}" type="slidenum">
              <a:t>‹#›</a:t>
            </a:fld>
            <a:endParaRPr lang="en-US"/>
          </a:p>
        </p:txBody>
      </p:sp>
      <p:sp>
        <p:nvSpPr>
          <p:cNvPr id="7" name="Rectangle 7">
            <a:extLst>
              <a:ext uri="{FF2B5EF4-FFF2-40B4-BE49-F238E27FC236}">
                <a16:creationId xmlns:a16="http://schemas.microsoft.com/office/drawing/2014/main" id="{0C5CEA6B-DFF3-4E02-89AA-3EDD6827D36A}"/>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UCAS-Right_aligned-White_box-Keyline-CMYK.eps">
            <a:extLst>
              <a:ext uri="{FF2B5EF4-FFF2-40B4-BE49-F238E27FC236}">
                <a16:creationId xmlns:a16="http://schemas.microsoft.com/office/drawing/2014/main" id="{C7AA81CA-4D93-4A7C-9D0A-F38CB7B6EEDA}"/>
              </a:ext>
            </a:extLst>
          </p:cNvPr>
          <p:cNvPicPr>
            <a:picLocks noChangeAspect="1"/>
          </p:cNvPicPr>
          <p:nvPr/>
        </p:nvPicPr>
        <p:blipFill>
          <a:blip r:embed="rId44"/>
          <a:srcRect/>
          <a:stretch>
            <a:fillRect/>
          </a:stretch>
        </p:blipFill>
        <p:spPr>
          <a:xfrm>
            <a:off x="7908133" y="336800"/>
            <a:ext cx="1235866" cy="33694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xStyles>
    <p:title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p:titleStyle>
    <p:bodyStyle>
      <a:lvl1pPr marL="171450" marR="0" lvl="0" indent="-171450" algn="l" defTabSz="685800" rtl="0" fontAlgn="auto" hangingPunct="1">
        <a:lnSpc>
          <a:spcPct val="90000"/>
        </a:lnSpc>
        <a:spcBef>
          <a:spcPts val="750"/>
        </a:spcBef>
        <a:spcAft>
          <a:spcPts val="0"/>
        </a:spcAft>
        <a:buClr>
          <a:srgbClr val="1F2834"/>
        </a:buClr>
        <a:buSzPct val="100000"/>
        <a:buFont typeface="Wingdings" pitchFamily="2"/>
        <a:buChar char="§"/>
        <a:tabLst/>
        <a:defRPr lang="en-US" sz="2100" b="0" i="0" u="none" strike="noStrike" kern="1200" cap="none" spc="0" baseline="0">
          <a:solidFill>
            <a:srgbClr val="1F2834"/>
          </a:solidFill>
          <a:uFillTx/>
          <a:latin typeface="Calibri Light"/>
        </a:defRPr>
      </a:lvl1pPr>
      <a:lvl2pPr marL="514350" marR="0" lvl="1"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800" b="0" i="0" u="none" strike="noStrike" kern="1200" cap="none" spc="0" baseline="0">
          <a:solidFill>
            <a:srgbClr val="1F2834"/>
          </a:solidFill>
          <a:uFillTx/>
          <a:latin typeface="Calibri Light"/>
        </a:defRPr>
      </a:lvl2pPr>
      <a:lvl3pPr marL="857250" marR="0" lvl="2"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500" b="0" i="0" u="none" strike="noStrike" kern="1200" cap="none" spc="0" baseline="0">
          <a:solidFill>
            <a:srgbClr val="1F2834"/>
          </a:solidFill>
          <a:uFillTx/>
          <a:latin typeface="Calibri Light"/>
        </a:defRPr>
      </a:lvl3pPr>
      <a:lvl4pPr marL="1200150" marR="0" lvl="3"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4pPr>
      <a:lvl5pPr marL="1543050" marR="0" lvl="4"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40.xml"/><Relationship Id="rId1" Type="http://schemas.openxmlformats.org/officeDocument/2006/relationships/tags" Target="../tags/tag12.xml"/><Relationship Id="rId4" Type="http://schemas.openxmlformats.org/officeDocument/2006/relationships/hyperlink" Target="http://www.ucas.com/apply"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slideLayout" Target="../slideLayouts/slideLayout9.xml"/><Relationship Id="rId16" Type="http://schemas.openxmlformats.org/officeDocument/2006/relationships/image" Target="../media/image44.svg"/><Relationship Id="rId1" Type="http://schemas.openxmlformats.org/officeDocument/2006/relationships/tags" Target="../tags/tag13.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4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4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8.xml"/><Relationship Id="rId1" Type="http://schemas.openxmlformats.org/officeDocument/2006/relationships/tags" Target="../tags/tag16.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32.xml"/><Relationship Id="rId1" Type="http://schemas.openxmlformats.org/officeDocument/2006/relationships/tags" Target="../tags/tag17.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38.xml"/><Relationship Id="rId1" Type="http://schemas.openxmlformats.org/officeDocument/2006/relationships/tags" Target="../tags/tag18.xml"/><Relationship Id="rId4" Type="http://schemas.openxmlformats.org/officeDocument/2006/relationships/hyperlink" Target="http://www.ucas.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54.sv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7.png"/><Relationship Id="rId2" Type="http://schemas.openxmlformats.org/officeDocument/2006/relationships/slideLayout" Target="../slideLayouts/slideLayout42.xml"/><Relationship Id="rId1" Type="http://schemas.openxmlformats.org/officeDocument/2006/relationships/tags" Target="../tags/tag20.xml"/><Relationship Id="rId6" Type="http://schemas.openxmlformats.org/officeDocument/2006/relationships/image" Target="../media/image56.png"/><Relationship Id="rId5" Type="http://schemas.openxmlformats.org/officeDocument/2006/relationships/hyperlink" Target="http://www.twitter.com/UCAS_online" TargetMode="External"/><Relationship Id="rId4" Type="http://schemas.openxmlformats.org/officeDocument/2006/relationships/hyperlink" Target="http://www.facebook.com/ucasonline"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hyperlink" Target="https://www.ucas.com/chat-to-students" TargetMode="External"/><Relationship Id="rId2" Type="http://schemas.openxmlformats.org/officeDocument/2006/relationships/slideLayout" Target="../slideLayouts/slideLayout39.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hyperlink" Target="https://www.ucas.com/undergraduate/what-and-where-study/ucas-hub-liv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16.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hyperlink" Target="https://www.ucas.com/ucas/events/find/scheme/virtual-and-digital/type/exhibition" TargetMode="External"/><Relationship Id="rId11" Type="http://schemas.openxmlformats.org/officeDocument/2006/relationships/image" Target="../media/image15.png"/><Relationship Id="rId5" Type="http://schemas.openxmlformats.org/officeDocument/2006/relationships/hyperlink" Target="https://www.ucas.com/undergraduate/what-and-where-study/ucas-hub-live" TargetMode="External"/><Relationship Id="rId10" Type="http://schemas.microsoft.com/office/2007/relationships/hdphoto" Target="../media/hdphoto1.wdp"/><Relationship Id="rId4" Type="http://schemas.openxmlformats.org/officeDocument/2006/relationships/hyperlink" Target="https://accommodation.ucas.com/" TargetMode="Externa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hyperlink" Target="https://www.ucas.com/careers/buzz-quiz" TargetMode="External"/><Relationship Id="rId3" Type="http://schemas.openxmlformats.org/officeDocument/2006/relationships/hyperlink" Target="https://www.ucas.com/chat-to-students" TargetMode="External"/><Relationship Id="rId7" Type="http://schemas.openxmlformats.org/officeDocument/2006/relationships/hyperlink" Target="https://www.ucas.com/ucas/after-gcses/find-career-ideas/explore-jobs#js=on" TargetMode="External"/><Relationship Id="rId12" Type="http://schemas.openxmlformats.org/officeDocument/2006/relationships/image" Target="../media/image19.svg"/><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hyperlink" Target="https://www.ucas.com/careers-advice" TargetMode="External"/><Relationship Id="rId11" Type="http://schemas.openxmlformats.org/officeDocument/2006/relationships/image" Target="../media/image18.png"/><Relationship Id="rId5" Type="http://schemas.openxmlformats.org/officeDocument/2006/relationships/hyperlink" Target="https://www.ucas.com/connect/blogs" TargetMode="External"/><Relationship Id="rId10" Type="http://schemas.openxmlformats.org/officeDocument/2006/relationships/hyperlink" Target="https://www.ucas.com/apprenticeships-uk" TargetMode="External"/><Relationship Id="rId4" Type="http://schemas.openxmlformats.org/officeDocument/2006/relationships/hyperlink" Target="https://www.ucas.com/connect/videos?combine=" TargetMode="External"/><Relationship Id="rId9" Type="http://schemas.openxmlformats.org/officeDocument/2006/relationships/hyperlink" Target="https://careerfinder.ucas.com/"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slideLayout" Target="../slideLayouts/slideLayout10.xml"/><Relationship Id="rId1" Type="http://schemas.openxmlformats.org/officeDocument/2006/relationships/tags" Target="../tags/tag10.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ECC7-7C56-4ECD-A48E-1CD550D814CB}"/>
              </a:ext>
            </a:extLst>
          </p:cNvPr>
          <p:cNvSpPr txBox="1">
            <a:spLocks noGrp="1"/>
          </p:cNvSpPr>
          <p:nvPr>
            <p:ph type="title"/>
          </p:nvPr>
        </p:nvSpPr>
        <p:spPr>
          <a:xfrm>
            <a:off x="584045" y="1923586"/>
            <a:ext cx="4240310" cy="1296335"/>
          </a:xfrm>
        </p:spPr>
        <p:txBody>
          <a:bodyPr>
            <a:noAutofit/>
          </a:bodyPr>
          <a:lstStyle/>
          <a:p>
            <a:pPr lvl="0"/>
            <a:r>
              <a:rPr lang="en-US" sz="3600"/>
              <a:t>Applying to university through UCAS</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dirty="0"/>
              <a:t>When to apply for 2021 entry</a:t>
            </a:r>
          </a:p>
        </p:txBody>
      </p:sp>
      <p:sp>
        <p:nvSpPr>
          <p:cNvPr id="3" name="Content Placeholder 2">
            <a:extLst>
              <a:ext uri="{FF2B5EF4-FFF2-40B4-BE49-F238E27FC236}">
                <a16:creationId xmlns:a16="http://schemas.microsoft.com/office/drawing/2014/main" id="{E047A08A-558D-48E0-8070-A4D9D5C1FC15}"/>
              </a:ext>
            </a:extLst>
          </p:cNvPr>
          <p:cNvSpPr txBox="1">
            <a:spLocks noGrp="1"/>
          </p:cNvSpPr>
          <p:nvPr>
            <p:ph idx="1"/>
          </p:nvPr>
        </p:nvSpPr>
        <p:spPr>
          <a:xfrm>
            <a:off x="287340" y="1359659"/>
            <a:ext cx="8569317" cy="2853138"/>
          </a:xfrm>
        </p:spPr>
        <p:txBody>
          <a:bodyPr>
            <a:noAutofit/>
          </a:bodyPr>
          <a:lstStyle/>
          <a:p>
            <a:pPr lvl="0">
              <a:spcAft>
                <a:spcPts val="1130"/>
              </a:spcAft>
              <a:buFont typeface="Arial" pitchFamily="34"/>
              <a:buChar char="•"/>
            </a:pPr>
            <a:r>
              <a:rPr lang="en-US" sz="1400" b="1" dirty="0"/>
              <a:t>19 May</a:t>
            </a:r>
            <a:r>
              <a:rPr lang="en-US" sz="1400" dirty="0"/>
              <a:t>	UCAS Undergraduate Apply opens for 2021 entry.</a:t>
            </a:r>
          </a:p>
          <a:p>
            <a:pPr lvl="0">
              <a:spcAft>
                <a:spcPts val="1130"/>
              </a:spcAft>
              <a:buFont typeface="Arial" pitchFamily="34"/>
              <a:buChar char="•"/>
            </a:pPr>
            <a:r>
              <a:rPr lang="en-US" sz="1400" b="1" dirty="0"/>
              <a:t>8 September </a:t>
            </a:r>
            <a:r>
              <a:rPr lang="en-US" sz="1400" dirty="0"/>
              <a:t>	</a:t>
            </a:r>
            <a:r>
              <a:rPr lang="en-GB" sz="1400" dirty="0"/>
              <a:t>First day for receipt of completed applications.</a:t>
            </a:r>
          </a:p>
          <a:p>
            <a:pPr lvl="0">
              <a:spcAft>
                <a:spcPts val="1130"/>
              </a:spcAft>
              <a:buFont typeface="Arial" pitchFamily="34"/>
              <a:buChar char="•"/>
            </a:pPr>
            <a:r>
              <a:rPr lang="en-US" sz="1400" b="1" dirty="0"/>
              <a:t>15 October*</a:t>
            </a:r>
            <a:r>
              <a:rPr lang="en-US" sz="1400" dirty="0"/>
              <a:t>	Application deadline for courses in </a:t>
            </a:r>
            <a:r>
              <a:rPr lang="en-GB" sz="1400" dirty="0"/>
              <a:t>medicine, veterinary medicine/science, and dentistry, and 			courses at </a:t>
            </a:r>
            <a:r>
              <a:rPr lang="en-US" sz="1400" dirty="0"/>
              <a:t>Oxford </a:t>
            </a:r>
            <a:r>
              <a:rPr lang="en-US" sz="1400" b="1" dirty="0"/>
              <a:t>or</a:t>
            </a:r>
            <a:r>
              <a:rPr lang="en-US" sz="1400" dirty="0"/>
              <a:t> Cambridge.</a:t>
            </a:r>
          </a:p>
          <a:p>
            <a:pPr lvl="0">
              <a:spcAft>
                <a:spcPts val="1130"/>
              </a:spcAft>
              <a:buFont typeface="Arial" pitchFamily="34"/>
              <a:buChar char="•"/>
            </a:pPr>
            <a:r>
              <a:rPr lang="en-US" sz="1400" b="1" dirty="0"/>
              <a:t>15 January*</a:t>
            </a:r>
            <a:r>
              <a:rPr lang="en-US" sz="1400" dirty="0"/>
              <a:t>	Equal consideration application deadline.</a:t>
            </a:r>
          </a:p>
          <a:p>
            <a:pPr lvl="0">
              <a:spcAft>
                <a:spcPts val="1130"/>
              </a:spcAft>
              <a:buFont typeface="Arial" pitchFamily="34"/>
              <a:buChar char="•"/>
            </a:pPr>
            <a:r>
              <a:rPr lang="en-US" sz="1400" b="1" dirty="0"/>
              <a:t>25 February </a:t>
            </a:r>
            <a:r>
              <a:rPr lang="en-US" sz="1400" dirty="0"/>
              <a:t>	Extra opens.</a:t>
            </a:r>
            <a:endParaRPr lang="en-GB" sz="1400" dirty="0"/>
          </a:p>
          <a:p>
            <a:pPr lvl="0">
              <a:spcAft>
                <a:spcPts val="1130"/>
              </a:spcAft>
              <a:buFont typeface="Arial" pitchFamily="34"/>
              <a:buChar char="•"/>
            </a:pPr>
            <a:r>
              <a:rPr lang="en-US" sz="1400" b="1" dirty="0"/>
              <a:t>30 June*</a:t>
            </a:r>
            <a:r>
              <a:rPr lang="en-US" sz="1400" dirty="0"/>
              <a:t>	Last date for applications before Clearing.</a:t>
            </a:r>
          </a:p>
          <a:p>
            <a:pPr marL="0" lvl="0" indent="0">
              <a:buNone/>
            </a:pPr>
            <a:r>
              <a:rPr lang="en-GB" sz="1400" dirty="0"/>
              <a:t>* 18:00 UK time</a:t>
            </a:r>
          </a:p>
        </p:txBody>
      </p:sp>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10</a:t>
            </a:fld>
            <a:endParaRPr lang="en-US" sz="900" kern="0" dirty="0">
              <a:solidFill>
                <a:srgbClr val="FFFFFF"/>
              </a:solidFill>
              <a:latin typeface="Calibri"/>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11">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542175"/>
            <a:ext cx="4696629" cy="987423"/>
          </a:xfrm>
        </p:spPr>
        <p:txBody>
          <a:bodyPr/>
          <a:lstStyle/>
          <a:p>
            <a:pPr lvl="0"/>
            <a:r>
              <a:rPr lang="en-US" dirty="0">
                <a:solidFill>
                  <a:srgbClr val="1E2834"/>
                </a:solidFill>
              </a:rPr>
              <a:t>Making a UCAS application </a:t>
            </a:r>
            <a:endParaRPr lang="en-GB" dirty="0">
              <a:solidFill>
                <a:srgbClr val="1E2834"/>
              </a:solidFill>
            </a:endParaRPr>
          </a:p>
        </p:txBody>
      </p:sp>
      <p:pic>
        <p:nvPicPr>
          <p:cNvPr id="3" name="Picture Placeholder 10" descr="A group of people looking at a computer&#10;&#10;Description automatically generated">
            <a:extLst>
              <a:ext uri="{FF2B5EF4-FFF2-40B4-BE49-F238E27FC236}">
                <a16:creationId xmlns:a16="http://schemas.microsoft.com/office/drawing/2014/main" id="{9D9E1B77-8489-414D-8EC6-C0A1DE4E81C6}"/>
              </a:ext>
            </a:extLst>
          </p:cNvPr>
          <p:cNvPicPr>
            <a:picLocks noGrp="1" noChangeAspect="1"/>
          </p:cNvPicPr>
          <p:nvPr>
            <p:ph type="pic" idx="1"/>
          </p:nvPr>
        </p:nvPicPr>
        <p:blipFill>
          <a:blip r:embed="rId3"/>
          <a:srcRect l="8986" r="8986"/>
          <a:stretch>
            <a:fillRect/>
          </a:stretch>
        </p:blipFill>
        <p:spPr/>
      </p:pic>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611803"/>
            <a:ext cx="3832177" cy="2547682"/>
          </a:xfrm>
        </p:spPr>
        <p:txBody>
          <a:bodyPr>
            <a:noAutofit/>
          </a:bodyPr>
          <a:lstStyle/>
          <a:p>
            <a:pPr lvl="0">
              <a:tabLst>
                <a:tab pos="1701798" algn="l"/>
                <a:tab pos="2954334" algn="l"/>
              </a:tabLst>
            </a:pPr>
            <a:r>
              <a:rPr lang="en-GB" sz="1400" dirty="0"/>
              <a:t>Begin at </a:t>
            </a:r>
            <a:r>
              <a:rPr lang="en-GB" sz="1400" dirty="0">
                <a:hlinkClick r:id="rId4"/>
              </a:rPr>
              <a:t>ucas.com/apply</a:t>
            </a:r>
            <a:r>
              <a:rPr lang="en-GB" sz="1400" dirty="0"/>
              <a:t>.</a:t>
            </a:r>
          </a:p>
          <a:p>
            <a:pPr lvl="0">
              <a:tabLst>
                <a:tab pos="1701798" algn="l"/>
                <a:tab pos="2954334" algn="l"/>
              </a:tabLst>
            </a:pPr>
            <a:endParaRPr lang="en-GB" sz="1400" dirty="0"/>
          </a:p>
          <a:p>
            <a:pPr lvl="0">
              <a:tabLst>
                <a:tab pos="1701798" algn="l"/>
                <a:tab pos="2954334" algn="l"/>
              </a:tabLst>
            </a:pPr>
            <a:r>
              <a:rPr lang="en-GB" sz="1400" dirty="0"/>
              <a:t>Sections to be completed:</a:t>
            </a:r>
          </a:p>
          <a:p>
            <a:pPr marL="285750" lvl="0" indent="-285750">
              <a:buClr>
                <a:srgbClr val="FBC651"/>
              </a:buClr>
              <a:buFont typeface="Arial" pitchFamily="34"/>
              <a:buChar char="•"/>
              <a:tabLst>
                <a:tab pos="1701798" algn="l"/>
                <a:tab pos="2954334" algn="l"/>
              </a:tabLst>
            </a:pPr>
            <a:r>
              <a:rPr lang="en-GB" sz="1400" dirty="0">
                <a:ea typeface="MS PGothic"/>
                <a:cs typeface="Calibri"/>
              </a:rPr>
              <a:t>Personal details</a:t>
            </a:r>
          </a:p>
          <a:p>
            <a:pPr marL="285750" lvl="0" indent="-285750">
              <a:buClr>
                <a:srgbClr val="FBC651"/>
              </a:buClr>
              <a:buFont typeface="Arial" pitchFamily="34"/>
              <a:buChar char="•"/>
              <a:tabLst>
                <a:tab pos="1701798" algn="l"/>
                <a:tab pos="2954334" algn="l"/>
              </a:tabLst>
            </a:pPr>
            <a:r>
              <a:rPr lang="en-GB" sz="1400" dirty="0">
                <a:ea typeface="MS PGothic"/>
                <a:cs typeface="Calibri"/>
              </a:rPr>
              <a:t>Choices – make up to five </a:t>
            </a:r>
            <a:endParaRPr lang="en-GB" sz="1400" dirty="0">
              <a:ea typeface="MS PGothic" pitchFamily="34"/>
              <a:cs typeface="Calibri"/>
            </a:endParaRPr>
          </a:p>
          <a:p>
            <a:pPr marL="285750" lvl="0" indent="-285750">
              <a:buClr>
                <a:srgbClr val="FBC651"/>
              </a:buClr>
              <a:buFont typeface="Arial" pitchFamily="34"/>
              <a:buChar char="•"/>
              <a:tabLst>
                <a:tab pos="1701798" algn="l"/>
                <a:tab pos="2954334" algn="l"/>
              </a:tabLst>
            </a:pPr>
            <a:r>
              <a:rPr lang="en-GB" sz="1400" dirty="0">
                <a:ea typeface="MS PGothic"/>
                <a:cs typeface="Calibri"/>
              </a:rPr>
              <a:t>Education</a:t>
            </a:r>
          </a:p>
          <a:p>
            <a:pPr marL="285750" lvl="0" indent="-285750">
              <a:buClr>
                <a:srgbClr val="FBC651"/>
              </a:buClr>
              <a:buFont typeface="Arial" pitchFamily="34"/>
              <a:buChar char="•"/>
              <a:tabLst>
                <a:tab pos="1701798" algn="l"/>
                <a:tab pos="2954334" algn="l"/>
              </a:tabLst>
            </a:pPr>
            <a:r>
              <a:rPr lang="en-GB" sz="1400" dirty="0">
                <a:ea typeface="MS PGothic"/>
                <a:cs typeface="Calibri"/>
              </a:rPr>
              <a:t>Employment</a:t>
            </a:r>
          </a:p>
          <a:p>
            <a:pPr marL="285750" lvl="0" indent="-285750">
              <a:buClr>
                <a:srgbClr val="FBC651"/>
              </a:buClr>
              <a:buFont typeface="Arial" pitchFamily="34"/>
              <a:buChar char="•"/>
              <a:tabLst>
                <a:tab pos="1701798" algn="l"/>
                <a:tab pos="2954334" algn="l"/>
              </a:tabLst>
            </a:pPr>
            <a:r>
              <a:rPr lang="en-GB" sz="1400" dirty="0">
                <a:ea typeface="MS PGothic"/>
                <a:cs typeface="Calibri"/>
              </a:rPr>
              <a:t>Personal statement</a:t>
            </a:r>
          </a:p>
          <a:p>
            <a:pPr marL="285750" lvl="0" indent="-285750">
              <a:buClr>
                <a:srgbClr val="FBC651"/>
              </a:buClr>
              <a:buFont typeface="Arial" pitchFamily="34"/>
              <a:buChar char="•"/>
              <a:tabLst>
                <a:tab pos="1701798" algn="l"/>
                <a:tab pos="2954334" algn="l"/>
              </a:tabLst>
            </a:pPr>
            <a:r>
              <a:rPr lang="en-GB" sz="1400" dirty="0">
                <a:ea typeface="MS PGothic"/>
                <a:cs typeface="Calibri"/>
              </a:rPr>
              <a:t>Reference</a:t>
            </a:r>
          </a:p>
          <a:p>
            <a:pPr lvl="0"/>
            <a:endParaRPr lang="en-GB" sz="1400" dirty="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11</a:t>
            </a:fld>
            <a:endParaRPr lang="en-US" sz="900" dirty="0">
              <a:solidFill>
                <a:srgbClr val="1F2834"/>
              </a:solidFill>
              <a:latin typeface="Calibri"/>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dirty="0"/>
              <a:t>The personal statement </a:t>
            </a:r>
            <a:endParaRPr lang="en-GB" dirty="0"/>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1F2834"/>
                </a:solidFill>
                <a:latin typeface="Calibri"/>
              </a:rPr>
              <a:t>|   </a:t>
            </a:r>
            <a:fld id="{C37586F3-408F-4BA8-9427-2F64F4598123}" type="slidenum">
              <a:rPr sz="900" kern="0" smtClean="0">
                <a:solidFill>
                  <a:srgbClr val="1F2834"/>
                </a:solidFill>
                <a:latin typeface="Calibri"/>
              </a:rPr>
              <a:t>12</a:t>
            </a:fld>
            <a:endParaRPr lang="en-US" sz="900" kern="0" dirty="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only section you have full control over</a:t>
              </a:r>
              <a:endParaRPr lang="en-US" sz="1400" b="0" i="0" u="none" strike="noStrike" kern="1200" cap="none" spc="0" baseline="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       Your only chance to market yourself as an individual</a:t>
              </a:r>
              <a:endParaRPr lang="en-US" sz="1400" b="0" i="0" u="none" strike="noStrike" kern="1200" cap="none" spc="0" baseline="0" dirty="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same for all of your choices</a:t>
              </a:r>
              <a:endParaRPr lang="en-GB" sz="1400" b="0" i="0" u="none" strike="noStrike" kern="1200" cap="none" spc="0" baseline="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minimum of 1,000 characters</a:t>
              </a:r>
              <a:endParaRPr lang="en-GB" sz="1400" b="0" i="0" u="none" strike="noStrike" kern="1200" cap="none" spc="0" baseline="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3" name="Rectangle 22" descr="Checkmark">
              <a:extLst>
                <a:ext uri="{FF2B5EF4-FFF2-40B4-BE49-F238E27FC236}">
                  <a16:creationId xmlns:a16="http://schemas.microsoft.com/office/drawing/2014/main" id="{4A1A8E6A-1AC9-4AEF-A699-92CC2B500D58}"/>
                </a:ext>
              </a:extLst>
            </p:cNvPr>
            <p:cNvSpPr/>
            <p:nvPr/>
          </p:nvSpPr>
          <p:spPr>
            <a:xfrm>
              <a:off x="565172" y="3547798"/>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5">
                <a:alphaModFix/>
                <a:extLst>
                  <a:ext uri="{96DAC541-7B7A-43D3-8B79-37D633B846F1}">
                    <asvg:svgBlip xmlns:asvg="http://schemas.microsoft.com/office/drawing/2016/SVG/main" r:embed="rId1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813290" y="1792804"/>
            <a:ext cx="3043368"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13">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41" y="181500"/>
            <a:ext cx="3832177" cy="987423"/>
          </a:xfrm>
        </p:spPr>
        <p:txBody>
          <a:bodyPr/>
          <a:lstStyle/>
          <a:p>
            <a:pPr lvl="0"/>
            <a:r>
              <a:rPr lang="en-GB" dirty="0"/>
              <a:t>Start early</a:t>
            </a:r>
          </a:p>
        </p:txBody>
      </p:sp>
      <p:pic>
        <p:nvPicPr>
          <p:cNvPr id="3" name="Picture Placeholder 10" descr="A group of people sitting at a table&#10;&#10;Description automatically generated">
            <a:extLst>
              <a:ext uri="{FF2B5EF4-FFF2-40B4-BE49-F238E27FC236}">
                <a16:creationId xmlns:a16="http://schemas.microsoft.com/office/drawing/2014/main" id="{80363385-AB4D-48C9-B58B-84806A2F231C}"/>
              </a:ext>
            </a:extLst>
          </p:cNvPr>
          <p:cNvPicPr>
            <a:picLocks noGrp="1" noChangeAspect="1"/>
          </p:cNvPicPr>
          <p:nvPr>
            <p:ph type="pic" idx="1"/>
          </p:nvPr>
        </p:nvPicPr>
        <p:blipFill>
          <a:blip r:embed="rId3"/>
          <a:srcRect l="8986" r="8986"/>
          <a:stretch>
            <a:fillRect/>
          </a:stretch>
        </p:blipFill>
        <p:spPr/>
      </p:pic>
      <p:sp>
        <p:nvSpPr>
          <p:cNvPr id="4" name="Text Placeholder 8">
            <a:extLst>
              <a:ext uri="{FF2B5EF4-FFF2-40B4-BE49-F238E27FC236}">
                <a16:creationId xmlns:a16="http://schemas.microsoft.com/office/drawing/2014/main" id="{8817B06E-6639-45F6-A784-693176C0934A}"/>
              </a:ext>
            </a:extLst>
          </p:cNvPr>
          <p:cNvSpPr txBox="1">
            <a:spLocks noGrp="1"/>
          </p:cNvSpPr>
          <p:nvPr>
            <p:ph type="body" idx="2"/>
          </p:nvPr>
        </p:nvSpPr>
        <p:spPr>
          <a:xfrm>
            <a:off x="287341" y="1522946"/>
            <a:ext cx="4025090" cy="2858688"/>
          </a:xfrm>
        </p:spPr>
        <p:txBody>
          <a:bodyPr/>
          <a:lstStyle/>
          <a:p>
            <a:pPr lvl="0" defTabSz="914400">
              <a:spcBef>
                <a:spcPts val="300"/>
              </a:spcBef>
              <a:spcAft>
                <a:spcPts val="300"/>
              </a:spcAft>
            </a:pPr>
            <a:r>
              <a:rPr lang="en-US" sz="1600" dirty="0"/>
              <a:t>Include:</a:t>
            </a:r>
          </a:p>
          <a:p>
            <a:pPr marL="342900" lvl="1" indent="-228600" defTabSz="914400">
              <a:spcBef>
                <a:spcPts val="300"/>
              </a:spcBef>
              <a:spcAft>
                <a:spcPts val="300"/>
              </a:spcAft>
              <a:buClr>
                <a:srgbClr val="836CD8"/>
              </a:buClr>
              <a:buFont typeface="Arial" pitchFamily="34"/>
              <a:buChar char="•"/>
            </a:pPr>
            <a:r>
              <a:rPr lang="en-US" sz="1600" dirty="0"/>
              <a:t>academic achievements, past and present</a:t>
            </a:r>
          </a:p>
          <a:p>
            <a:pPr marL="342900" lvl="1" indent="-228600" defTabSz="914400">
              <a:spcBef>
                <a:spcPts val="300"/>
              </a:spcBef>
              <a:spcAft>
                <a:spcPts val="300"/>
              </a:spcAft>
              <a:buClr>
                <a:srgbClr val="836CD8"/>
              </a:buClr>
              <a:buFont typeface="Arial" pitchFamily="34"/>
              <a:buChar char="•"/>
            </a:pPr>
            <a:r>
              <a:rPr lang="en-US" sz="1600" dirty="0"/>
              <a:t>why you’re interested in the subject area</a:t>
            </a:r>
          </a:p>
          <a:p>
            <a:pPr marL="342900" lvl="1" indent="-228600" defTabSz="914400">
              <a:spcBef>
                <a:spcPts val="300"/>
              </a:spcBef>
              <a:spcAft>
                <a:spcPts val="300"/>
              </a:spcAft>
              <a:buClr>
                <a:srgbClr val="836CD8"/>
              </a:buClr>
              <a:buFont typeface="Arial" pitchFamily="34"/>
              <a:buChar char="•"/>
            </a:pPr>
            <a:r>
              <a:rPr lang="en-US" sz="1600" dirty="0"/>
              <a:t>your knowledge of the subject area </a:t>
            </a:r>
          </a:p>
          <a:p>
            <a:pPr marL="342900" lvl="1" indent="-228600" defTabSz="914400">
              <a:spcBef>
                <a:spcPts val="300"/>
              </a:spcBef>
              <a:spcAft>
                <a:spcPts val="300"/>
              </a:spcAft>
              <a:buClr>
                <a:srgbClr val="836CD8"/>
              </a:buClr>
              <a:buFont typeface="Arial" pitchFamily="34"/>
              <a:buChar char="•"/>
            </a:pPr>
            <a:r>
              <a:rPr lang="en-US" sz="1600" dirty="0"/>
              <a:t>your enthusiasm to go beyond the syllabus </a:t>
            </a:r>
          </a:p>
          <a:p>
            <a:pPr marL="342900" lvl="1" indent="-228600" defTabSz="914400">
              <a:spcBef>
                <a:spcPts val="300"/>
              </a:spcBef>
              <a:spcAft>
                <a:spcPts val="300"/>
              </a:spcAft>
              <a:buClr>
                <a:srgbClr val="836CD8"/>
              </a:buClr>
              <a:buFont typeface="Arial" pitchFamily="34"/>
              <a:buChar char="•"/>
            </a:pPr>
            <a:r>
              <a:rPr lang="en-US" sz="1600" dirty="0"/>
              <a:t>what you enjoy about studying</a:t>
            </a:r>
          </a:p>
          <a:p>
            <a:pPr marL="342900" lvl="1" indent="-228600" defTabSz="914400">
              <a:spcBef>
                <a:spcPts val="300"/>
              </a:spcBef>
              <a:spcAft>
                <a:spcPts val="300"/>
              </a:spcAft>
              <a:buClr>
                <a:srgbClr val="836CD8"/>
              </a:buClr>
              <a:buFont typeface="Arial" pitchFamily="34"/>
              <a:buChar char="•"/>
            </a:pPr>
            <a:r>
              <a:rPr lang="en-US" sz="1600" dirty="0"/>
              <a:t>details of your independent study skills</a:t>
            </a:r>
          </a:p>
          <a:p>
            <a:pPr lvl="0"/>
            <a:endParaRPr lang="en-GB" sz="1400" dirty="0"/>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950889AF-0C30-4C72-BDE7-B763CCCE3840}" type="slidenum">
              <a:rPr sz="900" kern="0" smtClean="0">
                <a:solidFill>
                  <a:srgbClr val="1F2834"/>
                </a:solidFill>
                <a:latin typeface="Calibri"/>
              </a:rPr>
              <a:t>13</a:t>
            </a:fld>
            <a:endParaRPr lang="en-US" sz="900" kern="0" dirty="0">
              <a:solidFill>
                <a:srgbClr val="1F2834"/>
              </a:solidFill>
              <a:latin typeface="Calibri"/>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1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287340" y="207294"/>
            <a:ext cx="3832177" cy="987423"/>
          </a:xfrm>
        </p:spPr>
        <p:txBody>
          <a:bodyPr/>
          <a:lstStyle/>
          <a:p>
            <a:pPr lvl="0"/>
            <a:r>
              <a:rPr lang="en-GB" dirty="0"/>
              <a:t>Consider…</a:t>
            </a:r>
          </a:p>
        </p:txBody>
      </p:sp>
      <p:pic>
        <p:nvPicPr>
          <p:cNvPr id="3" name="Picture Placeholder 10">
            <a:extLst>
              <a:ext uri="{FF2B5EF4-FFF2-40B4-BE49-F238E27FC236}">
                <a16:creationId xmlns:a16="http://schemas.microsoft.com/office/drawing/2014/main" id="{BB0CCD73-9BC8-4BD1-A086-888FAB072FF1}"/>
              </a:ext>
            </a:extLst>
          </p:cNvPr>
          <p:cNvPicPr>
            <a:picLocks noGrp="1" noChangeAspect="1"/>
          </p:cNvPicPr>
          <p:nvPr>
            <p:ph type="pic" idx="1"/>
          </p:nvPr>
        </p:nvPicPr>
        <p:blipFill>
          <a:blip r:embed="rId3"/>
          <a:srcRect/>
          <a:stretch>
            <a:fillRect/>
          </a:stretch>
        </p:blipFill>
        <p:spPr>
          <a:xfrm>
            <a:off x="4831570" y="1443215"/>
            <a:ext cx="3765517" cy="2510338"/>
          </a:xfrm>
        </p:spPr>
      </p:pic>
      <p:sp>
        <p:nvSpPr>
          <p:cNvPr id="4" name="Text Placeholder 8">
            <a:extLst>
              <a:ext uri="{FF2B5EF4-FFF2-40B4-BE49-F238E27FC236}">
                <a16:creationId xmlns:a16="http://schemas.microsoft.com/office/drawing/2014/main" id="{649B7935-6E7E-40D2-AB1D-BAD429C837A5}"/>
              </a:ext>
            </a:extLst>
          </p:cNvPr>
          <p:cNvSpPr txBox="1">
            <a:spLocks noGrp="1"/>
          </p:cNvSpPr>
          <p:nvPr>
            <p:ph type="body" idx="2"/>
          </p:nvPr>
        </p:nvSpPr>
        <p:spPr>
          <a:xfrm>
            <a:off x="287341" y="1443215"/>
            <a:ext cx="4025090" cy="2858688"/>
          </a:xfrm>
        </p:spPr>
        <p:txBody>
          <a:bodyPr>
            <a:noAutofit/>
          </a:bodyPr>
          <a:lstStyle/>
          <a:p>
            <a:pPr marL="0" lvl="1" indent="0" defTabSz="914400">
              <a:spcBef>
                <a:spcPts val="300"/>
              </a:spcBef>
              <a:spcAft>
                <a:spcPts val="300"/>
              </a:spcAft>
              <a:buNone/>
            </a:pPr>
            <a:r>
              <a:rPr lang="en-US" sz="1400" dirty="0"/>
              <a:t>Universities and colleges will ask:</a:t>
            </a:r>
          </a:p>
          <a:p>
            <a:pPr marL="266703" lvl="1" indent="-228600" defTabSz="914400">
              <a:spcBef>
                <a:spcPts val="300"/>
              </a:spcBef>
              <a:spcAft>
                <a:spcPts val="300"/>
              </a:spcAft>
              <a:buClr>
                <a:srgbClr val="FB705B"/>
              </a:buClr>
              <a:buFont typeface="Arial" pitchFamily="34"/>
              <a:buChar char="•"/>
            </a:pPr>
            <a:r>
              <a:rPr lang="en-US" sz="1400" dirty="0"/>
              <a:t>Have you chosen the right subject for the right reasons?</a:t>
            </a:r>
          </a:p>
          <a:p>
            <a:pPr marL="266703" lvl="1" indent="-228600" defTabSz="914400">
              <a:spcBef>
                <a:spcPts val="300"/>
              </a:spcBef>
              <a:spcAft>
                <a:spcPts val="300"/>
              </a:spcAft>
              <a:buClr>
                <a:srgbClr val="FB705B"/>
              </a:buClr>
              <a:buFont typeface="Arial" pitchFamily="34"/>
              <a:buChar char="•"/>
            </a:pPr>
            <a:r>
              <a:rPr lang="en-US" sz="1400" dirty="0"/>
              <a:t>Can you survive in an intense and pressured atmosphere?</a:t>
            </a:r>
          </a:p>
          <a:p>
            <a:pPr marL="266703" lvl="1" indent="-228600" defTabSz="914400">
              <a:spcBef>
                <a:spcPts val="300"/>
              </a:spcBef>
              <a:spcAft>
                <a:spcPts val="300"/>
              </a:spcAft>
              <a:buClr>
                <a:srgbClr val="FB705B"/>
              </a:buClr>
              <a:buFont typeface="Arial" pitchFamily="34"/>
              <a:buChar char="•"/>
            </a:pPr>
            <a:r>
              <a:rPr lang="en-US" sz="1400" dirty="0"/>
              <a:t>Do you have a range of interests and aptitudes?</a:t>
            </a:r>
          </a:p>
          <a:p>
            <a:pPr marL="266703" lvl="1" indent="-228600" defTabSz="914400">
              <a:spcBef>
                <a:spcPts val="300"/>
              </a:spcBef>
              <a:spcAft>
                <a:spcPts val="300"/>
              </a:spcAft>
              <a:buClr>
                <a:srgbClr val="FB705B"/>
              </a:buClr>
              <a:buFont typeface="Arial" pitchFamily="34"/>
              <a:buChar char="•"/>
            </a:pPr>
            <a:r>
              <a:rPr lang="en-US" sz="1400" dirty="0"/>
              <a:t>Do you have a depth of interest in the subject?</a:t>
            </a:r>
          </a:p>
          <a:p>
            <a:pPr marL="266703" lvl="1" indent="-228600" defTabSz="914400">
              <a:spcBef>
                <a:spcPts val="300"/>
              </a:spcBef>
              <a:spcAft>
                <a:spcPts val="300"/>
              </a:spcAft>
              <a:buClr>
                <a:srgbClr val="FB705B"/>
              </a:buClr>
              <a:buFont typeface="Arial" pitchFamily="34"/>
              <a:buChar char="•"/>
            </a:pPr>
            <a:r>
              <a:rPr lang="en-US" sz="1400" dirty="0"/>
              <a:t>Have you studied independently?</a:t>
            </a:r>
          </a:p>
          <a:p>
            <a:pPr marL="266703" lvl="1" indent="-228600" defTabSz="914400">
              <a:spcBef>
                <a:spcPts val="300"/>
              </a:spcBef>
              <a:spcAft>
                <a:spcPts val="300"/>
              </a:spcAft>
              <a:buClr>
                <a:srgbClr val="FB705B"/>
              </a:buClr>
              <a:buFont typeface="Arial" pitchFamily="34"/>
              <a:buChar char="•"/>
            </a:pPr>
            <a:r>
              <a:rPr lang="en-US" sz="1400" dirty="0"/>
              <a:t>Do you appear motivated and committed?</a:t>
            </a:r>
          </a:p>
          <a:p>
            <a:pPr marL="266703" lvl="1" indent="-228600" defTabSz="914400">
              <a:spcBef>
                <a:spcPts val="300"/>
              </a:spcBef>
              <a:spcAft>
                <a:spcPts val="300"/>
              </a:spcAft>
              <a:buClr>
                <a:srgbClr val="FB705B"/>
              </a:buClr>
              <a:buFont typeface="Arial" pitchFamily="34"/>
              <a:buChar char="•"/>
            </a:pPr>
            <a:r>
              <a:rPr lang="en-US" sz="1400" dirty="0"/>
              <a:t>Do you possess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rmAutofit/>
          </a:bodyPr>
          <a:lstStyle/>
          <a:p>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fld id="{225BC3D5-CB80-4BCE-806D-ED1F44FEAF45}"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rmAutofit fontScale="62500" lnSpcReduction="20000"/>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CF2CA588-60CD-400F-8B7C-86A7EDDCF07E}" type="slidenum">
              <a:rPr/>
              <a:t>14</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p:nvPr>
        </p:nvSpPr>
        <p:spPr>
          <a:xfrm>
            <a:off x="224519" y="0"/>
            <a:ext cx="8228008" cy="1069793"/>
          </a:xfrm>
        </p:spPr>
        <p:txBody>
          <a:bodyPr>
            <a:normAutofit/>
          </a:bodyPr>
          <a:lstStyle/>
          <a:p>
            <a:r>
              <a:rPr lang="en-GB" sz="3200" dirty="0"/>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47057" y="178960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46549" y="172404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47057" y="259243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46549" y="252013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47057" y="337895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46549" y="331065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98498" y="1064163"/>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50763" y="1799189"/>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Admissions test</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50763" y="2601082"/>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Interview </a:t>
            </a:r>
          </a:p>
        </p:txBody>
      </p:sp>
      <p:sp>
        <p:nvSpPr>
          <p:cNvPr id="36" name="TextBox 35">
            <a:extLst>
              <a:ext uri="{FF2B5EF4-FFF2-40B4-BE49-F238E27FC236}">
                <a16:creationId xmlns:a16="http://schemas.microsoft.com/office/drawing/2014/main" id="{BFA1F16C-83D4-438F-8E86-78BECE90AE29}"/>
              </a:ext>
            </a:extLst>
          </p:cNvPr>
          <p:cNvSpPr txBox="1"/>
          <p:nvPr/>
        </p:nvSpPr>
        <p:spPr>
          <a:xfrm>
            <a:off x="5650763" y="3385801"/>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Portfolio/audition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37" name="Group 36">
            <a:extLst>
              <a:ext uri="{FF2B5EF4-FFF2-40B4-BE49-F238E27FC236}">
                <a16:creationId xmlns:a16="http://schemas.microsoft.com/office/drawing/2014/main" id="{5F1E03F5-1BB5-4BBF-8204-A3C863B74B2F}"/>
              </a:ext>
            </a:extLst>
          </p:cNvPr>
          <p:cNvGrpSpPr/>
          <p:nvPr/>
        </p:nvGrpSpPr>
        <p:grpSpPr>
          <a:xfrm>
            <a:off x="5050255" y="1728475"/>
            <a:ext cx="500456" cy="500456"/>
            <a:chOff x="2351913" y="2214831"/>
            <a:chExt cx="500456" cy="500456"/>
          </a:xfrm>
          <a:solidFill>
            <a:schemeClr val="accent4"/>
          </a:solidFill>
        </p:grpSpPr>
        <p:sp>
          <p:nvSpPr>
            <p:cNvPr id="38" name="Oval 37">
              <a:extLst>
                <a:ext uri="{FF2B5EF4-FFF2-40B4-BE49-F238E27FC236}">
                  <a16:creationId xmlns:a16="http://schemas.microsoft.com/office/drawing/2014/main" id="{C94FC4A8-AF43-4879-897A-00B4B60AAC74}"/>
                </a:ext>
              </a:extLst>
            </p:cNvPr>
            <p:cNvSpPr/>
            <p:nvPr/>
          </p:nvSpPr>
          <p:spPr>
            <a:xfrm>
              <a:off x="2351913" y="2214831"/>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3E336AA6-40BE-4E27-8A66-8AF39007FB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grpSp>
        <p:nvGrpSpPr>
          <p:cNvPr id="40" name="Group 39">
            <a:extLst>
              <a:ext uri="{FF2B5EF4-FFF2-40B4-BE49-F238E27FC236}">
                <a16:creationId xmlns:a16="http://schemas.microsoft.com/office/drawing/2014/main" id="{4F98C151-0C9F-43A7-AC2C-675BC48C2E31}"/>
              </a:ext>
            </a:extLst>
          </p:cNvPr>
          <p:cNvGrpSpPr/>
          <p:nvPr/>
        </p:nvGrpSpPr>
        <p:grpSpPr>
          <a:xfrm>
            <a:off x="5050255" y="252456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50255" y="331508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79309" y="106416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They may also ask for:</a:t>
            </a:r>
          </a:p>
        </p:txBody>
      </p:sp>
      <p:sp>
        <p:nvSpPr>
          <p:cNvPr id="47" name="Rectangle 46">
            <a:extLst>
              <a:ext uri="{FF2B5EF4-FFF2-40B4-BE49-F238E27FC236}">
                <a16:creationId xmlns:a16="http://schemas.microsoft.com/office/drawing/2014/main" id="{2EAE4453-DBB4-43E3-8702-A3A710BDC9E2}"/>
              </a:ext>
            </a:extLst>
          </p:cNvPr>
          <p:cNvSpPr/>
          <p:nvPr/>
        </p:nvSpPr>
        <p:spPr>
          <a:xfrm>
            <a:off x="4893614" y="1053292"/>
            <a:ext cx="296299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And make one of three decisions:</a:t>
            </a:r>
          </a:p>
        </p:txBody>
      </p:sp>
      <p:sp>
        <p:nvSpPr>
          <p:cNvPr id="48" name="Rectangle 47">
            <a:extLst>
              <a:ext uri="{FF2B5EF4-FFF2-40B4-BE49-F238E27FC236}">
                <a16:creationId xmlns:a16="http://schemas.microsoft.com/office/drawing/2014/main" id="{50D9A48F-FC61-4614-B67F-853D6CCA061C}"/>
              </a:ext>
            </a:extLst>
          </p:cNvPr>
          <p:cNvSpPr/>
          <p:nvPr/>
        </p:nvSpPr>
        <p:spPr>
          <a:xfrm>
            <a:off x="5472601" y="1788318"/>
            <a:ext cx="2029915" cy="338554"/>
          </a:xfrm>
          <a:prstGeom prst="rect">
            <a:avLst/>
          </a:prstGeom>
        </p:spPr>
        <p:txBody>
          <a:bodyPr wrap="none">
            <a:spAutoFit/>
          </a:bodyPr>
          <a:lstStyle/>
          <a:p>
            <a:pPr marL="177800" marR="0" lvl="2"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Unconditional offer</a:t>
            </a:r>
          </a:p>
        </p:txBody>
      </p:sp>
      <p:sp>
        <p:nvSpPr>
          <p:cNvPr id="49" name="Rectangle 48">
            <a:extLst>
              <a:ext uri="{FF2B5EF4-FFF2-40B4-BE49-F238E27FC236}">
                <a16:creationId xmlns:a16="http://schemas.microsoft.com/office/drawing/2014/main" id="{4719B23D-39B2-40C1-926D-6AFD92C07E5F}"/>
              </a:ext>
            </a:extLst>
          </p:cNvPr>
          <p:cNvSpPr/>
          <p:nvPr/>
        </p:nvSpPr>
        <p:spPr>
          <a:xfrm>
            <a:off x="5478181" y="2621438"/>
            <a:ext cx="1808124" cy="338554"/>
          </a:xfrm>
          <a:prstGeom prst="rect">
            <a:avLst/>
          </a:prstGeom>
        </p:spPr>
        <p:txBody>
          <a:bodyPr wrap="none">
            <a:spAutoFit/>
          </a:bodyPr>
          <a:lstStyle/>
          <a:p>
            <a:pPr marL="177800" marR="0" lvl="2"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Conditional offer</a:t>
            </a:r>
          </a:p>
        </p:txBody>
      </p:sp>
      <p:sp>
        <p:nvSpPr>
          <p:cNvPr id="50" name="Rectangle 49">
            <a:extLst>
              <a:ext uri="{FF2B5EF4-FFF2-40B4-BE49-F238E27FC236}">
                <a16:creationId xmlns:a16="http://schemas.microsoft.com/office/drawing/2014/main" id="{D1DFB3B1-BC7D-4997-96E2-E8CFF2D9E04A}"/>
              </a:ext>
            </a:extLst>
          </p:cNvPr>
          <p:cNvSpPr/>
          <p:nvPr/>
        </p:nvSpPr>
        <p:spPr>
          <a:xfrm>
            <a:off x="5447501" y="3382106"/>
            <a:ext cx="1462132" cy="338554"/>
          </a:xfrm>
          <a:prstGeom prst="rect">
            <a:avLst/>
          </a:prstGeom>
        </p:spPr>
        <p:txBody>
          <a:bodyPr wrap="none">
            <a:spAutoFit/>
          </a:bodyPr>
          <a:lstStyle/>
          <a:p>
            <a:pPr marL="177800" marR="0" lvl="2"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Unsuccessfu</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l</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dirty="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23 October 2020</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15</a:t>
            </a:fld>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P spid="47" grpId="0"/>
      <p:bldP spid="48" grpId="0"/>
      <p:bldP spid="49"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name="Slide116">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C884E0B3-1093-4C09-9D80-966417F41A13}" type="slidenum">
              <a:rPr sz="900" kern="0" smtClean="0">
                <a:solidFill>
                  <a:srgbClr val="1F2834"/>
                </a:solidFill>
                <a:latin typeface="Calibri"/>
              </a:rPr>
              <a:t>16</a:t>
            </a:fld>
            <a:endParaRPr lang="en-US" sz="900" kern="0" dirty="0">
              <a:solidFill>
                <a:srgbClr val="1F2834"/>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p:nvPr>
        </p:nvSpPr>
        <p:spPr>
          <a:xfrm>
            <a:off x="220385" y="40908"/>
            <a:ext cx="8228008" cy="1069976"/>
          </a:xfrm>
          <a:prstGeom prst="rect">
            <a:avLst/>
          </a:prstGeom>
          <a:noFill/>
          <a:ln>
            <a:noFill/>
          </a:ln>
        </p:spPr>
        <p:txBody>
          <a:bodyPr vert="horz" wrap="square" lIns="91440" tIns="45720" rIns="91440" bIns="45720" anchor="b" anchorCtr="0" compatLnSpc="1">
            <a:normAutofit/>
          </a:bodyPr>
          <a:lstStyle/>
          <a:p>
            <a:pPr lvl="0"/>
            <a:r>
              <a:rPr lang="en-GB" sz="3200" dirty="0"/>
              <a:t>Tracking applications</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idx="4294967295"/>
          </p:nvPr>
        </p:nvSpPr>
        <p:spPr>
          <a:xfrm>
            <a:off x="287341" y="1257046"/>
            <a:ext cx="8228008" cy="2852735"/>
          </a:xfrm>
        </p:spPr>
        <p:txBody>
          <a:bodyPr/>
          <a:lstStyle/>
          <a:p>
            <a:pPr lvl="0">
              <a:spcBef>
                <a:spcPts val="600"/>
              </a:spcBef>
              <a:spcAft>
                <a:spcPts val="600"/>
              </a:spcAft>
              <a:buNone/>
            </a:pPr>
            <a:r>
              <a:rPr lang="en-US" sz="1400" dirty="0"/>
              <a:t>Track allows applicants to: </a:t>
            </a:r>
          </a:p>
          <a:p>
            <a:pPr lvl="0">
              <a:spcBef>
                <a:spcPts val="300"/>
              </a:spcBef>
              <a:spcAft>
                <a:spcPts val="300"/>
              </a:spcAft>
              <a:buClr>
                <a:srgbClr val="836CD8"/>
              </a:buClr>
              <a:buFont typeface="Arial" pitchFamily="34"/>
              <a:buChar char="•"/>
            </a:pPr>
            <a:r>
              <a:rPr lang="en-GB" sz="1400" dirty="0"/>
              <a:t>follow the progress of their application 24/7</a:t>
            </a:r>
          </a:p>
          <a:p>
            <a:pPr lvl="0">
              <a:spcBef>
                <a:spcPts val="300"/>
              </a:spcBef>
              <a:spcAft>
                <a:spcPts val="300"/>
              </a:spcAft>
              <a:buClr>
                <a:srgbClr val="836CD8"/>
              </a:buClr>
              <a:buFont typeface="Arial" pitchFamily="34"/>
              <a:buChar char="•"/>
            </a:pPr>
            <a:r>
              <a:rPr lang="en-GB" sz="1400" dirty="0"/>
              <a:t>see their choices and personal information</a:t>
            </a:r>
          </a:p>
          <a:p>
            <a:pPr lvl="0">
              <a:spcBef>
                <a:spcPts val="300"/>
              </a:spcBef>
              <a:spcAft>
                <a:spcPts val="300"/>
              </a:spcAft>
              <a:buClr>
                <a:srgbClr val="836CD8"/>
              </a:buClr>
              <a:buFont typeface="Arial" pitchFamily="34"/>
              <a:buChar char="•"/>
            </a:pPr>
            <a:r>
              <a:rPr lang="en-GB" sz="1400" dirty="0"/>
              <a:t>view their offers</a:t>
            </a:r>
          </a:p>
          <a:p>
            <a:pPr lvl="0">
              <a:spcBef>
                <a:spcPts val="300"/>
              </a:spcBef>
              <a:spcAft>
                <a:spcPts val="300"/>
              </a:spcAft>
              <a:buClr>
                <a:srgbClr val="836CD8"/>
              </a:buClr>
              <a:buFont typeface="Arial" pitchFamily="34"/>
              <a:buChar char="•"/>
            </a:pPr>
            <a:r>
              <a:rPr lang="en-GB" sz="1400" dirty="0"/>
              <a:t>reply to offers online</a:t>
            </a:r>
          </a:p>
          <a:p>
            <a:pPr lvl="0">
              <a:spcBef>
                <a:spcPts val="300"/>
              </a:spcBef>
              <a:spcAft>
                <a:spcPts val="300"/>
              </a:spcAft>
              <a:buClr>
                <a:srgbClr val="E00023"/>
              </a:buClr>
            </a:pPr>
            <a:endParaRPr lang="en-GB" sz="1400" dirty="0"/>
          </a:p>
          <a:p>
            <a:pPr marL="358773" lvl="0" indent="-358773">
              <a:spcBef>
                <a:spcPts val="300"/>
              </a:spcBef>
              <a:spcAft>
                <a:spcPts val="300"/>
              </a:spcAft>
              <a:buNone/>
            </a:pPr>
            <a:r>
              <a:rPr lang="en-GB" sz="1400" dirty="0"/>
              <a:t>In Track, a student can hold up to two offers:</a:t>
            </a:r>
          </a:p>
          <a:p>
            <a:pPr marL="179388" lvl="1" indent="-179388">
              <a:spcBef>
                <a:spcPts val="300"/>
              </a:spcBef>
              <a:spcAft>
                <a:spcPts val="300"/>
              </a:spcAft>
              <a:buClr>
                <a:srgbClr val="836CD8"/>
              </a:buClr>
              <a:buFont typeface="Arial" pitchFamily="34"/>
              <a:buChar char="•"/>
            </a:pPr>
            <a:r>
              <a:rPr lang="en-GB" sz="1400" b="1" dirty="0"/>
              <a:t>firm</a:t>
            </a:r>
            <a:r>
              <a:rPr lang="en-GB" sz="1400" dirty="0"/>
              <a:t> – if they meet the conditions of the offer they will be placed here</a:t>
            </a:r>
            <a:endParaRPr lang="en-GB" sz="1400" dirty="0">
              <a:cs typeface="Calibri"/>
            </a:endParaRPr>
          </a:p>
          <a:p>
            <a:pPr marL="179388" lvl="1" indent="-179388">
              <a:spcBef>
                <a:spcPts val="300"/>
              </a:spcBef>
              <a:spcAft>
                <a:spcPts val="300"/>
              </a:spcAft>
              <a:buClr>
                <a:srgbClr val="836CD8"/>
              </a:buClr>
              <a:buFont typeface="Arial" pitchFamily="34"/>
              <a:buChar char="•"/>
            </a:pPr>
            <a:r>
              <a:rPr lang="en-GB" sz="1400" b="1" dirty="0"/>
              <a:t>insurance</a:t>
            </a:r>
            <a:r>
              <a:rPr lang="en-GB" sz="1400" dirty="0"/>
              <a:t> –if they are not placed with their firm choice, they may be placed with their insurance choice.</a:t>
            </a:r>
          </a:p>
          <a:p>
            <a:pPr lvl="0"/>
            <a:endParaRPr lang="en-GB" sz="1400" dirty="0"/>
          </a:p>
        </p:txBody>
      </p:sp>
      <p:grpSp>
        <p:nvGrpSpPr>
          <p:cNvPr id="7" name="Group 6">
            <a:extLst>
              <a:ext uri="{FF2B5EF4-FFF2-40B4-BE49-F238E27FC236}">
                <a16:creationId xmlns:a16="http://schemas.microsoft.com/office/drawing/2014/main" id="{BE5884DA-CF0F-4A52-9EE6-A232A70C10AF}"/>
              </a:ext>
            </a:extLst>
          </p:cNvPr>
          <p:cNvGrpSpPr/>
          <p:nvPr/>
        </p:nvGrpSpPr>
        <p:grpSpPr>
          <a:xfrm>
            <a:off x="4942533" y="925820"/>
            <a:ext cx="3363913" cy="2039934"/>
            <a:chOff x="4942533" y="925820"/>
            <a:chExt cx="3363913" cy="2039934"/>
          </a:xfrm>
        </p:grpSpPr>
        <p:pic>
          <p:nvPicPr>
            <p:cNvPr id="8" name="Picture 2">
              <a:extLst>
                <a:ext uri="{FF2B5EF4-FFF2-40B4-BE49-F238E27FC236}">
                  <a16:creationId xmlns:a16="http://schemas.microsoft.com/office/drawing/2014/main" id="{2333D521-5E21-4873-BC2A-85A35AD9E4FB}"/>
                </a:ext>
              </a:extLst>
            </p:cNvPr>
            <p:cNvPicPr>
              <a:picLocks noChangeAspect="1"/>
            </p:cNvPicPr>
            <p:nvPr/>
          </p:nvPicPr>
          <p:blipFill>
            <a:blip r:embed="rId3"/>
            <a:srcRect/>
            <a:stretch>
              <a:fillRect/>
            </a:stretch>
          </p:blipFill>
          <p:spPr>
            <a:xfrm>
              <a:off x="4942533" y="925820"/>
              <a:ext cx="3363913" cy="2039934"/>
            </a:xfrm>
            <a:prstGeom prst="rect">
              <a:avLst/>
            </a:prstGeom>
            <a:noFill/>
            <a:ln cap="flat">
              <a:noFill/>
            </a:ln>
          </p:spPr>
        </p:pic>
        <p:pic>
          <p:nvPicPr>
            <p:cNvPr id="9" name="Picture 8" descr="Circle.png">
              <a:extLst>
                <a:ext uri="{FF2B5EF4-FFF2-40B4-BE49-F238E27FC236}">
                  <a16:creationId xmlns:a16="http://schemas.microsoft.com/office/drawing/2014/main" id="{F265CBE0-5E76-45D6-A739-7D0505A6709A}"/>
                </a:ext>
              </a:extLst>
            </p:cNvPr>
            <p:cNvPicPr>
              <a:picLocks noChangeAspect="1"/>
            </p:cNvPicPr>
            <p:nvPr/>
          </p:nvPicPr>
          <p:blipFill>
            <a:blip r:embed="rId4"/>
            <a:srcRect/>
            <a:stretch>
              <a:fillRect/>
            </a:stretch>
          </p:blipFill>
          <p:spPr>
            <a:xfrm rot="16352021">
              <a:off x="6788511" y="1196250"/>
              <a:ext cx="1103342" cy="1792809"/>
            </a:xfrm>
            <a:prstGeom prst="rect">
              <a:avLst/>
            </a:prstGeom>
            <a:noFill/>
            <a:ln cap="flat">
              <a:noFill/>
            </a:ln>
          </p:spPr>
        </p:pic>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17">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lstStyle/>
          <a:p>
            <a:pPr lvl="0"/>
            <a:r>
              <a:rPr lang="en-GB" dirty="0"/>
              <a:t>Replies to offers</a:t>
            </a:r>
          </a:p>
        </p:txBody>
      </p:sp>
      <p:pic>
        <p:nvPicPr>
          <p:cNvPr id="3" name="Picture Placeholder 8" descr="A group of people sitting at a table&#10;&#10;Description automatically generated">
            <a:extLst>
              <a:ext uri="{FF2B5EF4-FFF2-40B4-BE49-F238E27FC236}">
                <a16:creationId xmlns:a16="http://schemas.microsoft.com/office/drawing/2014/main" id="{E698A2E9-6410-4757-BA60-B3920D72951B}"/>
              </a:ext>
            </a:extLst>
          </p:cNvPr>
          <p:cNvPicPr>
            <a:picLocks noGrp="1" noChangeAspect="1"/>
          </p:cNvPicPr>
          <p:nvPr>
            <p:ph type="pic" idx="1"/>
          </p:nvPr>
        </p:nvPicPr>
        <p:blipFill>
          <a:blip r:embed="rId3"/>
          <a:srcRect l="8986" r="8986"/>
          <a:stretch>
            <a:fillRect/>
          </a:stretch>
        </p:blipFill>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41" y="1259785"/>
            <a:ext cx="3832177" cy="3352400"/>
          </a:xfrm>
        </p:spPr>
        <p:txBody>
          <a:bodyPr/>
          <a:lstStyle/>
          <a:p>
            <a:pPr lvl="0" defTabSz="914400">
              <a:spcAft>
                <a:spcPts val="600"/>
              </a:spcAft>
              <a:tabLst>
                <a:tab pos="1003297" algn="l"/>
                <a:tab pos="1346197" algn="l"/>
                <a:tab pos="1663695" algn="l"/>
              </a:tabLst>
            </a:pPr>
            <a:r>
              <a:rPr lang="en-US" sz="1400" dirty="0"/>
              <a:t>Once you have decisions on all your choices, you can hold a maximum of two offers:</a:t>
            </a:r>
          </a:p>
          <a:p>
            <a:pPr marL="358775" lvl="1" indent="-179388" defTabSz="914400">
              <a:spcAft>
                <a:spcPts val="600"/>
              </a:spcAft>
              <a:buClr>
                <a:srgbClr val="3BC0C7"/>
              </a:buClr>
              <a:buFont typeface="Arial" pitchFamily="34"/>
              <a:buChar char="•"/>
              <a:tabLst>
                <a:tab pos="1003297" algn="l"/>
                <a:tab pos="1346197" algn="l"/>
                <a:tab pos="1663705" algn="l"/>
              </a:tabLst>
            </a:pPr>
            <a:r>
              <a:rPr lang="en-US" sz="1400" dirty="0"/>
              <a:t>one as a ‘firm’ acceptance – your first choice</a:t>
            </a:r>
          </a:p>
          <a:p>
            <a:pPr marL="358775" lvl="1" indent="-179388" defTabSz="914400">
              <a:spcAft>
                <a:spcPts val="600"/>
              </a:spcAft>
              <a:buClr>
                <a:srgbClr val="3BC0C7"/>
              </a:buClr>
              <a:buFont typeface="Arial" pitchFamily="34"/>
              <a:buChar char="•"/>
              <a:tabLst>
                <a:tab pos="1003297" algn="l"/>
                <a:tab pos="1346197" algn="l"/>
                <a:tab pos="1663705" algn="l"/>
              </a:tabLst>
            </a:pPr>
            <a:r>
              <a:rPr lang="en-US" sz="1400" dirty="0"/>
              <a:t>the other as an ‘insurance’ acceptance. This acts as a back-up if you do not get into your ‘firm’ choice</a:t>
            </a:r>
          </a:p>
          <a:p>
            <a:pPr lvl="0" defTabSz="914400">
              <a:spcAft>
                <a:spcPts val="600"/>
              </a:spcAft>
              <a:tabLst>
                <a:tab pos="1003297" algn="l"/>
                <a:tab pos="1346197" algn="l"/>
                <a:tab pos="1663695" algn="l"/>
              </a:tabLst>
            </a:pPr>
            <a:r>
              <a:rPr lang="en-US" sz="1400" dirty="0"/>
              <a:t>You must then decline any remaining offers.</a:t>
            </a:r>
          </a:p>
          <a:p>
            <a:pPr lvl="0" defTabSz="914400">
              <a:spcAft>
                <a:spcPts val="600"/>
              </a:spcAft>
              <a:tabLst>
                <a:tab pos="1003297" algn="l"/>
                <a:tab pos="1346197" algn="l"/>
                <a:tab pos="1663695" algn="l"/>
              </a:tabLst>
            </a:pPr>
            <a:r>
              <a:rPr lang="en-US" sz="1400" dirty="0"/>
              <a:t>Once all your decisions and replies have been made, if you are not holding an offer, you may be able to use Extra or Clearing to find available places.</a:t>
            </a:r>
          </a:p>
          <a:p>
            <a:pPr lvl="0" defTabSz="914400">
              <a:spcAft>
                <a:spcPts val="600"/>
              </a:spcAft>
              <a:tabLst>
                <a:tab pos="1003297" algn="l"/>
                <a:tab pos="1346197" algn="l"/>
                <a:tab pos="1663695" algn="l"/>
              </a:tabLst>
            </a:pPr>
            <a:r>
              <a:rPr lang="en-US" sz="1400" dirty="0"/>
              <a:t> See </a:t>
            </a:r>
            <a:r>
              <a:rPr lang="en-US" sz="1400" dirty="0">
                <a:hlinkClick r:id="rId4"/>
              </a:rPr>
              <a:t>www.ucas.com</a:t>
            </a:r>
            <a:r>
              <a:rPr lang="en-US" sz="1400" dirty="0"/>
              <a:t> for more information.</a:t>
            </a:r>
            <a:endParaRPr lang="en-GB" sz="1400" dirty="0"/>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E828F9F0-F8CE-4E82-B479-553E722E0113}" type="slidenum">
              <a:rPr sz="900" kern="0" smtClean="0">
                <a:solidFill>
                  <a:srgbClr val="1F2834"/>
                </a:solidFill>
                <a:latin typeface="Calibri"/>
              </a:rPr>
              <a:t>17</a:t>
            </a:fld>
            <a:endParaRPr lang="en-US" sz="900" kern="0" dirty="0">
              <a:solidFill>
                <a:srgbClr val="1F2834"/>
              </a:solidFill>
              <a:latin typeface="Calibri"/>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18">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F85ED48A-0F99-4C30-89F2-77000DDCA8E3}"/>
              </a:ext>
            </a:extLst>
          </p:cNvPr>
          <p:cNvSpPr txBox="1">
            <a:spLocks noGrp="1"/>
          </p:cNvSpPr>
          <p:nvPr>
            <p:ph type="title"/>
          </p:nvPr>
        </p:nvSpPr>
        <p:spPr>
          <a:xfrm>
            <a:off x="287341" y="77614"/>
            <a:ext cx="8228008" cy="1069793"/>
          </a:xfrm>
        </p:spPr>
        <p:txBody>
          <a:bodyPr>
            <a:normAutofit/>
          </a:bodyPr>
          <a:lstStyle/>
          <a:p>
            <a:pPr lvl="0"/>
            <a:r>
              <a:rPr lang="en-GB" sz="3200" dirty="0"/>
              <a:t>Other options</a:t>
            </a:r>
          </a:p>
        </p:txBody>
      </p:sp>
      <p:sp>
        <p:nvSpPr>
          <p:cNvPr id="3" name="Content Placeholder 9">
            <a:extLst>
              <a:ext uri="{FF2B5EF4-FFF2-40B4-BE49-F238E27FC236}">
                <a16:creationId xmlns:a16="http://schemas.microsoft.com/office/drawing/2014/main" id="{5BB27198-4A19-4020-8146-EE7CDC6EA72A}"/>
              </a:ext>
            </a:extLst>
          </p:cNvPr>
          <p:cNvSpPr txBox="1">
            <a:spLocks noGrp="1"/>
          </p:cNvSpPr>
          <p:nvPr>
            <p:ph idx="1"/>
          </p:nvPr>
        </p:nvSpPr>
        <p:spPr>
          <a:xfrm>
            <a:off x="2600242" y="1283140"/>
            <a:ext cx="6332046" cy="2853138"/>
          </a:xfrm>
        </p:spPr>
        <p:txBody>
          <a:bodyPr/>
          <a:lstStyle/>
          <a:p>
            <a:pPr marL="0" indent="0" defTabSz="914400">
              <a:spcBef>
                <a:spcPts val="200"/>
              </a:spcBef>
              <a:buNone/>
            </a:pPr>
            <a:r>
              <a:rPr lang="en-US" sz="1500" b="1" dirty="0"/>
              <a:t>Extra </a:t>
            </a:r>
            <a:r>
              <a:rPr lang="en-US" sz="1500" dirty="0"/>
              <a:t>(25 Feb – 4 Jul)</a:t>
            </a:r>
          </a:p>
          <a:p>
            <a:pPr marL="400050" lvl="1" indent="-285750" defTabSz="914400">
              <a:spcBef>
                <a:spcPts val="200"/>
              </a:spcBef>
              <a:buFont typeface="Arial" pitchFamily="34"/>
              <a:buChar char="•"/>
            </a:pPr>
            <a:r>
              <a:rPr lang="en-US" sz="1500" dirty="0"/>
              <a:t>Used all five choices and had no offers. </a:t>
            </a:r>
          </a:p>
          <a:p>
            <a:pPr marL="400050" lvl="1" indent="-285750" defTabSz="914400">
              <a:spcBef>
                <a:spcPts val="200"/>
              </a:spcBef>
              <a:buFont typeface="Arial" pitchFamily="34"/>
              <a:buChar char="•"/>
            </a:pPr>
            <a:r>
              <a:rPr lang="en-US" sz="1500" dirty="0"/>
              <a:t>Add Extra choices for consideration one at a time in Track.</a:t>
            </a:r>
          </a:p>
          <a:p>
            <a:pPr marL="0" lvl="1" indent="-228600" defTabSz="914400">
              <a:spcBef>
                <a:spcPts val="200"/>
              </a:spcBef>
              <a:buFont typeface="Arial" pitchFamily="34"/>
              <a:buChar char="•"/>
            </a:pPr>
            <a:endParaRPr lang="en-US" sz="1500" dirty="0"/>
          </a:p>
          <a:p>
            <a:pPr marL="0" lvl="0" indent="0" defTabSz="914400">
              <a:spcBef>
                <a:spcPts val="200"/>
              </a:spcBef>
              <a:buNone/>
            </a:pPr>
            <a:r>
              <a:rPr lang="en-US" sz="1500" b="1" dirty="0"/>
              <a:t>Clearing</a:t>
            </a:r>
            <a:r>
              <a:rPr lang="en-US" sz="1500" dirty="0"/>
              <a:t> (5 Jul – 19 Oct)</a:t>
            </a:r>
            <a:endParaRPr lang="en-US" sz="1500" dirty="0">
              <a:cs typeface="Calibri Light"/>
            </a:endParaRPr>
          </a:p>
          <a:p>
            <a:pPr lvl="0" defTabSz="914400">
              <a:spcBef>
                <a:spcPts val="200"/>
              </a:spcBef>
              <a:buFont typeface="Arial" pitchFamily="34"/>
              <a:buChar char="•"/>
            </a:pPr>
            <a:r>
              <a:rPr lang="en-US" sz="1500" dirty="0"/>
              <a:t>Apply after 30 June, receive no offers, decline all offers, not met conditions. </a:t>
            </a:r>
          </a:p>
          <a:p>
            <a:pPr defTabSz="914400">
              <a:spcBef>
                <a:spcPts val="200"/>
              </a:spcBef>
              <a:buFont typeface="Arial" pitchFamily="34"/>
              <a:buChar char="•"/>
            </a:pPr>
            <a:r>
              <a:rPr lang="en-US" sz="1500" dirty="0"/>
              <a:t>Find vacancies from July, and add one choice in Track. </a:t>
            </a:r>
          </a:p>
          <a:p>
            <a:pPr marL="0" indent="-228600" defTabSz="914400">
              <a:spcBef>
                <a:spcPts val="200"/>
              </a:spcBef>
              <a:buFont typeface="Arial" pitchFamily="34"/>
              <a:buChar char="•"/>
            </a:pPr>
            <a:endParaRPr lang="en-US" sz="1500" dirty="0">
              <a:cs typeface="Calibri Light"/>
            </a:endParaRPr>
          </a:p>
          <a:p>
            <a:pPr marL="0" lvl="0" indent="0" defTabSz="914400">
              <a:spcBef>
                <a:spcPts val="200"/>
              </a:spcBef>
              <a:buNone/>
            </a:pPr>
            <a:r>
              <a:rPr lang="en-US" sz="1500" b="1" dirty="0"/>
              <a:t>Adjustment </a:t>
            </a:r>
            <a:r>
              <a:rPr lang="en-US" sz="1500" dirty="0"/>
              <a:t>(up to five days in Aug) </a:t>
            </a:r>
            <a:endParaRPr lang="en-US" sz="1500" dirty="0">
              <a:cs typeface="Calibri Light"/>
            </a:endParaRPr>
          </a:p>
          <a:p>
            <a:pPr defTabSz="914400">
              <a:spcBef>
                <a:spcPts val="200"/>
              </a:spcBef>
              <a:buFont typeface="Arial" pitchFamily="34"/>
              <a:buChar char="•"/>
            </a:pPr>
            <a:r>
              <a:rPr lang="en-US" sz="1500" dirty="0"/>
              <a:t>Placed with firm choice, and did better than expected. </a:t>
            </a:r>
          </a:p>
          <a:p>
            <a:pPr lvl="0" defTabSz="914400">
              <a:spcBef>
                <a:spcPts val="200"/>
              </a:spcBef>
              <a:buFont typeface="Arial" pitchFamily="34"/>
              <a:buChar char="•"/>
            </a:pPr>
            <a:r>
              <a:rPr lang="en-US" sz="1500" dirty="0"/>
              <a:t>Register in Track, then find another university or college. The new university or college adjusts the record.</a:t>
            </a:r>
          </a:p>
          <a:p>
            <a:pPr lvl="0"/>
            <a:endParaRPr lang="en-GB" dirty="0"/>
          </a:p>
        </p:txBody>
      </p:sp>
      <p:sp>
        <p:nvSpPr>
          <p:cNvPr id="4" name="Date Placeholder 4">
            <a:extLst>
              <a:ext uri="{FF2B5EF4-FFF2-40B4-BE49-F238E27FC236}">
                <a16:creationId xmlns:a16="http://schemas.microsoft.com/office/drawing/2014/main" id="{BC5AE595-7577-417A-B941-D40E2606C11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877463-BC01-490A-9DB0-A243536D2A3E}"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7C667472-DD36-4B63-A0AB-D1134B27F5B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a:t>
            </a:r>
            <a:r>
              <a:rPr lang="en-US" sz="900" b="0" i="0" u="none" strike="noStrike" kern="1200" cap="none" spc="0" baseline="0" dirty="0">
                <a:solidFill>
                  <a:srgbClr val="FFFFFF"/>
                </a:solidFill>
                <a:uFillTx/>
                <a:latin typeface="Calibri"/>
              </a:rPr>
              <a:t>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5A162691-FA4A-4AA9-B819-8ECAF848BB5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9D7C987A-121D-4707-8420-B3571F86C8AC}" type="slidenum">
              <a:rPr sz="900" smtClean="0">
                <a:solidFill>
                  <a:srgbClr val="FFFFFF"/>
                </a:solidFill>
                <a:latin typeface="Calibri"/>
              </a:rPr>
              <a:t>18</a:t>
            </a:fld>
            <a:endParaRPr lang="en-US" sz="900" dirty="0">
              <a:solidFill>
                <a:srgbClr val="FFFFFF"/>
              </a:solidFill>
              <a:latin typeface="Calibri"/>
            </a:endParaRPr>
          </a:p>
        </p:txBody>
      </p:sp>
      <p:pic>
        <p:nvPicPr>
          <p:cNvPr id="7" name="Graphic 11" descr="Checkmark">
            <a:extLst>
              <a:ext uri="{FF2B5EF4-FFF2-40B4-BE49-F238E27FC236}">
                <a16:creationId xmlns:a16="http://schemas.microsoft.com/office/drawing/2014/main" id="{1072EEE8-BF8A-4FD6-BDC4-4C68D9841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155" y="1543799"/>
            <a:ext cx="2196087" cy="2196087"/>
          </a:xfrm>
          <a:prstGeom prst="rect">
            <a:avLst/>
          </a:prstGeom>
          <a:noFill/>
          <a:ln cap="flat">
            <a:noFill/>
          </a:ln>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19">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6FA645B-FE96-48DD-A424-AE5EE053CF0D}"/>
              </a:ext>
            </a:extLst>
          </p:cNvPr>
          <p:cNvSpPr txBox="1">
            <a:spLocks noGrp="1"/>
          </p:cNvSpPr>
          <p:nvPr>
            <p:ph type="title"/>
          </p:nvPr>
        </p:nvSpPr>
        <p:spPr>
          <a:xfrm>
            <a:off x="287341" y="171248"/>
            <a:ext cx="3832177" cy="987423"/>
          </a:xfrm>
        </p:spPr>
        <p:txBody>
          <a:bodyPr/>
          <a:lstStyle/>
          <a:p>
            <a:pPr lvl="0"/>
            <a:r>
              <a:rPr lang="en-GB" dirty="0"/>
              <a:t>Additional help</a:t>
            </a:r>
          </a:p>
        </p:txBody>
      </p:sp>
      <p:pic>
        <p:nvPicPr>
          <p:cNvPr id="3" name="Picture Placeholder 14" descr="A group of people sitting at a desk&#10;&#10;Description automatically generated">
            <a:extLst>
              <a:ext uri="{FF2B5EF4-FFF2-40B4-BE49-F238E27FC236}">
                <a16:creationId xmlns:a16="http://schemas.microsoft.com/office/drawing/2014/main" id="{0FE36D16-9829-4209-86EE-D88F0D539BB0}"/>
              </a:ext>
            </a:extLst>
          </p:cNvPr>
          <p:cNvPicPr>
            <a:picLocks noGrp="1" noChangeAspect="1"/>
          </p:cNvPicPr>
          <p:nvPr>
            <p:ph type="pic" idx="1"/>
          </p:nvPr>
        </p:nvPicPr>
        <p:blipFill>
          <a:blip r:embed="rId3"/>
          <a:srcRect l="8933" r="8933"/>
          <a:stretch>
            <a:fillRect/>
          </a:stretch>
        </p:blipFill>
        <p:spPr/>
      </p:pic>
      <p:sp>
        <p:nvSpPr>
          <p:cNvPr id="4" name="Text Placeholder 8">
            <a:extLst>
              <a:ext uri="{FF2B5EF4-FFF2-40B4-BE49-F238E27FC236}">
                <a16:creationId xmlns:a16="http://schemas.microsoft.com/office/drawing/2014/main" id="{33B5A2EA-D378-4CC0-8AD7-DAF0F5119055}"/>
              </a:ext>
            </a:extLst>
          </p:cNvPr>
          <p:cNvSpPr txBox="1">
            <a:spLocks noGrp="1"/>
          </p:cNvSpPr>
          <p:nvPr>
            <p:ph type="body" idx="2"/>
          </p:nvPr>
        </p:nvSpPr>
        <p:spPr>
          <a:xfrm>
            <a:off x="287341" y="1354750"/>
            <a:ext cx="3832177" cy="2858688"/>
          </a:xfrm>
        </p:spPr>
        <p:txBody>
          <a:bodyPr/>
          <a:lstStyle/>
          <a:p>
            <a:pPr lvl="0"/>
            <a:r>
              <a:rPr lang="en-GB" sz="1600" b="1" dirty="0"/>
              <a:t>UCAS Customer Experience Centre</a:t>
            </a:r>
          </a:p>
          <a:p>
            <a:pPr lvl="0"/>
            <a:r>
              <a:rPr lang="en-GB" sz="1600" dirty="0"/>
              <a:t>0371 468 0 468</a:t>
            </a:r>
          </a:p>
          <a:p>
            <a:pPr lvl="0"/>
            <a:endParaRPr lang="en-GB" sz="1600" b="1" dirty="0"/>
          </a:p>
          <a:p>
            <a:pPr lvl="0"/>
            <a:r>
              <a:rPr lang="en-GB" sz="1600" b="1" dirty="0"/>
              <a:t>From outside the UK:</a:t>
            </a:r>
          </a:p>
          <a:p>
            <a:pPr lvl="0"/>
            <a:r>
              <a:rPr lang="en-GB" sz="1600" dirty="0"/>
              <a:t>+44 330 3330 230</a:t>
            </a:r>
          </a:p>
          <a:p>
            <a:pPr lvl="0"/>
            <a:endParaRPr lang="en-US" sz="1600" dirty="0"/>
          </a:p>
          <a:p>
            <a:pPr lvl="0"/>
            <a:r>
              <a:rPr lang="en-US" sz="1600" dirty="0"/>
              <a:t>Monday to Friday, 08:30 – 18:00 (UK time)</a:t>
            </a:r>
            <a:endParaRPr lang="en-GB" sz="1600" dirty="0"/>
          </a:p>
          <a:p>
            <a:pPr lvl="0"/>
            <a:endParaRPr lang="en-GB" dirty="0"/>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19</a:t>
            </a:fld>
            <a:endParaRPr lang="en-US" sz="900" b="0" i="0" u="none" strike="noStrike" kern="1200" cap="none" spc="0" baseline="0">
              <a:solidFill>
                <a:srgbClr val="1F2834"/>
              </a:solidFill>
              <a:uFillTx/>
              <a:latin typeface="Calibri"/>
            </a:endParaRPr>
          </a:p>
        </p:txBody>
      </p:sp>
      <p:grpSp>
        <p:nvGrpSpPr>
          <p:cNvPr id="8" name="Group 5">
            <a:extLst>
              <a:ext uri="{FF2B5EF4-FFF2-40B4-BE49-F238E27FC236}">
                <a16:creationId xmlns:a16="http://schemas.microsoft.com/office/drawing/2014/main" id="{493048CC-26DE-47BC-8FA9-A4EE38E14CCF}"/>
              </a:ext>
            </a:extLst>
          </p:cNvPr>
          <p:cNvGrpSpPr/>
          <p:nvPr/>
        </p:nvGrpSpPr>
        <p:grpSpPr>
          <a:xfrm>
            <a:off x="259570" y="3691289"/>
            <a:ext cx="4572000" cy="715671"/>
            <a:chOff x="259570" y="3691289"/>
            <a:chExt cx="4572000" cy="715671"/>
          </a:xfrm>
        </p:grpSpPr>
        <p:sp>
          <p:nvSpPr>
            <p:cNvPr id="9" name="Rectangle 10">
              <a:extLst>
                <a:ext uri="{FF2B5EF4-FFF2-40B4-BE49-F238E27FC236}">
                  <a16:creationId xmlns:a16="http://schemas.microsoft.com/office/drawing/2014/main" id="{416BEA02-E203-488B-8C1E-2E8837A2677D}"/>
                </a:ext>
              </a:extLst>
            </p:cNvPr>
            <p:cNvSpPr/>
            <p:nvPr/>
          </p:nvSpPr>
          <p:spPr>
            <a:xfrm>
              <a:off x="259570" y="3691289"/>
              <a:ext cx="4572000" cy="707882"/>
            </a:xfrm>
            <a:prstGeom prst="rect">
              <a:avLst/>
            </a:prstGeom>
            <a:noFill/>
            <a:ln cap="flat">
              <a:noFill/>
              <a:prstDash val="solid"/>
            </a:ln>
          </p:spPr>
          <p:txBody>
            <a:bodyPr vert="horz" wrap="square" lIns="91440" tIns="45720" rIns="91440" bIns="45720" anchor="t" anchorCtr="0" compatLnSpc="1">
              <a:spAutoFit/>
            </a:bodyPr>
            <a:lstStyle/>
            <a:p>
              <a:pPr marL="359999" marR="0" lvl="0" indent="-359999"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1F2834"/>
                  </a:solidFill>
                  <a:uFillTx/>
                  <a:latin typeface="Calibri Light"/>
                  <a:cs typeface="Arial" pitchFamily="34"/>
                </a:rPr>
                <a:t>Stay up to date online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hlinkClick r:id="rId4"/>
                </a:rPr>
                <a:t>facebook.com/</a:t>
              </a:r>
              <a:r>
                <a:rPr lang="en-GB" sz="1400" b="0" i="0" u="none" strike="noStrike" kern="1200" cap="none" spc="0" baseline="0" dirty="0" err="1">
                  <a:solidFill>
                    <a:srgbClr val="1F2834"/>
                  </a:solidFill>
                  <a:uFillTx/>
                  <a:latin typeface="Calibri Light"/>
                  <a:hlinkClick r:id="rId4"/>
                </a:rPr>
                <a:t>ucasonline</a:t>
              </a:r>
              <a:r>
                <a:rPr lang="en-GB" sz="1400" b="0" i="0" u="none" strike="noStrike" kern="1200" cap="none" spc="0" baseline="0" dirty="0">
                  <a:solidFill>
                    <a:srgbClr val="1F2834"/>
                  </a:solidFill>
                  <a:uFillTx/>
                  <a:latin typeface="Calibri Light"/>
                </a:rPr>
                <a:t>  </a:t>
              </a:r>
              <a:endParaRPr lang="en-GB" sz="1400" b="0" i="0" u="none" strike="noStrike" kern="1200" cap="none" spc="0" baseline="0" dirty="0">
                <a:solidFill>
                  <a:srgbClr val="1F2834"/>
                </a:solidFill>
                <a:uFillTx/>
                <a:latin typeface="Calibri Light"/>
                <a:cs typeface="Arial"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hlinkClick r:id="rId5"/>
                </a:rPr>
                <a:t>twitter.com/</a:t>
              </a:r>
              <a:r>
                <a:rPr lang="en-GB" sz="1400" b="0" i="0" u="none" strike="noStrike" kern="1200" cap="none" spc="0" baseline="0" dirty="0" err="1">
                  <a:solidFill>
                    <a:srgbClr val="1F2834"/>
                  </a:solidFill>
                  <a:uFillTx/>
                  <a:latin typeface="Calibri Light"/>
                  <a:hlinkClick r:id="rId5"/>
                </a:rPr>
                <a:t>UCAS_online</a:t>
              </a:r>
              <a:r>
                <a:rPr lang="en-GB" sz="1400" b="0" i="0" u="none" strike="noStrike" kern="1200" cap="none" spc="0" baseline="0" dirty="0">
                  <a:solidFill>
                    <a:srgbClr val="1F2834"/>
                  </a:solidFill>
                  <a:uFillTx/>
                  <a:latin typeface="Calibri Light"/>
                </a:rPr>
                <a:t>  </a:t>
              </a:r>
            </a:p>
          </p:txBody>
        </p:sp>
        <p:pic>
          <p:nvPicPr>
            <p:cNvPr id="10" name="Picture 2" descr="http://0.static.wix.com/media/fe57c7_25387c73fb927c55066c746d00d1a80b.png_256">
              <a:hlinkClick r:id="rId4"/>
              <a:extLst>
                <a:ext uri="{FF2B5EF4-FFF2-40B4-BE49-F238E27FC236}">
                  <a16:creationId xmlns:a16="http://schemas.microsoft.com/office/drawing/2014/main" id="{80ED4B39-3185-40C3-A928-5CF23147C590}"/>
                </a:ext>
              </a:extLst>
            </p:cNvPr>
            <p:cNvPicPr>
              <a:picLocks noChangeAspect="1"/>
            </p:cNvPicPr>
            <p:nvPr/>
          </p:nvPicPr>
          <p:blipFill>
            <a:blip r:embed="rId6"/>
            <a:srcRect/>
            <a:stretch>
              <a:fillRect/>
            </a:stretch>
          </p:blipFill>
          <p:spPr>
            <a:xfrm>
              <a:off x="2278762" y="3785158"/>
              <a:ext cx="332613" cy="332603"/>
            </a:xfrm>
            <a:prstGeom prst="rect">
              <a:avLst/>
            </a:prstGeom>
            <a:noFill/>
            <a:ln cap="flat">
              <a:noFill/>
            </a:ln>
          </p:spPr>
        </p:pic>
        <p:pic>
          <p:nvPicPr>
            <p:cNvPr id="11" name="Picture 8">
              <a:extLst>
                <a:ext uri="{FF2B5EF4-FFF2-40B4-BE49-F238E27FC236}">
                  <a16:creationId xmlns:a16="http://schemas.microsoft.com/office/drawing/2014/main" id="{16C2EE45-6E9E-4337-9AEE-942362F89B98}"/>
                </a:ext>
              </a:extLst>
            </p:cNvPr>
            <p:cNvPicPr>
              <a:picLocks noChangeAspect="1"/>
            </p:cNvPicPr>
            <p:nvPr/>
          </p:nvPicPr>
          <p:blipFill>
            <a:blip r:embed="rId7"/>
            <a:srcRect/>
            <a:stretch>
              <a:fillRect/>
            </a:stretch>
          </p:blipFill>
          <p:spPr>
            <a:xfrm>
              <a:off x="2303441" y="4131278"/>
              <a:ext cx="275691" cy="275682"/>
            </a:xfrm>
            <a:prstGeom prst="rect">
              <a:avLst/>
            </a:prstGeom>
            <a:noFill/>
            <a:ln cap="flat">
              <a:noFill/>
            </a:ln>
          </p:spPr>
        </p:pic>
      </p:gr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pic>
        <p:nvPicPr>
          <p:cNvPr id="2" name="Picture 3" descr="A group of people sitting at a table&#10;&#10;Description automatically generated">
            <a:extLst>
              <a:ext uri="{FF2B5EF4-FFF2-40B4-BE49-F238E27FC236}">
                <a16:creationId xmlns:a16="http://schemas.microsoft.com/office/drawing/2014/main" id="{C99F239A-CFAF-470C-9299-15B55E1A017F}"/>
              </a:ext>
            </a:extLst>
          </p:cNvPr>
          <p:cNvPicPr>
            <a:picLocks noChangeAspect="1"/>
          </p:cNvPicPr>
          <p:nvPr/>
        </p:nvPicPr>
        <p:blipFill>
          <a:blip r:embed="rId4"/>
          <a:srcRect l="6058" r="36563"/>
          <a:stretch>
            <a:fillRect/>
          </a:stretch>
        </p:blipFill>
        <p:spPr>
          <a:xfrm>
            <a:off x="5150275" y="0"/>
            <a:ext cx="3993724" cy="4640241"/>
          </a:xfrm>
          <a:prstGeom prst="rect">
            <a:avLst/>
          </a:prstGeom>
          <a:noFill/>
          <a:ln cap="flat">
            <a:noFill/>
          </a:ln>
        </p:spPr>
      </p:pic>
      <p:sp>
        <p:nvSpPr>
          <p:cNvPr id="3" name="Date Placeholder 3">
            <a:extLst>
              <a:ext uri="{FF2B5EF4-FFF2-40B4-BE49-F238E27FC236}">
                <a16:creationId xmlns:a16="http://schemas.microsoft.com/office/drawing/2014/main" id="{23691D85-9CF2-4C26-BE15-E6F78D54F2F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E47F0C-B62A-4C5C-BB61-96A9838E36C5}"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4" name="Footer Placeholder 4">
            <a:extLst>
              <a:ext uri="{FF2B5EF4-FFF2-40B4-BE49-F238E27FC236}">
                <a16:creationId xmlns:a16="http://schemas.microsoft.com/office/drawing/2014/main" id="{5C315705-5C1D-423C-B379-00D46AD0AEF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Slide Number Placeholder 5">
            <a:extLst>
              <a:ext uri="{FF2B5EF4-FFF2-40B4-BE49-F238E27FC236}">
                <a16:creationId xmlns:a16="http://schemas.microsoft.com/office/drawing/2014/main" id="{DD6B1E56-D7E6-4FF4-BDBD-2322DF86CD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72AEE5E0-1F7F-47B4-A273-EFDBDC890DBE}" type="slidenum">
              <a:rPr sz="900" smtClean="0">
                <a:solidFill>
                  <a:srgbClr val="FFFFFF"/>
                </a:solidFill>
                <a:latin typeface="Calibri"/>
              </a:rPr>
              <a:t>2</a:t>
            </a:fld>
            <a:endParaRPr lang="en-US" sz="900" dirty="0">
              <a:solidFill>
                <a:srgbClr val="FFFFFF"/>
              </a:solidFill>
              <a:latin typeface="Calibri"/>
            </a:endParaRPr>
          </a:p>
        </p:txBody>
      </p:sp>
      <p:sp>
        <p:nvSpPr>
          <p:cNvPr id="6" name="TextBox 2">
            <a:extLst>
              <a:ext uri="{FF2B5EF4-FFF2-40B4-BE49-F238E27FC236}">
                <a16:creationId xmlns:a16="http://schemas.microsoft.com/office/drawing/2014/main" id="{A4E63408-F24C-41A1-9117-2E0243573F0D}"/>
              </a:ext>
            </a:extLst>
          </p:cNvPr>
          <p:cNvSpPr txBox="1"/>
          <p:nvPr/>
        </p:nvSpPr>
        <p:spPr>
          <a:xfrm>
            <a:off x="287331" y="843695"/>
            <a:ext cx="6308509" cy="335612"/>
          </a:xfrm>
          <a:prstGeom prst="rect">
            <a:avLst/>
          </a:prstGeom>
          <a:noFill/>
          <a:ln cap="flat">
            <a:noFill/>
          </a:ln>
        </p:spPr>
        <p:txBody>
          <a:bodyPr vert="horz" wrap="square" lIns="121916" tIns="60963" rIns="121916" bIns="60963" anchor="b" anchorCtr="0" compatLnSpc="1">
            <a:noAutofit/>
          </a:bodyPr>
          <a:lstStyle/>
          <a:p>
            <a:pPr marL="0" marR="0" lvl="0" indent="0" algn="l" defTabSz="1219169"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3200" b="1" i="0" u="none" strike="noStrike" kern="1200" cap="none" spc="0" baseline="0" dirty="0">
                <a:solidFill>
                  <a:srgbClr val="1F2834"/>
                </a:solidFill>
                <a:uFillTx/>
                <a:latin typeface="Calibri"/>
              </a:rPr>
              <a:t>Content</a:t>
            </a:r>
          </a:p>
        </p:txBody>
      </p:sp>
      <p:pic>
        <p:nvPicPr>
          <p:cNvPr id="7" name="Picture 18" descr="UCAS-Right_aligned-White_box-Keyline-CMYK.eps">
            <a:extLst>
              <a:ext uri="{FF2B5EF4-FFF2-40B4-BE49-F238E27FC236}">
                <a16:creationId xmlns:a16="http://schemas.microsoft.com/office/drawing/2014/main" id="{F88FCB78-0FE9-4950-8245-E1F0DDC74ADB}"/>
              </a:ext>
            </a:extLst>
          </p:cNvPr>
          <p:cNvPicPr>
            <a:picLocks noChangeAspect="1"/>
          </p:cNvPicPr>
          <p:nvPr/>
        </p:nvPicPr>
        <p:blipFill>
          <a:blip r:embed="rId5"/>
          <a:srcRect/>
          <a:stretch>
            <a:fillRect/>
          </a:stretch>
        </p:blipFill>
        <p:spPr>
          <a:xfrm>
            <a:off x="7908133" y="263365"/>
            <a:ext cx="1235866" cy="336947"/>
          </a:xfrm>
          <a:prstGeom prst="rect">
            <a:avLst/>
          </a:prstGeom>
          <a:noFill/>
          <a:ln cap="flat">
            <a:noFill/>
          </a:ln>
        </p:spPr>
      </p:pic>
      <p:sp>
        <p:nvSpPr>
          <p:cNvPr id="8" name="TextBox 5">
            <a:extLst>
              <a:ext uri="{FF2B5EF4-FFF2-40B4-BE49-F238E27FC236}">
                <a16:creationId xmlns:a16="http://schemas.microsoft.com/office/drawing/2014/main" id="{FADF20FE-A382-4EF3-831E-FFE1CAB746C9}"/>
              </a:ext>
            </a:extLst>
          </p:cNvPr>
          <p:cNvSpPr txBox="1"/>
          <p:nvPr/>
        </p:nvSpPr>
        <p:spPr>
          <a:xfrm>
            <a:off x="287331" y="1428878"/>
            <a:ext cx="4862943" cy="239321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1F2834"/>
                </a:solidFill>
                <a:uFillTx/>
                <a:latin typeface="Calibri Light"/>
                <a:ea typeface="MS PGothic"/>
                <a:cs typeface="Calibri"/>
              </a:rPr>
              <a:t>By the end of this presentation, you will:</a:t>
            </a:r>
          </a:p>
          <a:p>
            <a:pPr marL="342900" marR="0" lvl="0" indent="-3429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1600" b="0" i="0" u="none" strike="noStrike" kern="1200" cap="none" spc="0" baseline="0" dirty="0">
              <a:solidFill>
                <a:srgbClr val="1F2834"/>
              </a:solidFill>
              <a:uFillTx/>
              <a:latin typeface="Calibri Light"/>
              <a:ea typeface="MS PGothic" pitchFamily="34"/>
            </a:endParaRPr>
          </a:p>
          <a:p>
            <a:pPr marL="285750" marR="0" lvl="0" indent="-285750" algn="l" defTabSz="457200" rtl="0" fontAlgn="auto" hangingPunct="1">
              <a:lnSpc>
                <a:spcPct val="150000"/>
              </a:lnSpc>
              <a:spcBef>
                <a:spcPts val="0"/>
              </a:spcBef>
              <a:spcAft>
                <a:spcPts val="0"/>
              </a:spcAft>
              <a:buClr>
                <a:srgbClr val="5DB88D"/>
              </a:buClr>
              <a:buSzPct val="100000"/>
              <a:buFont typeface="Arial" panose="020B0604020202020204" pitchFamily="34" charset="0"/>
              <a:buChar char="•"/>
              <a:tabLst/>
              <a:defRPr sz="1800" b="0" i="0" u="none" strike="noStrike" kern="0" cap="none" spc="0" baseline="0">
                <a:solidFill>
                  <a:srgbClr val="000000"/>
                </a:solidFill>
                <a:uFillTx/>
              </a:defRPr>
            </a:pPr>
            <a:r>
              <a:rPr lang="en-US" sz="1600" b="0" i="0" u="none" strike="noStrike" kern="1200" cap="none" spc="0" baseline="0" dirty="0">
                <a:solidFill>
                  <a:srgbClr val="1F2834"/>
                </a:solidFill>
                <a:uFillTx/>
                <a:latin typeface="Calibri Light"/>
                <a:ea typeface="ＭＳ Ｐゴシック"/>
                <a:cs typeface="Calibri"/>
              </a:rPr>
              <a:t>know what resources are available to support you</a:t>
            </a:r>
          </a:p>
          <a:p>
            <a:pPr marL="285750" marR="0" lvl="0" indent="-285750" algn="l" defTabSz="457200" rtl="0" fontAlgn="auto" hangingPunct="1">
              <a:lnSpc>
                <a:spcPct val="150000"/>
              </a:lnSpc>
              <a:spcBef>
                <a:spcPts val="0"/>
              </a:spcBef>
              <a:spcAft>
                <a:spcPts val="0"/>
              </a:spcAft>
              <a:buClr>
                <a:srgbClr val="5DB88D"/>
              </a:buClr>
              <a:buSzPct val="100000"/>
              <a:buFont typeface="Arial" panose="020B0604020202020204" pitchFamily="34" charset="0"/>
              <a:buChar char="•"/>
              <a:tabLst/>
              <a:defRPr sz="1800" b="0" i="0" u="none" strike="noStrike" kern="0" cap="none" spc="0" baseline="0">
                <a:solidFill>
                  <a:srgbClr val="000000"/>
                </a:solidFill>
                <a:uFillTx/>
              </a:defRPr>
            </a:pPr>
            <a:r>
              <a:rPr lang="en-US" sz="1600" b="0" i="0" u="none" strike="noStrike" kern="1200" cap="none" spc="0" baseline="0" dirty="0">
                <a:solidFill>
                  <a:srgbClr val="1F2834"/>
                </a:solidFill>
                <a:uFillTx/>
                <a:latin typeface="Calibri Light"/>
                <a:ea typeface="ＭＳ Ｐゴシック"/>
                <a:cs typeface="Calibri"/>
              </a:rPr>
              <a:t>understand how to apply</a:t>
            </a:r>
          </a:p>
          <a:p>
            <a:pPr marL="285750" marR="0" lvl="0" indent="-285750" algn="l" defTabSz="457200" rtl="0" fontAlgn="auto" hangingPunct="1">
              <a:lnSpc>
                <a:spcPct val="150000"/>
              </a:lnSpc>
              <a:spcBef>
                <a:spcPts val="0"/>
              </a:spcBef>
              <a:spcAft>
                <a:spcPts val="0"/>
              </a:spcAft>
              <a:buClr>
                <a:srgbClr val="5DB88D"/>
              </a:buClr>
              <a:buSzPct val="100000"/>
              <a:buFont typeface="Arial" panose="020B0604020202020204" pitchFamily="34" charset="0"/>
              <a:buChar char="•"/>
              <a:tabLst/>
              <a:defRPr sz="1800" b="0" i="0" u="none" strike="noStrike" kern="0" cap="none" spc="0" baseline="0">
                <a:solidFill>
                  <a:srgbClr val="000000"/>
                </a:solidFill>
                <a:uFillTx/>
              </a:defRPr>
            </a:pPr>
            <a:r>
              <a:rPr lang="en-US" sz="1600" b="0" i="0" u="none" strike="noStrike" kern="1200" cap="none" spc="0" baseline="0" dirty="0">
                <a:solidFill>
                  <a:srgbClr val="1F2834"/>
                </a:solidFill>
                <a:uFillTx/>
                <a:latin typeface="Calibri Light"/>
                <a:ea typeface="ＭＳ Ｐゴシック"/>
                <a:cs typeface="Calibri"/>
              </a:rPr>
              <a:t>know when you need to submit your application</a:t>
            </a:r>
          </a:p>
          <a:p>
            <a:pPr marL="285750" marR="0" lvl="0" indent="-285750" algn="l" defTabSz="457200" rtl="0" fontAlgn="auto" hangingPunct="1">
              <a:lnSpc>
                <a:spcPct val="150000"/>
              </a:lnSpc>
              <a:spcBef>
                <a:spcPts val="0"/>
              </a:spcBef>
              <a:spcAft>
                <a:spcPts val="0"/>
              </a:spcAft>
              <a:buClr>
                <a:srgbClr val="5DB88D"/>
              </a:buClr>
              <a:buSzPct val="100000"/>
              <a:buFont typeface="Arial" panose="020B0604020202020204" pitchFamily="34" charset="0"/>
              <a:buChar char="•"/>
              <a:tabLst/>
              <a:defRPr sz="1800" b="0" i="0" u="none" strike="noStrike" kern="0" cap="none" spc="0" baseline="0">
                <a:solidFill>
                  <a:srgbClr val="000000"/>
                </a:solidFill>
                <a:uFillTx/>
              </a:defRPr>
            </a:pPr>
            <a:r>
              <a:rPr lang="en-US" sz="1600" b="0" i="0" u="none" strike="noStrike" kern="1200" cap="none" spc="0" baseline="0" dirty="0">
                <a:solidFill>
                  <a:srgbClr val="1F2834"/>
                </a:solidFill>
                <a:uFillTx/>
                <a:latin typeface="Calibri Light"/>
                <a:ea typeface="ＭＳ Ｐゴシック"/>
                <a:cs typeface="Calibri"/>
              </a:rPr>
              <a:t>understand how to track your application and reply to offers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20">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a:solidFill>
            <a:srgbClr val="FBC651"/>
          </a:solidFill>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PUBLIC/INTERNAL USE ONLY/CONFIDENTIAL</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20</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352217" y="180487"/>
            <a:ext cx="3832177" cy="987423"/>
          </a:xfrm>
        </p:spPr>
        <p:txBody>
          <a:bodyPr/>
          <a:lstStyle/>
          <a:p>
            <a:pPr lvl="0"/>
            <a:r>
              <a:rPr lang="en-GB" dirty="0"/>
              <a:t>Before you apply…</a:t>
            </a:r>
          </a:p>
        </p:txBody>
      </p:sp>
      <p:sp>
        <p:nvSpPr>
          <p:cNvPr id="3" name="Content Placeholder 2">
            <a:extLst>
              <a:ext uri="{FF2B5EF4-FFF2-40B4-BE49-F238E27FC236}">
                <a16:creationId xmlns:a16="http://schemas.microsoft.com/office/drawing/2014/main" id="{C77B167E-A7B7-407C-8C09-99AD96B21F86}"/>
              </a:ext>
            </a:extLst>
          </p:cNvPr>
          <p:cNvSpPr txBox="1">
            <a:spLocks noGrp="1"/>
          </p:cNvSpPr>
          <p:nvPr>
            <p:ph type="body" idx="2"/>
          </p:nvPr>
        </p:nvSpPr>
        <p:spPr>
          <a:xfrm>
            <a:off x="215624" y="1372057"/>
            <a:ext cx="4105365" cy="2858688"/>
          </a:xfrm>
        </p:spPr>
        <p:txBody>
          <a:bodyPr>
            <a:normAutofit fontScale="92500" lnSpcReduction="20000"/>
          </a:bodyPr>
          <a:lstStyle/>
          <a:p>
            <a:pPr marL="114300" lvl="0" defTabSz="914400">
              <a:spcBef>
                <a:spcPts val="600"/>
              </a:spcBef>
              <a:spcAft>
                <a:spcPts val="600"/>
              </a:spcAft>
            </a:pPr>
            <a:r>
              <a:rPr lang="en-US" sz="1600" dirty="0">
                <a:latin typeface="+mj-lt"/>
              </a:rPr>
              <a:t>Register in UCAS Hub to: </a:t>
            </a:r>
          </a:p>
          <a:p>
            <a:pPr marL="400050" lvl="0" indent="-285750" defTabSz="914400">
              <a:spcBef>
                <a:spcPts val="600"/>
              </a:spcBef>
              <a:spcAft>
                <a:spcPts val="600"/>
              </a:spcAft>
              <a:buClr>
                <a:srgbClr val="5DB88D"/>
              </a:buClr>
              <a:buFont typeface="Arial" pitchFamily="34"/>
              <a:buChar char="•"/>
            </a:pPr>
            <a:r>
              <a:rPr lang="en-US" sz="1600" dirty="0">
                <a:latin typeface="+mj-lt"/>
              </a:rPr>
              <a:t>explore careers, subjects, universities and apprenticeships</a:t>
            </a:r>
          </a:p>
          <a:p>
            <a:pPr marL="400050" lvl="0" indent="-285750" defTabSz="914400">
              <a:spcBef>
                <a:spcPts val="600"/>
              </a:spcBef>
              <a:spcAft>
                <a:spcPts val="600"/>
              </a:spcAft>
              <a:buClr>
                <a:srgbClr val="5DB88D"/>
              </a:buClr>
              <a:buFont typeface="Arial" pitchFamily="34"/>
              <a:buChar char="•"/>
            </a:pPr>
            <a:r>
              <a:rPr lang="en-US" sz="1600" dirty="0">
                <a:latin typeface="+mj-lt"/>
              </a:rPr>
              <a:t>find and </a:t>
            </a:r>
            <a:r>
              <a:rPr lang="en-US" sz="1600" dirty="0" err="1">
                <a:latin typeface="+mj-lt"/>
              </a:rPr>
              <a:t>favourite</a:t>
            </a:r>
            <a:r>
              <a:rPr lang="en-US" sz="1600" dirty="0">
                <a:latin typeface="+mj-lt"/>
              </a:rPr>
              <a:t> over 35,000 courses</a:t>
            </a:r>
          </a:p>
          <a:p>
            <a:pPr marL="400050" lvl="0" indent="-285750" defTabSz="914400">
              <a:spcBef>
                <a:spcPts val="600"/>
              </a:spcBef>
              <a:spcAft>
                <a:spcPts val="600"/>
              </a:spcAft>
              <a:buClr>
                <a:srgbClr val="5DB88D"/>
              </a:buClr>
              <a:buFont typeface="Arial" pitchFamily="34"/>
              <a:buChar char="•"/>
            </a:pPr>
            <a:r>
              <a:rPr lang="en-US" sz="1600" dirty="0">
                <a:latin typeface="+mj-lt"/>
              </a:rPr>
              <a:t>search for virtual tours and online events </a:t>
            </a:r>
          </a:p>
          <a:p>
            <a:pPr marL="400050" lvl="0" indent="-285750" defTabSz="914400">
              <a:spcBef>
                <a:spcPts val="600"/>
              </a:spcBef>
              <a:spcAft>
                <a:spcPts val="600"/>
              </a:spcAft>
              <a:buClr>
                <a:srgbClr val="5DB88D"/>
              </a:buClr>
              <a:buFont typeface="Arial" pitchFamily="34"/>
              <a:buChar char="•"/>
            </a:pPr>
            <a:r>
              <a:rPr lang="en-US" sz="1600" dirty="0">
                <a:latin typeface="+mj-lt"/>
              </a:rPr>
              <a:t>turn predicted grades into Tariff points </a:t>
            </a:r>
          </a:p>
          <a:p>
            <a:pPr marL="400050" lvl="0" indent="-285750" defTabSz="914400">
              <a:spcBef>
                <a:spcPts val="600"/>
              </a:spcBef>
              <a:spcAft>
                <a:spcPts val="600"/>
              </a:spcAft>
              <a:buClr>
                <a:srgbClr val="5DB88D"/>
              </a:buClr>
              <a:buFont typeface="Arial" pitchFamily="34"/>
              <a:buChar char="•"/>
            </a:pPr>
            <a:r>
              <a:rPr lang="en-US" sz="1600" dirty="0">
                <a:latin typeface="+mj-lt"/>
              </a:rPr>
              <a:t>speak to those in the know using </a:t>
            </a:r>
            <a:r>
              <a:rPr lang="en-US" sz="1600" dirty="0">
                <a:latin typeface="+mj-lt"/>
                <a:hlinkClick r:id="rId3"/>
              </a:rPr>
              <a:t>Unibuddy</a:t>
            </a:r>
            <a:endParaRPr lang="en-US" sz="1600" dirty="0">
              <a:latin typeface="+mj-lt"/>
            </a:endParaRPr>
          </a:p>
          <a:p>
            <a:pPr marL="400050" lvl="0" indent="-285750" defTabSz="914400">
              <a:spcBef>
                <a:spcPts val="600"/>
              </a:spcBef>
              <a:spcAft>
                <a:spcPts val="600"/>
              </a:spcAft>
              <a:buClr>
                <a:srgbClr val="5DB88D"/>
              </a:buClr>
              <a:buFont typeface="Arial" pitchFamily="34"/>
              <a:buChar char="•"/>
            </a:pPr>
            <a:r>
              <a:rPr lang="en-US" sz="1600" dirty="0">
                <a:latin typeface="+mj-lt"/>
              </a:rPr>
              <a:t>speak to  </a:t>
            </a:r>
            <a:r>
              <a:rPr lang="en-GB" sz="1600" dirty="0">
                <a:latin typeface="+mj-lt"/>
              </a:rPr>
              <a:t>career, higher education, and application specialists by attending the </a:t>
            </a:r>
            <a:r>
              <a:rPr lang="en-GB" sz="1600" dirty="0">
                <a:latin typeface="+mj-lt"/>
                <a:hlinkClick r:id="rId4"/>
              </a:rPr>
              <a:t>Hub lives</a:t>
            </a:r>
            <a:r>
              <a:rPr lang="en-GB" sz="1600" dirty="0">
                <a:latin typeface="+mj-lt"/>
              </a:rPr>
              <a:t>.</a:t>
            </a:r>
            <a:endParaRPr lang="en-US" sz="1600" dirty="0">
              <a:latin typeface="+mj-lt"/>
            </a:endParaRPr>
          </a:p>
          <a:p>
            <a:pPr lvl="0"/>
            <a:endParaRPr lang="en-GB" sz="1800" dirty="0"/>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7BAABDD8-FF6B-4F18-BB86-226492653E5F}" type="slidenum">
              <a:rPr sz="900" smtClean="0">
                <a:solidFill>
                  <a:srgbClr val="1F2834"/>
                </a:solidFill>
                <a:latin typeface="Calibri"/>
              </a:rPr>
              <a:t>3</a:t>
            </a:fld>
            <a:endParaRPr lang="en-US" sz="900" dirty="0">
              <a:solidFill>
                <a:srgbClr val="1F2834"/>
              </a:solidFill>
              <a:latin typeface="Calibri"/>
            </a:endParaRPr>
          </a:p>
        </p:txBody>
      </p:sp>
      <p:pic>
        <p:nvPicPr>
          <p:cNvPr id="7" name="Picture 7">
            <a:extLst>
              <a:ext uri="{FF2B5EF4-FFF2-40B4-BE49-F238E27FC236}">
                <a16:creationId xmlns:a16="http://schemas.microsoft.com/office/drawing/2014/main" id="{7EEFD77C-6A33-4D5D-B678-B33D3A859E19}"/>
              </a:ext>
            </a:extLst>
          </p:cNvPr>
          <p:cNvPicPr>
            <a:picLocks noChangeAspect="1"/>
          </p:cNvPicPr>
          <p:nvPr/>
        </p:nvPicPr>
        <p:blipFill>
          <a:blip r:embed="rId5"/>
          <a:stretch>
            <a:fillRect/>
          </a:stretch>
        </p:blipFill>
        <p:spPr>
          <a:xfrm>
            <a:off x="5339446" y="1250972"/>
            <a:ext cx="2850221" cy="2979773"/>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63667" y="624722"/>
            <a:ext cx="3832177" cy="987423"/>
          </a:xfrm>
        </p:spPr>
        <p:txBody>
          <a:bodyPr/>
          <a:lstStyle/>
          <a:p>
            <a:pPr lvl="0"/>
            <a:r>
              <a:rPr lang="en-GB" dirty="0">
                <a:solidFill>
                  <a:srgbClr val="1E2834"/>
                </a:solidFill>
              </a:rPr>
              <a:t>‘I’m overwhelmed by all the choice…’</a:t>
            </a:r>
            <a:endParaRPr lang="en-GB" dirty="0"/>
          </a:p>
        </p:txBody>
      </p:sp>
      <p:sp>
        <p:nvSpPr>
          <p:cNvPr id="3" name="Text Placeholder 8">
            <a:extLst>
              <a:ext uri="{FF2B5EF4-FFF2-40B4-BE49-F238E27FC236}">
                <a16:creationId xmlns:a16="http://schemas.microsoft.com/office/drawing/2014/main" id="{2939DDD7-044F-4E12-B23A-173FC8B58B17}"/>
              </a:ext>
            </a:extLst>
          </p:cNvPr>
          <p:cNvSpPr txBox="1">
            <a:spLocks noGrp="1"/>
          </p:cNvSpPr>
          <p:nvPr>
            <p:ph type="body" idx="2"/>
          </p:nvPr>
        </p:nvSpPr>
        <p:spPr>
          <a:xfrm>
            <a:off x="263667" y="1690768"/>
            <a:ext cx="4284658" cy="3260722"/>
          </a:xfrm>
        </p:spPr>
        <p:txBody>
          <a:bodyPr/>
          <a:lstStyle/>
          <a:p>
            <a:pPr lvl="0">
              <a:spcBef>
                <a:spcPts val="0"/>
              </a:spcBef>
            </a:pPr>
            <a:r>
              <a:rPr lang="en-GB" sz="1400" b="1" dirty="0">
                <a:solidFill>
                  <a:srgbClr val="1E2834"/>
                </a:solidFill>
              </a:rPr>
              <a:t>Get organised: </a:t>
            </a:r>
            <a:endParaRPr lang="en-GB" sz="1400" dirty="0">
              <a:solidFill>
                <a:srgbClr val="1E2834"/>
              </a:solidFill>
            </a:endParaRPr>
          </a:p>
          <a:p>
            <a:pPr lvl="0">
              <a:spcBef>
                <a:spcPts val="0"/>
              </a:spcBef>
            </a:pPr>
            <a:r>
              <a:rPr lang="en-GB" sz="1400" dirty="0">
                <a:solidFill>
                  <a:srgbClr val="1E2834"/>
                </a:solidFill>
              </a:rPr>
              <a:t>Tools to search, favourite, shortlist, reflect, diary, and build application.</a:t>
            </a:r>
          </a:p>
          <a:p>
            <a:pPr lvl="0">
              <a:spcBef>
                <a:spcPts val="0"/>
              </a:spcBef>
            </a:pPr>
            <a:endParaRPr lang="en-GB" sz="1400" dirty="0">
              <a:solidFill>
                <a:srgbClr val="455C78"/>
              </a:solidFill>
            </a:endParaRPr>
          </a:p>
          <a:p>
            <a:pPr lvl="0">
              <a:spcBef>
                <a:spcPts val="0"/>
              </a:spcBef>
            </a:pPr>
            <a:r>
              <a:rPr lang="en-GB" sz="1400" b="1" dirty="0">
                <a:solidFill>
                  <a:srgbClr val="1E2834"/>
                </a:solidFill>
              </a:rPr>
              <a:t>Define what’s important:</a:t>
            </a:r>
            <a:endParaRPr lang="en-GB" sz="1400" dirty="0">
              <a:solidFill>
                <a:srgbClr val="1E2834"/>
              </a:solidFill>
            </a:endParaRPr>
          </a:p>
          <a:p>
            <a:pPr>
              <a:spcBef>
                <a:spcPts val="0"/>
              </a:spcBef>
            </a:pPr>
            <a:r>
              <a:rPr lang="en-GB" sz="1400" dirty="0">
                <a:solidFill>
                  <a:srgbClr val="1E2834"/>
                </a:solidFill>
              </a:rPr>
              <a:t>Distance from home, teaching satisfaction, work experience options, job outcomes…</a:t>
            </a:r>
          </a:p>
          <a:p>
            <a:pPr lvl="0">
              <a:spcBef>
                <a:spcPts val="0"/>
              </a:spcBef>
            </a:pPr>
            <a:endParaRPr lang="en-GB" sz="1400" dirty="0">
              <a:solidFill>
                <a:srgbClr val="455C78"/>
              </a:solidFill>
            </a:endParaRPr>
          </a:p>
          <a:p>
            <a:pPr lvl="0">
              <a:spcBef>
                <a:spcPts val="0"/>
              </a:spcBef>
            </a:pPr>
            <a:r>
              <a:rPr lang="en-GB" sz="1400" b="1" dirty="0">
                <a:solidFill>
                  <a:srgbClr val="1E2834"/>
                </a:solidFill>
              </a:rPr>
              <a:t>Make it yours: </a:t>
            </a:r>
          </a:p>
          <a:p>
            <a:pPr lvl="0">
              <a:spcBef>
                <a:spcPts val="0"/>
              </a:spcBef>
            </a:pPr>
            <a:r>
              <a:rPr lang="en-GB" sz="1400" dirty="0">
                <a:solidFill>
                  <a:srgbClr val="1E2834"/>
                </a:solidFill>
              </a:rPr>
              <a:t>Organise tools, remove the ones they don’t need, and tick off their to do list. It’s their space, and their future.</a:t>
            </a:r>
          </a:p>
          <a:p>
            <a:pPr lvl="0">
              <a:spcBef>
                <a:spcPts val="0"/>
              </a:spcBef>
            </a:pPr>
            <a:endParaRPr lang="en-GB" sz="1400" dirty="0">
              <a:solidFill>
                <a:srgbClr val="455C78"/>
              </a:solidFill>
            </a:endParaRPr>
          </a:p>
          <a:p>
            <a:pPr lvl="0">
              <a:spcBef>
                <a:spcPts val="0"/>
              </a:spcBef>
            </a:pPr>
            <a:r>
              <a:rPr lang="en-GB" sz="1400" b="1" dirty="0">
                <a:solidFill>
                  <a:srgbClr val="1E2834"/>
                </a:solidFill>
              </a:rPr>
              <a:t>You might not have thought of…</a:t>
            </a:r>
            <a:endParaRPr lang="en-GB" sz="1400" dirty="0">
              <a:solidFill>
                <a:srgbClr val="1E2834"/>
              </a:solidFill>
            </a:endParaRPr>
          </a:p>
          <a:p>
            <a:pPr lvl="0">
              <a:spcBef>
                <a:spcPts val="0"/>
              </a:spcBef>
            </a:pPr>
            <a:r>
              <a:rPr lang="en-GB" sz="1400" dirty="0">
                <a:solidFill>
                  <a:srgbClr val="1E2834"/>
                </a:solidFill>
              </a:rPr>
              <a:t>Expand horizons by pushing options they might not have considered.</a:t>
            </a: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205111" y="4803771"/>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85DAA1C7-7D03-4C8A-92A3-83C066AE1820}" type="slidenum">
              <a:rPr sz="900" smtClean="0">
                <a:solidFill>
                  <a:srgbClr val="1F2834"/>
                </a:solidFill>
                <a:latin typeface="Calibri"/>
              </a:rPr>
              <a:t>4</a:t>
            </a:fld>
            <a:endParaRPr lang="en-US" sz="900" dirty="0">
              <a:solidFill>
                <a:srgbClr val="1F2834"/>
              </a:solidFill>
              <a:latin typeface="Calibri"/>
            </a:endParaRPr>
          </a:p>
        </p:txBody>
      </p:sp>
      <p:pic>
        <p:nvPicPr>
          <p:cNvPr id="7" name="Picture 10">
            <a:extLst>
              <a:ext uri="{FF2B5EF4-FFF2-40B4-BE49-F238E27FC236}">
                <a16:creationId xmlns:a16="http://schemas.microsoft.com/office/drawing/2014/main" id="{FFF87F86-CD87-4343-AC22-046C324531FC}"/>
              </a:ext>
            </a:extLst>
          </p:cNvPr>
          <p:cNvPicPr>
            <a:picLocks noChangeAspect="1"/>
          </p:cNvPicPr>
          <p:nvPr/>
        </p:nvPicPr>
        <p:blipFill>
          <a:blip r:embed="rId3"/>
          <a:stretch>
            <a:fillRect/>
          </a:stretch>
        </p:blipFill>
        <p:spPr>
          <a:xfrm>
            <a:off x="5538017" y="1285308"/>
            <a:ext cx="2667094" cy="2788325"/>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FA76D82-9C82-40A1-BAFF-2838906D282F}"/>
              </a:ext>
            </a:extLst>
          </p:cNvPr>
          <p:cNvPicPr>
            <a:picLocks noChangeAspect="1"/>
          </p:cNvPicPr>
          <p:nvPr/>
        </p:nvPicPr>
        <p:blipFill rotWithShape="1">
          <a:blip r:embed="rId3"/>
          <a:srcRect b="1751"/>
          <a:stretch/>
        </p:blipFill>
        <p:spPr>
          <a:xfrm>
            <a:off x="6218470" y="2638647"/>
            <a:ext cx="2656952" cy="1850265"/>
          </a:xfrm>
          <a:prstGeom prst="rect">
            <a:avLst/>
          </a:prstGeom>
        </p:spPr>
      </p:pic>
      <p:sp>
        <p:nvSpPr>
          <p:cNvPr id="2" name="Title 1">
            <a:extLst>
              <a:ext uri="{FF2B5EF4-FFF2-40B4-BE49-F238E27FC236}">
                <a16:creationId xmlns:a16="http://schemas.microsoft.com/office/drawing/2014/main" id="{829B2748-CCDC-4C7F-B149-E5A9531D5DBD}"/>
              </a:ext>
            </a:extLst>
          </p:cNvPr>
          <p:cNvSpPr>
            <a:spLocks noGrp="1"/>
          </p:cNvSpPr>
          <p:nvPr>
            <p:ph type="title"/>
          </p:nvPr>
        </p:nvSpPr>
        <p:spPr>
          <a:xfrm>
            <a:off x="287341" y="1"/>
            <a:ext cx="8228008" cy="1143000"/>
          </a:xfrm>
        </p:spPr>
        <p:txBody>
          <a:bodyPr>
            <a:normAutofit/>
          </a:bodyPr>
          <a:lstStyle/>
          <a:p>
            <a:r>
              <a:rPr lang="en-GB" sz="3200" dirty="0"/>
              <a:t>Research – it's free!</a:t>
            </a:r>
            <a:endParaRPr lang="en-GB" sz="3200" dirty="0">
              <a:cs typeface="Calibri"/>
            </a:endParaRPr>
          </a:p>
        </p:txBody>
      </p:sp>
      <p:sp>
        <p:nvSpPr>
          <p:cNvPr id="3" name="Content Placeholder 2">
            <a:extLst>
              <a:ext uri="{FF2B5EF4-FFF2-40B4-BE49-F238E27FC236}">
                <a16:creationId xmlns:a16="http://schemas.microsoft.com/office/drawing/2014/main" id="{65A7B480-4D23-4291-8395-128CEE8637B7}"/>
              </a:ext>
            </a:extLst>
          </p:cNvPr>
          <p:cNvSpPr>
            <a:spLocks noGrp="1"/>
          </p:cNvSpPr>
          <p:nvPr>
            <p:ph idx="1"/>
          </p:nvPr>
        </p:nvSpPr>
        <p:spPr>
          <a:xfrm>
            <a:off x="856175" y="1372853"/>
            <a:ext cx="5160795" cy="2895785"/>
          </a:xfrm>
        </p:spPr>
        <p:txBody>
          <a:bodyPr>
            <a:normAutofit fontScale="92500" lnSpcReduction="10000"/>
          </a:bodyPr>
          <a:lstStyle/>
          <a:p>
            <a:pPr marL="0" indent="0">
              <a:buNone/>
            </a:pPr>
            <a:r>
              <a:rPr lang="en-GB" dirty="0">
                <a:hlinkClick r:id="rId4"/>
              </a:rPr>
              <a:t>New - Accommodation Search</a:t>
            </a:r>
            <a:r>
              <a:rPr lang="en-GB" dirty="0"/>
              <a:t>- </a:t>
            </a:r>
            <a:r>
              <a:rPr lang="en-GB" sz="1600" dirty="0">
                <a:solidFill>
                  <a:srgbClr val="1E2834"/>
                </a:solidFill>
              </a:rPr>
              <a:t>accommodation is high on the list when considering where you want to study, but it’s not always easy to compare what’s on offer. Understand what options there are using our new Accomodation search.</a:t>
            </a:r>
          </a:p>
          <a:p>
            <a:pPr marL="0" indent="0">
              <a:buNone/>
            </a:pPr>
            <a:r>
              <a:rPr lang="en-GB" dirty="0">
                <a:hlinkClick r:id="rId5"/>
              </a:rPr>
              <a:t>Join our UCAS Hub lives and Facebook lives</a:t>
            </a:r>
            <a:r>
              <a:rPr lang="en-GB" dirty="0"/>
              <a:t> -</a:t>
            </a:r>
            <a:r>
              <a:rPr lang="en-GB" sz="1600" dirty="0">
                <a:solidFill>
                  <a:srgbClr val="1E2834"/>
                </a:solidFill>
              </a:rPr>
              <a:t>each live session is hosted by an expert panel to give you what you need to make an informed decision.</a:t>
            </a:r>
            <a:endParaRPr lang="en-GB" sz="1600">
              <a:solidFill>
                <a:srgbClr val="1E2834"/>
              </a:solidFill>
            </a:endParaRPr>
          </a:p>
          <a:p>
            <a:pPr marL="0" indent="0">
              <a:buNone/>
            </a:pPr>
            <a:r>
              <a:rPr lang="en-GB" dirty="0">
                <a:hlinkClick r:id="rId6"/>
              </a:rPr>
              <a:t>UCAS Futures</a:t>
            </a:r>
            <a:r>
              <a:rPr lang="en-GB" dirty="0"/>
              <a:t> - </a:t>
            </a:r>
            <a:r>
              <a:rPr lang="en-GB" sz="1600" dirty="0">
                <a:solidFill>
                  <a:srgbClr val="1E2834"/>
                </a:solidFill>
              </a:rPr>
              <a:t>a chance to explore courses you're interested in and speak to universities and colleges from around the UK. You can talk to subject and admissions experts, discover apprenticeships, get advice on personal statements, applying through UCAS, and more.</a:t>
            </a:r>
            <a:endParaRPr lang="en-GB" sz="1600" dirty="0">
              <a:solidFill>
                <a:srgbClr val="1E2834"/>
              </a:solidFill>
              <a:cs typeface="Calibri Light"/>
            </a:endParaRPr>
          </a:p>
        </p:txBody>
      </p:sp>
      <p:sp>
        <p:nvSpPr>
          <p:cNvPr id="4" name="Oval 3">
            <a:extLst>
              <a:ext uri="{FF2B5EF4-FFF2-40B4-BE49-F238E27FC236}">
                <a16:creationId xmlns:a16="http://schemas.microsoft.com/office/drawing/2014/main" id="{892443D3-ADAD-4699-A546-DB486B258324}"/>
              </a:ext>
            </a:extLst>
          </p:cNvPr>
          <p:cNvSpPr/>
          <p:nvPr/>
        </p:nvSpPr>
        <p:spPr>
          <a:xfrm>
            <a:off x="347407" y="1469478"/>
            <a:ext cx="432000" cy="432000"/>
          </a:xfrm>
          <a:prstGeom prst="ellipse">
            <a:avLst/>
          </a:prstGeom>
          <a:solidFill>
            <a:srgbClr val="836CD8"/>
          </a:solidFill>
          <a:ln>
            <a:solidFill>
              <a:srgbClr val="836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32CA4F1-D695-4F5E-B9BC-69D2679251E7}"/>
              </a:ext>
            </a:extLst>
          </p:cNvPr>
          <p:cNvSpPr/>
          <p:nvPr/>
        </p:nvSpPr>
        <p:spPr>
          <a:xfrm>
            <a:off x="338877" y="2310196"/>
            <a:ext cx="432000" cy="432000"/>
          </a:xfrm>
          <a:prstGeom prst="ellipse">
            <a:avLst/>
          </a:prstGeom>
          <a:solidFill>
            <a:srgbClr val="FBC651"/>
          </a:solidFill>
          <a:ln>
            <a:solidFill>
              <a:srgbClr val="FBC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D3C60BC-B36A-4A23-B007-6B5D95105A5D}"/>
              </a:ext>
            </a:extLst>
          </p:cNvPr>
          <p:cNvSpPr/>
          <p:nvPr/>
        </p:nvSpPr>
        <p:spPr>
          <a:xfrm>
            <a:off x="338877" y="3144716"/>
            <a:ext cx="432000" cy="432000"/>
          </a:xfrm>
          <a:prstGeom prst="ellipse">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D95BE7AD-07D0-408C-B76C-B7DBCF0F2120}"/>
              </a:ext>
            </a:extLst>
          </p:cNvPr>
          <p:cNvGrpSpPr/>
          <p:nvPr/>
        </p:nvGrpSpPr>
        <p:grpSpPr>
          <a:xfrm>
            <a:off x="339507" y="1508649"/>
            <a:ext cx="432000" cy="2038345"/>
            <a:chOff x="92141" y="1278343"/>
            <a:chExt cx="432000" cy="2038345"/>
          </a:xfrm>
        </p:grpSpPr>
        <p:pic>
          <p:nvPicPr>
            <p:cNvPr id="8" name="Graphic 7" descr="Sleep">
              <a:extLst>
                <a:ext uri="{FF2B5EF4-FFF2-40B4-BE49-F238E27FC236}">
                  <a16:creationId xmlns:a16="http://schemas.microsoft.com/office/drawing/2014/main" id="{DBDCAC15-8A5D-4A52-A4A2-7DB27E868F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212" y="1278343"/>
              <a:ext cx="370718" cy="370718"/>
            </a:xfrm>
            <a:prstGeom prst="rect">
              <a:avLst/>
            </a:prstGeom>
          </p:spPr>
        </p:pic>
        <p:pic>
          <p:nvPicPr>
            <p:cNvPr id="1026" name="Picture 2" descr="FB logo - Fuller Marketing">
              <a:extLst>
                <a:ext uri="{FF2B5EF4-FFF2-40B4-BE49-F238E27FC236}">
                  <a16:creationId xmlns:a16="http://schemas.microsoft.com/office/drawing/2014/main" id="{F71BE161-73A7-475A-975C-B6DB9C4D6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2141" y="207436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Internet">
              <a:extLst>
                <a:ext uri="{FF2B5EF4-FFF2-40B4-BE49-F238E27FC236}">
                  <a16:creationId xmlns:a16="http://schemas.microsoft.com/office/drawing/2014/main" id="{1116BD15-490D-4EC9-9F7D-6EE53A2C87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393" y="2961191"/>
              <a:ext cx="355497" cy="355497"/>
            </a:xfrm>
            <a:prstGeom prst="rect">
              <a:avLst/>
            </a:prstGeom>
          </p:spPr>
        </p:pic>
      </p:grpSp>
      <p:pic>
        <p:nvPicPr>
          <p:cNvPr id="19" name="Picture 18">
            <a:extLst>
              <a:ext uri="{FF2B5EF4-FFF2-40B4-BE49-F238E27FC236}">
                <a16:creationId xmlns:a16="http://schemas.microsoft.com/office/drawing/2014/main" id="{A0B0ECCB-B346-4E04-829D-D48D6D18010D}"/>
              </a:ext>
            </a:extLst>
          </p:cNvPr>
          <p:cNvPicPr>
            <a:picLocks noChangeAspect="1"/>
          </p:cNvPicPr>
          <p:nvPr/>
        </p:nvPicPr>
        <p:blipFill>
          <a:blip r:embed="rId13"/>
          <a:stretch>
            <a:fillRect/>
          </a:stretch>
        </p:blipFill>
        <p:spPr>
          <a:xfrm>
            <a:off x="6218469" y="977221"/>
            <a:ext cx="2656952" cy="1650709"/>
          </a:xfrm>
          <a:prstGeom prst="rect">
            <a:avLst/>
          </a:prstGeom>
        </p:spPr>
      </p:pic>
    </p:spTree>
    <p:custDataLst>
      <p:tags r:id="rId1"/>
    </p:custDataLst>
    <p:extLst>
      <p:ext uri="{BB962C8B-B14F-4D97-AF65-F5344CB8AC3E}">
        <p14:creationId xmlns:p14="http://schemas.microsoft.com/office/powerpoint/2010/main" val="1216728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229523"/>
            <a:ext cx="8228008" cy="1069793"/>
          </a:xfrm>
        </p:spPr>
        <p:txBody>
          <a:bodyPr>
            <a:normAutofit/>
          </a:bodyPr>
          <a:lstStyle/>
          <a:p>
            <a:pPr lvl="0"/>
            <a:r>
              <a:rPr lang="en-US" sz="3200" dirty="0"/>
              <a:t>Research – it’s free!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14257" y="1369829"/>
            <a:ext cx="5701092" cy="2853138"/>
          </a:xfrm>
        </p:spPr>
        <p:txBody>
          <a:bodyPr>
            <a:normAutofit/>
          </a:bodyPr>
          <a:lstStyle/>
          <a:p>
            <a:pPr defTabSz="914400">
              <a:spcBef>
                <a:spcPts val="600"/>
              </a:spcBef>
              <a:spcAft>
                <a:spcPts val="600"/>
              </a:spcAft>
              <a:buFont typeface="Arial" panose="020B0604020202020204" pitchFamily="34" charset="0"/>
              <a:buChar char="•"/>
            </a:pPr>
            <a:r>
              <a:rPr lang="en-US" sz="1800" dirty="0"/>
              <a:t>Learning from others – </a:t>
            </a:r>
            <a:r>
              <a:rPr lang="en-US" sz="1800" dirty="0">
                <a:hlinkClick r:id="rId3"/>
              </a:rPr>
              <a:t>chat to </a:t>
            </a:r>
            <a:r>
              <a:rPr lang="en-US" sz="1800" dirty="0" err="1"/>
              <a:t>uni</a:t>
            </a:r>
            <a:r>
              <a:rPr lang="en-US" sz="1800" dirty="0"/>
              <a:t> students </a:t>
            </a:r>
            <a:r>
              <a:rPr lang="en-US" sz="1800" dirty="0">
                <a:hlinkClick r:id="rId4"/>
              </a:rPr>
              <a:t>student videos</a:t>
            </a:r>
            <a:r>
              <a:rPr lang="en-US" sz="1800" dirty="0"/>
              <a:t> and </a:t>
            </a:r>
            <a:r>
              <a:rPr lang="en-US" sz="1800" dirty="0">
                <a:hlinkClick r:id="rId5"/>
              </a:rPr>
              <a:t>blogs</a:t>
            </a:r>
            <a:r>
              <a:rPr lang="en-US" sz="1800" dirty="0"/>
              <a:t>. </a:t>
            </a:r>
          </a:p>
          <a:p>
            <a:pPr lvl="0" indent="-228600" defTabSz="914400">
              <a:spcBef>
                <a:spcPts val="600"/>
              </a:spcBef>
              <a:spcAft>
                <a:spcPts val="600"/>
              </a:spcAft>
              <a:buFont typeface="Arial" pitchFamily="34"/>
              <a:buChar char="•"/>
            </a:pPr>
            <a:r>
              <a:rPr lang="en-US" sz="1800" dirty="0">
                <a:hlinkClick r:id="rId6"/>
              </a:rPr>
              <a:t>Career options</a:t>
            </a:r>
            <a:r>
              <a:rPr lang="en-US" sz="1800" dirty="0"/>
              <a:t> – use the </a:t>
            </a:r>
            <a:r>
              <a:rPr lang="en-US" sz="1800" dirty="0">
                <a:hlinkClick r:id="rId7"/>
              </a:rPr>
              <a:t>job profiles</a:t>
            </a:r>
            <a:r>
              <a:rPr lang="en-US" sz="1800" dirty="0"/>
              <a:t> to explore different career roles and pathways.</a:t>
            </a:r>
          </a:p>
          <a:p>
            <a:pPr lvl="0" indent="-228600" defTabSz="914400">
              <a:spcBef>
                <a:spcPts val="600"/>
              </a:spcBef>
              <a:spcAft>
                <a:spcPts val="600"/>
              </a:spcAft>
              <a:buFont typeface="Arial" pitchFamily="34"/>
              <a:buChar char="•"/>
            </a:pPr>
            <a:r>
              <a:rPr lang="en-US" sz="1800" dirty="0"/>
              <a:t>Take the </a:t>
            </a:r>
            <a:r>
              <a:rPr lang="en-US" sz="1800" dirty="0">
                <a:hlinkClick r:id="rId8"/>
              </a:rPr>
              <a:t>Buzz quiz</a:t>
            </a:r>
            <a:r>
              <a:rPr lang="en-US" sz="1800" dirty="0"/>
              <a:t> to find out more about individual strengths, and what roles may suit you. </a:t>
            </a:r>
          </a:p>
          <a:p>
            <a:pPr lvl="0" indent="-228600" defTabSz="914400">
              <a:spcBef>
                <a:spcPts val="600"/>
              </a:spcBef>
              <a:spcAft>
                <a:spcPts val="600"/>
              </a:spcAft>
              <a:buFont typeface="Arial" pitchFamily="34"/>
              <a:buChar char="•"/>
            </a:pPr>
            <a:r>
              <a:rPr lang="en-US" sz="1800" dirty="0"/>
              <a:t>The </a:t>
            </a:r>
            <a:r>
              <a:rPr lang="en-US" sz="1800" dirty="0">
                <a:hlinkClick r:id="rId9"/>
              </a:rPr>
              <a:t>Career Finder tool</a:t>
            </a:r>
            <a:r>
              <a:rPr lang="en-US" sz="1800" dirty="0"/>
              <a:t> is ideal for considering options after education, including searching for </a:t>
            </a:r>
            <a:r>
              <a:rPr lang="en-US" sz="1800" dirty="0">
                <a:hlinkClick r:id="rId10"/>
              </a:rPr>
              <a:t>apprenticeships</a:t>
            </a:r>
            <a:r>
              <a:rPr lang="en-US" sz="1800" dirty="0"/>
              <a:t>. </a:t>
            </a:r>
          </a:p>
          <a:p>
            <a:pPr lvl="0"/>
            <a:endParaRPr lang="en-GB" sz="1800" dirty="0"/>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6</a:t>
            </a:fld>
            <a:endParaRPr lang="en-US" sz="900" dirty="0">
              <a:solidFill>
                <a:srgbClr val="FFFFFF"/>
              </a:solidFill>
              <a:latin typeface="Calibri"/>
            </a:endParaRPr>
          </a:p>
        </p:txBody>
      </p:sp>
      <p:pic>
        <p:nvPicPr>
          <p:cNvPr id="7" name="Graphic 10" descr="Classroom">
            <a:extLst>
              <a:ext uri="{FF2B5EF4-FFF2-40B4-BE49-F238E27FC236}">
                <a16:creationId xmlns:a16="http://schemas.microsoft.com/office/drawing/2014/main" id="{2BEDA3C6-C48F-4436-B43D-9C142203D8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1313" y="1745123"/>
            <a:ext cx="2407331" cy="2407331"/>
          </a:xfrm>
          <a:prstGeom prst="rect">
            <a:avLst/>
          </a:prstGeom>
          <a:noFill/>
          <a:ln cap="flat">
            <a:noFill/>
          </a:ln>
        </p:spPr>
      </p:pic>
    </p:spTree>
    <p:custDataLst>
      <p:tags r:id="rId1"/>
    </p:custDataLst>
    <p:extLst>
      <p:ext uri="{BB962C8B-B14F-4D97-AF65-F5344CB8AC3E}">
        <p14:creationId xmlns:p14="http://schemas.microsoft.com/office/powerpoint/2010/main" val="3733661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07">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DC24A802-AACE-4233-ACB9-3CD4D8030C3F}"/>
              </a:ext>
            </a:extLst>
          </p:cNvPr>
          <p:cNvSpPr txBox="1">
            <a:spLocks noGrp="1"/>
          </p:cNvSpPr>
          <p:nvPr>
            <p:ph type="title"/>
          </p:nvPr>
        </p:nvSpPr>
        <p:spPr>
          <a:xfrm>
            <a:off x="287341" y="-27294"/>
            <a:ext cx="8228008" cy="1069793"/>
          </a:xfrm>
        </p:spPr>
        <p:txBody>
          <a:bodyPr>
            <a:normAutofit/>
          </a:bodyPr>
          <a:lstStyle/>
          <a:p>
            <a:pPr lvl="0"/>
            <a:r>
              <a:rPr lang="en-US" sz="3200" dirty="0"/>
              <a:t>Choosing the right university for you</a:t>
            </a:r>
            <a:endParaRPr lang="en-GB" sz="3200" dirty="0"/>
          </a:p>
        </p:txBody>
      </p:sp>
      <p:sp>
        <p:nvSpPr>
          <p:cNvPr id="3" name="Content Placeholder 7">
            <a:extLst>
              <a:ext uri="{FF2B5EF4-FFF2-40B4-BE49-F238E27FC236}">
                <a16:creationId xmlns:a16="http://schemas.microsoft.com/office/drawing/2014/main" id="{A86E5E37-D0AE-4C77-BF86-AE30CCB35F96}"/>
              </a:ext>
            </a:extLst>
          </p:cNvPr>
          <p:cNvSpPr txBox="1">
            <a:spLocks noGrp="1"/>
          </p:cNvSpPr>
          <p:nvPr>
            <p:ph idx="1"/>
          </p:nvPr>
        </p:nvSpPr>
        <p:spPr>
          <a:xfrm>
            <a:off x="162093" y="1239723"/>
            <a:ext cx="8819814" cy="2853138"/>
          </a:xfrm>
        </p:spPr>
        <p:txBody>
          <a:bodyPr>
            <a:noAutofit/>
          </a:bodyPr>
          <a:lstStyle/>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Style</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from the traditional, with a focus on subject-based courses and research, to modern universities, with a greater focus on vocational courses.</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Location</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some are based in large cities, others in smaller towns - a major influence on the environment and lifestyle.</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Size </a:t>
            </a:r>
            <a:r>
              <a:rPr lang="en-GB" sz="1500" dirty="0">
                <a:latin typeface="Calibri Light" pitchFamily="34"/>
                <a:cs typeface="Calibri Light" pitchFamily="34"/>
              </a:rPr>
              <a:t>– </a:t>
            </a:r>
            <a:r>
              <a:rPr lang="en-US" sz="1500" dirty="0">
                <a:latin typeface="Calibri Light" pitchFamily="34"/>
                <a:cs typeface="Calibri Light" pitchFamily="34"/>
              </a:rPr>
              <a:t>larger universities can have more than 20,000 students, whereas some of the smallest have only a few thousand.</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Culture and facilities </a:t>
            </a:r>
            <a:r>
              <a:rPr lang="en-GB" sz="1500" dirty="0">
                <a:latin typeface="Calibri Light" pitchFamily="34"/>
                <a:cs typeface="Calibri Light" pitchFamily="34"/>
              </a:rPr>
              <a:t>– </a:t>
            </a:r>
            <a:r>
              <a:rPr lang="en-US" sz="1500" dirty="0">
                <a:latin typeface="Calibri Light" pitchFamily="34"/>
                <a:cs typeface="Calibri Light" pitchFamily="34"/>
              </a:rPr>
              <a:t>influenced by a range of factors, including the diversity of students who attend.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What graduates do </a:t>
            </a:r>
            <a:r>
              <a:rPr lang="en-GB" sz="1500" dirty="0">
                <a:latin typeface="Calibri Light" pitchFamily="34"/>
                <a:cs typeface="Calibri Light" pitchFamily="34"/>
              </a:rPr>
              <a:t>– </a:t>
            </a:r>
            <a:r>
              <a:rPr lang="en-US" sz="1500" dirty="0">
                <a:latin typeface="Calibri Light" pitchFamily="34"/>
                <a:cs typeface="Calibri Light" pitchFamily="34"/>
              </a:rPr>
              <a:t>all universities collect destination statistics. It can be interesting to find out the types of jobs or further study students go on to.</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Tuition fees </a:t>
            </a:r>
            <a:r>
              <a:rPr lang="en-GB" sz="1500" dirty="0">
                <a:latin typeface="Calibri Light" pitchFamily="34"/>
                <a:cs typeface="Calibri Light" pitchFamily="34"/>
              </a:rPr>
              <a:t>– can </a:t>
            </a:r>
            <a:r>
              <a:rPr lang="en-US" sz="1500" dirty="0">
                <a:latin typeface="Calibri Light" pitchFamily="34"/>
                <a:cs typeface="Calibri Light" pitchFamily="34"/>
              </a:rPr>
              <a:t>vary between course providers. Check if there are any scholarships or bursaries available.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Living costs </a:t>
            </a:r>
            <a:r>
              <a:rPr lang="en-GB" sz="1500" dirty="0">
                <a:latin typeface="Calibri Light" pitchFamily="34"/>
                <a:cs typeface="Calibri Light" pitchFamily="34"/>
              </a:rPr>
              <a:t>– </a:t>
            </a:r>
            <a:r>
              <a:rPr lang="en-US" sz="1500" dirty="0">
                <a:latin typeface="Calibri Light" pitchFamily="34"/>
                <a:cs typeface="Calibri Light" pitchFamily="34"/>
              </a:rPr>
              <a:t>accommodation, transport, and food can vary enormously. </a:t>
            </a:r>
          </a:p>
        </p:txBody>
      </p:sp>
      <p:sp>
        <p:nvSpPr>
          <p:cNvPr id="4" name="Date Placeholder 3">
            <a:extLst>
              <a:ext uri="{FF2B5EF4-FFF2-40B4-BE49-F238E27FC236}">
                <a16:creationId xmlns:a16="http://schemas.microsoft.com/office/drawing/2014/main" id="{923413C5-8347-4EC4-A113-ABEC663C690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C158D6-3438-4FBB-B4D4-E78B4AFF5A3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8003FBAD-2817-411E-AA3E-8E5FEB5DFA9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E0758986-D3F9-451A-829C-E9B515CC28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1F2834"/>
                </a:solidFill>
                <a:latin typeface="Calibri"/>
              </a:rPr>
              <a:t>|   </a:t>
            </a:r>
            <a:fld id="{7EB7DE69-B12F-4AF8-ABDE-1597214DA4DF}" type="slidenum">
              <a:rPr sz="900" smtClean="0">
                <a:solidFill>
                  <a:srgbClr val="1F2834"/>
                </a:solidFill>
                <a:latin typeface="Calibri"/>
              </a:rPr>
              <a:t>7</a:t>
            </a:fld>
            <a:endParaRPr lang="en-US" sz="900" dirty="0">
              <a:solidFill>
                <a:srgbClr val="1F2834"/>
              </a:solidFill>
              <a:latin typeface="Calibri"/>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08">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D57A14B-61D5-4575-93E5-9D2844A651B3}"/>
              </a:ext>
            </a:extLst>
          </p:cNvPr>
          <p:cNvSpPr txBox="1">
            <a:spLocks noGrp="1"/>
          </p:cNvSpPr>
          <p:nvPr>
            <p:ph type="title"/>
          </p:nvPr>
        </p:nvSpPr>
        <p:spPr>
          <a:xfrm>
            <a:off x="178152" y="0"/>
            <a:ext cx="8228008" cy="1069793"/>
          </a:xfrm>
        </p:spPr>
        <p:txBody>
          <a:bodyPr>
            <a:normAutofit/>
          </a:bodyPr>
          <a:lstStyle/>
          <a:p>
            <a:pPr lvl="0"/>
            <a:r>
              <a:rPr lang="en-US" sz="3200" dirty="0"/>
              <a:t>Choosing the right course for you</a:t>
            </a:r>
            <a:endParaRPr lang="en-GB" sz="3200" dirty="0"/>
          </a:p>
        </p:txBody>
      </p:sp>
      <p:sp>
        <p:nvSpPr>
          <p:cNvPr id="3" name="Content Placeholder 7">
            <a:extLst>
              <a:ext uri="{FF2B5EF4-FFF2-40B4-BE49-F238E27FC236}">
                <a16:creationId xmlns:a16="http://schemas.microsoft.com/office/drawing/2014/main" id="{08DEB03F-0AF1-46F9-BEF4-13A2700CFB31}"/>
              </a:ext>
            </a:extLst>
          </p:cNvPr>
          <p:cNvSpPr txBox="1">
            <a:spLocks noGrp="1"/>
          </p:cNvSpPr>
          <p:nvPr>
            <p:ph idx="1"/>
          </p:nvPr>
        </p:nvSpPr>
        <p:spPr>
          <a:xfrm>
            <a:off x="287341" y="1377516"/>
            <a:ext cx="8228008" cy="2853138"/>
          </a:xfrm>
        </p:spPr>
        <p:txBody>
          <a:bodyPr>
            <a:normAutofit/>
          </a:bodyPr>
          <a:lstStyle/>
          <a:p>
            <a:pPr lvl="0">
              <a:lnSpc>
                <a:spcPct val="70000"/>
              </a:lnSpc>
              <a:spcAft>
                <a:spcPts val="1200"/>
              </a:spcAft>
              <a:buClr>
                <a:srgbClr val="FB705B"/>
              </a:buClr>
              <a:buFont typeface="Arial" pitchFamily="34"/>
              <a:buChar char="•"/>
            </a:pPr>
            <a:r>
              <a:rPr lang="en-US" sz="1400" dirty="0"/>
              <a:t>What does the course cover? </a:t>
            </a:r>
          </a:p>
          <a:p>
            <a:pPr lvl="0">
              <a:lnSpc>
                <a:spcPct val="70000"/>
              </a:lnSpc>
              <a:spcAft>
                <a:spcPts val="1200"/>
              </a:spcAft>
              <a:buClr>
                <a:srgbClr val="FB705B"/>
              </a:buClr>
              <a:buFont typeface="Arial" pitchFamily="34"/>
              <a:buChar char="•"/>
            </a:pPr>
            <a:r>
              <a:rPr lang="en-GB" sz="1400" dirty="0"/>
              <a:t>Courses with the same title may be very different. </a:t>
            </a:r>
          </a:p>
          <a:p>
            <a:pPr lvl="0">
              <a:lnSpc>
                <a:spcPct val="70000"/>
              </a:lnSpc>
              <a:spcAft>
                <a:spcPts val="1200"/>
              </a:spcAft>
              <a:buClr>
                <a:srgbClr val="FB705B"/>
              </a:buClr>
              <a:buFont typeface="Arial" pitchFamily="34"/>
              <a:buChar char="•"/>
            </a:pPr>
            <a:r>
              <a:rPr lang="en-US" sz="1400" dirty="0"/>
              <a:t>Look carefully at the core course content, and the range of optional studies/modules available. </a:t>
            </a:r>
          </a:p>
          <a:p>
            <a:pPr lvl="0">
              <a:lnSpc>
                <a:spcPct val="70000"/>
              </a:lnSpc>
              <a:spcAft>
                <a:spcPts val="1200"/>
              </a:spcAft>
              <a:buClr>
                <a:srgbClr val="FB705B"/>
              </a:buClr>
              <a:buFont typeface="Arial" pitchFamily="34"/>
              <a:buChar char="•"/>
            </a:pPr>
            <a:r>
              <a:rPr lang="en-US" sz="1400" dirty="0"/>
              <a:t>Which modules are the most interesting and relevant to your career aspirations?</a:t>
            </a:r>
          </a:p>
          <a:p>
            <a:pPr lvl="0">
              <a:lnSpc>
                <a:spcPct val="70000"/>
              </a:lnSpc>
              <a:spcAft>
                <a:spcPts val="1200"/>
              </a:spcAft>
              <a:buClr>
                <a:srgbClr val="FB705B"/>
              </a:buClr>
              <a:buFont typeface="Arial" pitchFamily="34"/>
              <a:buChar char="•"/>
            </a:pPr>
            <a:r>
              <a:rPr lang="en-US" sz="1400" dirty="0"/>
              <a:t>See if the course or university/college offers any internship, placement, or study abroad opportunities.</a:t>
            </a:r>
          </a:p>
          <a:p>
            <a:pPr lvl="0">
              <a:lnSpc>
                <a:spcPct val="70000"/>
              </a:lnSpc>
              <a:spcAft>
                <a:spcPts val="1200"/>
              </a:spcAft>
              <a:buClr>
                <a:srgbClr val="FB705B"/>
              </a:buClr>
              <a:buFont typeface="Arial" pitchFamily="34"/>
              <a:buChar char="•"/>
            </a:pPr>
            <a:r>
              <a:rPr lang="en-US" sz="1400" dirty="0"/>
              <a:t>How is the course taught </a:t>
            </a:r>
            <a:r>
              <a:rPr lang="en-GB" sz="1400" dirty="0"/>
              <a:t>–</a:t>
            </a:r>
            <a:r>
              <a:rPr lang="en-US" sz="1400" dirty="0"/>
              <a:t> structured teaching, or more independent research? How many lectures are there, and how much group work will be done in seminars?</a:t>
            </a:r>
          </a:p>
          <a:p>
            <a:pPr lvl="0">
              <a:lnSpc>
                <a:spcPct val="70000"/>
              </a:lnSpc>
              <a:spcAft>
                <a:spcPts val="1200"/>
              </a:spcAft>
              <a:buClr>
                <a:srgbClr val="FB705B"/>
              </a:buClr>
              <a:buFont typeface="Arial" pitchFamily="34"/>
              <a:buChar char="•"/>
            </a:pPr>
            <a:r>
              <a:rPr lang="en-US" sz="1400" dirty="0"/>
              <a:t>How is the course assessed?</a:t>
            </a:r>
          </a:p>
        </p:txBody>
      </p:sp>
      <p:sp>
        <p:nvSpPr>
          <p:cNvPr id="4" name="Date Placeholder 3">
            <a:extLst>
              <a:ext uri="{FF2B5EF4-FFF2-40B4-BE49-F238E27FC236}">
                <a16:creationId xmlns:a16="http://schemas.microsoft.com/office/drawing/2014/main" id="{42EB7D60-94D0-453B-A9ED-E7452B305FD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8622C8-A11B-47C4-B52A-53B98C8E7A95}"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5" name="Footer Placeholder 4">
            <a:extLst>
              <a:ext uri="{FF2B5EF4-FFF2-40B4-BE49-F238E27FC236}">
                <a16:creationId xmlns:a16="http://schemas.microsoft.com/office/drawing/2014/main" id="{EF6B5BCC-29D7-4F7F-B47D-2403AE50E3C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DA425275-3004-4ABF-AC73-3110338044D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B14A2904-CCC7-4158-A484-B144FE6209CD}" type="slidenum">
              <a:rPr sz="900" smtClean="0">
                <a:solidFill>
                  <a:srgbClr val="FFFFFF"/>
                </a:solidFill>
                <a:latin typeface="Calibri"/>
              </a:rPr>
              <a:t>8</a:t>
            </a:fld>
            <a:endParaRPr lang="en-US" sz="900" dirty="0">
              <a:solidFill>
                <a:srgbClr val="FFFFFF"/>
              </a:solidFill>
              <a:latin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0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DB66-9112-43BE-893D-E6B6461CBE37}"/>
              </a:ext>
            </a:extLst>
          </p:cNvPr>
          <p:cNvSpPr txBox="1">
            <a:spLocks noGrp="1"/>
          </p:cNvSpPr>
          <p:nvPr>
            <p:ph type="title"/>
          </p:nvPr>
        </p:nvSpPr>
        <p:spPr>
          <a:xfrm>
            <a:off x="338438" y="-78351"/>
            <a:ext cx="8228008" cy="1069793"/>
          </a:xfrm>
        </p:spPr>
        <p:txBody>
          <a:bodyPr>
            <a:normAutofit/>
          </a:bodyPr>
          <a:lstStyle/>
          <a:p>
            <a:pPr lvl="0"/>
            <a:r>
              <a:rPr lang="en-GB" sz="3200" dirty="0"/>
              <a:t>Apply key facts</a:t>
            </a:r>
          </a:p>
        </p:txBody>
      </p:sp>
      <p:sp>
        <p:nvSpPr>
          <p:cNvPr id="3" name="Content Placeholder 2">
            <a:extLst>
              <a:ext uri="{FF2B5EF4-FFF2-40B4-BE49-F238E27FC236}">
                <a16:creationId xmlns:a16="http://schemas.microsoft.com/office/drawing/2014/main" id="{9767A08E-014D-45FA-890D-BA68B131BEA3}"/>
              </a:ext>
            </a:extLst>
          </p:cNvPr>
          <p:cNvSpPr txBox="1">
            <a:spLocks noGrp="1"/>
          </p:cNvSpPr>
          <p:nvPr>
            <p:ph idx="1"/>
          </p:nvPr>
        </p:nvSpPr>
        <p:spPr>
          <a:xfrm>
            <a:off x="287341" y="956965"/>
            <a:ext cx="8228008" cy="3564349"/>
          </a:xfrm>
        </p:spPr>
        <p:txBody>
          <a:bodyPr>
            <a:noAutofit/>
          </a:bodyPr>
          <a:lstStyle/>
          <a:p>
            <a:pPr lvl="0">
              <a:lnSpc>
                <a:spcPct val="120000"/>
              </a:lnSpc>
              <a:buClr>
                <a:srgbClr val="1F2834"/>
              </a:buClr>
              <a:buFont typeface="Arial" pitchFamily="34"/>
              <a:buChar char="•"/>
            </a:pPr>
            <a:r>
              <a:rPr lang="en-GB" sz="1400" dirty="0"/>
              <a:t>It’s an online application</a:t>
            </a:r>
          </a:p>
          <a:p>
            <a:pPr lvl="0">
              <a:lnSpc>
                <a:spcPct val="120000"/>
              </a:lnSpc>
              <a:buClr>
                <a:srgbClr val="1F2834"/>
              </a:buClr>
              <a:buFont typeface="Arial" pitchFamily="34"/>
              <a:buChar char="•"/>
            </a:pPr>
            <a:r>
              <a:rPr lang="en-GB" sz="1400" dirty="0"/>
              <a:t>Maximum of five choices.</a:t>
            </a:r>
          </a:p>
          <a:p>
            <a:pPr lvl="0" defTabSz="914400">
              <a:lnSpc>
                <a:spcPct val="120000"/>
              </a:lnSpc>
              <a:buClr>
                <a:srgbClr val="1F2834"/>
              </a:buClr>
              <a:buFont typeface="Arial" pitchFamily="34"/>
              <a:buChar char="•"/>
            </a:pPr>
            <a:r>
              <a:rPr lang="en-GB" sz="1400" dirty="0"/>
              <a:t>Choice restrictions:</a:t>
            </a:r>
          </a:p>
          <a:p>
            <a:pPr marL="777870" lvl="1" indent="-285750" defTabSz="914400">
              <a:lnSpc>
                <a:spcPct val="120000"/>
              </a:lnSpc>
              <a:buClr>
                <a:srgbClr val="1F2834"/>
              </a:buClr>
              <a:buFont typeface="Arial" pitchFamily="34"/>
              <a:buChar char="•"/>
            </a:pPr>
            <a:r>
              <a:rPr lang="en-GB" sz="1400" dirty="0"/>
              <a:t>medicine, veterinary, medicine/science, dentistry</a:t>
            </a:r>
            <a:br>
              <a:rPr lang="en-GB" sz="1400" dirty="0"/>
            </a:br>
            <a:r>
              <a:rPr lang="en-GB" sz="1400" dirty="0"/>
              <a:t>(maximum of four)</a:t>
            </a:r>
          </a:p>
          <a:p>
            <a:pPr marL="777870" lvl="1" indent="-285750" defTabSz="914400">
              <a:lnSpc>
                <a:spcPct val="120000"/>
              </a:lnSpc>
              <a:buClr>
                <a:srgbClr val="1F2834"/>
              </a:buClr>
              <a:buFont typeface="Arial" pitchFamily="34"/>
              <a:buChar char="•"/>
            </a:pPr>
            <a:r>
              <a:rPr lang="en-GB" sz="1400" dirty="0"/>
              <a:t>Oxford or Cambridge</a:t>
            </a:r>
          </a:p>
          <a:p>
            <a:pPr lvl="0" defTabSz="914400">
              <a:lnSpc>
                <a:spcPct val="120000"/>
              </a:lnSpc>
              <a:buClr>
                <a:srgbClr val="1F2834"/>
              </a:buClr>
              <a:buFont typeface="Arial" pitchFamily="34"/>
              <a:buChar char="•"/>
            </a:pPr>
            <a:r>
              <a:rPr lang="en-GB" sz="1400" dirty="0"/>
              <a:t>Simple application cost: </a:t>
            </a:r>
          </a:p>
          <a:p>
            <a:pPr marL="777870" lvl="1" indent="-285750" defTabSz="914400">
              <a:lnSpc>
                <a:spcPct val="120000"/>
              </a:lnSpc>
              <a:buClr>
                <a:srgbClr val="1F2834"/>
              </a:buClr>
              <a:buFont typeface="Arial" pitchFamily="34"/>
              <a:buChar char="•"/>
            </a:pPr>
            <a:r>
              <a:rPr lang="en-GB" sz="1400" dirty="0"/>
              <a:t>one choice – £20     </a:t>
            </a:r>
            <a:endParaRPr lang="en-GB" sz="1400" dirty="0">
              <a:cs typeface="Calibri"/>
            </a:endParaRPr>
          </a:p>
          <a:p>
            <a:pPr marL="777870" lvl="1" indent="-285750" defTabSz="914400">
              <a:lnSpc>
                <a:spcPct val="120000"/>
              </a:lnSpc>
              <a:buClr>
                <a:srgbClr val="1F2834"/>
              </a:buClr>
              <a:buFont typeface="Arial" pitchFamily="34"/>
              <a:buChar char="•"/>
            </a:pPr>
            <a:r>
              <a:rPr lang="en-GB" sz="1400" dirty="0"/>
              <a:t>two to five choices – £26 </a:t>
            </a:r>
            <a:endParaRPr lang="en-GB" sz="1400" dirty="0">
              <a:cs typeface="Calibri"/>
            </a:endParaRPr>
          </a:p>
          <a:p>
            <a:pPr marL="149220" lvl="0" indent="0" defTabSz="914400">
              <a:lnSpc>
                <a:spcPct val="120000"/>
              </a:lnSpc>
              <a:buNone/>
            </a:pPr>
            <a:r>
              <a:rPr lang="en-GB" sz="1400" dirty="0"/>
              <a:t>Equal consideration.</a:t>
            </a:r>
          </a:p>
          <a:p>
            <a:pPr marL="149220" lvl="0" indent="0" defTabSz="914400">
              <a:lnSpc>
                <a:spcPct val="120000"/>
              </a:lnSpc>
              <a:buNone/>
            </a:pPr>
            <a:r>
              <a:rPr lang="en-GB" sz="1400" dirty="0"/>
              <a:t>‘Invisibility’.</a:t>
            </a:r>
          </a:p>
          <a:p>
            <a:pPr marL="492120" lvl="1" indent="0" defTabSz="914400">
              <a:lnSpc>
                <a:spcPct val="120000"/>
              </a:lnSpc>
              <a:buNone/>
            </a:pPr>
            <a:endParaRPr lang="en-GB" sz="1400" dirty="0">
              <a:cs typeface="Calibri"/>
            </a:endParaRPr>
          </a:p>
          <a:p>
            <a:pPr marL="373066" lvl="0" indent="-223835" defTabSz="914400">
              <a:lnSpc>
                <a:spcPct val="120000"/>
              </a:lnSpc>
              <a:buClr>
                <a:srgbClr val="555964"/>
              </a:buClr>
              <a:buFont typeface="Arial" pitchFamily="34"/>
              <a:buChar char="•"/>
            </a:pPr>
            <a:endParaRPr lang="en-GB" sz="1400" dirty="0"/>
          </a:p>
          <a:p>
            <a:pPr lvl="0">
              <a:lnSpc>
                <a:spcPct val="120000"/>
              </a:lnSpc>
            </a:pPr>
            <a:endParaRPr lang="en-GB" sz="1400" dirty="0"/>
          </a:p>
          <a:p>
            <a:pPr lvl="0">
              <a:lnSpc>
                <a:spcPct val="120000"/>
              </a:lnSpc>
            </a:pPr>
            <a:endParaRPr lang="en-GB" sz="1400" dirty="0"/>
          </a:p>
        </p:txBody>
      </p:sp>
      <p:sp>
        <p:nvSpPr>
          <p:cNvPr id="4" name="Date Placeholder 3">
            <a:extLst>
              <a:ext uri="{FF2B5EF4-FFF2-40B4-BE49-F238E27FC236}">
                <a16:creationId xmlns:a16="http://schemas.microsoft.com/office/drawing/2014/main" id="{06DE7C49-8F63-4715-ACE1-20D9581AC8F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A6C2FF4-8139-416F-92BF-C410DF976476}"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08824A0B-7125-47AD-9D1D-F0A6287199CD}"/>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C5C7443F-CAA9-4CCF-A788-D116DDC59E0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0B0C518E-F393-4137-9449-EE9A53A4FF9F}" type="slidenum">
              <a:rPr sz="900" kern="0" smtClean="0">
                <a:solidFill>
                  <a:srgbClr val="FFFFFF"/>
                </a:solidFill>
                <a:latin typeface="Calibri"/>
              </a:rPr>
              <a:t>9</a:t>
            </a:fld>
            <a:endParaRPr lang="en-US" sz="900" kern="0" dirty="0">
              <a:solidFill>
                <a:srgbClr val="FFFFFF"/>
              </a:solidFill>
              <a:latin typeface="Calibri"/>
            </a:endParaRPr>
          </a:p>
        </p:txBody>
      </p:sp>
      <p:grpSp>
        <p:nvGrpSpPr>
          <p:cNvPr id="7" name="Group 6">
            <a:extLst>
              <a:ext uri="{FF2B5EF4-FFF2-40B4-BE49-F238E27FC236}">
                <a16:creationId xmlns:a16="http://schemas.microsoft.com/office/drawing/2014/main" id="{3BBCB84F-96FF-42BF-A1F1-07A3BCD240B3}"/>
              </a:ext>
            </a:extLst>
          </p:cNvPr>
          <p:cNvGrpSpPr/>
          <p:nvPr/>
        </p:nvGrpSpPr>
        <p:grpSpPr>
          <a:xfrm>
            <a:off x="184891" y="956965"/>
            <a:ext cx="323999" cy="323999"/>
            <a:chOff x="184891" y="956965"/>
            <a:chExt cx="323999" cy="323999"/>
          </a:xfrm>
        </p:grpSpPr>
        <p:sp>
          <p:nvSpPr>
            <p:cNvPr id="8" name="Oval 7">
              <a:extLst>
                <a:ext uri="{FF2B5EF4-FFF2-40B4-BE49-F238E27FC236}">
                  <a16:creationId xmlns:a16="http://schemas.microsoft.com/office/drawing/2014/main" id="{717A66D2-4268-4F81-BAE2-B70F34156B3C}"/>
                </a:ext>
              </a:extLst>
            </p:cNvPr>
            <p:cNvSpPr/>
            <p:nvPr/>
          </p:nvSpPr>
          <p:spPr>
            <a:xfrm>
              <a:off x="184891" y="956965"/>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9" name="Picture 44" descr="Internet">
              <a:extLst>
                <a:ext uri="{FF2B5EF4-FFF2-40B4-BE49-F238E27FC236}">
                  <a16:creationId xmlns:a16="http://schemas.microsoft.com/office/drawing/2014/main" id="{3FB397C6-BE94-4824-84C6-69AB5FF1845A}"/>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236244" y="1013219"/>
              <a:ext cx="221677" cy="221677"/>
            </a:xfrm>
            <a:prstGeom prst="rect">
              <a:avLst/>
            </a:prstGeom>
            <a:solidFill>
              <a:srgbClr val="FFC000"/>
            </a:solidFill>
            <a:ln cap="flat">
              <a:noFill/>
            </a:ln>
          </p:spPr>
        </p:pic>
      </p:grpSp>
      <p:grpSp>
        <p:nvGrpSpPr>
          <p:cNvPr id="10" name="Group 9">
            <a:extLst>
              <a:ext uri="{FF2B5EF4-FFF2-40B4-BE49-F238E27FC236}">
                <a16:creationId xmlns:a16="http://schemas.microsoft.com/office/drawing/2014/main" id="{51C07452-6D5D-4DB5-8890-56965AD9CDA4}"/>
              </a:ext>
            </a:extLst>
          </p:cNvPr>
          <p:cNvGrpSpPr/>
          <p:nvPr/>
        </p:nvGrpSpPr>
        <p:grpSpPr>
          <a:xfrm>
            <a:off x="188805" y="1720544"/>
            <a:ext cx="323999" cy="323999"/>
            <a:chOff x="188805" y="1720544"/>
            <a:chExt cx="323999" cy="323999"/>
          </a:xfrm>
        </p:grpSpPr>
        <p:sp>
          <p:nvSpPr>
            <p:cNvPr id="11" name="Oval 10">
              <a:extLst>
                <a:ext uri="{FF2B5EF4-FFF2-40B4-BE49-F238E27FC236}">
                  <a16:creationId xmlns:a16="http://schemas.microsoft.com/office/drawing/2014/main" id="{1397D2FE-E4BB-4B48-9D14-FC5D04027B1E}"/>
                </a:ext>
              </a:extLst>
            </p:cNvPr>
            <p:cNvSpPr/>
            <p:nvPr/>
          </p:nvSpPr>
          <p:spPr>
            <a:xfrm>
              <a:off x="188805" y="172054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12" name="Picture 29" descr="Doctor">
              <a:extLst>
                <a:ext uri="{FF2B5EF4-FFF2-40B4-BE49-F238E27FC236}">
                  <a16:creationId xmlns:a16="http://schemas.microsoft.com/office/drawing/2014/main" id="{C84B3F74-62E3-4F5D-BEFE-B7BA7861A945}"/>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245059" y="1764097"/>
              <a:ext cx="224201" cy="224201"/>
            </a:xfrm>
            <a:prstGeom prst="rect">
              <a:avLst/>
            </a:prstGeom>
            <a:solidFill>
              <a:srgbClr val="5DB88D"/>
            </a:solidFill>
            <a:ln cap="flat">
              <a:noFill/>
            </a:ln>
          </p:spPr>
        </p:pic>
      </p:grpSp>
      <p:grpSp>
        <p:nvGrpSpPr>
          <p:cNvPr id="13" name="Group 12">
            <a:extLst>
              <a:ext uri="{FF2B5EF4-FFF2-40B4-BE49-F238E27FC236}">
                <a16:creationId xmlns:a16="http://schemas.microsoft.com/office/drawing/2014/main" id="{F34BDDC6-B652-450D-A79F-AD0BF9264A87}"/>
              </a:ext>
            </a:extLst>
          </p:cNvPr>
          <p:cNvGrpSpPr/>
          <p:nvPr/>
        </p:nvGrpSpPr>
        <p:grpSpPr>
          <a:xfrm>
            <a:off x="184891" y="2888964"/>
            <a:ext cx="323999" cy="323999"/>
            <a:chOff x="184891" y="2888964"/>
            <a:chExt cx="323999" cy="323999"/>
          </a:xfrm>
        </p:grpSpPr>
        <p:sp>
          <p:nvSpPr>
            <p:cNvPr id="14" name="Oval 13">
              <a:extLst>
                <a:ext uri="{FF2B5EF4-FFF2-40B4-BE49-F238E27FC236}">
                  <a16:creationId xmlns:a16="http://schemas.microsoft.com/office/drawing/2014/main" id="{992F4DE6-E29F-47B0-ABCC-3EE23F68D298}"/>
                </a:ext>
              </a:extLst>
            </p:cNvPr>
            <p:cNvSpPr/>
            <p:nvPr/>
          </p:nvSpPr>
          <p:spPr>
            <a:xfrm>
              <a:off x="184891" y="288896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7E6E6"/>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15" name="Picture 32" descr="Money">
              <a:extLst>
                <a:ext uri="{FF2B5EF4-FFF2-40B4-BE49-F238E27FC236}">
                  <a16:creationId xmlns:a16="http://schemas.microsoft.com/office/drawing/2014/main" id="{4A60E6C6-E90A-4CF4-9DE0-4900FAF75103}"/>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251706" y="2961074"/>
              <a:ext cx="190359" cy="190359"/>
            </a:xfrm>
            <a:prstGeom prst="rect">
              <a:avLst/>
            </a:prstGeom>
            <a:solidFill>
              <a:srgbClr val="E7E6E6"/>
            </a:solidFill>
            <a:ln cap="flat">
              <a:noFill/>
            </a:ln>
          </p:spPr>
        </p:pic>
      </p:grpSp>
      <p:grpSp>
        <p:nvGrpSpPr>
          <p:cNvPr id="16" name="Group 15">
            <a:extLst>
              <a:ext uri="{FF2B5EF4-FFF2-40B4-BE49-F238E27FC236}">
                <a16:creationId xmlns:a16="http://schemas.microsoft.com/office/drawing/2014/main" id="{D0C50B51-2597-4737-83EE-9999F6B37989}"/>
              </a:ext>
            </a:extLst>
          </p:cNvPr>
          <p:cNvGrpSpPr/>
          <p:nvPr/>
        </p:nvGrpSpPr>
        <p:grpSpPr>
          <a:xfrm>
            <a:off x="184891" y="3866284"/>
            <a:ext cx="323999" cy="323999"/>
            <a:chOff x="184891" y="3866284"/>
            <a:chExt cx="323999" cy="323999"/>
          </a:xfrm>
        </p:grpSpPr>
        <p:sp>
          <p:nvSpPr>
            <p:cNvPr id="17" name="Oval 16">
              <a:extLst>
                <a:ext uri="{FF2B5EF4-FFF2-40B4-BE49-F238E27FC236}">
                  <a16:creationId xmlns:a16="http://schemas.microsoft.com/office/drawing/2014/main" id="{C75C99C6-B7C7-49AD-A38F-28CF96056705}"/>
                </a:ext>
              </a:extLst>
            </p:cNvPr>
            <p:cNvSpPr/>
            <p:nvPr/>
          </p:nvSpPr>
          <p:spPr>
            <a:xfrm>
              <a:off x="184891" y="386628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18" name="Picture 35" descr="Pause">
              <a:extLst>
                <a:ext uri="{FF2B5EF4-FFF2-40B4-BE49-F238E27FC236}">
                  <a16:creationId xmlns:a16="http://schemas.microsoft.com/office/drawing/2014/main" id="{03EB8C93-D1BD-4085-A571-46580C4710BD}"/>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rot="5400013">
              <a:off x="256992" y="3938394"/>
              <a:ext cx="190359" cy="190359"/>
            </a:xfrm>
            <a:prstGeom prst="rect">
              <a:avLst/>
            </a:prstGeom>
            <a:solidFill>
              <a:srgbClr val="836CD8"/>
            </a:solidFill>
            <a:ln cap="flat">
              <a:noFill/>
            </a:ln>
          </p:spPr>
        </p:pic>
      </p:grpSp>
      <p:sp>
        <p:nvSpPr>
          <p:cNvPr id="19" name="Oval 18">
            <a:extLst>
              <a:ext uri="{FF2B5EF4-FFF2-40B4-BE49-F238E27FC236}">
                <a16:creationId xmlns:a16="http://schemas.microsoft.com/office/drawing/2014/main" id="{83981DD2-5AF9-43CA-88DB-05ED4C706322}"/>
              </a:ext>
            </a:extLst>
          </p:cNvPr>
          <p:cNvSpPr/>
          <p:nvPr/>
        </p:nvSpPr>
        <p:spPr>
          <a:xfrm>
            <a:off x="184891" y="133875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1" i="0" u="none" strike="noStrike" kern="1200" cap="none" spc="0" baseline="0">
                <a:solidFill>
                  <a:srgbClr val="FFFFFF"/>
                </a:solidFill>
                <a:uFillTx/>
                <a:latin typeface="Calibri"/>
              </a:rPr>
              <a:t>5</a:t>
            </a:r>
          </a:p>
        </p:txBody>
      </p:sp>
      <p:grpSp>
        <p:nvGrpSpPr>
          <p:cNvPr id="20" name="Group 19">
            <a:extLst>
              <a:ext uri="{FF2B5EF4-FFF2-40B4-BE49-F238E27FC236}">
                <a16:creationId xmlns:a16="http://schemas.microsoft.com/office/drawing/2014/main" id="{97317248-5F62-40EB-8AE6-695C229B9B21}"/>
              </a:ext>
            </a:extLst>
          </p:cNvPr>
          <p:cNvGrpSpPr/>
          <p:nvPr/>
        </p:nvGrpSpPr>
        <p:grpSpPr>
          <a:xfrm>
            <a:off x="184891" y="4268803"/>
            <a:ext cx="323999" cy="323999"/>
            <a:chOff x="184891" y="4268803"/>
            <a:chExt cx="323999" cy="323999"/>
          </a:xfrm>
        </p:grpSpPr>
        <p:sp>
          <p:nvSpPr>
            <p:cNvPr id="21" name="Oval 20">
              <a:extLst>
                <a:ext uri="{FF2B5EF4-FFF2-40B4-BE49-F238E27FC236}">
                  <a16:creationId xmlns:a16="http://schemas.microsoft.com/office/drawing/2014/main" id="{D8C72ACA-91E9-4DC4-AA77-75DF10F9A0A1}"/>
                </a:ext>
              </a:extLst>
            </p:cNvPr>
            <p:cNvSpPr/>
            <p:nvPr/>
          </p:nvSpPr>
          <p:spPr>
            <a:xfrm>
              <a:off x="184891" y="4268803"/>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22" name="Picture 53" descr="Blind">
              <a:extLst>
                <a:ext uri="{FF2B5EF4-FFF2-40B4-BE49-F238E27FC236}">
                  <a16:creationId xmlns:a16="http://schemas.microsoft.com/office/drawing/2014/main" id="{06497172-6DE9-46EB-9F5F-1E7F2AC86A83}"/>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a:xfrm>
              <a:off x="251706" y="4340912"/>
              <a:ext cx="190359" cy="190359"/>
            </a:xfrm>
            <a:prstGeom prst="rect">
              <a:avLst/>
            </a:prstGeom>
            <a:solidFill>
              <a:srgbClr val="3B92D9"/>
            </a:solidFill>
            <a:ln cap="flat">
              <a:noFill/>
            </a:ln>
          </p:spPr>
        </p:pic>
      </p:gr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FD5A51A4A5374699A400A62C439C17" ma:contentTypeVersion="5" ma:contentTypeDescription="Create a new document." ma:contentTypeScope="" ma:versionID="ad306481d7a839aa0f7a461325751a2c">
  <xsd:schema xmlns:xsd="http://www.w3.org/2001/XMLSchema" xmlns:xs="http://www.w3.org/2001/XMLSchema" xmlns:p="http://schemas.microsoft.com/office/2006/metadata/properties" xmlns:ns2="99b40488-72d6-4349-9865-69837ab149ac" xmlns:ns3="8ef8b447-b471-43cb-ac64-8c981068cc25" targetNamespace="http://schemas.microsoft.com/office/2006/metadata/properties" ma:root="true" ma:fieldsID="a84b0d69d58565ae1f8d0df34122f2e8" ns2:_="" ns3:_="">
    <xsd:import namespace="99b40488-72d6-4349-9865-69837ab149ac"/>
    <xsd:import namespace="8ef8b447-b471-43cb-ac64-8c981068cc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40488-72d6-4349-9865-69837ab14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6FBBFB-C18C-4A9E-BDBA-F7CB40CEF3C1}">
  <ds:schemaRefs>
    <ds:schemaRef ds:uri="http://schemas.microsoft.com/sharepoint/v3/contenttype/forms"/>
  </ds:schemaRefs>
</ds:datastoreItem>
</file>

<file path=customXml/itemProps2.xml><?xml version="1.0" encoding="utf-8"?>
<ds:datastoreItem xmlns:ds="http://schemas.openxmlformats.org/officeDocument/2006/customXml" ds:itemID="{794159F9-A874-4055-B601-709228B5A35A}"/>
</file>

<file path=customXml/itemProps3.xml><?xml version="1.0" encoding="utf-8"?>
<ds:datastoreItem xmlns:ds="http://schemas.openxmlformats.org/officeDocument/2006/customXml" ds:itemID="{67521A33-5C60-4F41-A81D-80CEACE9559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Applying%20to%20university%20through%20UCAS%20new</Template>
  <TotalTime>150</TotalTime>
  <Words>1482</Words>
  <Application>Microsoft Office PowerPoint</Application>
  <PresentationFormat>On-screen Show (16:9)</PresentationFormat>
  <Paragraphs>224</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ucas2020</vt:lpstr>
      <vt:lpstr>Applying to university through UCAS</vt:lpstr>
      <vt:lpstr>PowerPoint Presentation</vt:lpstr>
      <vt:lpstr>Before you apply…</vt:lpstr>
      <vt:lpstr>‘I’m overwhelmed by all the choice…’</vt:lpstr>
      <vt:lpstr>Research – it's free!</vt:lpstr>
      <vt:lpstr>Research – it’s free!</vt:lpstr>
      <vt:lpstr>Choosing the right university for you</vt:lpstr>
      <vt:lpstr>Choosing the right course for you</vt:lpstr>
      <vt:lpstr>Apply key facts</vt:lpstr>
      <vt:lpstr>When to apply for 2021 entry</vt:lpstr>
      <vt:lpstr>Making a UCAS application </vt:lpstr>
      <vt:lpstr>The personal statement </vt:lpstr>
      <vt:lpstr>Start early</vt:lpstr>
      <vt:lpstr>Consider…</vt:lpstr>
      <vt:lpstr>Decisions</vt:lpstr>
      <vt:lpstr>Tracking applications</vt:lpstr>
      <vt:lpstr>Replies to offers</vt:lpstr>
      <vt:lpstr>Other options</vt:lpstr>
      <vt:lpstr>Additional help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to university through UCAS</dc:title>
  <dc:creator>Katie Ashforth-Shaw</dc:creator>
  <cp:lastModifiedBy>Katie Ashforth-Shaw</cp:lastModifiedBy>
  <cp:revision>114</cp:revision>
  <dcterms:created xsi:type="dcterms:W3CDTF">2020-09-03T12:44:11Z</dcterms:created>
  <dcterms:modified xsi:type="dcterms:W3CDTF">2020-10-23T11:27:27Z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3A271EEA-BA84-4927-848E-DB202E379C76</vt:lpwstr>
  </property>
  <property fmtid="{D5CDD505-2E9C-101B-9397-08002B2CF9AE}" pid="3" name="ArticulatePath">
    <vt:lpwstr>Applying to university through UCAS new</vt:lpwstr>
  </property>
  <property fmtid="{D5CDD505-2E9C-101B-9397-08002B2CF9AE}" pid="4" name="ContentTypeId">
    <vt:lpwstr>0x0101005CFD5A51A4A5374699A400A62C439C17</vt:lpwstr>
  </property>
</Properties>
</file>