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6" r:id="rId6"/>
    <p:sldId id="267" r:id="rId7"/>
    <p:sldId id="277" r:id="rId8"/>
    <p:sldId id="278" r:id="rId9"/>
    <p:sldId id="279" r:id="rId10"/>
    <p:sldId id="276" r:id="rId11"/>
    <p:sldId id="271" r:id="rId1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23"/>
    <a:srgbClr val="000000"/>
    <a:srgbClr val="595959"/>
    <a:srgbClr val="D6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836" y="7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Bond" userId="e35d7510-c7de-4c6a-b67d-7e22b04c963e" providerId="ADAL" clId="{C31066E8-BFC0-471A-A7E2-AFA0230E87AE}"/>
    <pc:docChg chg="undo custSel modSld">
      <pc:chgData name="Graham Bond" userId="e35d7510-c7de-4c6a-b67d-7e22b04c963e" providerId="ADAL" clId="{C31066E8-BFC0-471A-A7E2-AFA0230E87AE}" dt="2020-05-19T07:25:21.749" v="249" actId="14100"/>
      <pc:docMkLst>
        <pc:docMk/>
      </pc:docMkLst>
      <pc:sldChg chg="modSp">
        <pc:chgData name="Graham Bond" userId="e35d7510-c7de-4c6a-b67d-7e22b04c963e" providerId="ADAL" clId="{C31066E8-BFC0-471A-A7E2-AFA0230E87AE}" dt="2020-04-16T07:21:33.722" v="10" actId="20577"/>
        <pc:sldMkLst>
          <pc:docMk/>
          <pc:sldMk cId="0" sldId="256"/>
        </pc:sldMkLst>
        <pc:spChg chg="mod">
          <ac:chgData name="Graham Bond" userId="e35d7510-c7de-4c6a-b67d-7e22b04c963e" providerId="ADAL" clId="{C31066E8-BFC0-471A-A7E2-AFA0230E87AE}" dt="2020-04-16T07:21:33.722" v="10" actId="20577"/>
          <ac:spMkLst>
            <pc:docMk/>
            <pc:sldMk cId="0" sldId="256"/>
            <ac:spMk id="18435" creationId="{D2B65803-CD46-4F5B-848E-B8F869BA7E30}"/>
          </ac:spMkLst>
        </pc:spChg>
      </pc:sldChg>
      <pc:sldChg chg="addSp delSp modSp mod">
        <pc:chgData name="Graham Bond" userId="e35d7510-c7de-4c6a-b67d-7e22b04c963e" providerId="ADAL" clId="{C31066E8-BFC0-471A-A7E2-AFA0230E87AE}" dt="2020-05-19T07:19:21.692" v="39" actId="1076"/>
        <pc:sldMkLst>
          <pc:docMk/>
          <pc:sldMk cId="0" sldId="266"/>
        </pc:sldMkLst>
        <pc:spChg chg="mod">
          <ac:chgData name="Graham Bond" userId="e35d7510-c7de-4c6a-b67d-7e22b04c963e" providerId="ADAL" clId="{C31066E8-BFC0-471A-A7E2-AFA0230E87AE}" dt="2020-05-13T12:06:14.783" v="21" actId="6549"/>
          <ac:spMkLst>
            <pc:docMk/>
            <pc:sldMk cId="0" sldId="266"/>
            <ac:spMk id="3" creationId="{B98147F3-3068-4AA0-9190-B2F894B4A4C1}"/>
          </ac:spMkLst>
        </pc:spChg>
        <pc:spChg chg="mod">
          <ac:chgData name="Graham Bond" userId="e35d7510-c7de-4c6a-b67d-7e22b04c963e" providerId="ADAL" clId="{C31066E8-BFC0-471A-A7E2-AFA0230E87AE}" dt="2020-05-13T12:06:22.641" v="22" actId="14100"/>
          <ac:spMkLst>
            <pc:docMk/>
            <pc:sldMk cId="0" sldId="266"/>
            <ac:spMk id="4" creationId="{E1AA0B37-9F2F-4591-9EF7-9EB650EBEF47}"/>
          </ac:spMkLst>
        </pc:spChg>
        <pc:spChg chg="ord">
          <ac:chgData name="Graham Bond" userId="e35d7510-c7de-4c6a-b67d-7e22b04c963e" providerId="ADAL" clId="{C31066E8-BFC0-471A-A7E2-AFA0230E87AE}" dt="2020-05-19T07:19:05.266" v="36" actId="166"/>
          <ac:spMkLst>
            <pc:docMk/>
            <pc:sldMk cId="0" sldId="266"/>
            <ac:spMk id="10" creationId="{BFDB4D52-BA45-4AF6-90AA-C6DA055C0134}"/>
          </ac:spMkLst>
        </pc:spChg>
        <pc:spChg chg="ord">
          <ac:chgData name="Graham Bond" userId="e35d7510-c7de-4c6a-b67d-7e22b04c963e" providerId="ADAL" clId="{C31066E8-BFC0-471A-A7E2-AFA0230E87AE}" dt="2020-05-19T07:19:05.266" v="36" actId="166"/>
          <ac:spMkLst>
            <pc:docMk/>
            <pc:sldMk cId="0" sldId="266"/>
            <ac:spMk id="14" creationId="{2CB82B69-B6FC-4312-8F8C-EAF75203037F}"/>
          </ac:spMkLst>
        </pc:spChg>
        <pc:picChg chg="add mod">
          <ac:chgData name="Graham Bond" userId="e35d7510-c7de-4c6a-b67d-7e22b04c963e" providerId="ADAL" clId="{C31066E8-BFC0-471A-A7E2-AFA0230E87AE}" dt="2020-05-19T07:19:21.692" v="39" actId="1076"/>
          <ac:picMkLst>
            <pc:docMk/>
            <pc:sldMk cId="0" sldId="266"/>
            <ac:picMk id="5" creationId="{95E8FFB6-B0DE-4ADE-B78D-BDBE6C11EF9C}"/>
          </ac:picMkLst>
        </pc:picChg>
        <pc:picChg chg="del">
          <ac:chgData name="Graham Bond" userId="e35d7510-c7de-4c6a-b67d-7e22b04c963e" providerId="ADAL" clId="{C31066E8-BFC0-471A-A7E2-AFA0230E87AE}" dt="2020-05-19T07:18:38.583" v="23" actId="478"/>
          <ac:picMkLst>
            <pc:docMk/>
            <pc:sldMk cId="0" sldId="266"/>
            <ac:picMk id="16" creationId="{B8FE2B8A-7F60-418F-A774-D81EF07F56BD}"/>
          </ac:picMkLst>
        </pc:picChg>
        <pc:cxnChg chg="del ord">
          <ac:chgData name="Graham Bond" userId="e35d7510-c7de-4c6a-b67d-7e22b04c963e" providerId="ADAL" clId="{C31066E8-BFC0-471A-A7E2-AFA0230E87AE}" dt="2020-05-19T07:19:16.892" v="38" actId="478"/>
          <ac:cxnSpMkLst>
            <pc:docMk/>
            <pc:sldMk cId="0" sldId="266"/>
            <ac:cxnSpMk id="11" creationId="{AFEA9243-3C65-4324-B99A-7ACF71A07EF4}"/>
          </ac:cxnSpMkLst>
        </pc:cxnChg>
        <pc:cxnChg chg="ord">
          <ac:chgData name="Graham Bond" userId="e35d7510-c7de-4c6a-b67d-7e22b04c963e" providerId="ADAL" clId="{C31066E8-BFC0-471A-A7E2-AFA0230E87AE}" dt="2020-05-19T07:19:05.266" v="36" actId="166"/>
          <ac:cxnSpMkLst>
            <pc:docMk/>
            <pc:sldMk cId="0" sldId="266"/>
            <ac:cxnSpMk id="18" creationId="{EA506623-65E4-4A6D-8DE0-69750E5F2E1A}"/>
          </ac:cxnSpMkLst>
        </pc:cxnChg>
      </pc:sldChg>
      <pc:sldChg chg="addSp delSp modSp mod">
        <pc:chgData name="Graham Bond" userId="e35d7510-c7de-4c6a-b67d-7e22b04c963e" providerId="ADAL" clId="{C31066E8-BFC0-471A-A7E2-AFA0230E87AE}" dt="2020-05-19T07:25:21.749" v="249" actId="14100"/>
        <pc:sldMkLst>
          <pc:docMk/>
          <pc:sldMk cId="0" sldId="267"/>
        </pc:sldMkLst>
        <pc:spChg chg="mod">
          <ac:chgData name="Graham Bond" userId="e35d7510-c7de-4c6a-b67d-7e22b04c963e" providerId="ADAL" clId="{C31066E8-BFC0-471A-A7E2-AFA0230E87AE}" dt="2020-05-19T07:25:16.748" v="247" actId="1076"/>
          <ac:spMkLst>
            <pc:docMk/>
            <pc:sldMk cId="0" sldId="267"/>
            <ac:spMk id="4" creationId="{D244C128-FFAF-4674-99D8-1F69BC516657}"/>
          </ac:spMkLst>
        </pc:spChg>
        <pc:spChg chg="mod ord">
          <ac:chgData name="Graham Bond" userId="e35d7510-c7de-4c6a-b67d-7e22b04c963e" providerId="ADAL" clId="{C31066E8-BFC0-471A-A7E2-AFA0230E87AE}" dt="2020-05-19T07:25:01.740" v="239" actId="1076"/>
          <ac:spMkLst>
            <pc:docMk/>
            <pc:sldMk cId="0" sldId="267"/>
            <ac:spMk id="8" creationId="{DDCB4A36-AB54-4913-8476-9C3334D4E72A}"/>
          </ac:spMkLst>
        </pc:spChg>
        <pc:spChg chg="add del mod">
          <ac:chgData name="Graham Bond" userId="e35d7510-c7de-4c6a-b67d-7e22b04c963e" providerId="ADAL" clId="{C31066E8-BFC0-471A-A7E2-AFA0230E87AE}" dt="2020-05-19T07:22:47.421" v="67" actId="478"/>
          <ac:spMkLst>
            <pc:docMk/>
            <pc:sldMk cId="0" sldId="267"/>
            <ac:spMk id="15" creationId="{50726702-E942-48F5-A1BA-6AF22BC6C12F}"/>
          </ac:spMkLst>
        </pc:spChg>
        <pc:spChg chg="add mod">
          <ac:chgData name="Graham Bond" userId="e35d7510-c7de-4c6a-b67d-7e22b04c963e" providerId="ADAL" clId="{C31066E8-BFC0-471A-A7E2-AFA0230E87AE}" dt="2020-05-19T07:24:35.260" v="233" actId="20577"/>
          <ac:spMkLst>
            <pc:docMk/>
            <pc:sldMk cId="0" sldId="267"/>
            <ac:spMk id="18" creationId="{09B3023B-3074-4D3E-B85A-E3F8F0DA4657}"/>
          </ac:spMkLst>
        </pc:spChg>
        <pc:spChg chg="add mod">
          <ac:chgData name="Graham Bond" userId="e35d7510-c7de-4c6a-b67d-7e22b04c963e" providerId="ADAL" clId="{C31066E8-BFC0-471A-A7E2-AFA0230E87AE}" dt="2020-05-19T07:24:01.349" v="220" actId="1076"/>
          <ac:spMkLst>
            <pc:docMk/>
            <pc:sldMk cId="0" sldId="267"/>
            <ac:spMk id="22" creationId="{2F16AB40-949C-4548-A074-1C236A4FC733}"/>
          </ac:spMkLst>
        </pc:spChg>
        <pc:spChg chg="add mod">
          <ac:chgData name="Graham Bond" userId="e35d7510-c7de-4c6a-b67d-7e22b04c963e" providerId="ADAL" clId="{C31066E8-BFC0-471A-A7E2-AFA0230E87AE}" dt="2020-05-19T07:25:10.644" v="242" actId="1076"/>
          <ac:spMkLst>
            <pc:docMk/>
            <pc:sldMk cId="0" sldId="267"/>
            <ac:spMk id="23" creationId="{D091F055-5361-4E45-97B4-88EFA0841AF1}"/>
          </ac:spMkLst>
        </pc:spChg>
        <pc:picChg chg="add mod modCrop">
          <ac:chgData name="Graham Bond" userId="e35d7510-c7de-4c6a-b67d-7e22b04c963e" providerId="ADAL" clId="{C31066E8-BFC0-471A-A7E2-AFA0230E87AE}" dt="2020-05-19T07:21:44.916" v="51" actId="1076"/>
          <ac:picMkLst>
            <pc:docMk/>
            <pc:sldMk cId="0" sldId="267"/>
            <ac:picMk id="5" creationId="{1BD05A3D-5D0A-4051-85E0-228224684D85}"/>
          </ac:picMkLst>
        </pc:picChg>
        <pc:picChg chg="add mod modCrop">
          <ac:chgData name="Graham Bond" userId="e35d7510-c7de-4c6a-b67d-7e22b04c963e" providerId="ADAL" clId="{C31066E8-BFC0-471A-A7E2-AFA0230E87AE}" dt="2020-05-19T07:25:03.884" v="240" actId="1076"/>
          <ac:picMkLst>
            <pc:docMk/>
            <pc:sldMk cId="0" sldId="267"/>
            <ac:picMk id="10" creationId="{F81B1090-8FC6-491D-92DE-8A73FE8F9A8A}"/>
          </ac:picMkLst>
        </pc:picChg>
        <pc:picChg chg="del">
          <ac:chgData name="Graham Bond" userId="e35d7510-c7de-4c6a-b67d-7e22b04c963e" providerId="ADAL" clId="{C31066E8-BFC0-471A-A7E2-AFA0230E87AE}" dt="2020-05-19T07:20:40.580" v="40" actId="478"/>
          <ac:picMkLst>
            <pc:docMk/>
            <pc:sldMk cId="0" sldId="267"/>
            <ac:picMk id="11" creationId="{4D843183-070B-4EF2-AAFD-7918145AF996}"/>
          </ac:picMkLst>
        </pc:picChg>
        <pc:picChg chg="del">
          <ac:chgData name="Graham Bond" userId="e35d7510-c7de-4c6a-b67d-7e22b04c963e" providerId="ADAL" clId="{C31066E8-BFC0-471A-A7E2-AFA0230E87AE}" dt="2020-05-19T07:20:43.195" v="41" actId="478"/>
          <ac:picMkLst>
            <pc:docMk/>
            <pc:sldMk cId="0" sldId="267"/>
            <ac:picMk id="12" creationId="{EFA36B94-B3ED-4441-8E3D-72A73C67099E}"/>
          </ac:picMkLst>
        </pc:picChg>
        <pc:cxnChg chg="mod ord">
          <ac:chgData name="Graham Bond" userId="e35d7510-c7de-4c6a-b67d-7e22b04c963e" providerId="ADAL" clId="{C31066E8-BFC0-471A-A7E2-AFA0230E87AE}" dt="2020-05-19T07:25:07.076" v="241" actId="14100"/>
          <ac:cxnSpMkLst>
            <pc:docMk/>
            <pc:sldMk cId="0" sldId="267"/>
            <ac:cxnSpMk id="7" creationId="{F1405E37-6D2A-41A3-96A6-118E8B2E568D}"/>
          </ac:cxnSpMkLst>
        </pc:cxnChg>
        <pc:cxnChg chg="add mod">
          <ac:chgData name="Graham Bond" userId="e35d7510-c7de-4c6a-b67d-7e22b04c963e" providerId="ADAL" clId="{C31066E8-BFC0-471A-A7E2-AFA0230E87AE}" dt="2020-05-19T07:23:12.900" v="77" actId="14100"/>
          <ac:cxnSpMkLst>
            <pc:docMk/>
            <pc:sldMk cId="0" sldId="267"/>
            <ac:cxnSpMk id="14" creationId="{83059461-E745-4096-BC0B-4DC73F5716BE}"/>
          </ac:cxnSpMkLst>
        </pc:cxnChg>
        <pc:cxnChg chg="add mod">
          <ac:chgData name="Graham Bond" userId="e35d7510-c7de-4c6a-b67d-7e22b04c963e" providerId="ADAL" clId="{C31066E8-BFC0-471A-A7E2-AFA0230E87AE}" dt="2020-05-19T07:25:21.749" v="249" actId="14100"/>
          <ac:cxnSpMkLst>
            <pc:docMk/>
            <pc:sldMk cId="0" sldId="267"/>
            <ac:cxnSpMk id="24" creationId="{CC042FCD-FB59-47B9-BC66-744795FAE8A8}"/>
          </ac:cxnSpMkLst>
        </pc:cxnChg>
      </pc:sldChg>
    </pc:docChg>
  </pc:docChgLst>
  <pc:docChgLst>
    <pc:chgData name="Graham Bond" userId="e35d7510-c7de-4c6a-b67d-7e22b04c963e" providerId="ADAL" clId="{70221A38-0BDF-465D-BCBC-0E45517E5309}"/>
    <pc:docChg chg="modSld">
      <pc:chgData name="Graham Bond" userId="e35d7510-c7de-4c6a-b67d-7e22b04c963e" providerId="ADAL" clId="{70221A38-0BDF-465D-BCBC-0E45517E5309}" dt="2020-06-04T09:53:10.037" v="6" actId="1035"/>
      <pc:docMkLst>
        <pc:docMk/>
      </pc:docMkLst>
      <pc:sldChg chg="modSp mod">
        <pc:chgData name="Graham Bond" userId="e35d7510-c7de-4c6a-b67d-7e22b04c963e" providerId="ADAL" clId="{70221A38-0BDF-465D-BCBC-0E45517E5309}" dt="2020-06-04T09:53:10.037" v="6" actId="1035"/>
        <pc:sldMkLst>
          <pc:docMk/>
          <pc:sldMk cId="1233712358" sldId="279"/>
        </pc:sldMkLst>
        <pc:picChg chg="mod">
          <ac:chgData name="Graham Bond" userId="e35d7510-c7de-4c6a-b67d-7e22b04c963e" providerId="ADAL" clId="{70221A38-0BDF-465D-BCBC-0E45517E5309}" dt="2020-06-04T09:53:10.037" v="6" actId="1035"/>
          <ac:picMkLst>
            <pc:docMk/>
            <pc:sldMk cId="1233712358" sldId="279"/>
            <ac:picMk id="14" creationId="{22954897-2729-4F57-B91B-0C9FEC059B58}"/>
          </ac:picMkLst>
        </pc:picChg>
      </pc:sldChg>
    </pc:docChg>
  </pc:docChgLst>
  <pc:docChgLst>
    <pc:chgData name="Alice Christopher" userId="S::a.christopher@ucas.ac.uk::e69b1883-4a04-4601-9683-786535440306" providerId="AD" clId="Web-{A8C31067-A879-7AA4-09CC-97F843B33876}"/>
    <pc:docChg chg="modSld">
      <pc:chgData name="Alice Christopher" userId="S::a.christopher@ucas.ac.uk::e69b1883-4a04-4601-9683-786535440306" providerId="AD" clId="Web-{A8C31067-A879-7AA4-09CC-97F843B33876}" dt="2020-05-13T08:09:17.454" v="1" actId="20577"/>
      <pc:docMkLst>
        <pc:docMk/>
      </pc:docMkLst>
      <pc:sldChg chg="modSp">
        <pc:chgData name="Alice Christopher" userId="S::a.christopher@ucas.ac.uk::e69b1883-4a04-4601-9683-786535440306" providerId="AD" clId="Web-{A8C31067-A879-7AA4-09CC-97F843B33876}" dt="2020-05-13T08:09:17.454" v="1" actId="20577"/>
        <pc:sldMkLst>
          <pc:docMk/>
          <pc:sldMk cId="4158249386" sldId="278"/>
        </pc:sldMkLst>
        <pc:spChg chg="mod">
          <ac:chgData name="Alice Christopher" userId="S::a.christopher@ucas.ac.uk::e69b1883-4a04-4601-9683-786535440306" providerId="AD" clId="Web-{A8C31067-A879-7AA4-09CC-97F843B33876}" dt="2020-05-13T08:09:17.454" v="1" actId="20577"/>
          <ac:spMkLst>
            <pc:docMk/>
            <pc:sldMk cId="4158249386" sldId="278"/>
            <ac:spMk id="45" creationId="{FC550284-497A-466D-89DB-943FCF136F7E}"/>
          </ac:spMkLst>
        </pc:spChg>
      </pc:sldChg>
    </pc:docChg>
  </pc:docChgLst>
  <pc:docChgLst>
    <pc:chgData name="Graham Bond" userId="e35d7510-c7de-4c6a-b67d-7e22b04c963e" providerId="ADAL" clId="{C4B1F03F-EC53-48BA-A599-DEAA1B6F8B48}"/>
    <pc:docChg chg="undo custSel addSld delSld modSld">
      <pc:chgData name="Graham Bond" userId="e35d7510-c7de-4c6a-b67d-7e22b04c963e" providerId="ADAL" clId="{C4B1F03F-EC53-48BA-A599-DEAA1B6F8B48}" dt="2020-04-06T10:56:43.784" v="1818" actId="20577"/>
      <pc:docMkLst>
        <pc:docMk/>
      </pc:docMkLst>
      <pc:sldChg chg="modSp">
        <pc:chgData name="Graham Bond" userId="e35d7510-c7de-4c6a-b67d-7e22b04c963e" providerId="ADAL" clId="{C4B1F03F-EC53-48BA-A599-DEAA1B6F8B48}" dt="2020-04-06T07:48:08.665" v="10" actId="6549"/>
        <pc:sldMkLst>
          <pc:docMk/>
          <pc:sldMk cId="0" sldId="256"/>
        </pc:sldMkLst>
        <pc:spChg chg="mod">
          <ac:chgData name="Graham Bond" userId="e35d7510-c7de-4c6a-b67d-7e22b04c963e" providerId="ADAL" clId="{C4B1F03F-EC53-48BA-A599-DEAA1B6F8B48}" dt="2020-04-06T07:48:08.665" v="10" actId="6549"/>
          <ac:spMkLst>
            <pc:docMk/>
            <pc:sldMk cId="0" sldId="256"/>
            <ac:spMk id="18435" creationId="{D2B65803-CD46-4F5B-848E-B8F869BA7E30}"/>
          </ac:spMkLst>
        </pc:spChg>
      </pc:sldChg>
      <pc:sldChg chg="delSp modSp del">
        <pc:chgData name="Graham Bond" userId="e35d7510-c7de-4c6a-b67d-7e22b04c963e" providerId="ADAL" clId="{C4B1F03F-EC53-48BA-A599-DEAA1B6F8B48}" dt="2020-04-06T10:35:12.476" v="1586" actId="47"/>
        <pc:sldMkLst>
          <pc:docMk/>
          <pc:sldMk cId="0" sldId="268"/>
        </pc:sldMkLst>
        <pc:spChg chg="mod">
          <ac:chgData name="Graham Bond" userId="e35d7510-c7de-4c6a-b67d-7e22b04c963e" providerId="ADAL" clId="{C4B1F03F-EC53-48BA-A599-DEAA1B6F8B48}" dt="2020-04-06T08:12:57.856" v="392" actId="20577"/>
          <ac:spMkLst>
            <pc:docMk/>
            <pc:sldMk cId="0" sldId="268"/>
            <ac:spMk id="2" creationId="{0035C471-7820-48A7-B21B-88834A772613}"/>
          </ac:spMkLst>
        </pc:spChg>
        <pc:picChg chg="del">
          <ac:chgData name="Graham Bond" userId="e35d7510-c7de-4c6a-b67d-7e22b04c963e" providerId="ADAL" clId="{C4B1F03F-EC53-48BA-A599-DEAA1B6F8B48}" dt="2020-04-06T08:13:19.804" v="393" actId="478"/>
          <ac:picMkLst>
            <pc:docMk/>
            <pc:sldMk cId="0" sldId="268"/>
            <ac:picMk id="12" creationId="{2DDA50D0-BAAE-483B-84CF-CEDBA53A28A3}"/>
          </ac:picMkLst>
        </pc:picChg>
      </pc:sldChg>
      <pc:sldChg chg="del">
        <pc:chgData name="Graham Bond" userId="e35d7510-c7de-4c6a-b67d-7e22b04c963e" providerId="ADAL" clId="{C4B1F03F-EC53-48BA-A599-DEAA1B6F8B48}" dt="2020-04-06T10:35:19.550" v="1587" actId="47"/>
        <pc:sldMkLst>
          <pc:docMk/>
          <pc:sldMk cId="0" sldId="269"/>
        </pc:sldMkLst>
      </pc:sldChg>
      <pc:sldChg chg="del">
        <pc:chgData name="Graham Bond" userId="e35d7510-c7de-4c6a-b67d-7e22b04c963e" providerId="ADAL" clId="{C4B1F03F-EC53-48BA-A599-DEAA1B6F8B48}" dt="2020-04-06T10:35:19.550" v="1587" actId="47"/>
        <pc:sldMkLst>
          <pc:docMk/>
          <pc:sldMk cId="0" sldId="270"/>
        </pc:sldMkLst>
      </pc:sldChg>
      <pc:sldChg chg="del">
        <pc:chgData name="Graham Bond" userId="e35d7510-c7de-4c6a-b67d-7e22b04c963e" providerId="ADAL" clId="{C4B1F03F-EC53-48BA-A599-DEAA1B6F8B48}" dt="2020-04-06T10:35:19.550" v="1587" actId="47"/>
        <pc:sldMkLst>
          <pc:docMk/>
          <pc:sldMk cId="0" sldId="272"/>
        </pc:sldMkLst>
      </pc:sldChg>
      <pc:sldChg chg="del">
        <pc:chgData name="Graham Bond" userId="e35d7510-c7de-4c6a-b67d-7e22b04c963e" providerId="ADAL" clId="{C4B1F03F-EC53-48BA-A599-DEAA1B6F8B48}" dt="2020-04-06T10:35:19.550" v="1587" actId="47"/>
        <pc:sldMkLst>
          <pc:docMk/>
          <pc:sldMk cId="688218478" sldId="273"/>
        </pc:sldMkLst>
      </pc:sldChg>
      <pc:sldChg chg="del">
        <pc:chgData name="Graham Bond" userId="e35d7510-c7de-4c6a-b67d-7e22b04c963e" providerId="ADAL" clId="{C4B1F03F-EC53-48BA-A599-DEAA1B6F8B48}" dt="2020-04-06T10:35:19.550" v="1587" actId="47"/>
        <pc:sldMkLst>
          <pc:docMk/>
          <pc:sldMk cId="1066417176" sldId="274"/>
        </pc:sldMkLst>
      </pc:sldChg>
      <pc:sldChg chg="del">
        <pc:chgData name="Graham Bond" userId="e35d7510-c7de-4c6a-b67d-7e22b04c963e" providerId="ADAL" clId="{C4B1F03F-EC53-48BA-A599-DEAA1B6F8B48}" dt="2020-04-06T10:35:19.550" v="1587" actId="47"/>
        <pc:sldMkLst>
          <pc:docMk/>
          <pc:sldMk cId="678276268" sldId="275"/>
        </pc:sldMkLst>
      </pc:sldChg>
      <pc:sldChg chg="modSp">
        <pc:chgData name="Graham Bond" userId="e35d7510-c7de-4c6a-b67d-7e22b04c963e" providerId="ADAL" clId="{C4B1F03F-EC53-48BA-A599-DEAA1B6F8B48}" dt="2020-04-06T10:56:43.784" v="1818" actId="20577"/>
        <pc:sldMkLst>
          <pc:docMk/>
          <pc:sldMk cId="3771956527" sldId="276"/>
        </pc:sldMkLst>
        <pc:spChg chg="mod">
          <ac:chgData name="Graham Bond" userId="e35d7510-c7de-4c6a-b67d-7e22b04c963e" providerId="ADAL" clId="{C4B1F03F-EC53-48BA-A599-DEAA1B6F8B48}" dt="2020-04-06T10:56:43.784" v="1818" actId="20577"/>
          <ac:spMkLst>
            <pc:docMk/>
            <pc:sldMk cId="3771956527" sldId="276"/>
            <ac:spMk id="4" creationId="{56A23B0C-4A50-4DD3-8E6B-5BAFC8668E9E}"/>
          </ac:spMkLst>
        </pc:spChg>
      </pc:sldChg>
      <pc:sldChg chg="addSp delSp modSp add">
        <pc:chgData name="Graham Bond" userId="e35d7510-c7de-4c6a-b67d-7e22b04c963e" providerId="ADAL" clId="{C4B1F03F-EC53-48BA-A599-DEAA1B6F8B48}" dt="2020-04-06T10:54:18.586" v="1658" actId="6549"/>
        <pc:sldMkLst>
          <pc:docMk/>
          <pc:sldMk cId="3278543389" sldId="277"/>
        </pc:sldMkLst>
        <pc:spChg chg="add del mod">
          <ac:chgData name="Graham Bond" userId="e35d7510-c7de-4c6a-b67d-7e22b04c963e" providerId="ADAL" clId="{C4B1F03F-EC53-48BA-A599-DEAA1B6F8B48}" dt="2020-04-06T08:08:33.221" v="51" actId="478"/>
          <ac:spMkLst>
            <pc:docMk/>
            <pc:sldMk cId="3278543389" sldId="277"/>
            <ac:spMk id="4" creationId="{5E6536F3-648E-4A76-B353-8B008384C625}"/>
          </ac:spMkLst>
        </pc:spChg>
        <pc:spChg chg="add mod">
          <ac:chgData name="Graham Bond" userId="e35d7510-c7de-4c6a-b67d-7e22b04c963e" providerId="ADAL" clId="{C4B1F03F-EC53-48BA-A599-DEAA1B6F8B48}" dt="2020-04-06T10:54:18.586" v="1658" actId="6549"/>
          <ac:spMkLst>
            <pc:docMk/>
            <pc:sldMk cId="3278543389" sldId="277"/>
            <ac:spMk id="6" creationId="{A226BAAD-30DC-4660-99D6-4C1BFC4A9D77}"/>
          </ac:spMkLst>
        </pc:spChg>
        <pc:spChg chg="add mod">
          <ac:chgData name="Graham Bond" userId="e35d7510-c7de-4c6a-b67d-7e22b04c963e" providerId="ADAL" clId="{C4B1F03F-EC53-48BA-A599-DEAA1B6F8B48}" dt="2020-04-06T08:08:30.522" v="50" actId="20577"/>
          <ac:spMkLst>
            <pc:docMk/>
            <pc:sldMk cId="3278543389" sldId="277"/>
            <ac:spMk id="9" creationId="{F5459118-246A-4FC0-9354-D3789370BD08}"/>
          </ac:spMkLst>
        </pc:spChg>
        <pc:spChg chg="add mod">
          <ac:chgData name="Graham Bond" userId="e35d7510-c7de-4c6a-b67d-7e22b04c963e" providerId="ADAL" clId="{C4B1F03F-EC53-48BA-A599-DEAA1B6F8B48}" dt="2020-04-06T10:30:38.091" v="1402" actId="20577"/>
          <ac:spMkLst>
            <pc:docMk/>
            <pc:sldMk cId="3278543389" sldId="277"/>
            <ac:spMk id="11" creationId="{523EDBA9-1355-4122-BD82-CDA2148D9300}"/>
          </ac:spMkLst>
        </pc:spChg>
        <pc:picChg chg="add mod">
          <ac:chgData name="Graham Bond" userId="e35d7510-c7de-4c6a-b67d-7e22b04c963e" providerId="ADAL" clId="{C4B1F03F-EC53-48BA-A599-DEAA1B6F8B48}" dt="2020-04-06T10:31:04.882" v="1470" actId="1035"/>
          <ac:picMkLst>
            <pc:docMk/>
            <pc:sldMk cId="3278543389" sldId="277"/>
            <ac:picMk id="2" creationId="{FD24F631-BFE6-41A7-B457-AFDD829460C4}"/>
          </ac:picMkLst>
        </pc:picChg>
        <pc:picChg chg="add mod">
          <ac:chgData name="Graham Bond" userId="e35d7510-c7de-4c6a-b67d-7e22b04c963e" providerId="ADAL" clId="{C4B1F03F-EC53-48BA-A599-DEAA1B6F8B48}" dt="2020-04-06T10:30:53.034" v="1427" actId="1036"/>
          <ac:picMkLst>
            <pc:docMk/>
            <pc:sldMk cId="3278543389" sldId="277"/>
            <ac:picMk id="3" creationId="{F1B9FEC7-F021-4517-949B-52D7BFC3F6EF}"/>
          </ac:picMkLst>
        </pc:picChg>
        <pc:cxnChg chg="add mod">
          <ac:chgData name="Graham Bond" userId="e35d7510-c7de-4c6a-b67d-7e22b04c963e" providerId="ADAL" clId="{C4B1F03F-EC53-48BA-A599-DEAA1B6F8B48}" dt="2020-04-06T10:30:53.034" v="1427" actId="1036"/>
          <ac:cxnSpMkLst>
            <pc:docMk/>
            <pc:sldMk cId="3278543389" sldId="277"/>
            <ac:cxnSpMk id="5" creationId="{33A8DFA6-E8FC-490E-8E2C-25723DB3DBCF}"/>
          </ac:cxnSpMkLst>
        </pc:cxnChg>
      </pc:sldChg>
      <pc:sldChg chg="addSp delSp modSp add">
        <pc:chgData name="Graham Bond" userId="e35d7510-c7de-4c6a-b67d-7e22b04c963e" providerId="ADAL" clId="{C4B1F03F-EC53-48BA-A599-DEAA1B6F8B48}" dt="2020-04-06T10:55:12.102" v="1703" actId="14100"/>
        <pc:sldMkLst>
          <pc:docMk/>
          <pc:sldMk cId="4158249386" sldId="278"/>
        </pc:sldMkLst>
        <pc:spChg chg="mod">
          <ac:chgData name="Graham Bond" userId="e35d7510-c7de-4c6a-b67d-7e22b04c963e" providerId="ADAL" clId="{C4B1F03F-EC53-48BA-A599-DEAA1B6F8B48}" dt="2020-04-06T10:55:03.199" v="1701" actId="14100"/>
          <ac:spMkLst>
            <pc:docMk/>
            <pc:sldMk cId="4158249386" sldId="278"/>
            <ac:spMk id="6" creationId="{A226BAAD-30DC-4660-99D6-4C1BFC4A9D77}"/>
          </ac:spMkLst>
        </pc:spChg>
        <pc:spChg chg="add del mod">
          <ac:chgData name="Graham Bond" userId="e35d7510-c7de-4c6a-b67d-7e22b04c963e" providerId="ADAL" clId="{C4B1F03F-EC53-48BA-A599-DEAA1B6F8B48}" dt="2020-04-06T10:15:59.824" v="729" actId="21"/>
          <ac:spMkLst>
            <pc:docMk/>
            <pc:sldMk cId="4158249386" sldId="278"/>
            <ac:spMk id="21" creationId="{DEAEFFC5-FA2B-44CE-B876-21A38FB191EA}"/>
          </ac:spMkLst>
        </pc:spChg>
        <pc:spChg chg="add del mod">
          <ac:chgData name="Graham Bond" userId="e35d7510-c7de-4c6a-b67d-7e22b04c963e" providerId="ADAL" clId="{C4B1F03F-EC53-48BA-A599-DEAA1B6F8B48}" dt="2020-04-06T10:15:59.824" v="729" actId="21"/>
          <ac:spMkLst>
            <pc:docMk/>
            <pc:sldMk cId="4158249386" sldId="278"/>
            <ac:spMk id="23" creationId="{9FDD4F4E-63A7-46CC-AB21-6274CF8850B9}"/>
          </ac:spMkLst>
        </pc:spChg>
        <pc:spChg chg="add mod">
          <ac:chgData name="Graham Bond" userId="e35d7510-c7de-4c6a-b67d-7e22b04c963e" providerId="ADAL" clId="{C4B1F03F-EC53-48BA-A599-DEAA1B6F8B48}" dt="2020-04-06T10:18:18.832" v="774" actId="14100"/>
          <ac:spMkLst>
            <pc:docMk/>
            <pc:sldMk cId="4158249386" sldId="278"/>
            <ac:spMk id="25" creationId="{05F82C29-371B-469A-8EA4-ED78FD258CFB}"/>
          </ac:spMkLst>
        </pc:spChg>
        <pc:spChg chg="add mod">
          <ac:chgData name="Graham Bond" userId="e35d7510-c7de-4c6a-b67d-7e22b04c963e" providerId="ADAL" clId="{C4B1F03F-EC53-48BA-A599-DEAA1B6F8B48}" dt="2020-04-06T10:33:23.500" v="1492" actId="13926"/>
          <ac:spMkLst>
            <pc:docMk/>
            <pc:sldMk cId="4158249386" sldId="278"/>
            <ac:spMk id="45" creationId="{FC550284-497A-466D-89DB-943FCF136F7E}"/>
          </ac:spMkLst>
        </pc:spChg>
        <pc:spChg chg="add mod">
          <ac:chgData name="Graham Bond" userId="e35d7510-c7de-4c6a-b67d-7e22b04c963e" providerId="ADAL" clId="{C4B1F03F-EC53-48BA-A599-DEAA1B6F8B48}" dt="2020-04-06T10:54:58.055" v="1700" actId="14100"/>
          <ac:spMkLst>
            <pc:docMk/>
            <pc:sldMk cId="4158249386" sldId="278"/>
            <ac:spMk id="51" creationId="{41485545-EC39-45ED-BF71-BA34E1C96A3A}"/>
          </ac:spMkLst>
        </pc:spChg>
        <pc:picChg chg="mod">
          <ac:chgData name="Graham Bond" userId="e35d7510-c7de-4c6a-b67d-7e22b04c963e" providerId="ADAL" clId="{C4B1F03F-EC53-48BA-A599-DEAA1B6F8B48}" dt="2020-04-06T10:17:46.488" v="770" actId="1036"/>
          <ac:picMkLst>
            <pc:docMk/>
            <pc:sldMk cId="4158249386" sldId="278"/>
            <ac:picMk id="2" creationId="{FD24F631-BFE6-41A7-B457-AFDD829460C4}"/>
          </ac:picMkLst>
        </pc:picChg>
        <pc:picChg chg="del mod ord">
          <ac:chgData name="Graham Bond" userId="e35d7510-c7de-4c6a-b67d-7e22b04c963e" providerId="ADAL" clId="{C4B1F03F-EC53-48BA-A599-DEAA1B6F8B48}" dt="2020-04-06T10:05:32.325" v="444" actId="478"/>
          <ac:picMkLst>
            <pc:docMk/>
            <pc:sldMk cId="4158249386" sldId="278"/>
            <ac:picMk id="3" creationId="{F1B9FEC7-F021-4517-949B-52D7BFC3F6EF}"/>
          </ac:picMkLst>
        </pc:picChg>
        <pc:picChg chg="add del mod ord modCrop">
          <ac:chgData name="Graham Bond" userId="e35d7510-c7de-4c6a-b67d-7e22b04c963e" providerId="ADAL" clId="{C4B1F03F-EC53-48BA-A599-DEAA1B6F8B48}" dt="2020-04-06T10:15:59.824" v="729" actId="21"/>
          <ac:picMkLst>
            <pc:docMk/>
            <pc:sldMk cId="4158249386" sldId="278"/>
            <ac:picMk id="8" creationId="{308B59C4-8A34-42AB-B5CD-321C9FF44D2C}"/>
          </ac:picMkLst>
        </pc:picChg>
        <pc:picChg chg="add del mod">
          <ac:chgData name="Graham Bond" userId="e35d7510-c7de-4c6a-b67d-7e22b04c963e" providerId="ADAL" clId="{C4B1F03F-EC53-48BA-A599-DEAA1B6F8B48}" dt="2020-04-06T10:16:10.086" v="731" actId="21"/>
          <ac:picMkLst>
            <pc:docMk/>
            <pc:sldMk cId="4158249386" sldId="278"/>
            <ac:picMk id="10" creationId="{44F290CC-9E90-469D-BD10-AFAB64F4D12F}"/>
          </ac:picMkLst>
        </pc:picChg>
        <pc:picChg chg="add mod">
          <ac:chgData name="Graham Bond" userId="e35d7510-c7de-4c6a-b67d-7e22b04c963e" providerId="ADAL" clId="{C4B1F03F-EC53-48BA-A599-DEAA1B6F8B48}" dt="2020-04-06T10:16:43.431" v="755" actId="1076"/>
          <ac:picMkLst>
            <pc:docMk/>
            <pc:sldMk cId="4158249386" sldId="278"/>
            <ac:picMk id="11" creationId="{FE5AE178-0BAB-43ED-91C0-3E4C449E301B}"/>
          </ac:picMkLst>
        </pc:picChg>
        <pc:picChg chg="add del mod">
          <ac:chgData name="Graham Bond" userId="e35d7510-c7de-4c6a-b67d-7e22b04c963e" providerId="ADAL" clId="{C4B1F03F-EC53-48BA-A599-DEAA1B6F8B48}" dt="2020-04-06T10:07:10.527" v="454" actId="478"/>
          <ac:picMkLst>
            <pc:docMk/>
            <pc:sldMk cId="4158249386" sldId="278"/>
            <ac:picMk id="13" creationId="{4926515A-40D4-4105-A3A9-3CBF78A6F3C0}"/>
          </ac:picMkLst>
        </pc:picChg>
        <pc:picChg chg="add mod modCrop">
          <ac:chgData name="Graham Bond" userId="e35d7510-c7de-4c6a-b67d-7e22b04c963e" providerId="ADAL" clId="{C4B1F03F-EC53-48BA-A599-DEAA1B6F8B48}" dt="2020-04-06T10:07:35.255" v="460" actId="1076"/>
          <ac:picMkLst>
            <pc:docMk/>
            <pc:sldMk cId="4158249386" sldId="278"/>
            <ac:picMk id="14" creationId="{13CE53EB-E741-4AE2-92DE-5687C1F70C5D}"/>
          </ac:picMkLst>
        </pc:picChg>
        <pc:picChg chg="add del">
          <ac:chgData name="Graham Bond" userId="e35d7510-c7de-4c6a-b67d-7e22b04c963e" providerId="ADAL" clId="{C4B1F03F-EC53-48BA-A599-DEAA1B6F8B48}" dt="2020-04-06T10:08:52.364" v="470"/>
          <ac:picMkLst>
            <pc:docMk/>
            <pc:sldMk cId="4158249386" sldId="278"/>
            <ac:picMk id="17" creationId="{09A972FC-E740-447F-9C47-71E92B9EBEA5}"/>
          </ac:picMkLst>
        </pc:picChg>
        <pc:picChg chg="add del mod ord">
          <ac:chgData name="Graham Bond" userId="e35d7510-c7de-4c6a-b67d-7e22b04c963e" providerId="ADAL" clId="{C4B1F03F-EC53-48BA-A599-DEAA1B6F8B48}" dt="2020-04-06T10:15:59.824" v="729" actId="21"/>
          <ac:picMkLst>
            <pc:docMk/>
            <pc:sldMk cId="4158249386" sldId="278"/>
            <ac:picMk id="18" creationId="{4AED5BEB-13EB-4DF2-AB80-485C0FDDC531}"/>
          </ac:picMkLst>
        </pc:picChg>
        <pc:picChg chg="add del mod modCrop">
          <ac:chgData name="Graham Bond" userId="e35d7510-c7de-4c6a-b67d-7e22b04c963e" providerId="ADAL" clId="{C4B1F03F-EC53-48BA-A599-DEAA1B6F8B48}" dt="2020-04-06T10:15:59.824" v="729" actId="21"/>
          <ac:picMkLst>
            <pc:docMk/>
            <pc:sldMk cId="4158249386" sldId="278"/>
            <ac:picMk id="19" creationId="{00EF8772-C16C-45C4-881F-BE3B37C7E8B7}"/>
          </ac:picMkLst>
        </pc:picChg>
        <pc:picChg chg="add del mod">
          <ac:chgData name="Graham Bond" userId="e35d7510-c7de-4c6a-b67d-7e22b04c963e" providerId="ADAL" clId="{C4B1F03F-EC53-48BA-A599-DEAA1B6F8B48}" dt="2020-04-06T10:16:10.086" v="731" actId="21"/>
          <ac:picMkLst>
            <pc:docMk/>
            <pc:sldMk cId="4158249386" sldId="278"/>
            <ac:picMk id="20" creationId="{EF46022F-CA2A-4344-A9DB-F74B263A5F19}"/>
          </ac:picMkLst>
        </pc:picChg>
        <pc:picChg chg="add mod">
          <ac:chgData name="Graham Bond" userId="e35d7510-c7de-4c6a-b67d-7e22b04c963e" providerId="ADAL" clId="{C4B1F03F-EC53-48BA-A599-DEAA1B6F8B48}" dt="2020-04-06T10:17:40.888" v="767" actId="1038"/>
          <ac:picMkLst>
            <pc:docMk/>
            <pc:sldMk cId="4158249386" sldId="278"/>
            <ac:picMk id="24" creationId="{194EB625-911C-44AC-9DB2-C7665B1DD21A}"/>
          </ac:picMkLst>
        </pc:picChg>
        <pc:cxnChg chg="mod ord">
          <ac:chgData name="Graham Bond" userId="e35d7510-c7de-4c6a-b67d-7e22b04c963e" providerId="ADAL" clId="{C4B1F03F-EC53-48BA-A599-DEAA1B6F8B48}" dt="2020-04-06T10:14:32.743" v="609" actId="14100"/>
          <ac:cxnSpMkLst>
            <pc:docMk/>
            <pc:sldMk cId="4158249386" sldId="278"/>
            <ac:cxnSpMk id="5" creationId="{33A8DFA6-E8FC-490E-8E2C-25723DB3DBCF}"/>
          </ac:cxnSpMkLst>
        </pc:cxnChg>
        <pc:cxnChg chg="add mod">
          <ac:chgData name="Graham Bond" userId="e35d7510-c7de-4c6a-b67d-7e22b04c963e" providerId="ADAL" clId="{C4B1F03F-EC53-48BA-A599-DEAA1B6F8B48}" dt="2020-04-06T10:55:09.010" v="1702" actId="14100"/>
          <ac:cxnSpMkLst>
            <pc:docMk/>
            <pc:sldMk cId="4158249386" sldId="278"/>
            <ac:cxnSpMk id="26" creationId="{259CD260-05A8-4237-91F7-B00D148BDBA1}"/>
          </ac:cxnSpMkLst>
        </pc:cxnChg>
        <pc:cxnChg chg="add del mod">
          <ac:chgData name="Graham Bond" userId="e35d7510-c7de-4c6a-b67d-7e22b04c963e" providerId="ADAL" clId="{C4B1F03F-EC53-48BA-A599-DEAA1B6F8B48}" dt="2020-04-06T10:21:01.241" v="984" actId="478"/>
          <ac:cxnSpMkLst>
            <pc:docMk/>
            <pc:sldMk cId="4158249386" sldId="278"/>
            <ac:cxnSpMk id="29" creationId="{E066C014-DAA9-4CD7-A035-B8E8932DAA4C}"/>
          </ac:cxnSpMkLst>
        </pc:cxnChg>
        <pc:cxnChg chg="add mod">
          <ac:chgData name="Graham Bond" userId="e35d7510-c7de-4c6a-b67d-7e22b04c963e" providerId="ADAL" clId="{C4B1F03F-EC53-48BA-A599-DEAA1B6F8B48}" dt="2020-04-06T10:21:13.461" v="1004" actId="1036"/>
          <ac:cxnSpMkLst>
            <pc:docMk/>
            <pc:sldMk cId="4158249386" sldId="278"/>
            <ac:cxnSpMk id="34" creationId="{77AC6115-77CF-4EB8-87BB-1C77C36CDE3B}"/>
          </ac:cxnSpMkLst>
        </pc:cxnChg>
        <pc:cxnChg chg="add mod">
          <ac:chgData name="Graham Bond" userId="e35d7510-c7de-4c6a-b67d-7e22b04c963e" providerId="ADAL" clId="{C4B1F03F-EC53-48BA-A599-DEAA1B6F8B48}" dt="2020-04-06T10:55:12.102" v="1703" actId="14100"/>
          <ac:cxnSpMkLst>
            <pc:docMk/>
            <pc:sldMk cId="4158249386" sldId="278"/>
            <ac:cxnSpMk id="35" creationId="{67D6103C-7B8B-412E-A824-A65740BCEB8F}"/>
          </ac:cxnSpMkLst>
        </pc:cxnChg>
        <pc:cxnChg chg="add mod">
          <ac:chgData name="Graham Bond" userId="e35d7510-c7de-4c6a-b67d-7e22b04c963e" providerId="ADAL" clId="{C4B1F03F-EC53-48BA-A599-DEAA1B6F8B48}" dt="2020-04-06T10:32:52.809" v="1485" actId="14100"/>
          <ac:cxnSpMkLst>
            <pc:docMk/>
            <pc:sldMk cId="4158249386" sldId="278"/>
            <ac:cxnSpMk id="37" creationId="{A830455A-20DE-4930-9BDC-DA548A8B2D3D}"/>
          </ac:cxnSpMkLst>
        </pc:cxnChg>
        <pc:cxnChg chg="add mod">
          <ac:chgData name="Graham Bond" userId="e35d7510-c7de-4c6a-b67d-7e22b04c963e" providerId="ADAL" clId="{C4B1F03F-EC53-48BA-A599-DEAA1B6F8B48}" dt="2020-04-06T10:34:16.506" v="1497" actId="14100"/>
          <ac:cxnSpMkLst>
            <pc:docMk/>
            <pc:sldMk cId="4158249386" sldId="278"/>
            <ac:cxnSpMk id="50" creationId="{78E1D571-3848-4CB3-AB12-17CA9A278EEB}"/>
          </ac:cxnSpMkLst>
        </pc:cxnChg>
      </pc:sldChg>
      <pc:sldChg chg="addSp delSp modSp add">
        <pc:chgData name="Graham Bond" userId="e35d7510-c7de-4c6a-b67d-7e22b04c963e" providerId="ADAL" clId="{C4B1F03F-EC53-48BA-A599-DEAA1B6F8B48}" dt="2020-04-06T10:56:21.474" v="1805" actId="6549"/>
        <pc:sldMkLst>
          <pc:docMk/>
          <pc:sldMk cId="1233712358" sldId="279"/>
        </pc:sldMkLst>
        <pc:spChg chg="add del">
          <ac:chgData name="Graham Bond" userId="e35d7510-c7de-4c6a-b67d-7e22b04c963e" providerId="ADAL" clId="{C4B1F03F-EC53-48BA-A599-DEAA1B6F8B48}" dt="2020-04-06T10:25:26.367" v="1316" actId="21"/>
          <ac:spMkLst>
            <pc:docMk/>
            <pc:sldMk cId="1233712358" sldId="279"/>
            <ac:spMk id="5" creationId="{9244F04E-381F-4354-B607-14F142FAB852}"/>
          </ac:spMkLst>
        </pc:spChg>
        <pc:spChg chg="add mod">
          <ac:chgData name="Graham Bond" userId="e35d7510-c7de-4c6a-b67d-7e22b04c963e" providerId="ADAL" clId="{C4B1F03F-EC53-48BA-A599-DEAA1B6F8B48}" dt="2020-04-06T10:56:21.474" v="1805" actId="6549"/>
          <ac:spMkLst>
            <pc:docMk/>
            <pc:sldMk cId="1233712358" sldId="279"/>
            <ac:spMk id="7" creationId="{1FDE7EE7-C9BF-4094-BF54-AACFA6567D32}"/>
          </ac:spMkLst>
        </pc:spChg>
        <pc:spChg chg="add mod">
          <ac:chgData name="Graham Bond" userId="e35d7510-c7de-4c6a-b67d-7e22b04c963e" providerId="ADAL" clId="{C4B1F03F-EC53-48BA-A599-DEAA1B6F8B48}" dt="2020-04-06T10:22:55.091" v="1069" actId="6549"/>
          <ac:spMkLst>
            <pc:docMk/>
            <pc:sldMk cId="1233712358" sldId="279"/>
            <ac:spMk id="10" creationId="{937DA2BB-DC8C-4398-A068-84B3BACC2795}"/>
          </ac:spMkLst>
        </pc:spChg>
        <pc:spChg chg="add mod">
          <ac:chgData name="Graham Bond" userId="e35d7510-c7de-4c6a-b67d-7e22b04c963e" providerId="ADAL" clId="{C4B1F03F-EC53-48BA-A599-DEAA1B6F8B48}" dt="2020-04-06T10:25:32.474" v="1318" actId="1076"/>
          <ac:spMkLst>
            <pc:docMk/>
            <pc:sldMk cId="1233712358" sldId="279"/>
            <ac:spMk id="13" creationId="{ABC2AB1D-0804-40F1-B4C6-48E97AE54FF1}"/>
          </ac:spMkLst>
        </pc:spChg>
        <pc:picChg chg="add mod">
          <ac:chgData name="Graham Bond" userId="e35d7510-c7de-4c6a-b67d-7e22b04c963e" providerId="ADAL" clId="{C4B1F03F-EC53-48BA-A599-DEAA1B6F8B48}" dt="2020-04-06T10:23:07.036" v="1073" actId="1076"/>
          <ac:picMkLst>
            <pc:docMk/>
            <pc:sldMk cId="1233712358" sldId="279"/>
            <ac:picMk id="2" creationId="{53723712-F381-4BA6-AFDA-AD4D66868E68}"/>
          </ac:picMkLst>
        </pc:picChg>
        <pc:picChg chg="add del">
          <ac:chgData name="Graham Bond" userId="e35d7510-c7de-4c6a-b67d-7e22b04c963e" providerId="ADAL" clId="{C4B1F03F-EC53-48BA-A599-DEAA1B6F8B48}" dt="2020-04-06T10:25:26.367" v="1316" actId="21"/>
          <ac:picMkLst>
            <pc:docMk/>
            <pc:sldMk cId="1233712358" sldId="279"/>
            <ac:picMk id="3" creationId="{7B97B134-EACA-4C6E-8742-22465E51FFCD}"/>
          </ac:picMkLst>
        </pc:picChg>
        <pc:picChg chg="add del">
          <ac:chgData name="Graham Bond" userId="e35d7510-c7de-4c6a-b67d-7e22b04c963e" providerId="ADAL" clId="{C4B1F03F-EC53-48BA-A599-DEAA1B6F8B48}" dt="2020-04-06T10:25:26.367" v="1316" actId="21"/>
          <ac:picMkLst>
            <pc:docMk/>
            <pc:sldMk cId="1233712358" sldId="279"/>
            <ac:picMk id="4" creationId="{855BA079-0B9E-4B77-ACC1-8ED37A97F0C6}"/>
          </ac:picMkLst>
        </pc:picChg>
        <pc:picChg chg="add del">
          <ac:chgData name="Graham Bond" userId="e35d7510-c7de-4c6a-b67d-7e22b04c963e" providerId="ADAL" clId="{C4B1F03F-EC53-48BA-A599-DEAA1B6F8B48}" dt="2020-04-06T10:25:26.367" v="1316" actId="21"/>
          <ac:picMkLst>
            <pc:docMk/>
            <pc:sldMk cId="1233712358" sldId="279"/>
            <ac:picMk id="6" creationId="{A6DC209C-8419-45A6-978F-AD96129BBCB3}"/>
          </ac:picMkLst>
        </pc:picChg>
        <pc:picChg chg="add del mod">
          <ac:chgData name="Graham Bond" userId="e35d7510-c7de-4c6a-b67d-7e22b04c963e" providerId="ADAL" clId="{C4B1F03F-EC53-48BA-A599-DEAA1B6F8B48}" dt="2020-04-06T10:25:26.367" v="1316" actId="21"/>
          <ac:picMkLst>
            <pc:docMk/>
            <pc:sldMk cId="1233712358" sldId="279"/>
            <ac:picMk id="8" creationId="{AA166FD0-1CAC-4D0D-80FE-EE18DF8F8F3D}"/>
          </ac:picMkLst>
        </pc:picChg>
        <pc:picChg chg="add del">
          <ac:chgData name="Graham Bond" userId="e35d7510-c7de-4c6a-b67d-7e22b04c963e" providerId="ADAL" clId="{C4B1F03F-EC53-48BA-A599-DEAA1B6F8B48}" dt="2020-04-06T10:25:26.367" v="1316" actId="21"/>
          <ac:picMkLst>
            <pc:docMk/>
            <pc:sldMk cId="1233712358" sldId="279"/>
            <ac:picMk id="9" creationId="{CB159D39-96FE-4DB6-B1D4-53B6DC2779CC}"/>
          </ac:picMkLst>
        </pc:picChg>
        <pc:picChg chg="add mod">
          <ac:chgData name="Graham Bond" userId="e35d7510-c7de-4c6a-b67d-7e22b04c963e" providerId="ADAL" clId="{C4B1F03F-EC53-48BA-A599-DEAA1B6F8B48}" dt="2020-04-06T10:25:32.474" v="1318" actId="1076"/>
          <ac:picMkLst>
            <pc:docMk/>
            <pc:sldMk cId="1233712358" sldId="279"/>
            <ac:picMk id="11" creationId="{AA0B3AF6-1E86-4F18-80CF-0F6CB01CED12}"/>
          </ac:picMkLst>
        </pc:picChg>
        <pc:picChg chg="add mod">
          <ac:chgData name="Graham Bond" userId="e35d7510-c7de-4c6a-b67d-7e22b04c963e" providerId="ADAL" clId="{C4B1F03F-EC53-48BA-A599-DEAA1B6F8B48}" dt="2020-04-06T10:25:32.474" v="1318" actId="1076"/>
          <ac:picMkLst>
            <pc:docMk/>
            <pc:sldMk cId="1233712358" sldId="279"/>
            <ac:picMk id="12" creationId="{487A9B16-C645-479C-A3A9-6DFA1F59A259}"/>
          </ac:picMkLst>
        </pc:picChg>
        <pc:picChg chg="add mod">
          <ac:chgData name="Graham Bond" userId="e35d7510-c7de-4c6a-b67d-7e22b04c963e" providerId="ADAL" clId="{C4B1F03F-EC53-48BA-A599-DEAA1B6F8B48}" dt="2020-04-06T10:25:32.474" v="1318" actId="1076"/>
          <ac:picMkLst>
            <pc:docMk/>
            <pc:sldMk cId="1233712358" sldId="279"/>
            <ac:picMk id="14" creationId="{22954897-2729-4F57-B91B-0C9FEC059B58}"/>
          </ac:picMkLst>
        </pc:picChg>
        <pc:picChg chg="add mod">
          <ac:chgData name="Graham Bond" userId="e35d7510-c7de-4c6a-b67d-7e22b04c963e" providerId="ADAL" clId="{C4B1F03F-EC53-48BA-A599-DEAA1B6F8B48}" dt="2020-04-06T10:25:32.474" v="1318" actId="1076"/>
          <ac:picMkLst>
            <pc:docMk/>
            <pc:sldMk cId="1233712358" sldId="279"/>
            <ac:picMk id="15" creationId="{2585577D-8C22-4C1C-A39B-DBE06E74B302}"/>
          </ac:picMkLst>
        </pc:picChg>
        <pc:picChg chg="add mod">
          <ac:chgData name="Graham Bond" userId="e35d7510-c7de-4c6a-b67d-7e22b04c963e" providerId="ADAL" clId="{C4B1F03F-EC53-48BA-A599-DEAA1B6F8B48}" dt="2020-04-06T10:25:32.474" v="1318" actId="1076"/>
          <ac:picMkLst>
            <pc:docMk/>
            <pc:sldMk cId="1233712358" sldId="279"/>
            <ac:picMk id="16" creationId="{C1CD5C77-1B63-41B7-BC5B-1873CADD5DC1}"/>
          </ac:picMkLst>
        </pc:picChg>
        <pc:picChg chg="add mod">
          <ac:chgData name="Graham Bond" userId="e35d7510-c7de-4c6a-b67d-7e22b04c963e" providerId="ADAL" clId="{C4B1F03F-EC53-48BA-A599-DEAA1B6F8B48}" dt="2020-04-06T10:29:06.001" v="1323" actId="1076"/>
          <ac:picMkLst>
            <pc:docMk/>
            <pc:sldMk cId="1233712358" sldId="279"/>
            <ac:picMk id="17" creationId="{D478FE64-2524-4679-B76E-CD19F5A5A6A7}"/>
          </ac:picMkLst>
        </pc:picChg>
        <pc:cxnChg chg="add mod">
          <ac:chgData name="Graham Bond" userId="e35d7510-c7de-4c6a-b67d-7e22b04c963e" providerId="ADAL" clId="{C4B1F03F-EC53-48BA-A599-DEAA1B6F8B48}" dt="2020-04-06T10:56:09.999" v="1795" actId="14100"/>
          <ac:cxnSpMkLst>
            <pc:docMk/>
            <pc:sldMk cId="1233712358" sldId="279"/>
            <ac:cxnSpMk id="18" creationId="{8DD3FF30-F0EA-49BB-A78E-D8BD436605FB}"/>
          </ac:cxnSpMkLst>
        </pc:cxnChg>
        <pc:cxnChg chg="add mod">
          <ac:chgData name="Graham Bond" userId="e35d7510-c7de-4c6a-b67d-7e22b04c963e" providerId="ADAL" clId="{C4B1F03F-EC53-48BA-A599-DEAA1B6F8B48}" dt="2020-04-06T10:29:36.058" v="1332" actId="1037"/>
          <ac:cxnSpMkLst>
            <pc:docMk/>
            <pc:sldMk cId="1233712358" sldId="279"/>
            <ac:cxnSpMk id="20" creationId="{564FEFE1-0752-4366-900E-794CD08A8222}"/>
          </ac:cxnSpMkLst>
        </pc:cxn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iStock-597958828.jpg">
            <a:extLst>
              <a:ext uri="{FF2B5EF4-FFF2-40B4-BE49-F238E27FC236}">
                <a16:creationId xmlns:a16="http://schemas.microsoft.com/office/drawing/2014/main" id="{34D680B3-1535-47F1-A372-757C336F52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CAS-Right_aligned-White_box_only-CMYK.eps">
            <a:extLst>
              <a:ext uri="{FF2B5EF4-FFF2-40B4-BE49-F238E27FC236}">
                <a16:creationId xmlns:a16="http://schemas.microsoft.com/office/drawing/2014/main" id="{5F07C42F-5120-4736-A554-239E06BAA711}"/>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53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2" descr="iStock-491296598.jpg">
            <a:extLst>
              <a:ext uri="{FF2B5EF4-FFF2-40B4-BE49-F238E27FC236}">
                <a16:creationId xmlns:a16="http://schemas.microsoft.com/office/drawing/2014/main" id="{369687B5-3BA4-423F-8B7D-A5BDF27073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E9B6AF8E-7C01-4A9A-B66C-4F2A67D6A38A}"/>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64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2" descr="iStock-507845190.jpg">
            <a:extLst>
              <a:ext uri="{FF2B5EF4-FFF2-40B4-BE49-F238E27FC236}">
                <a16:creationId xmlns:a16="http://schemas.microsoft.com/office/drawing/2014/main" id="{4BE820C6-EC72-4B27-B19B-E4D61C27C0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5395A4B6-3580-4DFC-9D81-3B3A81A7F9AB}"/>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30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2" descr="iStock-486076113.jpg">
            <a:extLst>
              <a:ext uri="{FF2B5EF4-FFF2-40B4-BE49-F238E27FC236}">
                <a16:creationId xmlns:a16="http://schemas.microsoft.com/office/drawing/2014/main" id="{DC84B4F4-5F22-4020-9BBF-2A4F9120C1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DCF9749B-E909-4E0D-A471-5BE54D519F4B}"/>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2" descr="iStock-508178484.jpg">
            <a:extLst>
              <a:ext uri="{FF2B5EF4-FFF2-40B4-BE49-F238E27FC236}">
                <a16:creationId xmlns:a16="http://schemas.microsoft.com/office/drawing/2014/main" id="{1194C90D-4809-4857-9CEF-18383559FD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C54B63B6-CDA8-4722-B697-F8DFA64D7679}"/>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431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2" descr="iStock-506849636.jpg">
            <a:extLst>
              <a:ext uri="{FF2B5EF4-FFF2-40B4-BE49-F238E27FC236}">
                <a16:creationId xmlns:a16="http://schemas.microsoft.com/office/drawing/2014/main" id="{FAD932CD-44E7-4622-81BE-EFC0CF5D16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CF2C11BB-191D-42FC-A88A-5A891C2566B0}"/>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245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2" name="Picture 2" descr="iStock-509054358.jpg">
            <a:extLst>
              <a:ext uri="{FF2B5EF4-FFF2-40B4-BE49-F238E27FC236}">
                <a16:creationId xmlns:a16="http://schemas.microsoft.com/office/drawing/2014/main" id="{7971D954-ABA8-4CFE-BAEA-04423FFB4B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BBB807B1-3AB3-4884-96A2-5DB844239AD5}"/>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954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UCAS-Right_aligned-White_box-Keyline-CMYK.eps">
            <a:extLst>
              <a:ext uri="{FF2B5EF4-FFF2-40B4-BE49-F238E27FC236}">
                <a16:creationId xmlns:a16="http://schemas.microsoft.com/office/drawing/2014/main" id="{B3418DA1-583B-41C7-AFA2-D715E77E4B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0463" y="4511675"/>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9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iStock-500956250.jpg">
            <a:extLst>
              <a:ext uri="{FF2B5EF4-FFF2-40B4-BE49-F238E27FC236}">
                <a16:creationId xmlns:a16="http://schemas.microsoft.com/office/drawing/2014/main" id="{578734BE-4DB5-4B52-A038-A561148633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CAS-Right_aligned-White_box_only-CMYK.eps">
            <a:extLst>
              <a:ext uri="{FF2B5EF4-FFF2-40B4-BE49-F238E27FC236}">
                <a16:creationId xmlns:a16="http://schemas.microsoft.com/office/drawing/2014/main" id="{31B83954-6C4B-4675-85D2-89B9A77E88CE}"/>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44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iStock-624713098.jpg">
            <a:extLst>
              <a:ext uri="{FF2B5EF4-FFF2-40B4-BE49-F238E27FC236}">
                <a16:creationId xmlns:a16="http://schemas.microsoft.com/office/drawing/2014/main" id="{3521F749-10FB-4A6F-94F4-FA78D135BC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CAS-Right_aligned-White_box_only-CMYK.eps">
            <a:extLst>
              <a:ext uri="{FF2B5EF4-FFF2-40B4-BE49-F238E27FC236}">
                <a16:creationId xmlns:a16="http://schemas.microsoft.com/office/drawing/2014/main" id="{4BB62E9A-184D-4817-A645-6F23D310CCCB}"/>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60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6" descr="iStock-507818393.jpg">
            <a:extLst>
              <a:ext uri="{FF2B5EF4-FFF2-40B4-BE49-F238E27FC236}">
                <a16:creationId xmlns:a16="http://schemas.microsoft.com/office/drawing/2014/main" id="{F736BC6B-D7C2-425B-99DD-E05AB36BD2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D7210809-8BC7-4784-A77E-735556F9B3A5}"/>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10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2" descr="iStock-525488514.jpg">
            <a:extLst>
              <a:ext uri="{FF2B5EF4-FFF2-40B4-BE49-F238E27FC236}">
                <a16:creationId xmlns:a16="http://schemas.microsoft.com/office/drawing/2014/main" id="{D3EADB8B-DE94-452B-B57D-B952B90584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27910908-968C-45B1-A37E-C5CA40E6A35F}"/>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9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2" descr="iStock-538492932.jpg">
            <a:extLst>
              <a:ext uri="{FF2B5EF4-FFF2-40B4-BE49-F238E27FC236}">
                <a16:creationId xmlns:a16="http://schemas.microsoft.com/office/drawing/2014/main" id="{604C8A79-3AB9-4132-B4F6-D2AD35D607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EAC3E9B9-D814-4D86-909E-A8A4307277F4}"/>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28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 name="Picture 2" descr="iStock-521002834.jpg">
            <a:extLst>
              <a:ext uri="{FF2B5EF4-FFF2-40B4-BE49-F238E27FC236}">
                <a16:creationId xmlns:a16="http://schemas.microsoft.com/office/drawing/2014/main" id="{37555722-F43E-421F-8520-7C3D87CAEC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035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4C818C34-BB02-4EAD-AEEC-1BD60737D77D}"/>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95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descr="iStock-513882542.jpg">
            <a:extLst>
              <a:ext uri="{FF2B5EF4-FFF2-40B4-BE49-F238E27FC236}">
                <a16:creationId xmlns:a16="http://schemas.microsoft.com/office/drawing/2014/main" id="{4D708038-87A7-499E-9178-6A975D4192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9525" y="0"/>
            <a:ext cx="9159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6B08A8CC-3135-43E3-B119-F7D30766962D}"/>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93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2" descr="iStock-537252274.jpg">
            <a:extLst>
              <a:ext uri="{FF2B5EF4-FFF2-40B4-BE49-F238E27FC236}">
                <a16:creationId xmlns:a16="http://schemas.microsoft.com/office/drawing/2014/main" id="{AC5272EC-9D4A-4E4A-B431-FA4D774399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CAS-Right_aligned-White_box_only-CMYK.eps">
            <a:extLst>
              <a:ext uri="{FF2B5EF4-FFF2-40B4-BE49-F238E27FC236}">
                <a16:creationId xmlns:a16="http://schemas.microsoft.com/office/drawing/2014/main" id="{9954549C-558D-4D44-BB4B-630E591F1B14}"/>
              </a:ext>
            </a:extLst>
          </p:cNvPr>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4567238"/>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7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ucas.com/explore/unis" TargetMode="External"/><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71789F-90D6-493B-9DAC-09D33A26B1D5}"/>
              </a:ext>
            </a:extLst>
          </p:cNvPr>
          <p:cNvSpPr/>
          <p:nvPr/>
        </p:nvSpPr>
        <p:spPr>
          <a:xfrm>
            <a:off x="0" y="303787"/>
            <a:ext cx="5472440" cy="1482725"/>
          </a:xfrm>
          <a:prstGeom prst="rect">
            <a:avLst/>
          </a:prstGeom>
          <a:solidFill>
            <a:srgbClr val="595959">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0A9EF3D1-3124-4995-B0DD-8861295FC0AB}"/>
              </a:ext>
            </a:extLst>
          </p:cNvPr>
          <p:cNvSpPr txBox="1"/>
          <p:nvPr/>
        </p:nvSpPr>
        <p:spPr>
          <a:xfrm>
            <a:off x="377776" y="946150"/>
            <a:ext cx="4288252" cy="400110"/>
          </a:xfrm>
          <a:prstGeom prst="rect">
            <a:avLst/>
          </a:prstGeom>
          <a:noFill/>
        </p:spPr>
        <p:txBody>
          <a:bodyPr wrap="square">
            <a:spAutoFit/>
          </a:bodyPr>
          <a:lstStyle/>
          <a:p>
            <a:pPr fontAlgn="auto">
              <a:spcBef>
                <a:spcPts val="0"/>
              </a:spcBef>
              <a:spcAft>
                <a:spcPts val="0"/>
              </a:spcAft>
              <a:defRPr/>
            </a:pPr>
            <a:r>
              <a:rPr lang="en-US" sz="2000">
                <a:solidFill>
                  <a:srgbClr val="FFFFFF"/>
                </a:solidFill>
                <a:latin typeface="+mj-lt"/>
                <a:ea typeface="+mn-ea"/>
                <a:cs typeface="FS Albert Pro"/>
              </a:rPr>
              <a:t>Guide for content editors </a:t>
            </a:r>
          </a:p>
        </p:txBody>
      </p:sp>
      <p:sp>
        <p:nvSpPr>
          <p:cNvPr id="18435" name="Rectangle 1">
            <a:extLst>
              <a:ext uri="{FF2B5EF4-FFF2-40B4-BE49-F238E27FC236}">
                <a16:creationId xmlns:a16="http://schemas.microsoft.com/office/drawing/2014/main" id="{D2B65803-CD46-4F5B-848E-B8F869BA7E30}"/>
              </a:ext>
            </a:extLst>
          </p:cNvPr>
          <p:cNvSpPr>
            <a:spLocks noChangeArrowheads="1"/>
          </p:cNvSpPr>
          <p:nvPr/>
        </p:nvSpPr>
        <p:spPr bwMode="auto">
          <a:xfrm>
            <a:off x="307975" y="460375"/>
            <a:ext cx="43268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rgbClr val="FFFFFF"/>
                </a:solidFill>
              </a:rPr>
              <a:t>Marketing on UCAS.com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A0B37-9F2F-4591-9EF7-9EB650EBEF47}"/>
              </a:ext>
            </a:extLst>
          </p:cNvPr>
          <p:cNvSpPr/>
          <p:nvPr/>
        </p:nvSpPr>
        <p:spPr>
          <a:xfrm>
            <a:off x="0" y="695325"/>
            <a:ext cx="9144000" cy="3841506"/>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a:extLst>
              <a:ext uri="{FF2B5EF4-FFF2-40B4-BE49-F238E27FC236}">
                <a16:creationId xmlns:a16="http://schemas.microsoft.com/office/drawing/2014/main" id="{C9D245E5-FB37-4411-924B-F9FCFE619A07}"/>
              </a:ext>
            </a:extLst>
          </p:cNvPr>
          <p:cNvSpPr txBox="1"/>
          <p:nvPr/>
        </p:nvSpPr>
        <p:spPr>
          <a:xfrm>
            <a:off x="233363" y="717550"/>
            <a:ext cx="7653337" cy="769938"/>
          </a:xfrm>
          <a:prstGeom prst="rect">
            <a:avLst/>
          </a:prstGeom>
          <a:noFill/>
        </p:spPr>
        <p:txBody>
          <a:bodyPr>
            <a:spAutoFit/>
          </a:bodyPr>
          <a:lstStyle/>
          <a:p>
            <a:pPr fontAlgn="auto">
              <a:spcBef>
                <a:spcPts val="0"/>
              </a:spcBef>
              <a:spcAft>
                <a:spcPts val="0"/>
              </a:spcAft>
              <a:defRPr/>
            </a:pPr>
            <a:r>
              <a:rPr lang="en-US" sz="4400" b="1">
                <a:solidFill>
                  <a:srgbClr val="595959"/>
                </a:solidFill>
                <a:latin typeface="+mj-lt"/>
                <a:ea typeface="+mn-ea"/>
                <a:cs typeface="FS Albert Pro"/>
              </a:rPr>
              <a:t>First thing</a:t>
            </a:r>
          </a:p>
        </p:txBody>
      </p:sp>
      <p:sp>
        <p:nvSpPr>
          <p:cNvPr id="3" name="TextBox 2">
            <a:extLst>
              <a:ext uri="{FF2B5EF4-FFF2-40B4-BE49-F238E27FC236}">
                <a16:creationId xmlns:a16="http://schemas.microsoft.com/office/drawing/2014/main" id="{B98147F3-3068-4AA0-9190-B2F894B4A4C1}"/>
              </a:ext>
            </a:extLst>
          </p:cNvPr>
          <p:cNvSpPr txBox="1">
            <a:spLocks noChangeArrowheads="1"/>
          </p:cNvSpPr>
          <p:nvPr/>
        </p:nvSpPr>
        <p:spPr bwMode="auto">
          <a:xfrm>
            <a:off x="233363" y="1468438"/>
            <a:ext cx="2655356" cy="3354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1400" dirty="0">
                <a:solidFill>
                  <a:schemeClr val="tx1">
                    <a:lumMod val="85000"/>
                    <a:lumOff val="15000"/>
                  </a:schemeClr>
                </a:solidFill>
              </a:rPr>
              <a:t>You need to sign-in to the ‘Providers’ section of UCAS.com. </a:t>
            </a:r>
            <a:r>
              <a:rPr lang="en-GB" sz="1400" dirty="0">
                <a:solidFill>
                  <a:schemeClr val="bg2">
                    <a:lumMod val="10000"/>
                  </a:schemeClr>
                </a:solidFill>
              </a:rPr>
              <a:t>via either the key icon in the top right corner of the screen (1) or the provider landing page (2) at ucas.com/providers</a:t>
            </a:r>
          </a:p>
          <a:p>
            <a:r>
              <a:rPr lang="en-GB" sz="1400" dirty="0">
                <a:solidFill>
                  <a:schemeClr val="tx1">
                    <a:lumMod val="85000"/>
                    <a:lumOff val="15000"/>
                  </a:schemeClr>
                </a:solidFill>
              </a:rPr>
              <a:t> </a:t>
            </a:r>
          </a:p>
          <a:p>
            <a:r>
              <a:rPr lang="en-GB" sz="1400" dirty="0">
                <a:solidFill>
                  <a:schemeClr val="tx1">
                    <a:lumMod val="85000"/>
                    <a:lumOff val="15000"/>
                  </a:schemeClr>
                </a:solidFill>
              </a:rPr>
              <a:t>If you do not have an account on UCAS.com, the admin user at your provider will need to add your email address and set ‘Marketing’ permission. You’ll then be able to register and log in.   </a:t>
            </a:r>
          </a:p>
          <a:p>
            <a:pPr fontAlgn="auto">
              <a:spcBef>
                <a:spcPts val="0"/>
              </a:spcBef>
              <a:spcAft>
                <a:spcPts val="0"/>
              </a:spcAft>
              <a:defRPr/>
            </a:pPr>
            <a:endParaRPr lang="en-US" sz="1600" dirty="0">
              <a:solidFill>
                <a:schemeClr val="tx1">
                  <a:lumMod val="65000"/>
                  <a:lumOff val="35000"/>
                </a:schemeClr>
              </a:solidFill>
            </a:endParaRPr>
          </a:p>
        </p:txBody>
      </p:sp>
      <p:pic>
        <p:nvPicPr>
          <p:cNvPr id="12" name="Picture 11">
            <a:extLst>
              <a:ext uri="{FF2B5EF4-FFF2-40B4-BE49-F238E27FC236}">
                <a16:creationId xmlns:a16="http://schemas.microsoft.com/office/drawing/2014/main" id="{9B0F1219-2F0F-434F-B6FD-A1FC12F49E69}"/>
              </a:ext>
            </a:extLst>
          </p:cNvPr>
          <p:cNvPicPr>
            <a:picLocks noChangeAspect="1"/>
          </p:cNvPicPr>
          <p:nvPr/>
        </p:nvPicPr>
        <p:blipFill>
          <a:blip r:embed="rId2"/>
          <a:stretch>
            <a:fillRect/>
          </a:stretch>
        </p:blipFill>
        <p:spPr>
          <a:xfrm>
            <a:off x="2836462" y="1188626"/>
            <a:ext cx="2240020" cy="2911476"/>
          </a:xfrm>
          <a:prstGeom prst="rect">
            <a:avLst/>
          </a:prstGeom>
        </p:spPr>
      </p:pic>
      <p:cxnSp>
        <p:nvCxnSpPr>
          <p:cNvPr id="7" name="Straight Arrow Connector 6">
            <a:extLst>
              <a:ext uri="{FF2B5EF4-FFF2-40B4-BE49-F238E27FC236}">
                <a16:creationId xmlns:a16="http://schemas.microsoft.com/office/drawing/2014/main" id="{0B86F3B5-D1F7-4B7C-9284-AD0A54628FDB}"/>
              </a:ext>
            </a:extLst>
          </p:cNvPr>
          <p:cNvCxnSpPr>
            <a:cxnSpLocks/>
            <a:stCxn id="8" idx="1"/>
            <a:endCxn id="13" idx="5"/>
          </p:cNvCxnSpPr>
          <p:nvPr/>
        </p:nvCxnSpPr>
        <p:spPr>
          <a:xfrm flipH="1" flipV="1">
            <a:off x="4117968" y="2677082"/>
            <a:ext cx="1517252" cy="11369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AC75FC26-370F-448D-ADE8-E1E78A2DD7DD}"/>
              </a:ext>
            </a:extLst>
          </p:cNvPr>
          <p:cNvSpPr/>
          <p:nvPr/>
        </p:nvSpPr>
        <p:spPr>
          <a:xfrm>
            <a:off x="2955781" y="2168404"/>
            <a:ext cx="1361587" cy="595953"/>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53F673F9-6442-486C-8A4F-C2CD02E9E0A0}"/>
              </a:ext>
            </a:extLst>
          </p:cNvPr>
          <p:cNvSpPr/>
          <p:nvPr/>
        </p:nvSpPr>
        <p:spPr>
          <a:xfrm>
            <a:off x="5635220" y="3402267"/>
            <a:ext cx="2596162" cy="823556"/>
          </a:xfrm>
          <a:prstGeom prst="round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rgbClr val="000000"/>
                </a:solidFill>
              </a:rPr>
              <a:t>Either from the sign in menu anywhere on the site (1) or the provider landing page (2) at ucas.com/providers</a:t>
            </a:r>
          </a:p>
        </p:txBody>
      </p:sp>
      <p:sp>
        <p:nvSpPr>
          <p:cNvPr id="9" name="Rectangle: Rounded Corners 8">
            <a:extLst>
              <a:ext uri="{FF2B5EF4-FFF2-40B4-BE49-F238E27FC236}">
                <a16:creationId xmlns:a16="http://schemas.microsoft.com/office/drawing/2014/main" id="{75B9E1EB-0324-416E-A586-9EA2AA649822}"/>
              </a:ext>
            </a:extLst>
          </p:cNvPr>
          <p:cNvSpPr/>
          <p:nvPr/>
        </p:nvSpPr>
        <p:spPr>
          <a:xfrm>
            <a:off x="4008212" y="2034175"/>
            <a:ext cx="426019" cy="37688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rgbClr val="000000"/>
                </a:solidFill>
              </a:rPr>
              <a:t>1</a:t>
            </a:r>
          </a:p>
        </p:txBody>
      </p:sp>
      <p:pic>
        <p:nvPicPr>
          <p:cNvPr id="5" name="Picture 4">
            <a:extLst>
              <a:ext uri="{FF2B5EF4-FFF2-40B4-BE49-F238E27FC236}">
                <a16:creationId xmlns:a16="http://schemas.microsoft.com/office/drawing/2014/main" id="{95E8FFB6-B0DE-4ADE-B78D-BDBE6C11EF9C}"/>
              </a:ext>
            </a:extLst>
          </p:cNvPr>
          <p:cNvPicPr>
            <a:picLocks noChangeAspect="1"/>
          </p:cNvPicPr>
          <p:nvPr/>
        </p:nvPicPr>
        <p:blipFill>
          <a:blip r:embed="rId3"/>
          <a:stretch>
            <a:fillRect/>
          </a:stretch>
        </p:blipFill>
        <p:spPr>
          <a:xfrm>
            <a:off x="5294050" y="797690"/>
            <a:ext cx="3503373" cy="2203152"/>
          </a:xfrm>
          <a:prstGeom prst="rect">
            <a:avLst/>
          </a:prstGeom>
        </p:spPr>
      </p:pic>
      <p:sp>
        <p:nvSpPr>
          <p:cNvPr id="14" name="Oval 13">
            <a:extLst>
              <a:ext uri="{FF2B5EF4-FFF2-40B4-BE49-F238E27FC236}">
                <a16:creationId xmlns:a16="http://schemas.microsoft.com/office/drawing/2014/main" id="{2CB82B69-B6FC-4312-8F8C-EAF75203037F}"/>
              </a:ext>
            </a:extLst>
          </p:cNvPr>
          <p:cNvSpPr/>
          <p:nvPr/>
        </p:nvSpPr>
        <p:spPr>
          <a:xfrm>
            <a:off x="5905614" y="1828039"/>
            <a:ext cx="1361587" cy="595953"/>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FDB4D52-BA45-4AF6-90AA-C6DA055C0134}"/>
              </a:ext>
            </a:extLst>
          </p:cNvPr>
          <p:cNvSpPr/>
          <p:nvPr/>
        </p:nvSpPr>
        <p:spPr>
          <a:xfrm>
            <a:off x="7146545" y="1731431"/>
            <a:ext cx="426019" cy="37688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2</a:t>
            </a:r>
          </a:p>
        </p:txBody>
      </p:sp>
      <p:cxnSp>
        <p:nvCxnSpPr>
          <p:cNvPr id="18" name="Straight Arrow Connector 17">
            <a:extLst>
              <a:ext uri="{FF2B5EF4-FFF2-40B4-BE49-F238E27FC236}">
                <a16:creationId xmlns:a16="http://schemas.microsoft.com/office/drawing/2014/main" id="{EA506623-65E4-4A6D-8DE0-69750E5F2E1A}"/>
              </a:ext>
            </a:extLst>
          </p:cNvPr>
          <p:cNvCxnSpPr>
            <a:cxnSpLocks/>
            <a:stCxn id="8" idx="0"/>
          </p:cNvCxnSpPr>
          <p:nvPr/>
        </p:nvCxnSpPr>
        <p:spPr>
          <a:xfrm flipH="1" flipV="1">
            <a:off x="6630985" y="2448863"/>
            <a:ext cx="302316" cy="953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D244C128-FFAF-4674-99D8-1F69BC516657}"/>
              </a:ext>
            </a:extLst>
          </p:cNvPr>
          <p:cNvSpPr/>
          <p:nvPr/>
        </p:nvSpPr>
        <p:spPr>
          <a:xfrm>
            <a:off x="0" y="0"/>
            <a:ext cx="8918575" cy="5143500"/>
          </a:xfrm>
          <a:prstGeom prst="homePlate">
            <a:avLst>
              <a:gd name="adj" fmla="val 38826"/>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extBox 1">
            <a:extLst>
              <a:ext uri="{FF2B5EF4-FFF2-40B4-BE49-F238E27FC236}">
                <a16:creationId xmlns:a16="http://schemas.microsoft.com/office/drawing/2014/main" id="{4CAAE16C-1F7A-4D9A-AAE6-EDE7E2C22B33}"/>
              </a:ext>
            </a:extLst>
          </p:cNvPr>
          <p:cNvSpPr txBox="1"/>
          <p:nvPr/>
        </p:nvSpPr>
        <p:spPr>
          <a:xfrm>
            <a:off x="225425" y="246063"/>
            <a:ext cx="6949099" cy="1200329"/>
          </a:xfrm>
          <a:prstGeom prst="rect">
            <a:avLst/>
          </a:prstGeom>
          <a:noFill/>
        </p:spPr>
        <p:txBody>
          <a:bodyPr wrap="square">
            <a:spAutoFit/>
          </a:bodyPr>
          <a:lstStyle/>
          <a:p>
            <a:pPr fontAlgn="auto">
              <a:spcBef>
                <a:spcPts val="0"/>
              </a:spcBef>
              <a:spcAft>
                <a:spcPts val="0"/>
              </a:spcAft>
              <a:defRPr/>
            </a:pPr>
            <a:r>
              <a:rPr lang="en-US" sz="3600" b="1">
                <a:solidFill>
                  <a:srgbClr val="595959"/>
                </a:solidFill>
                <a:latin typeface="+mj-lt"/>
                <a:ea typeface="+mn-ea"/>
                <a:cs typeface="FS Albert Pro"/>
              </a:rPr>
              <a:t>Once you’ve signed into the Provider section…</a:t>
            </a:r>
          </a:p>
        </p:txBody>
      </p:sp>
      <p:sp>
        <p:nvSpPr>
          <p:cNvPr id="3" name="TextBox 2">
            <a:extLst>
              <a:ext uri="{FF2B5EF4-FFF2-40B4-BE49-F238E27FC236}">
                <a16:creationId xmlns:a16="http://schemas.microsoft.com/office/drawing/2014/main" id="{DBBD0288-E716-4953-8C26-62653662575A}"/>
              </a:ext>
            </a:extLst>
          </p:cNvPr>
          <p:cNvSpPr txBox="1">
            <a:spLocks noChangeArrowheads="1"/>
          </p:cNvSpPr>
          <p:nvPr/>
        </p:nvSpPr>
        <p:spPr bwMode="auto">
          <a:xfrm>
            <a:off x="225425" y="1401715"/>
            <a:ext cx="666137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ts val="0"/>
              </a:spcBef>
              <a:spcAft>
                <a:spcPts val="0"/>
              </a:spcAft>
              <a:defRPr/>
            </a:pPr>
            <a:r>
              <a:rPr lang="en-US" sz="1600">
                <a:solidFill>
                  <a:schemeClr val="tx1">
                    <a:lumMod val="65000"/>
                    <a:lumOff val="35000"/>
                  </a:schemeClr>
                </a:solidFill>
              </a:rPr>
              <a:t>Click the link in the Site management area to “Manage access and open days”</a:t>
            </a:r>
          </a:p>
        </p:txBody>
      </p:sp>
      <p:pic>
        <p:nvPicPr>
          <p:cNvPr id="5" name="Picture 4">
            <a:extLst>
              <a:ext uri="{FF2B5EF4-FFF2-40B4-BE49-F238E27FC236}">
                <a16:creationId xmlns:a16="http://schemas.microsoft.com/office/drawing/2014/main" id="{1BD05A3D-5D0A-4051-85E0-228224684D85}"/>
              </a:ext>
            </a:extLst>
          </p:cNvPr>
          <p:cNvPicPr>
            <a:picLocks noChangeAspect="1"/>
          </p:cNvPicPr>
          <p:nvPr/>
        </p:nvPicPr>
        <p:blipFill rotWithShape="1">
          <a:blip r:embed="rId2"/>
          <a:srcRect t="16455"/>
          <a:stretch/>
        </p:blipFill>
        <p:spPr>
          <a:xfrm>
            <a:off x="568036" y="2019537"/>
            <a:ext cx="4322618" cy="1035225"/>
          </a:xfrm>
          <a:prstGeom prst="rect">
            <a:avLst/>
          </a:prstGeom>
        </p:spPr>
      </p:pic>
      <p:cxnSp>
        <p:nvCxnSpPr>
          <p:cNvPr id="7" name="Straight Arrow Connector 6">
            <a:extLst>
              <a:ext uri="{FF2B5EF4-FFF2-40B4-BE49-F238E27FC236}">
                <a16:creationId xmlns:a16="http://schemas.microsoft.com/office/drawing/2014/main" id="{F1405E37-6D2A-41A3-96A6-118E8B2E568D}"/>
              </a:ext>
            </a:extLst>
          </p:cNvPr>
          <p:cNvCxnSpPr>
            <a:cxnSpLocks/>
            <a:endCxn id="8" idx="2"/>
          </p:cNvCxnSpPr>
          <p:nvPr/>
        </p:nvCxnSpPr>
        <p:spPr>
          <a:xfrm flipV="1">
            <a:off x="3248891" y="2345008"/>
            <a:ext cx="1724890" cy="5370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F81B1090-8FC6-491D-92DE-8A73FE8F9A8A}"/>
              </a:ext>
            </a:extLst>
          </p:cNvPr>
          <p:cNvPicPr>
            <a:picLocks noChangeAspect="1"/>
          </p:cNvPicPr>
          <p:nvPr/>
        </p:nvPicPr>
        <p:blipFill rotWithShape="1">
          <a:blip r:embed="rId2"/>
          <a:srcRect l="43561" t="81383" r="35985"/>
          <a:stretch/>
        </p:blipFill>
        <p:spPr>
          <a:xfrm>
            <a:off x="5424508" y="2114055"/>
            <a:ext cx="1870363" cy="487989"/>
          </a:xfrm>
          <a:prstGeom prst="rect">
            <a:avLst/>
          </a:prstGeom>
        </p:spPr>
      </p:pic>
      <p:sp>
        <p:nvSpPr>
          <p:cNvPr id="8" name="Oval 7">
            <a:extLst>
              <a:ext uri="{FF2B5EF4-FFF2-40B4-BE49-F238E27FC236}">
                <a16:creationId xmlns:a16="http://schemas.microsoft.com/office/drawing/2014/main" id="{DDCB4A36-AB54-4913-8476-9C3334D4E72A}"/>
              </a:ext>
            </a:extLst>
          </p:cNvPr>
          <p:cNvSpPr/>
          <p:nvPr/>
        </p:nvSpPr>
        <p:spPr>
          <a:xfrm>
            <a:off x="4973781" y="2047031"/>
            <a:ext cx="2938072" cy="595953"/>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83059461-E745-4096-BC0B-4DC73F5716BE}"/>
              </a:ext>
            </a:extLst>
          </p:cNvPr>
          <p:cNvCxnSpPr>
            <a:cxnSpLocks/>
          </p:cNvCxnSpPr>
          <p:nvPr/>
        </p:nvCxnSpPr>
        <p:spPr>
          <a:xfrm flipH="1" flipV="1">
            <a:off x="962891" y="3054762"/>
            <a:ext cx="557842" cy="685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09B3023B-3074-4D3E-B85A-E3F8F0DA4657}"/>
              </a:ext>
            </a:extLst>
          </p:cNvPr>
          <p:cNvSpPr/>
          <p:nvPr/>
        </p:nvSpPr>
        <p:spPr>
          <a:xfrm>
            <a:off x="1520733" y="3687353"/>
            <a:ext cx="2596162" cy="823556"/>
          </a:xfrm>
          <a:prstGeom prst="round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If you manage more than one provider, then use this drop down (1) to choose the provider then use the link (2) to access the admin screen</a:t>
            </a:r>
          </a:p>
        </p:txBody>
      </p:sp>
      <p:sp>
        <p:nvSpPr>
          <p:cNvPr id="22" name="Rectangle: Rounded Corners 21">
            <a:extLst>
              <a:ext uri="{FF2B5EF4-FFF2-40B4-BE49-F238E27FC236}">
                <a16:creationId xmlns:a16="http://schemas.microsoft.com/office/drawing/2014/main" id="{2F16AB40-949C-4548-A074-1C236A4FC733}"/>
              </a:ext>
            </a:extLst>
          </p:cNvPr>
          <p:cNvSpPr/>
          <p:nvPr/>
        </p:nvSpPr>
        <p:spPr>
          <a:xfrm>
            <a:off x="1321470" y="3511831"/>
            <a:ext cx="426019" cy="37688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rgbClr val="000000"/>
                </a:solidFill>
              </a:rPr>
              <a:t>1</a:t>
            </a:r>
          </a:p>
        </p:txBody>
      </p:sp>
      <p:sp>
        <p:nvSpPr>
          <p:cNvPr id="23" name="Rectangle: Rounded Corners 22">
            <a:extLst>
              <a:ext uri="{FF2B5EF4-FFF2-40B4-BE49-F238E27FC236}">
                <a16:creationId xmlns:a16="http://schemas.microsoft.com/office/drawing/2014/main" id="{D091F055-5361-4E45-97B4-88EFA0841AF1}"/>
              </a:ext>
            </a:extLst>
          </p:cNvPr>
          <p:cNvSpPr/>
          <p:nvPr/>
        </p:nvSpPr>
        <p:spPr>
          <a:xfrm>
            <a:off x="2992684" y="3009926"/>
            <a:ext cx="426019" cy="37688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rPr>
              <a:t>2</a:t>
            </a:r>
          </a:p>
        </p:txBody>
      </p:sp>
      <p:cxnSp>
        <p:nvCxnSpPr>
          <p:cNvPr id="24" name="Straight Arrow Connector 23">
            <a:extLst>
              <a:ext uri="{FF2B5EF4-FFF2-40B4-BE49-F238E27FC236}">
                <a16:creationId xmlns:a16="http://schemas.microsoft.com/office/drawing/2014/main" id="{CC042FCD-FB59-47B9-BC66-744795FAE8A8}"/>
              </a:ext>
            </a:extLst>
          </p:cNvPr>
          <p:cNvCxnSpPr>
            <a:cxnSpLocks/>
            <a:endCxn id="23" idx="2"/>
          </p:cNvCxnSpPr>
          <p:nvPr/>
        </p:nvCxnSpPr>
        <p:spPr>
          <a:xfrm flipV="1">
            <a:off x="3139225" y="3386806"/>
            <a:ext cx="66469" cy="2884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ound bg.png">
            <a:extLst>
              <a:ext uri="{FF2B5EF4-FFF2-40B4-BE49-F238E27FC236}">
                <a16:creationId xmlns:a16="http://schemas.microsoft.com/office/drawing/2014/main" id="{FD24F631-BFE6-41A7-B457-AFDD829460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
            <a:ext cx="8096250" cy="5143500"/>
          </a:xfrm>
          <a:prstGeom prst="rect">
            <a:avLst/>
          </a:prstGeom>
          <a:noFill/>
          <a:ln>
            <a:noFill/>
          </a:ln>
          <a:extLst>
            <a:ext uri="{909E8E84-426E-40DD-AFC4-6F175D3DCCD1}">
              <a14:hiddenFill xmlns:a14="http://schemas.microsoft.com/office/drawing/2010/main">
                <a:solidFill>
                  <a:srgbClr val="FFFFFF">
                    <a:alpha val="9294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1B9FEC7-F021-4517-949B-52D7BFC3F6EF}"/>
              </a:ext>
            </a:extLst>
          </p:cNvPr>
          <p:cNvPicPr>
            <a:picLocks noChangeAspect="1"/>
          </p:cNvPicPr>
          <p:nvPr/>
        </p:nvPicPr>
        <p:blipFill>
          <a:blip r:embed="rId3"/>
          <a:stretch>
            <a:fillRect/>
          </a:stretch>
        </p:blipFill>
        <p:spPr>
          <a:xfrm>
            <a:off x="1486677" y="2761179"/>
            <a:ext cx="4810259" cy="1326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Arrow Connector 4">
            <a:extLst>
              <a:ext uri="{FF2B5EF4-FFF2-40B4-BE49-F238E27FC236}">
                <a16:creationId xmlns:a16="http://schemas.microsoft.com/office/drawing/2014/main" id="{33A8DFA6-E8FC-490E-8E2C-25723DB3DBCF}"/>
              </a:ext>
            </a:extLst>
          </p:cNvPr>
          <p:cNvCxnSpPr>
            <a:cxnSpLocks/>
          </p:cNvCxnSpPr>
          <p:nvPr/>
        </p:nvCxnSpPr>
        <p:spPr>
          <a:xfrm>
            <a:off x="3359888" y="2536182"/>
            <a:ext cx="989118" cy="12964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id="{A226BAAD-30DC-4660-99D6-4C1BFC4A9D77}"/>
              </a:ext>
            </a:extLst>
          </p:cNvPr>
          <p:cNvSpPr/>
          <p:nvPr/>
        </p:nvSpPr>
        <p:spPr>
          <a:xfrm>
            <a:off x="470583" y="1550377"/>
            <a:ext cx="3577542" cy="985805"/>
          </a:xfrm>
          <a:prstGeom prst="round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rgbClr val="000000"/>
                </a:solidFill>
              </a:rPr>
              <a:t>You can continue to upload images on ucas.com but we have now renamed the “Gallery” tab to “Marketing” as this now enables some extra fields to be entered to promote your institution</a:t>
            </a:r>
          </a:p>
        </p:txBody>
      </p:sp>
      <p:sp>
        <p:nvSpPr>
          <p:cNvPr id="9" name="TextBox 8">
            <a:extLst>
              <a:ext uri="{FF2B5EF4-FFF2-40B4-BE49-F238E27FC236}">
                <a16:creationId xmlns:a16="http://schemas.microsoft.com/office/drawing/2014/main" id="{F5459118-246A-4FC0-9354-D3789370BD08}"/>
              </a:ext>
            </a:extLst>
          </p:cNvPr>
          <p:cNvSpPr txBox="1"/>
          <p:nvPr/>
        </p:nvSpPr>
        <p:spPr>
          <a:xfrm>
            <a:off x="233363" y="246063"/>
            <a:ext cx="7653337" cy="769937"/>
          </a:xfrm>
          <a:prstGeom prst="rect">
            <a:avLst/>
          </a:prstGeom>
          <a:noFill/>
        </p:spPr>
        <p:txBody>
          <a:bodyPr>
            <a:spAutoFit/>
          </a:bodyPr>
          <a:lstStyle/>
          <a:p>
            <a:pPr fontAlgn="auto">
              <a:spcBef>
                <a:spcPts val="0"/>
              </a:spcBef>
              <a:spcAft>
                <a:spcPts val="0"/>
              </a:spcAft>
              <a:defRPr/>
            </a:pPr>
            <a:r>
              <a:rPr lang="en-US" sz="4400" b="1">
                <a:solidFill>
                  <a:srgbClr val="595959"/>
                </a:solidFill>
                <a:latin typeface="+mj-lt"/>
                <a:ea typeface="+mn-ea"/>
                <a:cs typeface="FS Albert Pro"/>
              </a:rPr>
              <a:t>Update to admin screens</a:t>
            </a:r>
          </a:p>
        </p:txBody>
      </p:sp>
      <p:sp>
        <p:nvSpPr>
          <p:cNvPr id="11" name="TextBox 10">
            <a:extLst>
              <a:ext uri="{FF2B5EF4-FFF2-40B4-BE49-F238E27FC236}">
                <a16:creationId xmlns:a16="http://schemas.microsoft.com/office/drawing/2014/main" id="{523EDBA9-1355-4122-BD82-CDA2148D9300}"/>
              </a:ext>
            </a:extLst>
          </p:cNvPr>
          <p:cNvSpPr txBox="1">
            <a:spLocks noChangeArrowheads="1"/>
          </p:cNvSpPr>
          <p:nvPr/>
        </p:nvSpPr>
        <p:spPr bwMode="auto">
          <a:xfrm>
            <a:off x="233363" y="856586"/>
            <a:ext cx="666137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ts val="0"/>
              </a:spcBef>
              <a:spcAft>
                <a:spcPts val="0"/>
              </a:spcAft>
              <a:defRPr/>
            </a:pPr>
            <a:r>
              <a:rPr lang="en-US" sz="1600">
                <a:solidFill>
                  <a:schemeClr val="tx1">
                    <a:lumMod val="65000"/>
                    <a:lumOff val="35000"/>
                  </a:schemeClr>
                </a:solidFill>
              </a:rPr>
              <a:t>We have made a small update to the tabs in the admin screen</a:t>
            </a:r>
          </a:p>
        </p:txBody>
      </p:sp>
    </p:spTree>
    <p:extLst>
      <p:ext uri="{BB962C8B-B14F-4D97-AF65-F5344CB8AC3E}">
        <p14:creationId xmlns:p14="http://schemas.microsoft.com/office/powerpoint/2010/main" val="327854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ound bg.png">
            <a:extLst>
              <a:ext uri="{FF2B5EF4-FFF2-40B4-BE49-F238E27FC236}">
                <a16:creationId xmlns:a16="http://schemas.microsoft.com/office/drawing/2014/main" id="{FD24F631-BFE6-41A7-B457-AFDD829460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968" y="9718"/>
            <a:ext cx="8887020" cy="5143500"/>
          </a:xfrm>
          <a:prstGeom prst="rect">
            <a:avLst/>
          </a:prstGeom>
          <a:noFill/>
          <a:ln>
            <a:noFill/>
          </a:ln>
          <a:extLst>
            <a:ext uri="{909E8E84-426E-40DD-AFC4-6F175D3DCCD1}">
              <a14:hiddenFill xmlns:a14="http://schemas.microsoft.com/office/drawing/2010/main">
                <a:solidFill>
                  <a:srgbClr val="FFFFFF">
                    <a:alpha val="9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A226BAAD-30DC-4660-99D6-4C1BFC4A9D77}"/>
              </a:ext>
            </a:extLst>
          </p:cNvPr>
          <p:cNvSpPr/>
          <p:nvPr/>
        </p:nvSpPr>
        <p:spPr>
          <a:xfrm>
            <a:off x="279918" y="1325525"/>
            <a:ext cx="2700573" cy="2211573"/>
          </a:xfrm>
          <a:prstGeom prst="round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rgbClr val="000000"/>
                </a:solidFill>
              </a:rPr>
              <a:t>You can continue to upload images on ucas.com. To add the new information follow the steps below</a:t>
            </a:r>
          </a:p>
          <a:p>
            <a:pPr algn="ctr"/>
            <a:endParaRPr lang="en-GB" sz="1200">
              <a:solidFill>
                <a:srgbClr val="000000"/>
              </a:solidFill>
            </a:endParaRPr>
          </a:p>
          <a:p>
            <a:r>
              <a:rPr lang="en-GB" sz="1200" b="1">
                <a:solidFill>
                  <a:srgbClr val="000000"/>
                </a:solidFill>
                <a:highlight>
                  <a:srgbClr val="FFFF00"/>
                </a:highlight>
              </a:rPr>
              <a:t>Step 1.</a:t>
            </a:r>
            <a:r>
              <a:rPr lang="en-GB" sz="1200">
                <a:solidFill>
                  <a:srgbClr val="000000"/>
                </a:solidFill>
              </a:rPr>
              <a:t> Update your details for the main landing page section</a:t>
            </a:r>
          </a:p>
          <a:p>
            <a:endParaRPr lang="en-GB" sz="1200">
              <a:solidFill>
                <a:srgbClr val="000000"/>
              </a:solidFill>
            </a:endParaRPr>
          </a:p>
          <a:p>
            <a:r>
              <a:rPr lang="en-GB" sz="1200" b="1">
                <a:solidFill>
                  <a:srgbClr val="000000"/>
                </a:solidFill>
                <a:highlight>
                  <a:srgbClr val="FFFF00"/>
                </a:highlight>
              </a:rPr>
              <a:t>Step 2.</a:t>
            </a:r>
            <a:r>
              <a:rPr lang="en-GB" sz="1200">
                <a:solidFill>
                  <a:srgbClr val="000000"/>
                </a:solidFill>
              </a:rPr>
              <a:t> Press save</a:t>
            </a:r>
          </a:p>
        </p:txBody>
      </p:sp>
      <p:sp>
        <p:nvSpPr>
          <p:cNvPr id="9" name="TextBox 8">
            <a:extLst>
              <a:ext uri="{FF2B5EF4-FFF2-40B4-BE49-F238E27FC236}">
                <a16:creationId xmlns:a16="http://schemas.microsoft.com/office/drawing/2014/main" id="{F5459118-246A-4FC0-9354-D3789370BD08}"/>
              </a:ext>
            </a:extLst>
          </p:cNvPr>
          <p:cNvSpPr txBox="1"/>
          <p:nvPr/>
        </p:nvSpPr>
        <p:spPr>
          <a:xfrm>
            <a:off x="233363" y="246063"/>
            <a:ext cx="7653337" cy="769937"/>
          </a:xfrm>
          <a:prstGeom prst="rect">
            <a:avLst/>
          </a:prstGeom>
          <a:noFill/>
        </p:spPr>
        <p:txBody>
          <a:bodyPr>
            <a:spAutoFit/>
          </a:bodyPr>
          <a:lstStyle/>
          <a:p>
            <a:pPr fontAlgn="auto">
              <a:spcBef>
                <a:spcPts val="0"/>
              </a:spcBef>
              <a:spcAft>
                <a:spcPts val="0"/>
              </a:spcAft>
              <a:defRPr/>
            </a:pPr>
            <a:r>
              <a:rPr lang="en-US" sz="4400" b="1">
                <a:solidFill>
                  <a:srgbClr val="595959"/>
                </a:solidFill>
                <a:latin typeface="+mj-lt"/>
                <a:ea typeface="+mn-ea"/>
                <a:cs typeface="FS Albert Pro"/>
              </a:rPr>
              <a:t>Update to admin screens</a:t>
            </a:r>
          </a:p>
        </p:txBody>
      </p:sp>
      <p:pic>
        <p:nvPicPr>
          <p:cNvPr id="11" name="Picture 10">
            <a:extLst>
              <a:ext uri="{FF2B5EF4-FFF2-40B4-BE49-F238E27FC236}">
                <a16:creationId xmlns:a16="http://schemas.microsoft.com/office/drawing/2014/main" id="{FE5AE178-0BAB-43ED-91C0-3E4C449E301B}"/>
              </a:ext>
            </a:extLst>
          </p:cNvPr>
          <p:cNvPicPr>
            <a:picLocks noChangeAspect="1"/>
          </p:cNvPicPr>
          <p:nvPr/>
        </p:nvPicPr>
        <p:blipFill>
          <a:blip r:embed="rId3"/>
          <a:stretch>
            <a:fillRect/>
          </a:stretch>
        </p:blipFill>
        <p:spPr>
          <a:xfrm>
            <a:off x="4239565" y="1881370"/>
            <a:ext cx="2700574" cy="2195614"/>
          </a:xfrm>
          <a:prstGeom prst="rect">
            <a:avLst/>
          </a:prstGeom>
        </p:spPr>
      </p:pic>
      <p:pic>
        <p:nvPicPr>
          <p:cNvPr id="14" name="Picture 13">
            <a:extLst>
              <a:ext uri="{FF2B5EF4-FFF2-40B4-BE49-F238E27FC236}">
                <a16:creationId xmlns:a16="http://schemas.microsoft.com/office/drawing/2014/main" id="{13CE53EB-E741-4AE2-92DE-5687C1F70C5D}"/>
              </a:ext>
            </a:extLst>
          </p:cNvPr>
          <p:cNvPicPr>
            <a:picLocks noChangeAspect="1"/>
          </p:cNvPicPr>
          <p:nvPr/>
        </p:nvPicPr>
        <p:blipFill rotWithShape="1">
          <a:blip r:embed="rId4"/>
          <a:srcRect t="50000" r="36947"/>
          <a:stretch/>
        </p:blipFill>
        <p:spPr>
          <a:xfrm>
            <a:off x="3218622" y="1262063"/>
            <a:ext cx="4078873" cy="995896"/>
          </a:xfrm>
          <a:prstGeom prst="rect">
            <a:avLst/>
          </a:prstGeom>
        </p:spPr>
      </p:pic>
      <p:cxnSp>
        <p:nvCxnSpPr>
          <p:cNvPr id="5" name="Straight Arrow Connector 4">
            <a:extLst>
              <a:ext uri="{FF2B5EF4-FFF2-40B4-BE49-F238E27FC236}">
                <a16:creationId xmlns:a16="http://schemas.microsoft.com/office/drawing/2014/main" id="{33A8DFA6-E8FC-490E-8E2C-25723DB3DBCF}"/>
              </a:ext>
            </a:extLst>
          </p:cNvPr>
          <p:cNvCxnSpPr>
            <a:cxnSpLocks/>
          </p:cNvCxnSpPr>
          <p:nvPr/>
        </p:nvCxnSpPr>
        <p:spPr>
          <a:xfrm>
            <a:off x="2980491" y="1737218"/>
            <a:ext cx="2371230" cy="359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194EB625-911C-44AC-9DB2-C7665B1DD21A}"/>
              </a:ext>
            </a:extLst>
          </p:cNvPr>
          <p:cNvPicPr>
            <a:picLocks noChangeAspect="1"/>
          </p:cNvPicPr>
          <p:nvPr/>
        </p:nvPicPr>
        <p:blipFill>
          <a:blip r:embed="rId5"/>
          <a:stretch>
            <a:fillRect/>
          </a:stretch>
        </p:blipFill>
        <p:spPr>
          <a:xfrm>
            <a:off x="4342765" y="4048632"/>
            <a:ext cx="2178535" cy="916578"/>
          </a:xfrm>
          <a:prstGeom prst="rect">
            <a:avLst/>
          </a:prstGeom>
        </p:spPr>
      </p:pic>
      <p:sp>
        <p:nvSpPr>
          <p:cNvPr id="25" name="Rectangle 24">
            <a:extLst>
              <a:ext uri="{FF2B5EF4-FFF2-40B4-BE49-F238E27FC236}">
                <a16:creationId xmlns:a16="http://schemas.microsoft.com/office/drawing/2014/main" id="{05F82C29-371B-469A-8EA4-ED78FD258CFB}"/>
              </a:ext>
            </a:extLst>
          </p:cNvPr>
          <p:cNvSpPr/>
          <p:nvPr/>
        </p:nvSpPr>
        <p:spPr>
          <a:xfrm>
            <a:off x="3218622" y="1262064"/>
            <a:ext cx="4078873" cy="3635374"/>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259CD260-05A8-4237-91F7-B00D148BDBA1}"/>
              </a:ext>
            </a:extLst>
          </p:cNvPr>
          <p:cNvCxnSpPr>
            <a:cxnSpLocks/>
          </p:cNvCxnSpPr>
          <p:nvPr/>
        </p:nvCxnSpPr>
        <p:spPr>
          <a:xfrm>
            <a:off x="2203861" y="2733113"/>
            <a:ext cx="2035704" cy="2268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7AC6115-77CF-4EB8-87BB-1C77C36CDE3B}"/>
              </a:ext>
            </a:extLst>
          </p:cNvPr>
          <p:cNvCxnSpPr/>
          <p:nvPr/>
        </p:nvCxnSpPr>
        <p:spPr>
          <a:xfrm>
            <a:off x="4300785" y="2714844"/>
            <a:ext cx="0" cy="1205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7D6103C-7B8B-412E-A824-A65740BCEB8F}"/>
              </a:ext>
            </a:extLst>
          </p:cNvPr>
          <p:cNvCxnSpPr>
            <a:cxnSpLocks/>
          </p:cNvCxnSpPr>
          <p:nvPr/>
        </p:nvCxnSpPr>
        <p:spPr>
          <a:xfrm>
            <a:off x="1642192" y="3111795"/>
            <a:ext cx="2700573" cy="1625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830455A-20DE-4930-9BDC-DA548A8B2D3D}"/>
              </a:ext>
            </a:extLst>
          </p:cNvPr>
          <p:cNvCxnSpPr>
            <a:cxnSpLocks/>
          </p:cNvCxnSpPr>
          <p:nvPr/>
        </p:nvCxnSpPr>
        <p:spPr>
          <a:xfrm flipH="1" flipV="1">
            <a:off x="6230679" y="2651051"/>
            <a:ext cx="709460" cy="637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Rounded Corners 44">
            <a:extLst>
              <a:ext uri="{FF2B5EF4-FFF2-40B4-BE49-F238E27FC236}">
                <a16:creationId xmlns:a16="http://schemas.microsoft.com/office/drawing/2014/main" id="{FC550284-497A-466D-89DB-943FCF136F7E}"/>
              </a:ext>
            </a:extLst>
          </p:cNvPr>
          <p:cNvSpPr/>
          <p:nvPr/>
        </p:nvSpPr>
        <p:spPr>
          <a:xfrm>
            <a:off x="6940139" y="2581468"/>
            <a:ext cx="2094348" cy="666454"/>
          </a:xfrm>
          <a:prstGeom prst="round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b="1" dirty="0">
                <a:solidFill>
                  <a:srgbClr val="000000"/>
                </a:solidFill>
                <a:highlight>
                  <a:srgbClr val="FFFF00"/>
                </a:highlight>
              </a:rPr>
              <a:t>Step 3.</a:t>
            </a:r>
            <a:r>
              <a:rPr lang="en-GB" sz="1200" dirty="0">
                <a:solidFill>
                  <a:srgbClr val="000000"/>
                </a:solidFill>
              </a:rPr>
              <a:t> Click the highlighted link at the top of the page to check the listing</a:t>
            </a:r>
          </a:p>
        </p:txBody>
      </p:sp>
      <p:cxnSp>
        <p:nvCxnSpPr>
          <p:cNvPr id="50" name="Straight Arrow Connector 49">
            <a:extLst>
              <a:ext uri="{FF2B5EF4-FFF2-40B4-BE49-F238E27FC236}">
                <a16:creationId xmlns:a16="http://schemas.microsoft.com/office/drawing/2014/main" id="{78E1D571-3848-4CB3-AB12-17CA9A278EEB}"/>
              </a:ext>
            </a:extLst>
          </p:cNvPr>
          <p:cNvCxnSpPr>
            <a:cxnSpLocks/>
          </p:cNvCxnSpPr>
          <p:nvPr/>
        </p:nvCxnSpPr>
        <p:spPr>
          <a:xfrm flipH="1" flipV="1">
            <a:off x="5926333" y="4153984"/>
            <a:ext cx="913193" cy="389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Rectangle: Rounded Corners 50">
            <a:extLst>
              <a:ext uri="{FF2B5EF4-FFF2-40B4-BE49-F238E27FC236}">
                <a16:creationId xmlns:a16="http://schemas.microsoft.com/office/drawing/2014/main" id="{41485545-EC39-45ED-BF71-BA34E1C96A3A}"/>
              </a:ext>
            </a:extLst>
          </p:cNvPr>
          <p:cNvSpPr/>
          <p:nvPr/>
        </p:nvSpPr>
        <p:spPr>
          <a:xfrm>
            <a:off x="6839526" y="3881436"/>
            <a:ext cx="2094348" cy="844551"/>
          </a:xfrm>
          <a:prstGeom prst="round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b="1">
                <a:solidFill>
                  <a:srgbClr val="000000"/>
                </a:solidFill>
                <a:highlight>
                  <a:srgbClr val="FFFF00"/>
                </a:highlight>
              </a:rPr>
              <a:t>You can continue upload/update images for your page banner and course tile here</a:t>
            </a:r>
            <a:endParaRPr lang="en-GB" sz="1200">
              <a:solidFill>
                <a:srgbClr val="000000"/>
              </a:solidFill>
            </a:endParaRPr>
          </a:p>
        </p:txBody>
      </p:sp>
    </p:spTree>
    <p:extLst>
      <p:ext uri="{BB962C8B-B14F-4D97-AF65-F5344CB8AC3E}">
        <p14:creationId xmlns:p14="http://schemas.microsoft.com/office/powerpoint/2010/main" val="415824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ound bg.png">
            <a:extLst>
              <a:ext uri="{FF2B5EF4-FFF2-40B4-BE49-F238E27FC236}">
                <a16:creationId xmlns:a16="http://schemas.microsoft.com/office/drawing/2014/main" id="{53723712-F381-4BA6-AFDA-AD4D66868E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03890" cy="5143500"/>
          </a:xfrm>
          <a:prstGeom prst="rect">
            <a:avLst/>
          </a:prstGeom>
          <a:noFill/>
          <a:ln>
            <a:noFill/>
          </a:ln>
          <a:extLst>
            <a:ext uri="{909E8E84-426E-40DD-AFC4-6F175D3DCCD1}">
              <a14:hiddenFill xmlns:a14="http://schemas.microsoft.com/office/drawing/2010/main">
                <a:solidFill>
                  <a:srgbClr val="FFFFFF">
                    <a:alpha val="9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1FDE7EE7-C9BF-4094-BF54-AACFA6567D32}"/>
              </a:ext>
            </a:extLst>
          </p:cNvPr>
          <p:cNvSpPr/>
          <p:nvPr/>
        </p:nvSpPr>
        <p:spPr>
          <a:xfrm>
            <a:off x="479359" y="1261567"/>
            <a:ext cx="3239335" cy="2374768"/>
          </a:xfrm>
          <a:prstGeom prst="round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1200">
                <a:solidFill>
                  <a:srgbClr val="000000"/>
                </a:solidFill>
              </a:rPr>
              <a:t>Completing the fields and pressing save on your admin screen will publish the details to your provider page, adding a clear call to action for users landing on your page to visit the link you deem most relevant at this current time.</a:t>
            </a:r>
          </a:p>
          <a:p>
            <a:endParaRPr lang="en-GB" sz="1200">
              <a:solidFill>
                <a:srgbClr val="000000"/>
              </a:solidFill>
            </a:endParaRPr>
          </a:p>
          <a:p>
            <a:r>
              <a:rPr lang="en-GB" sz="1200">
                <a:solidFill>
                  <a:srgbClr val="000000"/>
                </a:solidFill>
              </a:rPr>
              <a:t>You can find your page anytime by visiting:-</a:t>
            </a:r>
          </a:p>
          <a:p>
            <a:r>
              <a:rPr lang="en-GB" sz="1200">
                <a:solidFill>
                  <a:srgbClr val="000000"/>
                </a:solidFill>
                <a:hlinkClick r:id="rId3"/>
              </a:rPr>
              <a:t>ucas.com/explore/</a:t>
            </a:r>
            <a:r>
              <a:rPr lang="en-GB" sz="1200" err="1">
                <a:solidFill>
                  <a:srgbClr val="000000"/>
                </a:solidFill>
                <a:hlinkClick r:id="rId3"/>
              </a:rPr>
              <a:t>unis</a:t>
            </a:r>
            <a:r>
              <a:rPr lang="en-GB" sz="1200">
                <a:solidFill>
                  <a:srgbClr val="000000"/>
                </a:solidFill>
              </a:rPr>
              <a:t> and using the A-Z and filters to find your own provider page</a:t>
            </a:r>
          </a:p>
        </p:txBody>
      </p:sp>
      <p:sp>
        <p:nvSpPr>
          <p:cNvPr id="10" name="TextBox 9">
            <a:extLst>
              <a:ext uri="{FF2B5EF4-FFF2-40B4-BE49-F238E27FC236}">
                <a16:creationId xmlns:a16="http://schemas.microsoft.com/office/drawing/2014/main" id="{937DA2BB-DC8C-4398-A068-84B3BACC2795}"/>
              </a:ext>
            </a:extLst>
          </p:cNvPr>
          <p:cNvSpPr txBox="1"/>
          <p:nvPr/>
        </p:nvSpPr>
        <p:spPr>
          <a:xfrm>
            <a:off x="233363" y="246063"/>
            <a:ext cx="7653337" cy="769441"/>
          </a:xfrm>
          <a:prstGeom prst="rect">
            <a:avLst/>
          </a:prstGeom>
          <a:noFill/>
        </p:spPr>
        <p:txBody>
          <a:bodyPr>
            <a:spAutoFit/>
          </a:bodyPr>
          <a:lstStyle/>
          <a:p>
            <a:pPr fontAlgn="auto">
              <a:spcBef>
                <a:spcPts val="0"/>
              </a:spcBef>
              <a:spcAft>
                <a:spcPts val="0"/>
              </a:spcAft>
              <a:defRPr/>
            </a:pPr>
            <a:r>
              <a:rPr lang="en-US" sz="4400" b="1">
                <a:solidFill>
                  <a:srgbClr val="595959"/>
                </a:solidFill>
                <a:latin typeface="+mj-lt"/>
                <a:ea typeface="+mn-ea"/>
                <a:cs typeface="FS Albert Pro"/>
              </a:rPr>
              <a:t>Update to your provider page</a:t>
            </a:r>
          </a:p>
        </p:txBody>
      </p:sp>
      <p:pic>
        <p:nvPicPr>
          <p:cNvPr id="11" name="Picture 10">
            <a:extLst>
              <a:ext uri="{FF2B5EF4-FFF2-40B4-BE49-F238E27FC236}">
                <a16:creationId xmlns:a16="http://schemas.microsoft.com/office/drawing/2014/main" id="{AA0B3AF6-1E86-4F18-80CF-0F6CB01CED12}"/>
              </a:ext>
            </a:extLst>
          </p:cNvPr>
          <p:cNvPicPr>
            <a:picLocks noChangeAspect="1"/>
          </p:cNvPicPr>
          <p:nvPr/>
        </p:nvPicPr>
        <p:blipFill rotWithShape="1">
          <a:blip r:embed="rId4"/>
          <a:srcRect t="27260"/>
          <a:stretch/>
        </p:blipFill>
        <p:spPr>
          <a:xfrm>
            <a:off x="4224116" y="2540057"/>
            <a:ext cx="2820857" cy="115709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87A9B16-C645-479C-A3A9-6DFA1F59A259}"/>
              </a:ext>
            </a:extLst>
          </p:cNvPr>
          <p:cNvPicPr>
            <a:picLocks noChangeAspect="1"/>
          </p:cNvPicPr>
          <p:nvPr/>
        </p:nvPicPr>
        <p:blipFill rotWithShape="1">
          <a:blip r:embed="rId5"/>
          <a:srcRect b="10983"/>
          <a:stretch/>
        </p:blipFill>
        <p:spPr>
          <a:xfrm>
            <a:off x="4224116" y="2461851"/>
            <a:ext cx="2820857" cy="573953"/>
          </a:xfrm>
          <a:prstGeom prst="rect">
            <a:avLst/>
          </a:prstGeom>
        </p:spPr>
      </p:pic>
      <p:sp>
        <p:nvSpPr>
          <p:cNvPr id="13" name="Rectangle 12">
            <a:extLst>
              <a:ext uri="{FF2B5EF4-FFF2-40B4-BE49-F238E27FC236}">
                <a16:creationId xmlns:a16="http://schemas.microsoft.com/office/drawing/2014/main" id="{ABC2AB1D-0804-40F1-B4C6-48E97AE54FF1}"/>
              </a:ext>
            </a:extLst>
          </p:cNvPr>
          <p:cNvSpPr/>
          <p:nvPr/>
        </p:nvSpPr>
        <p:spPr>
          <a:xfrm>
            <a:off x="4270671" y="2566755"/>
            <a:ext cx="240652" cy="2307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2954897-2729-4F57-B91B-0C9FEC059B58}"/>
              </a:ext>
            </a:extLst>
          </p:cNvPr>
          <p:cNvPicPr>
            <a:picLocks noChangeAspect="1"/>
          </p:cNvPicPr>
          <p:nvPr/>
        </p:nvPicPr>
        <p:blipFill>
          <a:blip r:embed="rId6"/>
          <a:stretch>
            <a:fillRect/>
          </a:stretch>
        </p:blipFill>
        <p:spPr>
          <a:xfrm>
            <a:off x="4271733" y="2632567"/>
            <a:ext cx="240652" cy="97765"/>
          </a:xfrm>
          <a:prstGeom prst="rect">
            <a:avLst/>
          </a:prstGeom>
        </p:spPr>
      </p:pic>
      <p:pic>
        <p:nvPicPr>
          <p:cNvPr id="15" name="Picture 14">
            <a:extLst>
              <a:ext uri="{FF2B5EF4-FFF2-40B4-BE49-F238E27FC236}">
                <a16:creationId xmlns:a16="http://schemas.microsoft.com/office/drawing/2014/main" id="{2585577D-8C22-4C1C-A39B-DBE06E74B302}"/>
              </a:ext>
            </a:extLst>
          </p:cNvPr>
          <p:cNvPicPr>
            <a:picLocks noChangeAspect="1"/>
          </p:cNvPicPr>
          <p:nvPr/>
        </p:nvPicPr>
        <p:blipFill>
          <a:blip r:embed="rId7"/>
          <a:stretch>
            <a:fillRect/>
          </a:stretch>
        </p:blipFill>
        <p:spPr>
          <a:xfrm>
            <a:off x="4246293" y="2885032"/>
            <a:ext cx="1672512" cy="158320"/>
          </a:xfrm>
          <a:prstGeom prst="rect">
            <a:avLst/>
          </a:prstGeom>
        </p:spPr>
      </p:pic>
      <p:pic>
        <p:nvPicPr>
          <p:cNvPr id="16" name="Picture 15">
            <a:extLst>
              <a:ext uri="{FF2B5EF4-FFF2-40B4-BE49-F238E27FC236}">
                <a16:creationId xmlns:a16="http://schemas.microsoft.com/office/drawing/2014/main" id="{C1CD5C77-1B63-41B7-BC5B-1873CADD5DC1}"/>
              </a:ext>
            </a:extLst>
          </p:cNvPr>
          <p:cNvPicPr>
            <a:picLocks noChangeAspect="1"/>
          </p:cNvPicPr>
          <p:nvPr/>
        </p:nvPicPr>
        <p:blipFill>
          <a:blip r:embed="rId8"/>
          <a:stretch>
            <a:fillRect/>
          </a:stretch>
        </p:blipFill>
        <p:spPr>
          <a:xfrm>
            <a:off x="4270672" y="3017102"/>
            <a:ext cx="219075" cy="33338"/>
          </a:xfrm>
          <a:prstGeom prst="rect">
            <a:avLst/>
          </a:prstGeom>
        </p:spPr>
      </p:pic>
      <p:pic>
        <p:nvPicPr>
          <p:cNvPr id="17" name="Picture 16">
            <a:extLst>
              <a:ext uri="{FF2B5EF4-FFF2-40B4-BE49-F238E27FC236}">
                <a16:creationId xmlns:a16="http://schemas.microsoft.com/office/drawing/2014/main" id="{D478FE64-2524-4679-B76E-CD19F5A5A6A7}"/>
              </a:ext>
            </a:extLst>
          </p:cNvPr>
          <p:cNvPicPr>
            <a:picLocks noChangeAspect="1"/>
          </p:cNvPicPr>
          <p:nvPr/>
        </p:nvPicPr>
        <p:blipFill>
          <a:blip r:embed="rId9"/>
          <a:stretch>
            <a:fillRect/>
          </a:stretch>
        </p:blipFill>
        <p:spPr>
          <a:xfrm>
            <a:off x="479359" y="3916034"/>
            <a:ext cx="5585637" cy="641134"/>
          </a:xfrm>
          <a:prstGeom prst="rect">
            <a:avLst/>
          </a:prstGeom>
        </p:spPr>
      </p:pic>
      <p:cxnSp>
        <p:nvCxnSpPr>
          <p:cNvPr id="18" name="Straight Arrow Connector 17">
            <a:extLst>
              <a:ext uri="{FF2B5EF4-FFF2-40B4-BE49-F238E27FC236}">
                <a16:creationId xmlns:a16="http://schemas.microsoft.com/office/drawing/2014/main" id="{8DD3FF30-F0EA-49BB-A78E-D8BD436605FB}"/>
              </a:ext>
            </a:extLst>
          </p:cNvPr>
          <p:cNvCxnSpPr>
            <a:cxnSpLocks/>
          </p:cNvCxnSpPr>
          <p:nvPr/>
        </p:nvCxnSpPr>
        <p:spPr>
          <a:xfrm>
            <a:off x="2643963" y="3636335"/>
            <a:ext cx="212651" cy="418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64FEFE1-0752-4366-900E-794CD08A8222}"/>
              </a:ext>
            </a:extLst>
          </p:cNvPr>
          <p:cNvCxnSpPr>
            <a:cxnSpLocks/>
          </p:cNvCxnSpPr>
          <p:nvPr/>
        </p:nvCxnSpPr>
        <p:spPr>
          <a:xfrm flipV="1">
            <a:off x="3699346" y="3160529"/>
            <a:ext cx="658654" cy="75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71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nual Input 3">
            <a:extLst>
              <a:ext uri="{FF2B5EF4-FFF2-40B4-BE49-F238E27FC236}">
                <a16:creationId xmlns:a16="http://schemas.microsoft.com/office/drawing/2014/main" id="{1F048048-1535-47CF-AE8A-111C35E89D6D}"/>
              </a:ext>
            </a:extLst>
          </p:cNvPr>
          <p:cNvSpPr/>
          <p:nvPr/>
        </p:nvSpPr>
        <p:spPr>
          <a:xfrm rot="5400000">
            <a:off x="1128714" y="-1128711"/>
            <a:ext cx="5143500" cy="7400925"/>
          </a:xfrm>
          <a:prstGeom prst="flowChartManualInput">
            <a:avLst/>
          </a:prstGeom>
          <a:solidFill>
            <a:srgbClr val="FFFFFF">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a:extLst>
              <a:ext uri="{FF2B5EF4-FFF2-40B4-BE49-F238E27FC236}">
                <a16:creationId xmlns:a16="http://schemas.microsoft.com/office/drawing/2014/main" id="{41F70A63-C617-45CE-BD73-A6C2C680A9E8}"/>
              </a:ext>
            </a:extLst>
          </p:cNvPr>
          <p:cNvSpPr txBox="1"/>
          <p:nvPr/>
        </p:nvSpPr>
        <p:spPr>
          <a:xfrm>
            <a:off x="233362" y="246063"/>
            <a:ext cx="8179117" cy="1446550"/>
          </a:xfrm>
          <a:prstGeom prst="rect">
            <a:avLst/>
          </a:prstGeom>
          <a:noFill/>
        </p:spPr>
        <p:txBody>
          <a:bodyPr wrap="square">
            <a:spAutoFit/>
          </a:bodyPr>
          <a:lstStyle/>
          <a:p>
            <a:pPr fontAlgn="auto">
              <a:spcBef>
                <a:spcPts val="0"/>
              </a:spcBef>
              <a:spcAft>
                <a:spcPts val="0"/>
              </a:spcAft>
              <a:defRPr/>
            </a:pPr>
            <a:r>
              <a:rPr lang="en-US" sz="4400" b="1">
                <a:solidFill>
                  <a:srgbClr val="595959"/>
                </a:solidFill>
                <a:latin typeface="+mj-lt"/>
                <a:ea typeface="+mn-ea"/>
                <a:cs typeface="FS Albert Pro"/>
              </a:rPr>
              <a:t>For more information </a:t>
            </a:r>
          </a:p>
          <a:p>
            <a:pPr fontAlgn="auto">
              <a:spcBef>
                <a:spcPts val="0"/>
              </a:spcBef>
              <a:spcAft>
                <a:spcPts val="0"/>
              </a:spcAft>
              <a:defRPr/>
            </a:pPr>
            <a:r>
              <a:rPr lang="en-US" sz="4400" b="1">
                <a:solidFill>
                  <a:srgbClr val="595959"/>
                </a:solidFill>
                <a:latin typeface="+mj-lt"/>
                <a:ea typeface="+mn-ea"/>
                <a:cs typeface="FS Albert Pro"/>
              </a:rPr>
              <a:t>and support</a:t>
            </a:r>
          </a:p>
        </p:txBody>
      </p:sp>
      <p:sp>
        <p:nvSpPr>
          <p:cNvPr id="4" name="TextBox 3">
            <a:extLst>
              <a:ext uri="{FF2B5EF4-FFF2-40B4-BE49-F238E27FC236}">
                <a16:creationId xmlns:a16="http://schemas.microsoft.com/office/drawing/2014/main" id="{56A23B0C-4A50-4DD3-8E6B-5BAFC8668E9E}"/>
              </a:ext>
            </a:extLst>
          </p:cNvPr>
          <p:cNvSpPr txBox="1">
            <a:spLocks noChangeArrowheads="1"/>
          </p:cNvSpPr>
          <p:nvPr/>
        </p:nvSpPr>
        <p:spPr bwMode="auto">
          <a:xfrm>
            <a:off x="233362" y="2202603"/>
            <a:ext cx="6251258"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2000">
                <a:solidFill>
                  <a:srgbClr val="000000"/>
                </a:solidFill>
              </a:rPr>
              <a:t>If you are unsure about any of the details on how to add, edit or publish open day events, upload images or edit the new main landing page link, then contact the Data Collection Team at UCAS on 01242 544 864</a:t>
            </a:r>
          </a:p>
          <a:p>
            <a:endParaRPr lang="en-GB" sz="2000">
              <a:solidFill>
                <a:srgbClr val="000000"/>
              </a:solidFill>
            </a:endParaRPr>
          </a:p>
          <a:p>
            <a:r>
              <a:rPr lang="en-GB" sz="2000">
                <a:solidFill>
                  <a:srgbClr val="000000"/>
                </a:solidFill>
              </a:rPr>
              <a:t>If you need help adding users or managing permissions, then contact the HEP team on 0384 984 1111</a:t>
            </a:r>
          </a:p>
        </p:txBody>
      </p:sp>
    </p:spTree>
    <p:extLst>
      <p:ext uri="{BB962C8B-B14F-4D97-AF65-F5344CB8AC3E}">
        <p14:creationId xmlns:p14="http://schemas.microsoft.com/office/powerpoint/2010/main" val="377195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4175FF-82C4-4B42-BB01-5832CF49BCDD}"/>
              </a:ext>
            </a:extLst>
          </p:cNvPr>
          <p:cNvSpPr/>
          <p:nvPr/>
        </p:nvSpPr>
        <p:spPr>
          <a:xfrm>
            <a:off x="0" y="3398838"/>
            <a:ext cx="3886200" cy="1482725"/>
          </a:xfrm>
          <a:prstGeom prst="rect">
            <a:avLst/>
          </a:prstGeom>
          <a:solidFill>
            <a:srgbClr val="595959">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595959"/>
              </a:solidFill>
            </a:endParaRPr>
          </a:p>
        </p:txBody>
      </p:sp>
      <p:sp>
        <p:nvSpPr>
          <p:cNvPr id="34818" name="Rectangle 1">
            <a:extLst>
              <a:ext uri="{FF2B5EF4-FFF2-40B4-BE49-F238E27FC236}">
                <a16:creationId xmlns:a16="http://schemas.microsoft.com/office/drawing/2014/main" id="{4F415D3D-B832-4403-8D09-72842E792151}"/>
              </a:ext>
            </a:extLst>
          </p:cNvPr>
          <p:cNvSpPr>
            <a:spLocks noChangeArrowheads="1"/>
          </p:cNvSpPr>
          <p:nvPr/>
        </p:nvSpPr>
        <p:spPr bwMode="auto">
          <a:xfrm>
            <a:off x="307975" y="3817938"/>
            <a:ext cx="195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rgbClr val="FFFFFF"/>
                </a:solidFill>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59F265ECB73479A2B5E47714724ED" ma:contentTypeVersion="13" ma:contentTypeDescription="Create a new document." ma:contentTypeScope="" ma:versionID="fe2b1511dd765489cf9fcd1b4154ded8">
  <xsd:schema xmlns:xsd="http://www.w3.org/2001/XMLSchema" xmlns:xs="http://www.w3.org/2001/XMLSchema" xmlns:p="http://schemas.microsoft.com/office/2006/metadata/properties" xmlns:ns3="515c9f92-4a0e-4b05-afd5-ff71186f5aec" xmlns:ns4="fcbb6796-513c-458e-a71f-af5d3d0d7521" targetNamespace="http://schemas.microsoft.com/office/2006/metadata/properties" ma:root="true" ma:fieldsID="000514cae91b34686534c0c8b1a4da29" ns3:_="" ns4:_="">
    <xsd:import namespace="515c9f92-4a0e-4b05-afd5-ff71186f5aec"/>
    <xsd:import namespace="fcbb6796-513c-458e-a71f-af5d3d0d75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c9f92-4a0e-4b05-afd5-ff71186f5a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bb6796-513c-458e-a71f-af5d3d0d75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BB92EE-413E-4B92-89F3-6778961CA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c9f92-4a0e-4b05-afd5-ff71186f5aec"/>
    <ds:schemaRef ds:uri="fcbb6796-513c-458e-a71f-af5d3d0d7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6C786A-11F4-4148-B58B-AD1F89CD17D1}">
  <ds:schemaRefs>
    <ds:schemaRef ds:uri="http://schemas.microsoft.com/sharepoint/v3/contenttype/forms"/>
  </ds:schemaRefs>
</ds:datastoreItem>
</file>

<file path=customXml/itemProps3.xml><?xml version="1.0" encoding="utf-8"?>
<ds:datastoreItem xmlns:ds="http://schemas.openxmlformats.org/officeDocument/2006/customXml" ds:itemID="{98C9B4EA-BFA0-459F-B64D-12D774C5DBC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1571</TotalTime>
  <Words>461</Words>
  <Application>Microsoft Office PowerPoint</Application>
  <PresentationFormat>On-screen Show (16:9)</PresentationFormat>
  <Paragraphs>36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Braybrook</dc:creator>
  <cp:lastModifiedBy>Graham Bond</cp:lastModifiedBy>
  <cp:revision>3</cp:revision>
  <dcterms:created xsi:type="dcterms:W3CDTF">2015-08-24T08:02:50Z</dcterms:created>
  <dcterms:modified xsi:type="dcterms:W3CDTF">2020-06-04T09:53:33Z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0x0101001F459F265ECB73479A2B5E47714724ED</vt:lpwstr>
  </property>
</Properties>
</file>