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2.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3.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4.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5.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6.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7.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8.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9.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theme/theme10.xml" ContentType="application/vnd.openxmlformats-officedocument.theme+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11.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comments/modernComment_7FFD9C84_DF5EF7D5.xml" ContentType="application/vnd.ms-powerpoint.comments+xml"/>
  <Override PartName="/ppt/tags/tag11.xml" ContentType="application/vnd.openxmlformats-officedocument.presentationml.tags+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tags/tag13.xml" ContentType="application/vnd.openxmlformats-officedocument.presentationml.tags+xml"/>
  <Override PartName="/ppt/notesSlides/notesSlide21.xml" ContentType="application/vnd.openxmlformats-officedocument.presentationml.notesSlide+xml"/>
  <Override PartName="/ppt/tags/tag14.xml" ContentType="application/vnd.openxmlformats-officedocument.presentationml.tags+xml"/>
  <Override PartName="/ppt/notesSlides/notesSlide22.xml" ContentType="application/vnd.openxmlformats-officedocument.presentationml.notesSlide+xml"/>
  <Override PartName="/ppt/tags/tag15.xml" ContentType="application/vnd.openxmlformats-officedocument.presentationml.tags+xml"/>
  <Override PartName="/ppt/notesSlides/notesSlide23.xml" ContentType="application/vnd.openxmlformats-officedocument.presentationml.notesSlide+xml"/>
  <Override PartName="/ppt/tags/tag16.xml" ContentType="application/vnd.openxmlformats-officedocument.presentationml.tags+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7.xml" ContentType="application/vnd.openxmlformats-officedocument.presentationml.tags+xml"/>
  <Override PartName="/ppt/notesSlides/notesSlide25.xml" ContentType="application/vnd.openxmlformats-officedocument.presentationml.notesSlide+xml"/>
  <Override PartName="/ppt/tags/tag18.xml" ContentType="application/vnd.openxmlformats-officedocument.presentationml.tags+xml"/>
  <Override PartName="/ppt/notesSlides/notesSlide26.xml" ContentType="application/vnd.openxmlformats-officedocument.presentationml.notesSlide+xml"/>
  <Override PartName="/ppt/tags/tag19.xml" ContentType="application/vnd.openxmlformats-officedocument.presentationml.tags+xml"/>
  <Override PartName="/ppt/notesSlides/notesSlide27.xml" ContentType="application/vnd.openxmlformats-officedocument.presentationml.notesSlide+xml"/>
  <Override PartName="/ppt/tags/tag20.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1.xml" ContentType="application/vnd.openxmlformats-officedocument.presentationml.tags+xml"/>
  <Override PartName="/ppt/notesSlides/notesSlide30.xml" ContentType="application/vnd.openxmlformats-officedocument.presentationml.notesSlide+xml"/>
  <Override PartName="/ppt/tags/tag22.xml" ContentType="application/vnd.openxmlformats-officedocument.presentationml.tags+xml"/>
  <Override PartName="/ppt/notesSlides/notesSlide31.xml" ContentType="application/vnd.openxmlformats-officedocument.presentationml.notesSlide+xml"/>
  <Override PartName="/ppt/tags/tag23.xml" ContentType="application/vnd.openxmlformats-officedocument.presentationml.tags+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24.xml" ContentType="application/vnd.openxmlformats-officedocument.presentationml.tags+xml"/>
  <Override PartName="/ppt/notesSlides/notesSlide33.xml" ContentType="application/vnd.openxmlformats-officedocument.presentationml.notesSlide+xml"/>
  <Override PartName="/ppt/tags/tag25.xml" ContentType="application/vnd.openxmlformats-officedocument.presentationml.tags+xml"/>
  <Override PartName="/ppt/notesSlides/notesSlide34.xml" ContentType="application/vnd.openxmlformats-officedocument.presentationml.notesSlide+xml"/>
  <Override PartName="/ppt/tags/tag26.xml" ContentType="application/vnd.openxmlformats-officedocument.presentationml.tags+xml"/>
  <Override PartName="/ppt/notesSlides/notesSlide35.xml" ContentType="application/vnd.openxmlformats-officedocument.presentationml.notesSlide+xml"/>
  <Override PartName="/ppt/tags/tag27.xml" ContentType="application/vnd.openxmlformats-officedocument.presentationml.tags+xml"/>
  <Override PartName="/ppt/notesSlides/notesSlide36.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39.xml" ContentType="application/vnd.openxmlformats-officedocument.presentationml.notesSlide+xml"/>
  <Override PartName="/ppt/tags/tag34.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9" r:id="rId2"/>
    <p:sldMasterId id="2147483773" r:id="rId3"/>
    <p:sldMasterId id="2147483803" r:id="rId4"/>
    <p:sldMasterId id="2147483833" r:id="rId5"/>
    <p:sldMasterId id="2147483862" r:id="rId6"/>
    <p:sldMasterId id="2147483891" r:id="rId7"/>
    <p:sldMasterId id="2147484088" r:id="rId8"/>
    <p:sldMasterId id="2147484132" r:id="rId9"/>
    <p:sldMasterId id="2147484161" r:id="rId10"/>
    <p:sldMasterId id="2147484333" r:id="rId11"/>
    <p:sldMasterId id="2147484373" r:id="rId12"/>
  </p:sldMasterIdLst>
  <p:notesMasterIdLst>
    <p:notesMasterId r:id="rId62"/>
  </p:notesMasterIdLst>
  <p:sldIdLst>
    <p:sldId id="2147327105" r:id="rId13"/>
    <p:sldId id="2147327094" r:id="rId14"/>
    <p:sldId id="2147327184" r:id="rId15"/>
    <p:sldId id="2147327155" r:id="rId16"/>
    <p:sldId id="362" r:id="rId17"/>
    <p:sldId id="2147327178" r:id="rId18"/>
    <p:sldId id="2147327123" r:id="rId19"/>
    <p:sldId id="2147327122" r:id="rId20"/>
    <p:sldId id="2147327166" r:id="rId21"/>
    <p:sldId id="2147327165" r:id="rId22"/>
    <p:sldId id="2147327101" r:id="rId23"/>
    <p:sldId id="2147327171" r:id="rId24"/>
    <p:sldId id="2147327170" r:id="rId25"/>
    <p:sldId id="2147327169" r:id="rId26"/>
    <p:sldId id="2147327159" r:id="rId27"/>
    <p:sldId id="2147327157" r:id="rId28"/>
    <p:sldId id="2147327163" r:id="rId29"/>
    <p:sldId id="257" r:id="rId30"/>
    <p:sldId id="4298" r:id="rId31"/>
    <p:sldId id="2147327173" r:id="rId32"/>
    <p:sldId id="2147327108" r:id="rId33"/>
    <p:sldId id="2147327172" r:id="rId34"/>
    <p:sldId id="2147327161" r:id="rId35"/>
    <p:sldId id="2147327109" r:id="rId36"/>
    <p:sldId id="4252" r:id="rId37"/>
    <p:sldId id="4253" r:id="rId38"/>
    <p:sldId id="2147327110" r:id="rId39"/>
    <p:sldId id="4340" r:id="rId40"/>
    <p:sldId id="4304" r:id="rId41"/>
    <p:sldId id="260" r:id="rId42"/>
    <p:sldId id="2147327113" r:id="rId43"/>
    <p:sldId id="569" r:id="rId44"/>
    <p:sldId id="2147327183" r:id="rId45"/>
    <p:sldId id="2147327114" r:id="rId46"/>
    <p:sldId id="2147327115" r:id="rId47"/>
    <p:sldId id="2147327179" r:id="rId48"/>
    <p:sldId id="2147327185" r:id="rId49"/>
    <p:sldId id="379" r:id="rId50"/>
    <p:sldId id="4128" r:id="rId51"/>
    <p:sldId id="2147327156" r:id="rId52"/>
    <p:sldId id="2147327177" r:id="rId53"/>
    <p:sldId id="2147327117" r:id="rId54"/>
    <p:sldId id="2147327118" r:id="rId55"/>
    <p:sldId id="2147327176" r:id="rId56"/>
    <p:sldId id="2147327181" r:id="rId57"/>
    <p:sldId id="2147327180" r:id="rId58"/>
    <p:sldId id="2147327119" r:id="rId59"/>
    <p:sldId id="2147327167" r:id="rId60"/>
    <p:sldId id="2147327121" r:id="rId61"/>
  </p:sldIdLst>
  <p:sldSz cx="12192000" cy="6858000"/>
  <p:notesSz cx="6858000" cy="9144000"/>
  <p:custDataLst>
    <p:tags r:id="rId6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B7A4413-1F52-1857-20BD-3D1861AEB983}" name="Siobhan Williams" initials="SW" userId="S::s.williams@ucas.ac.uk::925115ff-c730-47d4-9d9d-56d441032348" providerId="AD"/>
  <p188:author id="{2117A019-E184-0457-499A-7317925D267F}" name="Ross Sanger" initials="RS" userId="S::r.sanger@ucas.ac.uk::7329dfa7-b255-4a5b-ba9f-10d0a5cee2b6" providerId="AD"/>
  <p188:author id="{6DBC9B45-57C4-7901-4163-EC2AAE32389F}" name="Siobhan Williams" initials="" userId="S::S.Williams@ucas.ac.uk::925115ff-c730-47d4-9d9d-56d441032348" providerId="AD"/>
  <p188:author id="{2DBF804C-7C9E-4DEE-F56B-88FCC3AFCBB3}" name="Aled Leaver" initials="AL" userId="S::a.leaver@ucas.ac.uk::c1791352-356a-4fae-8ba1-9b3f10fb12c6" providerId="AD"/>
  <p188:author id="{B1A788CA-93B1-B9D3-EE15-EA1770F1BCC1}" name="Silva Carver" initials="SC" userId="S::s.carver@ucas.ac.uk::caef1096-6fc8-4bb8-bdc3-922372347c66" providerId="AD"/>
  <p188:author id="{0BC970EC-F92B-7AFE-628B-5321F513A322}" name="Samantha Sykes" initials="SS" userId="S::S.Sykes@ucas.ac.uk::90c81e61-1625-4134-9dba-bbafe25093f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2BCBC"/>
    <a:srgbClr val="EB5699"/>
    <a:srgbClr val="FB705B"/>
    <a:srgbClr val="EA5095"/>
    <a:srgbClr val="C6EA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33831B-EED1-0E38-1678-6EA0A4F7D4BA}" v="11" dt="2025-03-12T09:53:45.579"/>
    <p1510:client id="{AA35C488-1959-43EA-AAE0-729C7022B534}" v="165" dt="2025-03-12T13:31:41.9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90" autoAdjust="0"/>
    <p:restoredTop sz="77736" autoAdjust="0"/>
  </p:normalViewPr>
  <p:slideViewPr>
    <p:cSldViewPr snapToGrid="0">
      <p:cViewPr varScale="1">
        <p:scale>
          <a:sx n="62" d="100"/>
          <a:sy n="62" d="100"/>
        </p:scale>
        <p:origin x="1066" y="38"/>
      </p:cViewPr>
      <p:guideLst/>
    </p:cSldViewPr>
  </p:slideViewPr>
  <p:outlineViewPr>
    <p:cViewPr>
      <p:scale>
        <a:sx n="33" d="100"/>
        <a:sy n="33" d="100"/>
      </p:scale>
      <p:origin x="0" y="-2414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tags" Target="tags/tag1.xml"/><Relationship Id="rId68" Type="http://schemas.microsoft.com/office/2015/10/relationships/revisionInfo" Target="revisionInfo.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tableStyles" Target="tableStyle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s>
</file>

<file path=ppt/comments/modernComment_7FFD9C84_DF5EF7D5.xml><?xml version="1.0" encoding="utf-8"?>
<p188:cmLst xmlns:a="http://schemas.openxmlformats.org/drawingml/2006/main" xmlns:r="http://schemas.openxmlformats.org/officeDocument/2006/relationships" xmlns:p188="http://schemas.microsoft.com/office/powerpoint/2018/8/main">
  <p188:cm id="{113F4E9D-8EE3-408C-8A34-EBBF816DA89D}" authorId="{2117A019-E184-0457-499A-7317925D267F}" status="resolved" created="2025-03-10T11:28:04.770" complete="100000">
    <pc:sldMkLst xmlns:pc="http://schemas.microsoft.com/office/powerpoint/2013/main/command">
      <pc:docMk/>
      <pc:sldMk cId="3747542997" sldId="2147327108"/>
    </pc:sldMkLst>
    <p188:txBody>
      <a:bodyPr/>
      <a:lstStyle/>
      <a:p>
        <a:r>
          <a:rPr lang="en-US"/>
          <a:t>Love this slide, where the historic entry grades info is showing.</a:t>
        </a:r>
      </a:p>
    </p188:txBody>
    <p188:extLst>
      <p:ext xmlns:p="http://schemas.openxmlformats.org/presentationml/2006/main" uri="{57CB4572-C831-44C2-8A1C-0ADB6CCDFE69}">
        <p223:reactions xmlns:p223="http://schemas.microsoft.com/office/powerpoint/2022/03/main">
          <p223:rxn type="👍">
            <p223:instance time="2025-03-10T17:16:29.841" authorId="{0BC970EC-F92B-7AFE-628B-5321F513A322}"/>
          </p223:rxn>
        </p223:reactions>
      </p:ext>
    </p188:extLst>
  </p188:cm>
</p188:cmLst>
</file>

<file path=ppt/diagrams/_rels/data1.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diagrams/_rels/data3.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svg"/><Relationship Id="rId1" Type="http://schemas.openxmlformats.org/officeDocument/2006/relationships/image" Target="../media/image78.png"/><Relationship Id="rId6" Type="http://schemas.openxmlformats.org/officeDocument/2006/relationships/image" Target="../media/image83.svg"/><Relationship Id="rId5" Type="http://schemas.openxmlformats.org/officeDocument/2006/relationships/image" Target="../media/image82.png"/><Relationship Id="rId10" Type="http://schemas.openxmlformats.org/officeDocument/2006/relationships/image" Target="../media/image87.svg"/><Relationship Id="rId4" Type="http://schemas.openxmlformats.org/officeDocument/2006/relationships/image" Target="../media/image81.svg"/><Relationship Id="rId9" Type="http://schemas.openxmlformats.org/officeDocument/2006/relationships/image" Target="../media/image86.png"/></Relationships>
</file>

<file path=ppt/diagrams/_rels/data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svg"/><Relationship Id="rId1" Type="http://schemas.openxmlformats.org/officeDocument/2006/relationships/image" Target="../media/image114.png"/><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17.svg"/></Relationships>
</file>

<file path=ppt/diagrams/_rels/data5.xml.rels><?xml version="1.0" encoding="UTF-8" standalone="yes"?>
<Relationships xmlns="http://schemas.openxmlformats.org/package/2006/relationships"><Relationship Id="rId3" Type="http://schemas.openxmlformats.org/officeDocument/2006/relationships/image" Target="../media/image137.svg"/><Relationship Id="rId2" Type="http://schemas.openxmlformats.org/officeDocument/2006/relationships/image" Target="../media/image136.png"/><Relationship Id="rId1" Type="http://schemas.openxmlformats.org/officeDocument/2006/relationships/image" Target="../media/image135.png"/><Relationship Id="rId5" Type="http://schemas.openxmlformats.org/officeDocument/2006/relationships/image" Target="../media/image139.svg"/><Relationship Id="rId4" Type="http://schemas.openxmlformats.org/officeDocument/2006/relationships/image" Target="../media/image138.png"/></Relationships>
</file>

<file path=ppt/diagrams/_rels/drawing1.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diagrams/_rels/drawing3.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svg"/><Relationship Id="rId1" Type="http://schemas.openxmlformats.org/officeDocument/2006/relationships/image" Target="../media/image78.png"/><Relationship Id="rId6" Type="http://schemas.openxmlformats.org/officeDocument/2006/relationships/image" Target="../media/image83.svg"/><Relationship Id="rId5" Type="http://schemas.openxmlformats.org/officeDocument/2006/relationships/image" Target="../media/image82.png"/><Relationship Id="rId10" Type="http://schemas.openxmlformats.org/officeDocument/2006/relationships/image" Target="../media/image87.svg"/><Relationship Id="rId4" Type="http://schemas.openxmlformats.org/officeDocument/2006/relationships/image" Target="../media/image81.svg"/><Relationship Id="rId9" Type="http://schemas.openxmlformats.org/officeDocument/2006/relationships/image" Target="../media/image86.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svg"/><Relationship Id="rId1" Type="http://schemas.openxmlformats.org/officeDocument/2006/relationships/image" Target="../media/image114.png"/><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17.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37.svg"/><Relationship Id="rId2" Type="http://schemas.openxmlformats.org/officeDocument/2006/relationships/image" Target="../media/image136.png"/><Relationship Id="rId1" Type="http://schemas.openxmlformats.org/officeDocument/2006/relationships/image" Target="../media/image135.png"/><Relationship Id="rId5" Type="http://schemas.openxmlformats.org/officeDocument/2006/relationships/image" Target="../media/image139.svg"/><Relationship Id="rId4" Type="http://schemas.openxmlformats.org/officeDocument/2006/relationships/image" Target="../media/image138.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75B750-D55E-4114-9467-4AEBB345FA12}" type="doc">
      <dgm:prSet loTypeId="urn:microsoft.com/office/officeart/2018/5/layout/IconLeafLabelList" loCatId="icon" qsTypeId="urn:microsoft.com/office/officeart/2005/8/quickstyle/simple4" qsCatId="simple" csTypeId="urn:microsoft.com/office/officeart/2005/8/colors/colorful1" csCatId="colorful" phldr="1"/>
      <dgm:spPr/>
      <dgm:t>
        <a:bodyPr/>
        <a:lstStyle/>
        <a:p>
          <a:endParaRPr lang="en-GB"/>
        </a:p>
      </dgm:t>
    </dgm:pt>
    <dgm:pt modelId="{D6EB5AB3-6861-42C2-9C3D-725A9FFE65A1}">
      <dgm:prSet phldrT="[Text]" custT="1"/>
      <dgm:spPr/>
      <dgm:t>
        <a:bodyPr/>
        <a:lstStyle/>
        <a:p>
          <a:pPr>
            <a:lnSpc>
              <a:spcPct val="100000"/>
            </a:lnSpc>
            <a:defRPr cap="all"/>
          </a:pPr>
          <a:r>
            <a:rPr lang="en-GB" sz="1800" dirty="0">
              <a:latin typeface="Roboto" panose="02000000000000000000" pitchFamily="2" charset="0"/>
              <a:ea typeface="Roboto" panose="02000000000000000000" pitchFamily="2" charset="0"/>
              <a:cs typeface="Roboto" panose="02000000000000000000" pitchFamily="2" charset="0"/>
            </a:rPr>
            <a:t>Higher education</a:t>
          </a:r>
          <a:endParaRPr lang="en-GB" sz="1800" noProof="0" dirty="0">
            <a:latin typeface="Roboto" panose="02000000000000000000" pitchFamily="2" charset="0"/>
            <a:ea typeface="Roboto" panose="02000000000000000000" pitchFamily="2" charset="0"/>
            <a:cs typeface="Roboto" panose="02000000000000000000" pitchFamily="2" charset="0"/>
          </a:endParaRPr>
        </a:p>
      </dgm:t>
    </dgm:pt>
    <dgm:pt modelId="{96BEFF7B-9E86-420F-98F0-A490FCC02507}" type="parTrans" cxnId="{79DF289B-813A-4188-9094-901D7589B083}">
      <dgm:prSet/>
      <dgm:spPr/>
      <dgm:t>
        <a:bodyPr/>
        <a:lstStyle/>
        <a:p>
          <a:endParaRPr lang="en-GB"/>
        </a:p>
      </dgm:t>
    </dgm:pt>
    <dgm:pt modelId="{6EBA6B0D-057A-409A-95C2-8E0F5D68886B}" type="sibTrans" cxnId="{79DF289B-813A-4188-9094-901D7589B083}">
      <dgm:prSet/>
      <dgm:spPr/>
      <dgm:t>
        <a:bodyPr/>
        <a:lstStyle/>
        <a:p>
          <a:endParaRPr lang="en-GB"/>
        </a:p>
      </dgm:t>
    </dgm:pt>
    <dgm:pt modelId="{91FECA44-96FD-4828-92EC-CEFB3630EECA}">
      <dgm:prSet phldrT="[Text]" custT="1"/>
      <dgm:spPr/>
      <dgm:t>
        <a:bodyPr/>
        <a:lstStyle/>
        <a:p>
          <a:pPr>
            <a:lnSpc>
              <a:spcPct val="100000"/>
            </a:lnSpc>
            <a:defRPr cap="all"/>
          </a:pPr>
          <a:r>
            <a:rPr lang="en-GB" sz="1800" dirty="0">
              <a:latin typeface="Roboto" panose="02000000000000000000" pitchFamily="2" charset="0"/>
              <a:ea typeface="Roboto" panose="02000000000000000000" pitchFamily="2" charset="0"/>
              <a:cs typeface="Roboto" panose="02000000000000000000" pitchFamily="2" charset="0"/>
            </a:rPr>
            <a:t>Apprenticeships</a:t>
          </a:r>
        </a:p>
      </dgm:t>
    </dgm:pt>
    <dgm:pt modelId="{0A58372A-66E5-4281-82E8-A83DE9DA3F0A}" type="parTrans" cxnId="{3BC97B06-3049-4490-8930-A7285EB1EAED}">
      <dgm:prSet/>
      <dgm:spPr/>
      <dgm:t>
        <a:bodyPr/>
        <a:lstStyle/>
        <a:p>
          <a:endParaRPr lang="en-GB"/>
        </a:p>
      </dgm:t>
    </dgm:pt>
    <dgm:pt modelId="{4AAE0BFC-9CC6-4F73-B6FE-06EA2F2AE349}" type="sibTrans" cxnId="{3BC97B06-3049-4490-8930-A7285EB1EAED}">
      <dgm:prSet/>
      <dgm:spPr/>
      <dgm:t>
        <a:bodyPr/>
        <a:lstStyle/>
        <a:p>
          <a:endParaRPr lang="en-GB"/>
        </a:p>
      </dgm:t>
    </dgm:pt>
    <dgm:pt modelId="{7CDA7D70-7423-43BE-B04D-A0527E396E1D}">
      <dgm:prSet phldrT="[Text]" custT="1"/>
      <dgm:spPr/>
      <dgm:t>
        <a:bodyPr/>
        <a:lstStyle/>
        <a:p>
          <a:pPr>
            <a:lnSpc>
              <a:spcPct val="100000"/>
            </a:lnSpc>
            <a:defRPr cap="all"/>
          </a:pPr>
          <a:r>
            <a:rPr lang="en-GB" sz="1800" dirty="0">
              <a:latin typeface="Roboto" panose="02000000000000000000" pitchFamily="2" charset="0"/>
              <a:ea typeface="Roboto" panose="02000000000000000000" pitchFamily="2" charset="0"/>
              <a:cs typeface="Roboto" panose="02000000000000000000" pitchFamily="2" charset="0"/>
            </a:rPr>
            <a:t>Studying abroad</a:t>
          </a:r>
        </a:p>
      </dgm:t>
    </dgm:pt>
    <dgm:pt modelId="{3B6764CE-0884-4DFE-B6FF-37329FBDC1B6}" type="parTrans" cxnId="{B04D4DAA-8C7F-400B-ACC4-1D5D58891DAA}">
      <dgm:prSet/>
      <dgm:spPr/>
      <dgm:t>
        <a:bodyPr/>
        <a:lstStyle/>
        <a:p>
          <a:endParaRPr lang="en-GB"/>
        </a:p>
      </dgm:t>
    </dgm:pt>
    <dgm:pt modelId="{5BCE30D9-03FC-4BB4-9F6C-5468D9D1D2AC}" type="sibTrans" cxnId="{B04D4DAA-8C7F-400B-ACC4-1D5D58891DAA}">
      <dgm:prSet/>
      <dgm:spPr/>
      <dgm:t>
        <a:bodyPr/>
        <a:lstStyle/>
        <a:p>
          <a:endParaRPr lang="en-GB"/>
        </a:p>
      </dgm:t>
    </dgm:pt>
    <dgm:pt modelId="{B52CBEBB-6F7A-4399-B0CD-B69663FEA157}">
      <dgm:prSet custT="1"/>
      <dgm:spPr/>
      <dgm:t>
        <a:bodyPr/>
        <a:lstStyle/>
        <a:p>
          <a:pPr>
            <a:lnSpc>
              <a:spcPct val="100000"/>
            </a:lnSpc>
            <a:defRPr cap="all"/>
          </a:pPr>
          <a:r>
            <a:rPr lang="en-GB" sz="1800" dirty="0">
              <a:latin typeface="Roboto" panose="02000000000000000000" pitchFamily="2" charset="0"/>
              <a:ea typeface="Roboto" panose="02000000000000000000" pitchFamily="2" charset="0"/>
              <a:cs typeface="Roboto" panose="02000000000000000000" pitchFamily="2" charset="0"/>
            </a:rPr>
            <a:t>Gap year</a:t>
          </a:r>
        </a:p>
      </dgm:t>
    </dgm:pt>
    <dgm:pt modelId="{1423C269-B6AA-4469-9B18-CECE407521AA}" type="parTrans" cxnId="{0548A49C-CFC4-4D77-9B0B-9AC1CB06072C}">
      <dgm:prSet/>
      <dgm:spPr/>
      <dgm:t>
        <a:bodyPr/>
        <a:lstStyle/>
        <a:p>
          <a:endParaRPr lang="en-GB"/>
        </a:p>
      </dgm:t>
    </dgm:pt>
    <dgm:pt modelId="{947048E2-D6E0-4B7A-8215-C026B6085E53}" type="sibTrans" cxnId="{0548A49C-CFC4-4D77-9B0B-9AC1CB06072C}">
      <dgm:prSet/>
      <dgm:spPr/>
      <dgm:t>
        <a:bodyPr/>
        <a:lstStyle/>
        <a:p>
          <a:endParaRPr lang="en-GB"/>
        </a:p>
      </dgm:t>
    </dgm:pt>
    <dgm:pt modelId="{A5BA2B8B-5A4E-4C7E-B695-6432D82060E0}">
      <dgm:prSet custT="1"/>
      <dgm:spPr/>
      <dgm:t>
        <a:bodyPr/>
        <a:lstStyle/>
        <a:p>
          <a:pPr>
            <a:lnSpc>
              <a:spcPct val="100000"/>
            </a:lnSpc>
            <a:defRPr cap="all"/>
          </a:pPr>
          <a:r>
            <a:rPr lang="en-GB" sz="1800" dirty="0">
              <a:latin typeface="Roboto" panose="02000000000000000000" pitchFamily="2" charset="0"/>
              <a:ea typeface="Roboto" panose="02000000000000000000" pitchFamily="2" charset="0"/>
              <a:cs typeface="Roboto" panose="02000000000000000000" pitchFamily="2" charset="0"/>
            </a:rPr>
            <a:t>Getting a job</a:t>
          </a:r>
        </a:p>
      </dgm:t>
    </dgm:pt>
    <dgm:pt modelId="{CD90B12D-F367-4B28-9000-5419EAC61B46}" type="parTrans" cxnId="{8AB85C90-A44F-4E9F-8BCF-C5F897D8E632}">
      <dgm:prSet/>
      <dgm:spPr/>
      <dgm:t>
        <a:bodyPr/>
        <a:lstStyle/>
        <a:p>
          <a:endParaRPr lang="en-GB"/>
        </a:p>
      </dgm:t>
    </dgm:pt>
    <dgm:pt modelId="{82FE9E00-1491-442D-8FAA-4C33F6ADBCFE}" type="sibTrans" cxnId="{8AB85C90-A44F-4E9F-8BCF-C5F897D8E632}">
      <dgm:prSet/>
      <dgm:spPr/>
      <dgm:t>
        <a:bodyPr/>
        <a:lstStyle/>
        <a:p>
          <a:endParaRPr lang="en-GB"/>
        </a:p>
      </dgm:t>
    </dgm:pt>
    <dgm:pt modelId="{FCF8012B-EB7A-464C-B8D9-19E42329FE36}" type="pres">
      <dgm:prSet presAssocID="{B675B750-D55E-4114-9467-4AEBB345FA12}" presName="root" presStyleCnt="0">
        <dgm:presLayoutVars>
          <dgm:dir/>
          <dgm:resizeHandles val="exact"/>
        </dgm:presLayoutVars>
      </dgm:prSet>
      <dgm:spPr/>
    </dgm:pt>
    <dgm:pt modelId="{4B832157-A5A9-4C61-A954-96B0E6906D30}" type="pres">
      <dgm:prSet presAssocID="{D6EB5AB3-6861-42C2-9C3D-725A9FFE65A1}" presName="compNode" presStyleCnt="0"/>
      <dgm:spPr/>
    </dgm:pt>
    <dgm:pt modelId="{147F0E0B-3389-4F1F-B6F3-CC8D315FD19C}" type="pres">
      <dgm:prSet presAssocID="{D6EB5AB3-6861-42C2-9C3D-725A9FFE65A1}" presName="iconBgRect" presStyleLbl="bgShp" presStyleIdx="0" presStyleCnt="5"/>
      <dgm:spPr>
        <a:prstGeom prst="round2DiagRect">
          <a:avLst>
            <a:gd name="adj1" fmla="val 29727"/>
            <a:gd name="adj2" fmla="val 0"/>
          </a:avLst>
        </a:prstGeom>
      </dgm:spPr>
    </dgm:pt>
    <dgm:pt modelId="{84CD5F33-D052-4F2A-B07F-E72982AD8215}" type="pres">
      <dgm:prSet presAssocID="{D6EB5AB3-6861-42C2-9C3D-725A9FFE65A1}"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aduation cap"/>
        </a:ext>
      </dgm:extLst>
    </dgm:pt>
    <dgm:pt modelId="{4A98969F-EC9F-4465-AE7C-F59B729B3CBD}" type="pres">
      <dgm:prSet presAssocID="{D6EB5AB3-6861-42C2-9C3D-725A9FFE65A1}" presName="spaceRect" presStyleCnt="0"/>
      <dgm:spPr/>
    </dgm:pt>
    <dgm:pt modelId="{A2C52252-5492-4D6A-8A72-0472BF3E030B}" type="pres">
      <dgm:prSet presAssocID="{D6EB5AB3-6861-42C2-9C3D-725A9FFE65A1}" presName="textRect" presStyleLbl="revTx" presStyleIdx="0" presStyleCnt="5">
        <dgm:presLayoutVars>
          <dgm:chMax val="1"/>
          <dgm:chPref val="1"/>
        </dgm:presLayoutVars>
      </dgm:prSet>
      <dgm:spPr/>
    </dgm:pt>
    <dgm:pt modelId="{C3E98D3E-5AFC-4311-A699-6C0D88AA8A41}" type="pres">
      <dgm:prSet presAssocID="{6EBA6B0D-057A-409A-95C2-8E0F5D68886B}" presName="sibTrans" presStyleCnt="0"/>
      <dgm:spPr/>
    </dgm:pt>
    <dgm:pt modelId="{7B7A0FC4-4766-48D3-B540-18438A9E16F3}" type="pres">
      <dgm:prSet presAssocID="{91FECA44-96FD-4828-92EC-CEFB3630EECA}" presName="compNode" presStyleCnt="0"/>
      <dgm:spPr/>
    </dgm:pt>
    <dgm:pt modelId="{F3D85CDB-6AD6-46B0-B8D7-B411D11E4636}" type="pres">
      <dgm:prSet presAssocID="{91FECA44-96FD-4828-92EC-CEFB3630EECA}" presName="iconBgRect" presStyleLbl="bgShp" presStyleIdx="1" presStyleCnt="5"/>
      <dgm:spPr>
        <a:prstGeom prst="round2DiagRect">
          <a:avLst>
            <a:gd name="adj1" fmla="val 29727"/>
            <a:gd name="adj2" fmla="val 0"/>
          </a:avLst>
        </a:prstGeom>
      </dgm:spPr>
    </dgm:pt>
    <dgm:pt modelId="{62AA9534-BC25-4B3F-B9BC-AA164445A2C5}" type="pres">
      <dgm:prSet presAssocID="{91FECA44-96FD-4828-92EC-CEFB3630EEC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riefcase"/>
        </a:ext>
      </dgm:extLst>
    </dgm:pt>
    <dgm:pt modelId="{4B9BE623-9900-4A89-8075-0BBE75C54564}" type="pres">
      <dgm:prSet presAssocID="{91FECA44-96FD-4828-92EC-CEFB3630EECA}" presName="spaceRect" presStyleCnt="0"/>
      <dgm:spPr/>
    </dgm:pt>
    <dgm:pt modelId="{4D58AFDC-0778-4BDB-A08D-62A10077DD53}" type="pres">
      <dgm:prSet presAssocID="{91FECA44-96FD-4828-92EC-CEFB3630EECA}" presName="textRect" presStyleLbl="revTx" presStyleIdx="1" presStyleCnt="5" custScaleX="124933">
        <dgm:presLayoutVars>
          <dgm:chMax val="1"/>
          <dgm:chPref val="1"/>
        </dgm:presLayoutVars>
      </dgm:prSet>
      <dgm:spPr/>
    </dgm:pt>
    <dgm:pt modelId="{3DDF44EA-1213-4EDC-8A61-41A6D7317813}" type="pres">
      <dgm:prSet presAssocID="{4AAE0BFC-9CC6-4F73-B6FE-06EA2F2AE349}" presName="sibTrans" presStyleCnt="0"/>
      <dgm:spPr/>
    </dgm:pt>
    <dgm:pt modelId="{A526893A-3186-4159-A613-23551D097152}" type="pres">
      <dgm:prSet presAssocID="{7CDA7D70-7423-43BE-B04D-A0527E396E1D}" presName="compNode" presStyleCnt="0"/>
      <dgm:spPr/>
    </dgm:pt>
    <dgm:pt modelId="{1FDC76F1-2A12-499B-A052-2BF375205DC8}" type="pres">
      <dgm:prSet presAssocID="{7CDA7D70-7423-43BE-B04D-A0527E396E1D}" presName="iconBgRect" presStyleLbl="bgShp" presStyleIdx="2" presStyleCnt="5"/>
      <dgm:spPr>
        <a:prstGeom prst="round2DiagRect">
          <a:avLst>
            <a:gd name="adj1" fmla="val 29727"/>
            <a:gd name="adj2" fmla="val 0"/>
          </a:avLst>
        </a:prstGeom>
      </dgm:spPr>
    </dgm:pt>
    <dgm:pt modelId="{14F966E3-79AD-4D79-A9F6-4C206CD81EF2}" type="pres">
      <dgm:prSet presAssocID="{7CDA7D70-7423-43BE-B04D-A0527E396E1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irplane"/>
        </a:ext>
      </dgm:extLst>
    </dgm:pt>
    <dgm:pt modelId="{57ADF148-5360-4D8B-8A7D-572367AECA81}" type="pres">
      <dgm:prSet presAssocID="{7CDA7D70-7423-43BE-B04D-A0527E396E1D}" presName="spaceRect" presStyleCnt="0"/>
      <dgm:spPr/>
    </dgm:pt>
    <dgm:pt modelId="{10236270-E10F-4009-89A6-1703EE4C6AB1}" type="pres">
      <dgm:prSet presAssocID="{7CDA7D70-7423-43BE-B04D-A0527E396E1D}" presName="textRect" presStyleLbl="revTx" presStyleIdx="2" presStyleCnt="5">
        <dgm:presLayoutVars>
          <dgm:chMax val="1"/>
          <dgm:chPref val="1"/>
        </dgm:presLayoutVars>
      </dgm:prSet>
      <dgm:spPr/>
    </dgm:pt>
    <dgm:pt modelId="{052A9626-317A-4512-9E65-E3578AEB11A4}" type="pres">
      <dgm:prSet presAssocID="{5BCE30D9-03FC-4BB4-9F6C-5468D9D1D2AC}" presName="sibTrans" presStyleCnt="0"/>
      <dgm:spPr/>
    </dgm:pt>
    <dgm:pt modelId="{0F911E95-73B7-4866-A8D9-91AC3444CC60}" type="pres">
      <dgm:prSet presAssocID="{B52CBEBB-6F7A-4399-B0CD-B69663FEA157}" presName="compNode" presStyleCnt="0"/>
      <dgm:spPr/>
    </dgm:pt>
    <dgm:pt modelId="{85F07643-39BA-442D-AA96-CE8150BC8E35}" type="pres">
      <dgm:prSet presAssocID="{B52CBEBB-6F7A-4399-B0CD-B69663FEA157}" presName="iconBgRect" presStyleLbl="bgShp" presStyleIdx="3" presStyleCnt="5"/>
      <dgm:spPr>
        <a:prstGeom prst="round2DiagRect">
          <a:avLst>
            <a:gd name="adj1" fmla="val 29727"/>
            <a:gd name="adj2" fmla="val 0"/>
          </a:avLst>
        </a:prstGeom>
      </dgm:spPr>
    </dgm:pt>
    <dgm:pt modelId="{D7071DA3-9DF3-44F3-91BC-1B157B696D45}" type="pres">
      <dgm:prSet presAssocID="{B52CBEBB-6F7A-4399-B0CD-B69663FEA15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ountain scene"/>
        </a:ext>
      </dgm:extLst>
    </dgm:pt>
    <dgm:pt modelId="{C7C437B4-E165-40DD-A937-73DDF85C6473}" type="pres">
      <dgm:prSet presAssocID="{B52CBEBB-6F7A-4399-B0CD-B69663FEA157}" presName="spaceRect" presStyleCnt="0"/>
      <dgm:spPr/>
    </dgm:pt>
    <dgm:pt modelId="{114FC8B5-2BDE-4F8A-AED2-B2C221876442}" type="pres">
      <dgm:prSet presAssocID="{B52CBEBB-6F7A-4399-B0CD-B69663FEA157}" presName="textRect" presStyleLbl="revTx" presStyleIdx="3" presStyleCnt="5">
        <dgm:presLayoutVars>
          <dgm:chMax val="1"/>
          <dgm:chPref val="1"/>
        </dgm:presLayoutVars>
      </dgm:prSet>
      <dgm:spPr/>
    </dgm:pt>
    <dgm:pt modelId="{6BFBC277-CBCF-4E50-BD0C-D115E0D10135}" type="pres">
      <dgm:prSet presAssocID="{947048E2-D6E0-4B7A-8215-C026B6085E53}" presName="sibTrans" presStyleCnt="0"/>
      <dgm:spPr/>
    </dgm:pt>
    <dgm:pt modelId="{24703F72-EC02-473A-B057-FF67806B8386}" type="pres">
      <dgm:prSet presAssocID="{A5BA2B8B-5A4E-4C7E-B695-6432D82060E0}" presName="compNode" presStyleCnt="0"/>
      <dgm:spPr/>
    </dgm:pt>
    <dgm:pt modelId="{917E4EEE-F4B1-47A3-8845-BAE3FA8736FD}" type="pres">
      <dgm:prSet presAssocID="{A5BA2B8B-5A4E-4C7E-B695-6432D82060E0}" presName="iconBgRect" presStyleLbl="bgShp" presStyleIdx="4" presStyleCnt="5"/>
      <dgm:spPr>
        <a:prstGeom prst="round2DiagRect">
          <a:avLst>
            <a:gd name="adj1" fmla="val 29727"/>
            <a:gd name="adj2" fmla="val 0"/>
          </a:avLst>
        </a:prstGeom>
      </dgm:spPr>
    </dgm:pt>
    <dgm:pt modelId="{5DCC0D43-A32E-4D3C-ABFA-87375245EF6D}" type="pres">
      <dgm:prSet presAssocID="{A5BA2B8B-5A4E-4C7E-B695-6432D82060E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Money"/>
        </a:ext>
      </dgm:extLst>
    </dgm:pt>
    <dgm:pt modelId="{960E89E8-C115-4B2F-B3F2-7D7245B39F83}" type="pres">
      <dgm:prSet presAssocID="{A5BA2B8B-5A4E-4C7E-B695-6432D82060E0}" presName="spaceRect" presStyleCnt="0"/>
      <dgm:spPr/>
    </dgm:pt>
    <dgm:pt modelId="{D655ECA1-80E0-4BA0-AEE3-1825E4F54959}" type="pres">
      <dgm:prSet presAssocID="{A5BA2B8B-5A4E-4C7E-B695-6432D82060E0}" presName="textRect" presStyleLbl="revTx" presStyleIdx="4" presStyleCnt="5">
        <dgm:presLayoutVars>
          <dgm:chMax val="1"/>
          <dgm:chPref val="1"/>
        </dgm:presLayoutVars>
      </dgm:prSet>
      <dgm:spPr/>
    </dgm:pt>
  </dgm:ptLst>
  <dgm:cxnLst>
    <dgm:cxn modelId="{3BC97B06-3049-4490-8930-A7285EB1EAED}" srcId="{B675B750-D55E-4114-9467-4AEBB345FA12}" destId="{91FECA44-96FD-4828-92EC-CEFB3630EECA}" srcOrd="1" destOrd="0" parTransId="{0A58372A-66E5-4281-82E8-A83DE9DA3F0A}" sibTransId="{4AAE0BFC-9CC6-4F73-B6FE-06EA2F2AE349}"/>
    <dgm:cxn modelId="{A436D02F-CF13-4B6C-A8D0-90D5FBE75C48}" type="presOf" srcId="{91FECA44-96FD-4828-92EC-CEFB3630EECA}" destId="{4D58AFDC-0778-4BDB-A08D-62A10077DD53}" srcOrd="0" destOrd="0" presId="urn:microsoft.com/office/officeart/2018/5/layout/IconLeafLabelList"/>
    <dgm:cxn modelId="{EAFA9F43-2ECD-43A9-BF04-5362DA7563F3}" type="presOf" srcId="{B52CBEBB-6F7A-4399-B0CD-B69663FEA157}" destId="{114FC8B5-2BDE-4F8A-AED2-B2C221876442}" srcOrd="0" destOrd="0" presId="urn:microsoft.com/office/officeart/2018/5/layout/IconLeafLabelList"/>
    <dgm:cxn modelId="{CD5A2789-D44C-40F4-9F8C-939AD44FC01B}" type="presOf" srcId="{B675B750-D55E-4114-9467-4AEBB345FA12}" destId="{FCF8012B-EB7A-464C-B8D9-19E42329FE36}" srcOrd="0" destOrd="0" presId="urn:microsoft.com/office/officeart/2018/5/layout/IconLeafLabelList"/>
    <dgm:cxn modelId="{8AB85C90-A44F-4E9F-8BCF-C5F897D8E632}" srcId="{B675B750-D55E-4114-9467-4AEBB345FA12}" destId="{A5BA2B8B-5A4E-4C7E-B695-6432D82060E0}" srcOrd="4" destOrd="0" parTransId="{CD90B12D-F367-4B28-9000-5419EAC61B46}" sibTransId="{82FE9E00-1491-442D-8FAA-4C33F6ADBCFE}"/>
    <dgm:cxn modelId="{C7A0F097-5F15-484C-823E-609336514EE3}" type="presOf" srcId="{A5BA2B8B-5A4E-4C7E-B695-6432D82060E0}" destId="{D655ECA1-80E0-4BA0-AEE3-1825E4F54959}" srcOrd="0" destOrd="0" presId="urn:microsoft.com/office/officeart/2018/5/layout/IconLeafLabelList"/>
    <dgm:cxn modelId="{6D5D109B-A37F-4E10-9232-A19FF0661393}" type="presOf" srcId="{D6EB5AB3-6861-42C2-9C3D-725A9FFE65A1}" destId="{A2C52252-5492-4D6A-8A72-0472BF3E030B}" srcOrd="0" destOrd="0" presId="urn:microsoft.com/office/officeart/2018/5/layout/IconLeafLabelList"/>
    <dgm:cxn modelId="{79DF289B-813A-4188-9094-901D7589B083}" srcId="{B675B750-D55E-4114-9467-4AEBB345FA12}" destId="{D6EB5AB3-6861-42C2-9C3D-725A9FFE65A1}" srcOrd="0" destOrd="0" parTransId="{96BEFF7B-9E86-420F-98F0-A490FCC02507}" sibTransId="{6EBA6B0D-057A-409A-95C2-8E0F5D68886B}"/>
    <dgm:cxn modelId="{0548A49C-CFC4-4D77-9B0B-9AC1CB06072C}" srcId="{B675B750-D55E-4114-9467-4AEBB345FA12}" destId="{B52CBEBB-6F7A-4399-B0CD-B69663FEA157}" srcOrd="3" destOrd="0" parTransId="{1423C269-B6AA-4469-9B18-CECE407521AA}" sibTransId="{947048E2-D6E0-4B7A-8215-C026B6085E53}"/>
    <dgm:cxn modelId="{B04D4DAA-8C7F-400B-ACC4-1D5D58891DAA}" srcId="{B675B750-D55E-4114-9467-4AEBB345FA12}" destId="{7CDA7D70-7423-43BE-B04D-A0527E396E1D}" srcOrd="2" destOrd="0" parTransId="{3B6764CE-0884-4DFE-B6FF-37329FBDC1B6}" sibTransId="{5BCE30D9-03FC-4BB4-9F6C-5468D9D1D2AC}"/>
    <dgm:cxn modelId="{6A8B64C8-557F-4A65-9AD9-E5FDD17977C5}" type="presOf" srcId="{7CDA7D70-7423-43BE-B04D-A0527E396E1D}" destId="{10236270-E10F-4009-89A6-1703EE4C6AB1}" srcOrd="0" destOrd="0" presId="urn:microsoft.com/office/officeart/2018/5/layout/IconLeafLabelList"/>
    <dgm:cxn modelId="{52C1D3F0-AAFD-48C2-ADEF-D5F02C52402F}" type="presParOf" srcId="{FCF8012B-EB7A-464C-B8D9-19E42329FE36}" destId="{4B832157-A5A9-4C61-A954-96B0E6906D30}" srcOrd="0" destOrd="0" presId="urn:microsoft.com/office/officeart/2018/5/layout/IconLeafLabelList"/>
    <dgm:cxn modelId="{3BD070C0-8D97-47FD-AFDA-844FDCE163E8}" type="presParOf" srcId="{4B832157-A5A9-4C61-A954-96B0E6906D30}" destId="{147F0E0B-3389-4F1F-B6F3-CC8D315FD19C}" srcOrd="0" destOrd="0" presId="urn:microsoft.com/office/officeart/2018/5/layout/IconLeafLabelList"/>
    <dgm:cxn modelId="{24A9B88C-F4DC-4F81-8D6A-75ACCC19B9E3}" type="presParOf" srcId="{4B832157-A5A9-4C61-A954-96B0E6906D30}" destId="{84CD5F33-D052-4F2A-B07F-E72982AD8215}" srcOrd="1" destOrd="0" presId="urn:microsoft.com/office/officeart/2018/5/layout/IconLeafLabelList"/>
    <dgm:cxn modelId="{81926D04-F8BB-488D-9BEB-DD218C15A063}" type="presParOf" srcId="{4B832157-A5A9-4C61-A954-96B0E6906D30}" destId="{4A98969F-EC9F-4465-AE7C-F59B729B3CBD}" srcOrd="2" destOrd="0" presId="urn:microsoft.com/office/officeart/2018/5/layout/IconLeafLabelList"/>
    <dgm:cxn modelId="{735002E8-B207-48A1-9710-83AB9B9F9004}" type="presParOf" srcId="{4B832157-A5A9-4C61-A954-96B0E6906D30}" destId="{A2C52252-5492-4D6A-8A72-0472BF3E030B}" srcOrd="3" destOrd="0" presId="urn:microsoft.com/office/officeart/2018/5/layout/IconLeafLabelList"/>
    <dgm:cxn modelId="{E6AA0343-36DD-4129-A09A-4F6E56FDEC69}" type="presParOf" srcId="{FCF8012B-EB7A-464C-B8D9-19E42329FE36}" destId="{C3E98D3E-5AFC-4311-A699-6C0D88AA8A41}" srcOrd="1" destOrd="0" presId="urn:microsoft.com/office/officeart/2018/5/layout/IconLeafLabelList"/>
    <dgm:cxn modelId="{70645306-079E-42A6-BC33-D465E4333CF7}" type="presParOf" srcId="{FCF8012B-EB7A-464C-B8D9-19E42329FE36}" destId="{7B7A0FC4-4766-48D3-B540-18438A9E16F3}" srcOrd="2" destOrd="0" presId="urn:microsoft.com/office/officeart/2018/5/layout/IconLeafLabelList"/>
    <dgm:cxn modelId="{3E9422ED-C439-4039-8950-426174D02CDA}" type="presParOf" srcId="{7B7A0FC4-4766-48D3-B540-18438A9E16F3}" destId="{F3D85CDB-6AD6-46B0-B8D7-B411D11E4636}" srcOrd="0" destOrd="0" presId="urn:microsoft.com/office/officeart/2018/5/layout/IconLeafLabelList"/>
    <dgm:cxn modelId="{E0781F52-3C75-456C-AC9C-685F8DF6D07C}" type="presParOf" srcId="{7B7A0FC4-4766-48D3-B540-18438A9E16F3}" destId="{62AA9534-BC25-4B3F-B9BC-AA164445A2C5}" srcOrd="1" destOrd="0" presId="urn:microsoft.com/office/officeart/2018/5/layout/IconLeafLabelList"/>
    <dgm:cxn modelId="{BA6162A7-F450-43F2-ABC5-CCC720088191}" type="presParOf" srcId="{7B7A0FC4-4766-48D3-B540-18438A9E16F3}" destId="{4B9BE623-9900-4A89-8075-0BBE75C54564}" srcOrd="2" destOrd="0" presId="urn:microsoft.com/office/officeart/2018/5/layout/IconLeafLabelList"/>
    <dgm:cxn modelId="{5920DB4E-2E4E-45C5-8D52-E01DF8AEF655}" type="presParOf" srcId="{7B7A0FC4-4766-48D3-B540-18438A9E16F3}" destId="{4D58AFDC-0778-4BDB-A08D-62A10077DD53}" srcOrd="3" destOrd="0" presId="urn:microsoft.com/office/officeart/2018/5/layout/IconLeafLabelList"/>
    <dgm:cxn modelId="{D4AFCF8F-8F96-479E-A8B2-7A9736DF10F6}" type="presParOf" srcId="{FCF8012B-EB7A-464C-B8D9-19E42329FE36}" destId="{3DDF44EA-1213-4EDC-8A61-41A6D7317813}" srcOrd="3" destOrd="0" presId="urn:microsoft.com/office/officeart/2018/5/layout/IconLeafLabelList"/>
    <dgm:cxn modelId="{37E4B175-26C5-4D0D-8913-B8A8E8C1A7FF}" type="presParOf" srcId="{FCF8012B-EB7A-464C-B8D9-19E42329FE36}" destId="{A526893A-3186-4159-A613-23551D097152}" srcOrd="4" destOrd="0" presId="urn:microsoft.com/office/officeart/2018/5/layout/IconLeafLabelList"/>
    <dgm:cxn modelId="{54367B05-7D14-477D-BC5E-EAB5657F9FC1}" type="presParOf" srcId="{A526893A-3186-4159-A613-23551D097152}" destId="{1FDC76F1-2A12-499B-A052-2BF375205DC8}" srcOrd="0" destOrd="0" presId="urn:microsoft.com/office/officeart/2018/5/layout/IconLeafLabelList"/>
    <dgm:cxn modelId="{A8C9AEBA-AD8E-41E8-B10F-64873F4D1E40}" type="presParOf" srcId="{A526893A-3186-4159-A613-23551D097152}" destId="{14F966E3-79AD-4D79-A9F6-4C206CD81EF2}" srcOrd="1" destOrd="0" presId="urn:microsoft.com/office/officeart/2018/5/layout/IconLeafLabelList"/>
    <dgm:cxn modelId="{CFB7EEA4-D7C5-4801-913E-77EC6093894F}" type="presParOf" srcId="{A526893A-3186-4159-A613-23551D097152}" destId="{57ADF148-5360-4D8B-8A7D-572367AECA81}" srcOrd="2" destOrd="0" presId="urn:microsoft.com/office/officeart/2018/5/layout/IconLeafLabelList"/>
    <dgm:cxn modelId="{29BDAD21-0718-4FF0-8FF4-AAA89D47795A}" type="presParOf" srcId="{A526893A-3186-4159-A613-23551D097152}" destId="{10236270-E10F-4009-89A6-1703EE4C6AB1}" srcOrd="3" destOrd="0" presId="urn:microsoft.com/office/officeart/2018/5/layout/IconLeafLabelList"/>
    <dgm:cxn modelId="{4E082E8C-1015-4539-9F99-C89C807108B0}" type="presParOf" srcId="{FCF8012B-EB7A-464C-B8D9-19E42329FE36}" destId="{052A9626-317A-4512-9E65-E3578AEB11A4}" srcOrd="5" destOrd="0" presId="urn:microsoft.com/office/officeart/2018/5/layout/IconLeafLabelList"/>
    <dgm:cxn modelId="{4DBD584F-FB8B-44FC-874B-6418E04620F2}" type="presParOf" srcId="{FCF8012B-EB7A-464C-B8D9-19E42329FE36}" destId="{0F911E95-73B7-4866-A8D9-91AC3444CC60}" srcOrd="6" destOrd="0" presId="urn:microsoft.com/office/officeart/2018/5/layout/IconLeafLabelList"/>
    <dgm:cxn modelId="{202EB6F4-35E7-40FC-9DC8-D100B3341344}" type="presParOf" srcId="{0F911E95-73B7-4866-A8D9-91AC3444CC60}" destId="{85F07643-39BA-442D-AA96-CE8150BC8E35}" srcOrd="0" destOrd="0" presId="urn:microsoft.com/office/officeart/2018/5/layout/IconLeafLabelList"/>
    <dgm:cxn modelId="{7977B5EC-A143-435C-99BD-2E1C29CA3BD8}" type="presParOf" srcId="{0F911E95-73B7-4866-A8D9-91AC3444CC60}" destId="{D7071DA3-9DF3-44F3-91BC-1B157B696D45}" srcOrd="1" destOrd="0" presId="urn:microsoft.com/office/officeart/2018/5/layout/IconLeafLabelList"/>
    <dgm:cxn modelId="{1F2BE99E-13C5-4009-BEF8-51CCE33108A7}" type="presParOf" srcId="{0F911E95-73B7-4866-A8D9-91AC3444CC60}" destId="{C7C437B4-E165-40DD-A937-73DDF85C6473}" srcOrd="2" destOrd="0" presId="urn:microsoft.com/office/officeart/2018/5/layout/IconLeafLabelList"/>
    <dgm:cxn modelId="{2CCA380C-FD44-4934-972E-66C876F36AD9}" type="presParOf" srcId="{0F911E95-73B7-4866-A8D9-91AC3444CC60}" destId="{114FC8B5-2BDE-4F8A-AED2-B2C221876442}" srcOrd="3" destOrd="0" presId="urn:microsoft.com/office/officeart/2018/5/layout/IconLeafLabelList"/>
    <dgm:cxn modelId="{ACF5818A-AE28-4398-909F-6AEDD59B6D28}" type="presParOf" srcId="{FCF8012B-EB7A-464C-B8D9-19E42329FE36}" destId="{6BFBC277-CBCF-4E50-BD0C-D115E0D10135}" srcOrd="7" destOrd="0" presId="urn:microsoft.com/office/officeart/2018/5/layout/IconLeafLabelList"/>
    <dgm:cxn modelId="{5BC847F2-AF09-4DA8-8025-A3737C05930A}" type="presParOf" srcId="{FCF8012B-EB7A-464C-B8D9-19E42329FE36}" destId="{24703F72-EC02-473A-B057-FF67806B8386}" srcOrd="8" destOrd="0" presId="urn:microsoft.com/office/officeart/2018/5/layout/IconLeafLabelList"/>
    <dgm:cxn modelId="{94DA0D09-58E5-47CC-9DF1-1018D12561C3}" type="presParOf" srcId="{24703F72-EC02-473A-B057-FF67806B8386}" destId="{917E4EEE-F4B1-47A3-8845-BAE3FA8736FD}" srcOrd="0" destOrd="0" presId="urn:microsoft.com/office/officeart/2018/5/layout/IconLeafLabelList"/>
    <dgm:cxn modelId="{F34369D3-D659-4A80-B790-FBD06B2CA3A1}" type="presParOf" srcId="{24703F72-EC02-473A-B057-FF67806B8386}" destId="{5DCC0D43-A32E-4D3C-ABFA-87375245EF6D}" srcOrd="1" destOrd="0" presId="urn:microsoft.com/office/officeart/2018/5/layout/IconLeafLabelList"/>
    <dgm:cxn modelId="{023E1FC4-793F-49D8-B3E6-CD3E2E7CC826}" type="presParOf" srcId="{24703F72-EC02-473A-B057-FF67806B8386}" destId="{960E89E8-C115-4B2F-B3F2-7D7245B39F83}" srcOrd="2" destOrd="0" presId="urn:microsoft.com/office/officeart/2018/5/layout/IconLeafLabelList"/>
    <dgm:cxn modelId="{8518C3DA-74D0-4630-830E-6ED6586275A1}" type="presParOf" srcId="{24703F72-EC02-473A-B057-FF67806B8386}" destId="{D655ECA1-80E0-4BA0-AEE3-1825E4F54959}" srcOrd="3" destOrd="0" presId="urn:microsoft.com/office/officeart/2018/5/layout/IconLeaf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AA230B-9EE1-4C9D-8B47-259F1FD7138E}" type="doc">
      <dgm:prSet loTypeId="urn:microsoft.com/office/officeart/2017/3/layout/DropPinTimeline" loCatId="process" qsTypeId="urn:microsoft.com/office/officeart/2005/8/quickstyle/simple1" qsCatId="simple" csTypeId="urn:microsoft.com/office/officeart/2005/8/colors/colorful1" csCatId="colorful" phldr="1"/>
      <dgm:spPr/>
      <dgm:t>
        <a:bodyPr/>
        <a:lstStyle/>
        <a:p>
          <a:endParaRPr lang="en-US"/>
        </a:p>
      </dgm:t>
    </dgm:pt>
    <dgm:pt modelId="{9C7667CB-14C0-4A8F-8E67-74714F0900B1}">
      <dgm:prSet custT="1"/>
      <dgm:spPr/>
      <dgm:t>
        <a:bodyPr/>
        <a:lstStyle/>
        <a:p>
          <a:pPr>
            <a:defRPr b="1"/>
          </a:pPr>
          <a:r>
            <a:rPr lang="en-GB" sz="1400" b="1" kern="1200" dirty="0">
              <a:latin typeface="Roboto Light" panose="02000000000000000000" pitchFamily="2" charset="0"/>
              <a:ea typeface="Roboto Light" panose="02000000000000000000" pitchFamily="2" charset="0"/>
              <a:cs typeface="Roboto Light" panose="02000000000000000000" pitchFamily="2" charset="0"/>
            </a:rPr>
            <a:t>29 April 2025</a:t>
          </a:r>
        </a:p>
      </dgm:t>
    </dgm:pt>
    <dgm:pt modelId="{3AF6EEC2-4DDF-448D-A02B-3CD8A31EBBD5}" type="parTrans" cxnId="{77ADFA50-04DF-420F-874F-635A1CB8E635}">
      <dgm:prSet/>
      <dgm:spPr/>
      <dgm:t>
        <a:bodyPr/>
        <a:lstStyle/>
        <a:p>
          <a:endParaRPr lang="en-GB">
            <a:latin typeface="Roboto Light" panose="02000000000000000000" pitchFamily="2" charset="0"/>
            <a:ea typeface="Roboto Light" panose="02000000000000000000" pitchFamily="2" charset="0"/>
            <a:cs typeface="Roboto Light" panose="02000000000000000000" pitchFamily="2" charset="0"/>
          </a:endParaRPr>
        </a:p>
      </dgm:t>
    </dgm:pt>
    <dgm:pt modelId="{67561B6C-AA36-4B6F-BB5E-74159DBFDAB0}" type="sibTrans" cxnId="{77ADFA50-04DF-420F-874F-635A1CB8E635}">
      <dgm:prSet/>
      <dgm:spPr/>
      <dgm:t>
        <a:bodyPr/>
        <a:lstStyle/>
        <a:p>
          <a:endParaRPr lang="en-GB">
            <a:latin typeface="Roboto Light" panose="02000000000000000000" pitchFamily="2" charset="0"/>
            <a:ea typeface="Roboto Light" panose="02000000000000000000" pitchFamily="2" charset="0"/>
            <a:cs typeface="Roboto Light" panose="02000000000000000000" pitchFamily="2" charset="0"/>
          </a:endParaRPr>
        </a:p>
      </dgm:t>
    </dgm:pt>
    <dgm:pt modelId="{F08529C4-2C16-48A0-B649-C35E079E27C7}">
      <dgm:prSet custT="1"/>
      <dgm:spPr/>
      <dgm:t>
        <a:bodyPr/>
        <a:lstStyle/>
        <a:p>
          <a:pPr marL="0" lvl="0" indent="0" algn="l" defTabSz="666750">
            <a:lnSpc>
              <a:spcPct val="100000"/>
            </a:lnSpc>
            <a:spcBef>
              <a:spcPct val="0"/>
            </a:spcBef>
            <a:spcAft>
              <a:spcPts val="0"/>
            </a:spcAft>
            <a:buNone/>
          </a:pPr>
          <a:r>
            <a:rPr lang="en-GB" sz="1500" kern="1200" dirty="0">
              <a:solidFill>
                <a:srgbClr val="1F2834">
                  <a:hueOff val="0"/>
                  <a:satOff val="0"/>
                  <a:lumOff val="0"/>
                  <a:alphaOff val="0"/>
                </a:srgbClr>
              </a:solidFill>
              <a:latin typeface="Roboto Light" panose="02000000000000000000" pitchFamily="2" charset="0"/>
              <a:ea typeface="Roboto Light" panose="02000000000000000000" pitchFamily="2" charset="0"/>
              <a:cs typeface="Roboto Light" panose="02000000000000000000" pitchFamily="2" charset="0"/>
            </a:rPr>
            <a:t>UCAS search </a:t>
          </a:r>
        </a:p>
        <a:p>
          <a:pPr marL="0" lvl="0" indent="0" algn="l" defTabSz="666750">
            <a:lnSpc>
              <a:spcPct val="100000"/>
            </a:lnSpc>
            <a:spcBef>
              <a:spcPct val="0"/>
            </a:spcBef>
            <a:spcAft>
              <a:spcPts val="0"/>
            </a:spcAft>
            <a:buNone/>
          </a:pPr>
          <a:r>
            <a:rPr lang="en-GB" sz="1500" kern="1200" dirty="0">
              <a:solidFill>
                <a:srgbClr val="1F2834">
                  <a:hueOff val="0"/>
                  <a:satOff val="0"/>
                  <a:lumOff val="0"/>
                  <a:alphaOff val="0"/>
                </a:srgbClr>
              </a:solidFill>
              <a:latin typeface="Roboto Light" panose="02000000000000000000" pitchFamily="2" charset="0"/>
              <a:ea typeface="Roboto Light" panose="02000000000000000000" pitchFamily="2" charset="0"/>
              <a:cs typeface="Roboto Light" panose="02000000000000000000" pitchFamily="2" charset="0"/>
            </a:rPr>
            <a:t>displays courses</a:t>
          </a:r>
        </a:p>
      </dgm:t>
    </dgm:pt>
    <dgm:pt modelId="{F2E90A74-737E-45BF-9727-699E29EB5CA6}" type="parTrans" cxnId="{DEA53ACB-856E-4CA1-B28A-CE200CDA1D25}">
      <dgm:prSet/>
      <dgm:spPr/>
      <dgm:t>
        <a:bodyPr/>
        <a:lstStyle/>
        <a:p>
          <a:endParaRPr lang="en-GB">
            <a:latin typeface="Roboto Light" panose="02000000000000000000" pitchFamily="2" charset="0"/>
            <a:ea typeface="Roboto Light" panose="02000000000000000000" pitchFamily="2" charset="0"/>
            <a:cs typeface="Roboto Light" panose="02000000000000000000" pitchFamily="2" charset="0"/>
          </a:endParaRPr>
        </a:p>
      </dgm:t>
    </dgm:pt>
    <dgm:pt modelId="{9F48819B-ACEB-4E02-A8C8-5F7BC98979F4}" type="sibTrans" cxnId="{DEA53ACB-856E-4CA1-B28A-CE200CDA1D25}">
      <dgm:prSet/>
      <dgm:spPr/>
      <dgm:t>
        <a:bodyPr/>
        <a:lstStyle/>
        <a:p>
          <a:endParaRPr lang="en-GB">
            <a:latin typeface="Roboto Light" panose="02000000000000000000" pitchFamily="2" charset="0"/>
            <a:ea typeface="Roboto Light" panose="02000000000000000000" pitchFamily="2" charset="0"/>
            <a:cs typeface="Roboto Light" panose="02000000000000000000" pitchFamily="2" charset="0"/>
          </a:endParaRPr>
        </a:p>
      </dgm:t>
    </dgm:pt>
    <dgm:pt modelId="{2B297445-5E87-4F78-B582-30CB9B792A0F}">
      <dgm:prSet custT="1"/>
      <dgm:spPr/>
      <dgm:t>
        <a:bodyPr/>
        <a:lstStyle/>
        <a:p>
          <a:pPr>
            <a:defRPr b="1"/>
          </a:pPr>
          <a:r>
            <a:rPr lang="en-US" sz="1400" b="1" kern="1200">
              <a:latin typeface="Roboto Light" panose="02000000000000000000" pitchFamily="2" charset="0"/>
              <a:ea typeface="Roboto Light" panose="02000000000000000000" pitchFamily="2" charset="0"/>
              <a:cs typeface="Roboto Light" panose="02000000000000000000" pitchFamily="2" charset="0"/>
            </a:rPr>
            <a:t>2 September 2025</a:t>
          </a:r>
          <a:endParaRPr lang="en-US" sz="1400" b="1" kern="1200" dirty="0">
            <a:latin typeface="Roboto Light" panose="02000000000000000000" pitchFamily="2" charset="0"/>
            <a:ea typeface="Roboto Light" panose="02000000000000000000" pitchFamily="2" charset="0"/>
            <a:cs typeface="Roboto Light" panose="02000000000000000000" pitchFamily="2" charset="0"/>
          </a:endParaRPr>
        </a:p>
      </dgm:t>
    </dgm:pt>
    <dgm:pt modelId="{C2FAC84A-0DB2-41AC-ADB8-935E4E9260E2}" type="parTrans" cxnId="{44FC3834-DAE6-4D5D-BFC6-7892FDED65B6}">
      <dgm:prSet/>
      <dgm:spPr/>
      <dgm:t>
        <a:bodyPr/>
        <a:lstStyle/>
        <a:p>
          <a:endParaRPr lang="en-GB">
            <a:latin typeface="Roboto Light" panose="02000000000000000000" pitchFamily="2" charset="0"/>
            <a:ea typeface="Roboto Light" panose="02000000000000000000" pitchFamily="2" charset="0"/>
            <a:cs typeface="Roboto Light" panose="02000000000000000000" pitchFamily="2" charset="0"/>
          </a:endParaRPr>
        </a:p>
      </dgm:t>
    </dgm:pt>
    <dgm:pt modelId="{1454B22E-E71E-47F9-95F1-43CC40C68EDA}" type="sibTrans" cxnId="{44FC3834-DAE6-4D5D-BFC6-7892FDED65B6}">
      <dgm:prSet/>
      <dgm:spPr/>
      <dgm:t>
        <a:bodyPr/>
        <a:lstStyle/>
        <a:p>
          <a:endParaRPr lang="en-GB">
            <a:latin typeface="Roboto Light" panose="02000000000000000000" pitchFamily="2" charset="0"/>
            <a:ea typeface="Roboto Light" panose="02000000000000000000" pitchFamily="2" charset="0"/>
            <a:cs typeface="Roboto Light" panose="02000000000000000000" pitchFamily="2" charset="0"/>
          </a:endParaRPr>
        </a:p>
      </dgm:t>
    </dgm:pt>
    <dgm:pt modelId="{CCD3D035-EB76-4F6D-9BB7-D8D770D9485C}">
      <dgm:prSet/>
      <dgm:spPr/>
      <dgm:t>
        <a:bodyPr/>
        <a:lstStyle/>
        <a:p>
          <a:r>
            <a:rPr lang="en-GB" dirty="0">
              <a:latin typeface="Roboto Light" panose="02000000000000000000" pitchFamily="2" charset="0"/>
              <a:ea typeface="Roboto Light" panose="02000000000000000000" pitchFamily="2" charset="0"/>
              <a:cs typeface="Roboto Light" panose="02000000000000000000" pitchFamily="2" charset="0"/>
            </a:rPr>
            <a:t>First day we can receive a completed application</a:t>
          </a:r>
          <a:endParaRPr lang="en-US" dirty="0">
            <a:latin typeface="Roboto Light" panose="02000000000000000000" pitchFamily="2" charset="0"/>
            <a:ea typeface="Roboto Light" panose="02000000000000000000" pitchFamily="2" charset="0"/>
            <a:cs typeface="Roboto Light" panose="02000000000000000000" pitchFamily="2" charset="0"/>
          </a:endParaRPr>
        </a:p>
      </dgm:t>
    </dgm:pt>
    <dgm:pt modelId="{2E2EB29F-D2EE-4F83-A879-EBAF6CBB8C9D}" type="parTrans" cxnId="{2F2713F7-FEAB-43C6-BEAD-9183A219E180}">
      <dgm:prSet/>
      <dgm:spPr/>
      <dgm:t>
        <a:bodyPr/>
        <a:lstStyle/>
        <a:p>
          <a:endParaRPr lang="en-GB">
            <a:latin typeface="Roboto Light" panose="02000000000000000000" pitchFamily="2" charset="0"/>
            <a:ea typeface="Roboto Light" panose="02000000000000000000" pitchFamily="2" charset="0"/>
            <a:cs typeface="Roboto Light" panose="02000000000000000000" pitchFamily="2" charset="0"/>
          </a:endParaRPr>
        </a:p>
      </dgm:t>
    </dgm:pt>
    <dgm:pt modelId="{3DE1FFCB-E06A-4DAB-A307-8B8337C94C43}" type="sibTrans" cxnId="{2F2713F7-FEAB-43C6-BEAD-9183A219E180}">
      <dgm:prSet/>
      <dgm:spPr/>
      <dgm:t>
        <a:bodyPr/>
        <a:lstStyle/>
        <a:p>
          <a:endParaRPr lang="en-GB">
            <a:latin typeface="Roboto Light" panose="02000000000000000000" pitchFamily="2" charset="0"/>
            <a:ea typeface="Roboto Light" panose="02000000000000000000" pitchFamily="2" charset="0"/>
            <a:cs typeface="Roboto Light" panose="02000000000000000000" pitchFamily="2" charset="0"/>
          </a:endParaRPr>
        </a:p>
      </dgm:t>
    </dgm:pt>
    <dgm:pt modelId="{9E427F55-8E92-4EE5-B3D8-B2855740D2F2}">
      <dgm:prSet custT="1"/>
      <dgm:spPr/>
      <dgm:t>
        <a:bodyPr/>
        <a:lstStyle/>
        <a:p>
          <a:pPr>
            <a:defRPr b="1"/>
          </a:pPr>
          <a:r>
            <a:rPr lang="en-US" sz="1400" b="1" kern="1200">
              <a:latin typeface="Roboto Light" panose="02000000000000000000" pitchFamily="2" charset="0"/>
              <a:ea typeface="Roboto Light" panose="02000000000000000000" pitchFamily="2" charset="0"/>
              <a:cs typeface="Roboto Light" panose="02000000000000000000" pitchFamily="2" charset="0"/>
            </a:rPr>
            <a:t>15 October 2025*</a:t>
          </a:r>
          <a:endParaRPr lang="en-US" sz="1400" b="1" kern="1200" dirty="0">
            <a:latin typeface="Roboto Light" panose="02000000000000000000" pitchFamily="2" charset="0"/>
            <a:ea typeface="Roboto Light" panose="02000000000000000000" pitchFamily="2" charset="0"/>
            <a:cs typeface="Roboto Light" panose="02000000000000000000" pitchFamily="2" charset="0"/>
          </a:endParaRPr>
        </a:p>
      </dgm:t>
    </dgm:pt>
    <dgm:pt modelId="{BD273964-D76C-4268-BFCD-64B078847CFE}" type="parTrans" cxnId="{CCCF36FC-7D98-4233-AE60-0BD7D7EAE042}">
      <dgm:prSet/>
      <dgm:spPr/>
      <dgm:t>
        <a:bodyPr/>
        <a:lstStyle/>
        <a:p>
          <a:endParaRPr lang="en-GB">
            <a:latin typeface="Roboto Light" panose="02000000000000000000" pitchFamily="2" charset="0"/>
            <a:ea typeface="Roboto Light" panose="02000000000000000000" pitchFamily="2" charset="0"/>
            <a:cs typeface="Roboto Light" panose="02000000000000000000" pitchFamily="2" charset="0"/>
          </a:endParaRPr>
        </a:p>
      </dgm:t>
    </dgm:pt>
    <dgm:pt modelId="{87D122BB-0FF1-479D-AA22-017848350167}" type="sibTrans" cxnId="{CCCF36FC-7D98-4233-AE60-0BD7D7EAE042}">
      <dgm:prSet/>
      <dgm:spPr/>
      <dgm:t>
        <a:bodyPr/>
        <a:lstStyle/>
        <a:p>
          <a:endParaRPr lang="en-GB">
            <a:latin typeface="Roboto Light" panose="02000000000000000000" pitchFamily="2" charset="0"/>
            <a:ea typeface="Roboto Light" panose="02000000000000000000" pitchFamily="2" charset="0"/>
            <a:cs typeface="Roboto Light" panose="02000000000000000000" pitchFamily="2" charset="0"/>
          </a:endParaRPr>
        </a:p>
      </dgm:t>
    </dgm:pt>
    <dgm:pt modelId="{138E19EE-1435-4423-8882-BCE0DE7BC564}">
      <dgm:prSet/>
      <dgm:spPr/>
      <dgm:t>
        <a:bodyPr/>
        <a:lstStyle/>
        <a:p>
          <a:r>
            <a:rPr lang="en-US" dirty="0">
              <a:latin typeface="Roboto Light" panose="02000000000000000000" pitchFamily="2" charset="0"/>
              <a:ea typeface="Roboto Light" panose="02000000000000000000" pitchFamily="2" charset="0"/>
              <a:cs typeface="Roboto Light" panose="02000000000000000000" pitchFamily="2" charset="0"/>
            </a:rPr>
            <a:t>Deadline for courses in medicine, veterinary, dentistry, and courses at Oxford or Cambridge</a:t>
          </a:r>
        </a:p>
      </dgm:t>
    </dgm:pt>
    <dgm:pt modelId="{8C611824-AEB4-43E9-8D35-B5C885D8F543}" type="parTrans" cxnId="{BAC5C354-02AE-4264-9EDC-2027F5340B40}">
      <dgm:prSet/>
      <dgm:spPr/>
      <dgm:t>
        <a:bodyPr/>
        <a:lstStyle/>
        <a:p>
          <a:endParaRPr lang="en-GB">
            <a:latin typeface="Roboto Light" panose="02000000000000000000" pitchFamily="2" charset="0"/>
            <a:ea typeface="Roboto Light" panose="02000000000000000000" pitchFamily="2" charset="0"/>
            <a:cs typeface="Roboto Light" panose="02000000000000000000" pitchFamily="2" charset="0"/>
          </a:endParaRPr>
        </a:p>
      </dgm:t>
    </dgm:pt>
    <dgm:pt modelId="{76C860B7-5036-4D2C-B9D3-BC1FF3E6EE5C}" type="sibTrans" cxnId="{BAC5C354-02AE-4264-9EDC-2027F5340B40}">
      <dgm:prSet/>
      <dgm:spPr/>
      <dgm:t>
        <a:bodyPr/>
        <a:lstStyle/>
        <a:p>
          <a:endParaRPr lang="en-GB">
            <a:latin typeface="Roboto Light" panose="02000000000000000000" pitchFamily="2" charset="0"/>
            <a:ea typeface="Roboto Light" panose="02000000000000000000" pitchFamily="2" charset="0"/>
            <a:cs typeface="Roboto Light" panose="02000000000000000000" pitchFamily="2" charset="0"/>
          </a:endParaRPr>
        </a:p>
      </dgm:t>
    </dgm:pt>
    <dgm:pt modelId="{9BC9A4D4-C58F-4EF9-B508-43A456F22ED9}">
      <dgm:prSet custT="1"/>
      <dgm:spPr/>
      <dgm:t>
        <a:bodyPr/>
        <a:lstStyle/>
        <a:p>
          <a:pPr>
            <a:defRPr b="1"/>
          </a:pPr>
          <a:r>
            <a:rPr lang="en-US" sz="1400" dirty="0">
              <a:latin typeface="Roboto Light" panose="02000000000000000000" pitchFamily="2" charset="0"/>
              <a:ea typeface="Roboto Light" panose="02000000000000000000" pitchFamily="2" charset="0"/>
              <a:cs typeface="Roboto Light" panose="02000000000000000000" pitchFamily="2" charset="0"/>
            </a:rPr>
            <a:t>14 January 2026*</a:t>
          </a:r>
        </a:p>
      </dgm:t>
    </dgm:pt>
    <dgm:pt modelId="{055A3F73-8BFE-43F7-9BF6-163F5F442FD2}" type="parTrans" cxnId="{7351CC8A-E01F-469B-B430-88CD3FFCAA21}">
      <dgm:prSet/>
      <dgm:spPr/>
      <dgm:t>
        <a:bodyPr/>
        <a:lstStyle/>
        <a:p>
          <a:endParaRPr lang="en-GB">
            <a:latin typeface="Roboto Light" panose="02000000000000000000" pitchFamily="2" charset="0"/>
            <a:ea typeface="Roboto Light" panose="02000000000000000000" pitchFamily="2" charset="0"/>
            <a:cs typeface="Roboto Light" panose="02000000000000000000" pitchFamily="2" charset="0"/>
          </a:endParaRPr>
        </a:p>
      </dgm:t>
    </dgm:pt>
    <dgm:pt modelId="{12C6EBC7-E014-497C-9A09-3CB4C271D93F}" type="sibTrans" cxnId="{7351CC8A-E01F-469B-B430-88CD3FFCAA21}">
      <dgm:prSet/>
      <dgm:spPr/>
      <dgm:t>
        <a:bodyPr/>
        <a:lstStyle/>
        <a:p>
          <a:endParaRPr lang="en-GB">
            <a:latin typeface="Roboto Light" panose="02000000000000000000" pitchFamily="2" charset="0"/>
            <a:ea typeface="Roboto Light" panose="02000000000000000000" pitchFamily="2" charset="0"/>
            <a:cs typeface="Roboto Light" panose="02000000000000000000" pitchFamily="2" charset="0"/>
          </a:endParaRPr>
        </a:p>
      </dgm:t>
    </dgm:pt>
    <dgm:pt modelId="{B675936A-3FA4-4E56-92A1-8E1FC6361235}">
      <dgm:prSet/>
      <dgm:spPr/>
      <dgm:t>
        <a:bodyPr/>
        <a:lstStyle/>
        <a:p>
          <a:r>
            <a:rPr lang="en-US" dirty="0">
              <a:latin typeface="Roboto Light" panose="02000000000000000000" pitchFamily="2" charset="0"/>
              <a:ea typeface="Roboto Light" panose="02000000000000000000" pitchFamily="2" charset="0"/>
              <a:cs typeface="Roboto Light" panose="02000000000000000000" pitchFamily="2" charset="0"/>
            </a:rPr>
            <a:t>UCAS equal consideration date</a:t>
          </a:r>
        </a:p>
      </dgm:t>
    </dgm:pt>
    <dgm:pt modelId="{BC77E3FC-7096-4407-A605-21AE7B05B7A0}" type="parTrans" cxnId="{15D4DB14-FD60-4115-BFB0-34EB7A4DE74D}">
      <dgm:prSet/>
      <dgm:spPr/>
      <dgm:t>
        <a:bodyPr/>
        <a:lstStyle/>
        <a:p>
          <a:endParaRPr lang="en-GB">
            <a:latin typeface="Roboto Light" panose="02000000000000000000" pitchFamily="2" charset="0"/>
            <a:ea typeface="Roboto Light" panose="02000000000000000000" pitchFamily="2" charset="0"/>
            <a:cs typeface="Roboto Light" panose="02000000000000000000" pitchFamily="2" charset="0"/>
          </a:endParaRPr>
        </a:p>
      </dgm:t>
    </dgm:pt>
    <dgm:pt modelId="{632421B7-D187-4E77-96DB-E8875ECFA74C}" type="sibTrans" cxnId="{15D4DB14-FD60-4115-BFB0-34EB7A4DE74D}">
      <dgm:prSet/>
      <dgm:spPr/>
      <dgm:t>
        <a:bodyPr/>
        <a:lstStyle/>
        <a:p>
          <a:endParaRPr lang="en-GB">
            <a:latin typeface="Roboto Light" panose="02000000000000000000" pitchFamily="2" charset="0"/>
            <a:ea typeface="Roboto Light" panose="02000000000000000000" pitchFamily="2" charset="0"/>
            <a:cs typeface="Roboto Light" panose="02000000000000000000" pitchFamily="2" charset="0"/>
          </a:endParaRPr>
        </a:p>
      </dgm:t>
    </dgm:pt>
    <dgm:pt modelId="{1A10DD1A-A753-4F92-B4F0-DE3E37373CE9}">
      <dgm:prSet custT="1"/>
      <dgm:spPr/>
      <dgm:t>
        <a:bodyPr/>
        <a:lstStyle/>
        <a:p>
          <a:pPr>
            <a:defRPr b="1"/>
          </a:pPr>
          <a:r>
            <a:rPr lang="en-US" sz="1400" b="1" kern="1200">
              <a:latin typeface="Roboto Light" panose="02000000000000000000" pitchFamily="2" charset="0"/>
              <a:ea typeface="Roboto Light" panose="02000000000000000000" pitchFamily="2" charset="0"/>
              <a:cs typeface="Roboto Light" panose="02000000000000000000" pitchFamily="2" charset="0"/>
            </a:rPr>
            <a:t>26 February 2026</a:t>
          </a:r>
          <a:endParaRPr lang="en-US" sz="1400" b="1" kern="1200" dirty="0">
            <a:latin typeface="Roboto Light" panose="02000000000000000000" pitchFamily="2" charset="0"/>
            <a:ea typeface="Roboto Light" panose="02000000000000000000" pitchFamily="2" charset="0"/>
            <a:cs typeface="Roboto Light" panose="02000000000000000000" pitchFamily="2" charset="0"/>
          </a:endParaRPr>
        </a:p>
      </dgm:t>
    </dgm:pt>
    <dgm:pt modelId="{E026FEE9-1072-4363-BC3E-E520DBAE5D0C}" type="parTrans" cxnId="{3434CC29-4FEF-417E-9FAE-09BC043DC55B}">
      <dgm:prSet/>
      <dgm:spPr/>
      <dgm:t>
        <a:bodyPr/>
        <a:lstStyle/>
        <a:p>
          <a:endParaRPr lang="en-GB">
            <a:latin typeface="Roboto Light" panose="02000000000000000000" pitchFamily="2" charset="0"/>
            <a:ea typeface="Roboto Light" panose="02000000000000000000" pitchFamily="2" charset="0"/>
            <a:cs typeface="Roboto Light" panose="02000000000000000000" pitchFamily="2" charset="0"/>
          </a:endParaRPr>
        </a:p>
      </dgm:t>
    </dgm:pt>
    <dgm:pt modelId="{833C4916-616A-4EFB-9F29-C2706959AD77}" type="sibTrans" cxnId="{3434CC29-4FEF-417E-9FAE-09BC043DC55B}">
      <dgm:prSet/>
      <dgm:spPr/>
      <dgm:t>
        <a:bodyPr/>
        <a:lstStyle/>
        <a:p>
          <a:endParaRPr lang="en-GB">
            <a:latin typeface="Roboto Light" panose="02000000000000000000" pitchFamily="2" charset="0"/>
            <a:ea typeface="Roboto Light" panose="02000000000000000000" pitchFamily="2" charset="0"/>
            <a:cs typeface="Roboto Light" panose="02000000000000000000" pitchFamily="2" charset="0"/>
          </a:endParaRPr>
        </a:p>
      </dgm:t>
    </dgm:pt>
    <dgm:pt modelId="{506C83D4-90B4-40B6-8337-C81D68FE5EB8}">
      <dgm:prSet/>
      <dgm:spPr/>
      <dgm:t>
        <a:bodyPr/>
        <a:lstStyle/>
        <a:p>
          <a:r>
            <a:rPr lang="en-US" dirty="0">
              <a:latin typeface="Roboto Light" panose="02000000000000000000" pitchFamily="2" charset="0"/>
              <a:ea typeface="Roboto Light" panose="02000000000000000000" pitchFamily="2" charset="0"/>
              <a:cs typeface="Roboto Light" panose="02000000000000000000" pitchFamily="2" charset="0"/>
            </a:rPr>
            <a:t>UCAS Extra opens</a:t>
          </a:r>
        </a:p>
      </dgm:t>
    </dgm:pt>
    <dgm:pt modelId="{DFC20846-3A7D-4317-B490-9B662A47A3BF}" type="parTrans" cxnId="{67096967-92A0-40BC-9186-117F3CEA777D}">
      <dgm:prSet/>
      <dgm:spPr/>
      <dgm:t>
        <a:bodyPr/>
        <a:lstStyle/>
        <a:p>
          <a:endParaRPr lang="en-GB">
            <a:latin typeface="Roboto Light" panose="02000000000000000000" pitchFamily="2" charset="0"/>
            <a:ea typeface="Roboto Light" panose="02000000000000000000" pitchFamily="2" charset="0"/>
            <a:cs typeface="Roboto Light" panose="02000000000000000000" pitchFamily="2" charset="0"/>
          </a:endParaRPr>
        </a:p>
      </dgm:t>
    </dgm:pt>
    <dgm:pt modelId="{91577DF4-E526-407B-AAC7-8ACD49FE14C6}" type="sibTrans" cxnId="{67096967-92A0-40BC-9186-117F3CEA777D}">
      <dgm:prSet/>
      <dgm:spPr/>
      <dgm:t>
        <a:bodyPr/>
        <a:lstStyle/>
        <a:p>
          <a:endParaRPr lang="en-GB">
            <a:latin typeface="Roboto Light" panose="02000000000000000000" pitchFamily="2" charset="0"/>
            <a:ea typeface="Roboto Light" panose="02000000000000000000" pitchFamily="2" charset="0"/>
            <a:cs typeface="Roboto Light" panose="02000000000000000000" pitchFamily="2" charset="0"/>
          </a:endParaRPr>
        </a:p>
      </dgm:t>
    </dgm:pt>
    <dgm:pt modelId="{E61E14D3-5723-4FD2-BCEA-4D5A336CC2F8}">
      <dgm:prSet custT="1"/>
      <dgm:spPr/>
      <dgm:t>
        <a:bodyPr/>
        <a:lstStyle/>
        <a:p>
          <a:pPr>
            <a:defRPr b="1"/>
          </a:pPr>
          <a:r>
            <a:rPr lang="en-US" sz="1400" b="1" kern="1200">
              <a:latin typeface="Roboto Light" panose="02000000000000000000" pitchFamily="2" charset="0"/>
              <a:ea typeface="Roboto Light" panose="02000000000000000000" pitchFamily="2" charset="0"/>
              <a:cs typeface="Roboto Light" panose="02000000000000000000" pitchFamily="2" charset="0"/>
            </a:rPr>
            <a:t>30 June 2026*</a:t>
          </a:r>
          <a:endParaRPr lang="en-US" sz="1400" b="1" kern="1200" dirty="0">
            <a:latin typeface="Roboto Light" panose="02000000000000000000" pitchFamily="2" charset="0"/>
            <a:ea typeface="Roboto Light" panose="02000000000000000000" pitchFamily="2" charset="0"/>
            <a:cs typeface="Roboto Light" panose="02000000000000000000" pitchFamily="2" charset="0"/>
          </a:endParaRPr>
        </a:p>
      </dgm:t>
    </dgm:pt>
    <dgm:pt modelId="{2A0273A2-94C0-4C29-B993-687ED0E8C620}" type="parTrans" cxnId="{1FC803F5-D68B-4AB3-B893-D8626B9C2B74}">
      <dgm:prSet/>
      <dgm:spPr/>
      <dgm:t>
        <a:bodyPr/>
        <a:lstStyle/>
        <a:p>
          <a:endParaRPr lang="en-GB">
            <a:latin typeface="Roboto Light" panose="02000000000000000000" pitchFamily="2" charset="0"/>
            <a:ea typeface="Roboto Light" panose="02000000000000000000" pitchFamily="2" charset="0"/>
            <a:cs typeface="Roboto Light" panose="02000000000000000000" pitchFamily="2" charset="0"/>
          </a:endParaRPr>
        </a:p>
      </dgm:t>
    </dgm:pt>
    <dgm:pt modelId="{B9937D21-99D4-4355-9366-EAA4A3A63CA8}" type="sibTrans" cxnId="{1FC803F5-D68B-4AB3-B893-D8626B9C2B74}">
      <dgm:prSet/>
      <dgm:spPr/>
      <dgm:t>
        <a:bodyPr/>
        <a:lstStyle/>
        <a:p>
          <a:endParaRPr lang="en-GB">
            <a:latin typeface="Roboto Light" panose="02000000000000000000" pitchFamily="2" charset="0"/>
            <a:ea typeface="Roboto Light" panose="02000000000000000000" pitchFamily="2" charset="0"/>
            <a:cs typeface="Roboto Light" panose="02000000000000000000" pitchFamily="2" charset="0"/>
          </a:endParaRPr>
        </a:p>
      </dgm:t>
    </dgm:pt>
    <dgm:pt modelId="{5976AAFC-08C5-4922-842C-3433B8CA6A74}">
      <dgm:prSet/>
      <dgm:spPr/>
      <dgm:t>
        <a:bodyPr/>
        <a:lstStyle/>
        <a:p>
          <a:r>
            <a:rPr lang="en-US" dirty="0">
              <a:latin typeface="Roboto Light" panose="02000000000000000000" pitchFamily="2" charset="0"/>
              <a:ea typeface="Roboto Light" panose="02000000000000000000" pitchFamily="2" charset="0"/>
              <a:cs typeface="Roboto Light" panose="02000000000000000000" pitchFamily="2" charset="0"/>
            </a:rPr>
            <a:t>Last date to send an application</a:t>
          </a:r>
        </a:p>
      </dgm:t>
    </dgm:pt>
    <dgm:pt modelId="{6787FAB8-C18B-4821-B84E-99E54A6C2ED7}" type="parTrans" cxnId="{F68E6F28-D415-46A8-81F3-1CDC1CCBF73E}">
      <dgm:prSet/>
      <dgm:spPr/>
      <dgm:t>
        <a:bodyPr/>
        <a:lstStyle/>
        <a:p>
          <a:endParaRPr lang="en-GB">
            <a:latin typeface="Roboto Light" panose="02000000000000000000" pitchFamily="2" charset="0"/>
            <a:ea typeface="Roboto Light" panose="02000000000000000000" pitchFamily="2" charset="0"/>
            <a:cs typeface="Roboto Light" panose="02000000000000000000" pitchFamily="2" charset="0"/>
          </a:endParaRPr>
        </a:p>
      </dgm:t>
    </dgm:pt>
    <dgm:pt modelId="{3B05804F-F0C3-4349-8452-36B2513B6FC8}" type="sibTrans" cxnId="{F68E6F28-D415-46A8-81F3-1CDC1CCBF73E}">
      <dgm:prSet/>
      <dgm:spPr/>
      <dgm:t>
        <a:bodyPr/>
        <a:lstStyle/>
        <a:p>
          <a:endParaRPr lang="en-GB">
            <a:latin typeface="Roboto Light" panose="02000000000000000000" pitchFamily="2" charset="0"/>
            <a:ea typeface="Roboto Light" panose="02000000000000000000" pitchFamily="2" charset="0"/>
            <a:cs typeface="Roboto Light" panose="02000000000000000000" pitchFamily="2" charset="0"/>
          </a:endParaRPr>
        </a:p>
      </dgm:t>
    </dgm:pt>
    <dgm:pt modelId="{7305A1CE-BBCE-486D-BFDD-E446E903F421}">
      <dgm:prSet custT="1"/>
      <dgm:spPr/>
      <dgm:t>
        <a:bodyPr/>
        <a:lstStyle/>
        <a:p>
          <a:pPr>
            <a:defRPr b="1"/>
          </a:pPr>
          <a:r>
            <a:rPr lang="en-GB" sz="1400" b="1" kern="1200">
              <a:latin typeface="Roboto Light" panose="02000000000000000000" pitchFamily="2" charset="0"/>
              <a:ea typeface="Roboto Light" panose="02000000000000000000" pitchFamily="2" charset="0"/>
              <a:cs typeface="Roboto Light" panose="02000000000000000000" pitchFamily="2" charset="0"/>
            </a:rPr>
            <a:t>5 July 2026</a:t>
          </a:r>
          <a:endParaRPr lang="en-US" sz="1400" b="1" kern="1200" dirty="0">
            <a:latin typeface="Roboto Light" panose="02000000000000000000" pitchFamily="2" charset="0"/>
            <a:ea typeface="Roboto Light" panose="02000000000000000000" pitchFamily="2" charset="0"/>
            <a:cs typeface="Roboto Light" panose="02000000000000000000" pitchFamily="2" charset="0"/>
          </a:endParaRPr>
        </a:p>
      </dgm:t>
    </dgm:pt>
    <dgm:pt modelId="{C0E78865-CE0C-46FB-805C-55B344B88C64}" type="parTrans" cxnId="{FF9611E7-E65A-41F4-836C-30D4F95332E1}">
      <dgm:prSet/>
      <dgm:spPr/>
      <dgm:t>
        <a:bodyPr/>
        <a:lstStyle/>
        <a:p>
          <a:endParaRPr lang="en-GB">
            <a:latin typeface="Roboto Light" panose="02000000000000000000" pitchFamily="2" charset="0"/>
            <a:ea typeface="Roboto Light" panose="02000000000000000000" pitchFamily="2" charset="0"/>
            <a:cs typeface="Roboto Light" panose="02000000000000000000" pitchFamily="2" charset="0"/>
          </a:endParaRPr>
        </a:p>
      </dgm:t>
    </dgm:pt>
    <dgm:pt modelId="{87A8177B-E14D-4296-839B-BC5D2A7A1B9E}" type="sibTrans" cxnId="{FF9611E7-E65A-41F4-836C-30D4F95332E1}">
      <dgm:prSet/>
      <dgm:spPr/>
      <dgm:t>
        <a:bodyPr/>
        <a:lstStyle/>
        <a:p>
          <a:endParaRPr lang="en-GB">
            <a:latin typeface="Roboto Light" panose="02000000000000000000" pitchFamily="2" charset="0"/>
            <a:ea typeface="Roboto Light" panose="02000000000000000000" pitchFamily="2" charset="0"/>
            <a:cs typeface="Roboto Light" panose="02000000000000000000" pitchFamily="2" charset="0"/>
          </a:endParaRPr>
        </a:p>
      </dgm:t>
    </dgm:pt>
    <dgm:pt modelId="{034697DA-E727-4A2D-AD29-C015436AB5DB}">
      <dgm:prSet/>
      <dgm:spPr/>
      <dgm:t>
        <a:bodyPr/>
        <a:lstStyle/>
        <a:p>
          <a:r>
            <a:rPr lang="en-GB" dirty="0">
              <a:latin typeface="Roboto Light" panose="02000000000000000000" pitchFamily="2" charset="0"/>
              <a:ea typeface="Roboto Light" panose="02000000000000000000" pitchFamily="2" charset="0"/>
              <a:cs typeface="Roboto Light" panose="02000000000000000000" pitchFamily="2" charset="0"/>
            </a:rPr>
            <a:t>Clearing opens</a:t>
          </a:r>
          <a:endParaRPr lang="en-US" dirty="0">
            <a:latin typeface="Roboto Light" panose="02000000000000000000" pitchFamily="2" charset="0"/>
            <a:ea typeface="Roboto Light" panose="02000000000000000000" pitchFamily="2" charset="0"/>
            <a:cs typeface="Roboto Light" panose="02000000000000000000" pitchFamily="2" charset="0"/>
          </a:endParaRPr>
        </a:p>
      </dgm:t>
    </dgm:pt>
    <dgm:pt modelId="{301B719A-F8D3-476D-9AC3-C3C97E974FBF}" type="parTrans" cxnId="{2E08D981-E0C6-46B0-94E8-6DC0690D804A}">
      <dgm:prSet/>
      <dgm:spPr/>
      <dgm:t>
        <a:bodyPr/>
        <a:lstStyle/>
        <a:p>
          <a:endParaRPr lang="en-GB">
            <a:latin typeface="Roboto Light" panose="02000000000000000000" pitchFamily="2" charset="0"/>
            <a:ea typeface="Roboto Light" panose="02000000000000000000" pitchFamily="2" charset="0"/>
            <a:cs typeface="Roboto Light" panose="02000000000000000000" pitchFamily="2" charset="0"/>
          </a:endParaRPr>
        </a:p>
      </dgm:t>
    </dgm:pt>
    <dgm:pt modelId="{CBF19018-3679-4375-AFCE-D9764EB8B919}" type="sibTrans" cxnId="{2E08D981-E0C6-46B0-94E8-6DC0690D804A}">
      <dgm:prSet/>
      <dgm:spPr/>
      <dgm:t>
        <a:bodyPr/>
        <a:lstStyle/>
        <a:p>
          <a:endParaRPr lang="en-GB">
            <a:latin typeface="Roboto Light" panose="02000000000000000000" pitchFamily="2" charset="0"/>
            <a:ea typeface="Roboto Light" panose="02000000000000000000" pitchFamily="2" charset="0"/>
            <a:cs typeface="Roboto Light" panose="02000000000000000000" pitchFamily="2" charset="0"/>
          </a:endParaRPr>
        </a:p>
      </dgm:t>
    </dgm:pt>
    <dgm:pt modelId="{008B170F-96EC-484F-AB8E-D3455C6685CF}">
      <dgm:prSet custT="1"/>
      <dgm:spPr/>
      <dgm:t>
        <a:bodyPr/>
        <a:lstStyle/>
        <a:p>
          <a:pPr>
            <a:defRPr b="1"/>
          </a:pPr>
          <a:r>
            <a:rPr lang="en-GB" sz="1400" b="1" kern="1200">
              <a:latin typeface="Roboto Light" panose="02000000000000000000" pitchFamily="2" charset="0"/>
              <a:ea typeface="Roboto Light" panose="02000000000000000000" pitchFamily="2" charset="0"/>
              <a:cs typeface="Roboto Light" panose="02000000000000000000" pitchFamily="2" charset="0"/>
            </a:rPr>
            <a:t>13 May 2025 </a:t>
          </a:r>
          <a:endParaRPr lang="en-GB" sz="1400" b="1" kern="1200" dirty="0">
            <a:latin typeface="Roboto Light" panose="02000000000000000000" pitchFamily="2" charset="0"/>
            <a:ea typeface="Roboto Light" panose="02000000000000000000" pitchFamily="2" charset="0"/>
            <a:cs typeface="Roboto Light" panose="02000000000000000000" pitchFamily="2" charset="0"/>
          </a:endParaRPr>
        </a:p>
      </dgm:t>
    </dgm:pt>
    <dgm:pt modelId="{31DBDC52-2EFC-4B86-939C-B5A31114EB04}" type="parTrans" cxnId="{D6C41449-47BC-40BD-9AD1-9251968D6CF7}">
      <dgm:prSet/>
      <dgm:spPr/>
      <dgm:t>
        <a:bodyPr/>
        <a:lstStyle/>
        <a:p>
          <a:endParaRPr lang="en-GB">
            <a:latin typeface="Roboto Light" panose="02000000000000000000" pitchFamily="2" charset="0"/>
            <a:ea typeface="Roboto Light" panose="02000000000000000000" pitchFamily="2" charset="0"/>
            <a:cs typeface="Roboto Light" panose="02000000000000000000" pitchFamily="2" charset="0"/>
          </a:endParaRPr>
        </a:p>
      </dgm:t>
    </dgm:pt>
    <dgm:pt modelId="{78959F3E-1872-45CF-ADE8-27B62BD92575}" type="sibTrans" cxnId="{D6C41449-47BC-40BD-9AD1-9251968D6CF7}">
      <dgm:prSet/>
      <dgm:spPr/>
      <dgm:t>
        <a:bodyPr/>
        <a:lstStyle/>
        <a:p>
          <a:endParaRPr lang="en-GB">
            <a:latin typeface="Roboto Light" panose="02000000000000000000" pitchFamily="2" charset="0"/>
            <a:ea typeface="Roboto Light" panose="02000000000000000000" pitchFamily="2" charset="0"/>
            <a:cs typeface="Roboto Light" panose="02000000000000000000" pitchFamily="2" charset="0"/>
          </a:endParaRPr>
        </a:p>
      </dgm:t>
    </dgm:pt>
    <dgm:pt modelId="{FD377382-3DB0-443B-A1AA-B22C0B6DC7EE}">
      <dgm:prSet/>
      <dgm:spPr/>
      <dgm:t>
        <a:bodyPr/>
        <a:lstStyle/>
        <a:p>
          <a:pPr>
            <a:lnSpc>
              <a:spcPct val="100000"/>
            </a:lnSpc>
            <a:spcAft>
              <a:spcPts val="0"/>
            </a:spcAft>
          </a:pPr>
          <a:r>
            <a:rPr lang="en-US" dirty="0">
              <a:latin typeface="Roboto Light" panose="02000000000000000000" pitchFamily="2" charset="0"/>
              <a:ea typeface="Roboto Light" panose="02000000000000000000" pitchFamily="2" charset="0"/>
              <a:cs typeface="Roboto Light" panose="02000000000000000000" pitchFamily="2" charset="0"/>
            </a:rPr>
            <a:t>Application opens </a:t>
          </a:r>
        </a:p>
        <a:p>
          <a:pPr>
            <a:lnSpc>
              <a:spcPct val="100000"/>
            </a:lnSpc>
            <a:spcAft>
              <a:spcPts val="0"/>
            </a:spcAft>
          </a:pPr>
          <a:r>
            <a:rPr lang="en-US" dirty="0">
              <a:latin typeface="Roboto Light" panose="02000000000000000000" pitchFamily="2" charset="0"/>
              <a:ea typeface="Roboto Light" panose="02000000000000000000" pitchFamily="2" charset="0"/>
              <a:cs typeface="Roboto Light" panose="02000000000000000000" pitchFamily="2" charset="0"/>
            </a:rPr>
            <a:t>2026 entry</a:t>
          </a:r>
          <a:endParaRPr lang="en-GB" dirty="0">
            <a:latin typeface="Roboto Light" panose="02000000000000000000" pitchFamily="2" charset="0"/>
            <a:ea typeface="Roboto Light" panose="02000000000000000000" pitchFamily="2" charset="0"/>
            <a:cs typeface="Roboto Light" panose="02000000000000000000" pitchFamily="2" charset="0"/>
          </a:endParaRPr>
        </a:p>
      </dgm:t>
    </dgm:pt>
    <dgm:pt modelId="{45A89B22-BF90-4A55-ADB7-5673D658ECD6}" type="parTrans" cxnId="{522E4CC5-253A-4EC8-A664-92CFB51C6D83}">
      <dgm:prSet/>
      <dgm:spPr/>
      <dgm:t>
        <a:bodyPr/>
        <a:lstStyle/>
        <a:p>
          <a:endParaRPr lang="en-GB">
            <a:latin typeface="Roboto Light" panose="02000000000000000000" pitchFamily="2" charset="0"/>
            <a:ea typeface="Roboto Light" panose="02000000000000000000" pitchFamily="2" charset="0"/>
            <a:cs typeface="Roboto Light" panose="02000000000000000000" pitchFamily="2" charset="0"/>
          </a:endParaRPr>
        </a:p>
      </dgm:t>
    </dgm:pt>
    <dgm:pt modelId="{80FC2D82-D42D-475F-A812-FB0CE01A4F71}" type="sibTrans" cxnId="{522E4CC5-253A-4EC8-A664-92CFB51C6D83}">
      <dgm:prSet/>
      <dgm:spPr/>
      <dgm:t>
        <a:bodyPr/>
        <a:lstStyle/>
        <a:p>
          <a:endParaRPr lang="en-GB">
            <a:latin typeface="Roboto Light" panose="02000000000000000000" pitchFamily="2" charset="0"/>
            <a:ea typeface="Roboto Light" panose="02000000000000000000" pitchFamily="2" charset="0"/>
            <a:cs typeface="Roboto Light" panose="02000000000000000000" pitchFamily="2" charset="0"/>
          </a:endParaRPr>
        </a:p>
      </dgm:t>
    </dgm:pt>
    <dgm:pt modelId="{22B3A664-48A8-4ECC-B771-8AD26C70E78F}" type="pres">
      <dgm:prSet presAssocID="{16AA230B-9EE1-4C9D-8B47-259F1FD7138E}" presName="root" presStyleCnt="0">
        <dgm:presLayoutVars>
          <dgm:chMax/>
          <dgm:chPref/>
          <dgm:animLvl val="lvl"/>
        </dgm:presLayoutVars>
      </dgm:prSet>
      <dgm:spPr/>
    </dgm:pt>
    <dgm:pt modelId="{2901F951-B666-4D73-BE8A-B405CE4F691A}" type="pres">
      <dgm:prSet presAssocID="{16AA230B-9EE1-4C9D-8B47-259F1FD7138E}" presName="divider" presStyleLbl="fgAcc1" presStyleIdx="0" presStyleCnt="9"/>
      <dgm:spPr>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gm:spPr>
    </dgm:pt>
    <dgm:pt modelId="{42C7722C-D778-4D06-8AAC-EABED3E587AA}" type="pres">
      <dgm:prSet presAssocID="{16AA230B-9EE1-4C9D-8B47-259F1FD7138E}" presName="nodes" presStyleCnt="0">
        <dgm:presLayoutVars>
          <dgm:chMax/>
          <dgm:chPref/>
          <dgm:animLvl val="lvl"/>
        </dgm:presLayoutVars>
      </dgm:prSet>
      <dgm:spPr/>
    </dgm:pt>
    <dgm:pt modelId="{086E2839-11E4-4C20-A3FA-A3D6F17597FD}" type="pres">
      <dgm:prSet presAssocID="{9C7667CB-14C0-4A8F-8E67-74714F0900B1}" presName="composite" presStyleCnt="0"/>
      <dgm:spPr/>
    </dgm:pt>
    <dgm:pt modelId="{CC0BF558-845F-40EC-9D25-1A1372D539B0}" type="pres">
      <dgm:prSet presAssocID="{9C7667CB-14C0-4A8F-8E67-74714F0900B1}" presName="ConnectorPoint" presStyleLbl="lnNode1" presStyleIdx="0" presStyleCnt="8"/>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ED85CDB1-F7FF-499F-A503-1DC77884DA60}" type="pres">
      <dgm:prSet presAssocID="{9C7667CB-14C0-4A8F-8E67-74714F0900B1}" presName="DropPinPlaceHolder" presStyleCnt="0"/>
      <dgm:spPr/>
    </dgm:pt>
    <dgm:pt modelId="{19D995EB-DFB2-4A69-A51C-892F0B96A4BE}" type="pres">
      <dgm:prSet presAssocID="{9C7667CB-14C0-4A8F-8E67-74714F0900B1}" presName="DropPin" presStyleLbl="alignNode1" presStyleIdx="0" presStyleCnt="8"/>
      <dgm:spPr/>
    </dgm:pt>
    <dgm:pt modelId="{0BBFD661-1EF1-49EA-B698-39CDD8703FE5}" type="pres">
      <dgm:prSet presAssocID="{9C7667CB-14C0-4A8F-8E67-74714F0900B1}" presName="Ellipse" presStyleLbl="fgAcc1" presStyleIdx="1" presStyleCnt="9"/>
      <dgm:spPr>
        <a:solidFill>
          <a:schemeClr val="lt1">
            <a:alpha val="90000"/>
            <a:hueOff val="0"/>
            <a:satOff val="0"/>
            <a:lumOff val="0"/>
            <a:alphaOff val="0"/>
          </a:schemeClr>
        </a:solidFill>
        <a:ln w="12700" cap="flat" cmpd="sng" algn="ctr">
          <a:noFill/>
          <a:prstDash val="solid"/>
          <a:miter lim="800000"/>
        </a:ln>
        <a:effectLst/>
      </dgm:spPr>
    </dgm:pt>
    <dgm:pt modelId="{48D8E842-4C8F-4368-ADBA-C3BF01336ADD}" type="pres">
      <dgm:prSet presAssocID="{9C7667CB-14C0-4A8F-8E67-74714F0900B1}" presName="L2TextContainer" presStyleLbl="revTx" presStyleIdx="0" presStyleCnt="16">
        <dgm:presLayoutVars>
          <dgm:bulletEnabled val="1"/>
        </dgm:presLayoutVars>
      </dgm:prSet>
      <dgm:spPr/>
    </dgm:pt>
    <dgm:pt modelId="{C2636B65-E491-4D02-9B90-919468EC465A}" type="pres">
      <dgm:prSet presAssocID="{9C7667CB-14C0-4A8F-8E67-74714F0900B1}" presName="L1TextContainer" presStyleLbl="revTx" presStyleIdx="1" presStyleCnt="16" custLinFactNeighborX="-719" custLinFactNeighborY="-3267">
        <dgm:presLayoutVars>
          <dgm:chMax val="1"/>
          <dgm:chPref val="1"/>
          <dgm:bulletEnabled val="1"/>
        </dgm:presLayoutVars>
      </dgm:prSet>
      <dgm:spPr/>
    </dgm:pt>
    <dgm:pt modelId="{459409A4-983E-49A6-A904-89067E6F322F}" type="pres">
      <dgm:prSet presAssocID="{9C7667CB-14C0-4A8F-8E67-74714F0900B1}" presName="ConnectLine" presStyleLbl="sibTrans1D1" presStyleIdx="0" presStyleCnt="8"/>
      <dgm:spPr>
        <a:noFill/>
        <a:ln w="12700" cap="flat" cmpd="sng" algn="ctr">
          <a:solidFill>
            <a:schemeClr val="accent2">
              <a:hueOff val="0"/>
              <a:satOff val="0"/>
              <a:lumOff val="0"/>
              <a:alphaOff val="0"/>
            </a:schemeClr>
          </a:solidFill>
          <a:prstDash val="dash"/>
          <a:miter lim="800000"/>
        </a:ln>
        <a:effectLst/>
      </dgm:spPr>
    </dgm:pt>
    <dgm:pt modelId="{5F121A8D-C3B8-4F08-8885-04E04527E54C}" type="pres">
      <dgm:prSet presAssocID="{9C7667CB-14C0-4A8F-8E67-74714F0900B1}" presName="EmptyPlaceHolder" presStyleCnt="0"/>
      <dgm:spPr/>
    </dgm:pt>
    <dgm:pt modelId="{BCF7637F-6884-463A-AC16-20775A3CD873}" type="pres">
      <dgm:prSet presAssocID="{67561B6C-AA36-4B6F-BB5E-74159DBFDAB0}" presName="spaceBetweenRectangles" presStyleCnt="0"/>
      <dgm:spPr/>
    </dgm:pt>
    <dgm:pt modelId="{42A1A5A9-51AC-46FF-AA76-9B559824AA4F}" type="pres">
      <dgm:prSet presAssocID="{008B170F-96EC-484F-AB8E-D3455C6685CF}" presName="composite" presStyleCnt="0"/>
      <dgm:spPr/>
    </dgm:pt>
    <dgm:pt modelId="{6403F9A2-8AF9-4B41-B4B3-1BFB71A89906}" type="pres">
      <dgm:prSet presAssocID="{008B170F-96EC-484F-AB8E-D3455C6685CF}" presName="ConnectorPoint" presStyleLbl="lnNode1" presStyleIdx="1" presStyleCnt="8"/>
      <dgm:spPr>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8A136840-9CD0-4FDB-BFFD-9B54F387E63C}" type="pres">
      <dgm:prSet presAssocID="{008B170F-96EC-484F-AB8E-D3455C6685CF}" presName="DropPinPlaceHolder" presStyleCnt="0"/>
      <dgm:spPr/>
    </dgm:pt>
    <dgm:pt modelId="{1BDECE43-E0A7-4228-B179-8F6377530F53}" type="pres">
      <dgm:prSet presAssocID="{008B170F-96EC-484F-AB8E-D3455C6685CF}" presName="DropPin" presStyleLbl="alignNode1" presStyleIdx="1" presStyleCnt="8"/>
      <dgm:spPr/>
    </dgm:pt>
    <dgm:pt modelId="{4C036A26-574B-4AAF-81A4-CA6D17A1CEB3}" type="pres">
      <dgm:prSet presAssocID="{008B170F-96EC-484F-AB8E-D3455C6685CF}" presName="Ellipse" presStyleLbl="fgAcc1" presStyleIdx="2" presStyleCnt="9"/>
      <dgm:spPr>
        <a:solidFill>
          <a:schemeClr val="lt1">
            <a:alpha val="90000"/>
            <a:hueOff val="0"/>
            <a:satOff val="0"/>
            <a:lumOff val="0"/>
            <a:alphaOff val="0"/>
          </a:schemeClr>
        </a:solidFill>
        <a:ln w="12700" cap="flat" cmpd="sng" algn="ctr">
          <a:noFill/>
          <a:prstDash val="solid"/>
          <a:miter lim="800000"/>
        </a:ln>
        <a:effectLst/>
      </dgm:spPr>
    </dgm:pt>
    <dgm:pt modelId="{D82EE58E-F96B-48AB-883D-A5D6D2CD33E7}" type="pres">
      <dgm:prSet presAssocID="{008B170F-96EC-484F-AB8E-D3455C6685CF}" presName="L2TextContainer" presStyleLbl="revTx" presStyleIdx="2" presStyleCnt="16">
        <dgm:presLayoutVars>
          <dgm:bulletEnabled val="1"/>
        </dgm:presLayoutVars>
      </dgm:prSet>
      <dgm:spPr/>
    </dgm:pt>
    <dgm:pt modelId="{6F221318-48BE-447B-A7D2-1849CBD86EE0}" type="pres">
      <dgm:prSet presAssocID="{008B170F-96EC-484F-AB8E-D3455C6685CF}" presName="L1TextContainer" presStyleLbl="revTx" presStyleIdx="3" presStyleCnt="16">
        <dgm:presLayoutVars>
          <dgm:chMax val="1"/>
          <dgm:chPref val="1"/>
          <dgm:bulletEnabled val="1"/>
        </dgm:presLayoutVars>
      </dgm:prSet>
      <dgm:spPr/>
    </dgm:pt>
    <dgm:pt modelId="{FD64E599-2E88-43E2-AD3C-0A310F8E3D0A}" type="pres">
      <dgm:prSet presAssocID="{008B170F-96EC-484F-AB8E-D3455C6685CF}" presName="ConnectLine" presStyleLbl="sibTrans1D1" presStyleIdx="1" presStyleCnt="8"/>
      <dgm:spPr>
        <a:noFill/>
        <a:ln w="12700" cap="flat" cmpd="sng" algn="ctr">
          <a:solidFill>
            <a:schemeClr val="accent3">
              <a:hueOff val="0"/>
              <a:satOff val="0"/>
              <a:lumOff val="0"/>
              <a:alphaOff val="0"/>
            </a:schemeClr>
          </a:solidFill>
          <a:prstDash val="dash"/>
          <a:miter lim="800000"/>
        </a:ln>
        <a:effectLst/>
      </dgm:spPr>
    </dgm:pt>
    <dgm:pt modelId="{120949CA-42AC-4EAE-A624-3C28B9622444}" type="pres">
      <dgm:prSet presAssocID="{008B170F-96EC-484F-AB8E-D3455C6685CF}" presName="EmptyPlaceHolder" presStyleCnt="0"/>
      <dgm:spPr/>
    </dgm:pt>
    <dgm:pt modelId="{D4B5A49F-601D-4717-95D2-550DCF74FC16}" type="pres">
      <dgm:prSet presAssocID="{78959F3E-1872-45CF-ADE8-27B62BD92575}" presName="spaceBetweenRectangles" presStyleCnt="0"/>
      <dgm:spPr/>
    </dgm:pt>
    <dgm:pt modelId="{0A2463A5-1C6C-4E37-8756-D44AB14AA966}" type="pres">
      <dgm:prSet presAssocID="{2B297445-5E87-4F78-B582-30CB9B792A0F}" presName="composite" presStyleCnt="0"/>
      <dgm:spPr/>
    </dgm:pt>
    <dgm:pt modelId="{E9119F53-3909-4818-B14B-2174E9A6416F}" type="pres">
      <dgm:prSet presAssocID="{2B297445-5E87-4F78-B582-30CB9B792A0F}" presName="ConnectorPoint" presStyleLbl="lnNode1" presStyleIdx="2" presStyleCnt="8"/>
      <dgm:spPr>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33EB0995-F02A-480F-A2C1-EAE43838095F}" type="pres">
      <dgm:prSet presAssocID="{2B297445-5E87-4F78-B582-30CB9B792A0F}" presName="DropPinPlaceHolder" presStyleCnt="0"/>
      <dgm:spPr/>
    </dgm:pt>
    <dgm:pt modelId="{09006458-E236-4123-BD78-F46E55A74330}" type="pres">
      <dgm:prSet presAssocID="{2B297445-5E87-4F78-B582-30CB9B792A0F}" presName="DropPin" presStyleLbl="alignNode1" presStyleIdx="2" presStyleCnt="8"/>
      <dgm:spPr/>
    </dgm:pt>
    <dgm:pt modelId="{4F4243EF-4166-4B36-BD79-9E76BA568EF2}" type="pres">
      <dgm:prSet presAssocID="{2B297445-5E87-4F78-B582-30CB9B792A0F}" presName="Ellipse" presStyleLbl="fgAcc1" presStyleIdx="3" presStyleCnt="9"/>
      <dgm:spPr>
        <a:solidFill>
          <a:schemeClr val="lt1">
            <a:alpha val="90000"/>
            <a:hueOff val="0"/>
            <a:satOff val="0"/>
            <a:lumOff val="0"/>
            <a:alphaOff val="0"/>
          </a:schemeClr>
        </a:solidFill>
        <a:ln w="12700" cap="flat" cmpd="sng" algn="ctr">
          <a:noFill/>
          <a:prstDash val="solid"/>
          <a:miter lim="800000"/>
        </a:ln>
        <a:effectLst/>
      </dgm:spPr>
    </dgm:pt>
    <dgm:pt modelId="{B45FDA3A-BF0A-48F0-B263-8EDC85FF28DE}" type="pres">
      <dgm:prSet presAssocID="{2B297445-5E87-4F78-B582-30CB9B792A0F}" presName="L2TextContainer" presStyleLbl="revTx" presStyleIdx="4" presStyleCnt="16">
        <dgm:presLayoutVars>
          <dgm:bulletEnabled val="1"/>
        </dgm:presLayoutVars>
      </dgm:prSet>
      <dgm:spPr/>
    </dgm:pt>
    <dgm:pt modelId="{5AA5A3A1-2668-4E97-BC1C-DC2A0876D6AF}" type="pres">
      <dgm:prSet presAssocID="{2B297445-5E87-4F78-B582-30CB9B792A0F}" presName="L1TextContainer" presStyleLbl="revTx" presStyleIdx="5" presStyleCnt="16">
        <dgm:presLayoutVars>
          <dgm:chMax val="1"/>
          <dgm:chPref val="1"/>
          <dgm:bulletEnabled val="1"/>
        </dgm:presLayoutVars>
      </dgm:prSet>
      <dgm:spPr/>
    </dgm:pt>
    <dgm:pt modelId="{5CB986B8-86A6-4FF3-AB08-20559797C5EF}" type="pres">
      <dgm:prSet presAssocID="{2B297445-5E87-4F78-B582-30CB9B792A0F}" presName="ConnectLine" presStyleLbl="sibTrans1D1" presStyleIdx="2" presStyleCnt="8"/>
      <dgm:spPr>
        <a:noFill/>
        <a:ln w="12700" cap="flat" cmpd="sng" algn="ctr">
          <a:solidFill>
            <a:schemeClr val="accent4">
              <a:hueOff val="0"/>
              <a:satOff val="0"/>
              <a:lumOff val="0"/>
              <a:alphaOff val="0"/>
            </a:schemeClr>
          </a:solidFill>
          <a:prstDash val="dash"/>
          <a:miter lim="800000"/>
        </a:ln>
        <a:effectLst/>
      </dgm:spPr>
    </dgm:pt>
    <dgm:pt modelId="{FA24FBA2-94EF-428D-8E05-3938140844EE}" type="pres">
      <dgm:prSet presAssocID="{2B297445-5E87-4F78-B582-30CB9B792A0F}" presName="EmptyPlaceHolder" presStyleCnt="0"/>
      <dgm:spPr/>
    </dgm:pt>
    <dgm:pt modelId="{0C6633D2-1CA1-4237-9291-F0D36901F938}" type="pres">
      <dgm:prSet presAssocID="{1454B22E-E71E-47F9-95F1-43CC40C68EDA}" presName="spaceBetweenRectangles" presStyleCnt="0"/>
      <dgm:spPr/>
    </dgm:pt>
    <dgm:pt modelId="{A047394C-5E88-4CC7-9956-BAA78BC839E5}" type="pres">
      <dgm:prSet presAssocID="{9E427F55-8E92-4EE5-B3D8-B2855740D2F2}" presName="composite" presStyleCnt="0"/>
      <dgm:spPr/>
    </dgm:pt>
    <dgm:pt modelId="{59581467-F3E7-41E2-9119-06F99F9F7F6E}" type="pres">
      <dgm:prSet presAssocID="{9E427F55-8E92-4EE5-B3D8-B2855740D2F2}" presName="ConnectorPoint" presStyleLbl="lnNode1" presStyleIdx="3" presStyleCnt="8"/>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2526990B-C20C-41D4-A45D-3468D2EBCD17}" type="pres">
      <dgm:prSet presAssocID="{9E427F55-8E92-4EE5-B3D8-B2855740D2F2}" presName="DropPinPlaceHolder" presStyleCnt="0"/>
      <dgm:spPr/>
    </dgm:pt>
    <dgm:pt modelId="{57593990-0D3D-4A22-813C-486BFFE36BDA}" type="pres">
      <dgm:prSet presAssocID="{9E427F55-8E92-4EE5-B3D8-B2855740D2F2}" presName="DropPin" presStyleLbl="alignNode1" presStyleIdx="3" presStyleCnt="8"/>
      <dgm:spPr/>
    </dgm:pt>
    <dgm:pt modelId="{69C4CEFA-A100-4B71-9919-01052397F6BA}" type="pres">
      <dgm:prSet presAssocID="{9E427F55-8E92-4EE5-B3D8-B2855740D2F2}" presName="Ellipse" presStyleLbl="fgAcc1" presStyleIdx="4" presStyleCnt="9"/>
      <dgm:spPr>
        <a:solidFill>
          <a:schemeClr val="lt1">
            <a:alpha val="90000"/>
            <a:hueOff val="0"/>
            <a:satOff val="0"/>
            <a:lumOff val="0"/>
            <a:alphaOff val="0"/>
          </a:schemeClr>
        </a:solidFill>
        <a:ln w="12700" cap="flat" cmpd="sng" algn="ctr">
          <a:noFill/>
          <a:prstDash val="solid"/>
          <a:miter lim="800000"/>
        </a:ln>
        <a:effectLst/>
      </dgm:spPr>
    </dgm:pt>
    <dgm:pt modelId="{C84C3B8A-0A4A-417F-9130-69FEB3130828}" type="pres">
      <dgm:prSet presAssocID="{9E427F55-8E92-4EE5-B3D8-B2855740D2F2}" presName="L2TextContainer" presStyleLbl="revTx" presStyleIdx="6" presStyleCnt="16">
        <dgm:presLayoutVars>
          <dgm:bulletEnabled val="1"/>
        </dgm:presLayoutVars>
      </dgm:prSet>
      <dgm:spPr/>
    </dgm:pt>
    <dgm:pt modelId="{5D87BB61-98FA-4FD8-BE5F-F6566298EC51}" type="pres">
      <dgm:prSet presAssocID="{9E427F55-8E92-4EE5-B3D8-B2855740D2F2}" presName="L1TextContainer" presStyleLbl="revTx" presStyleIdx="7" presStyleCnt="16">
        <dgm:presLayoutVars>
          <dgm:chMax val="1"/>
          <dgm:chPref val="1"/>
          <dgm:bulletEnabled val="1"/>
        </dgm:presLayoutVars>
      </dgm:prSet>
      <dgm:spPr/>
    </dgm:pt>
    <dgm:pt modelId="{2999627A-F398-4640-88A8-B22A87717434}" type="pres">
      <dgm:prSet presAssocID="{9E427F55-8E92-4EE5-B3D8-B2855740D2F2}" presName="ConnectLine" presStyleLbl="sibTrans1D1" presStyleIdx="3" presStyleCnt="8"/>
      <dgm:spPr>
        <a:noFill/>
        <a:ln w="12700" cap="flat" cmpd="sng" algn="ctr">
          <a:solidFill>
            <a:schemeClr val="accent5">
              <a:hueOff val="0"/>
              <a:satOff val="0"/>
              <a:lumOff val="0"/>
              <a:alphaOff val="0"/>
            </a:schemeClr>
          </a:solidFill>
          <a:prstDash val="dash"/>
          <a:miter lim="800000"/>
        </a:ln>
        <a:effectLst/>
      </dgm:spPr>
    </dgm:pt>
    <dgm:pt modelId="{C4EAB1D4-11DD-49CA-97EF-3C538B00A7DF}" type="pres">
      <dgm:prSet presAssocID="{9E427F55-8E92-4EE5-B3D8-B2855740D2F2}" presName="EmptyPlaceHolder" presStyleCnt="0"/>
      <dgm:spPr/>
    </dgm:pt>
    <dgm:pt modelId="{7742A2C6-CC1F-4A5F-80CB-3193A454D9CE}" type="pres">
      <dgm:prSet presAssocID="{87D122BB-0FF1-479D-AA22-017848350167}" presName="spaceBetweenRectangles" presStyleCnt="0"/>
      <dgm:spPr/>
    </dgm:pt>
    <dgm:pt modelId="{66158FBC-4711-4ACA-A17D-642D6A5EEB5A}" type="pres">
      <dgm:prSet presAssocID="{9BC9A4D4-C58F-4EF9-B508-43A456F22ED9}" presName="composite" presStyleCnt="0"/>
      <dgm:spPr/>
    </dgm:pt>
    <dgm:pt modelId="{DA0CD022-E2B0-4C5F-9C08-5977498F92E3}" type="pres">
      <dgm:prSet presAssocID="{9BC9A4D4-C58F-4EF9-B508-43A456F22ED9}" presName="ConnectorPoint" presStyleLbl="lnNode1" presStyleIdx="4" presStyleCnt="8"/>
      <dgm:spPr>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1C9491A2-E23A-4E28-86FD-5D77712545E2}" type="pres">
      <dgm:prSet presAssocID="{9BC9A4D4-C58F-4EF9-B508-43A456F22ED9}" presName="DropPinPlaceHolder" presStyleCnt="0"/>
      <dgm:spPr/>
    </dgm:pt>
    <dgm:pt modelId="{A1796896-22BE-423A-9889-3D9C97F603A5}" type="pres">
      <dgm:prSet presAssocID="{9BC9A4D4-C58F-4EF9-B508-43A456F22ED9}" presName="DropPin" presStyleLbl="alignNode1" presStyleIdx="4" presStyleCnt="8"/>
      <dgm:spPr/>
    </dgm:pt>
    <dgm:pt modelId="{8EDE1725-8DBF-45E1-85E8-2DC28D66C062}" type="pres">
      <dgm:prSet presAssocID="{9BC9A4D4-C58F-4EF9-B508-43A456F22ED9}" presName="Ellipse" presStyleLbl="fgAcc1" presStyleIdx="5" presStyleCnt="9"/>
      <dgm:spPr>
        <a:solidFill>
          <a:schemeClr val="lt1">
            <a:alpha val="90000"/>
            <a:hueOff val="0"/>
            <a:satOff val="0"/>
            <a:lumOff val="0"/>
            <a:alphaOff val="0"/>
          </a:schemeClr>
        </a:solidFill>
        <a:ln w="12700" cap="flat" cmpd="sng" algn="ctr">
          <a:noFill/>
          <a:prstDash val="solid"/>
          <a:miter lim="800000"/>
        </a:ln>
        <a:effectLst/>
      </dgm:spPr>
    </dgm:pt>
    <dgm:pt modelId="{98AFE85B-CE48-4464-BE2C-44C37DBD7AB4}" type="pres">
      <dgm:prSet presAssocID="{9BC9A4D4-C58F-4EF9-B508-43A456F22ED9}" presName="L2TextContainer" presStyleLbl="revTx" presStyleIdx="8" presStyleCnt="16">
        <dgm:presLayoutVars>
          <dgm:bulletEnabled val="1"/>
        </dgm:presLayoutVars>
      </dgm:prSet>
      <dgm:spPr/>
    </dgm:pt>
    <dgm:pt modelId="{A4B515E9-A4A5-40D4-9CCB-21A7643920CF}" type="pres">
      <dgm:prSet presAssocID="{9BC9A4D4-C58F-4EF9-B508-43A456F22ED9}" presName="L1TextContainer" presStyleLbl="revTx" presStyleIdx="9" presStyleCnt="16">
        <dgm:presLayoutVars>
          <dgm:chMax val="1"/>
          <dgm:chPref val="1"/>
          <dgm:bulletEnabled val="1"/>
        </dgm:presLayoutVars>
      </dgm:prSet>
      <dgm:spPr/>
    </dgm:pt>
    <dgm:pt modelId="{7D741D70-100C-44F9-8CC5-7FDEE20AE00B}" type="pres">
      <dgm:prSet presAssocID="{9BC9A4D4-C58F-4EF9-B508-43A456F22ED9}" presName="ConnectLine" presStyleLbl="sibTrans1D1" presStyleIdx="4" presStyleCnt="8"/>
      <dgm:spPr>
        <a:noFill/>
        <a:ln w="12700" cap="flat" cmpd="sng" algn="ctr">
          <a:solidFill>
            <a:schemeClr val="accent6">
              <a:hueOff val="0"/>
              <a:satOff val="0"/>
              <a:lumOff val="0"/>
              <a:alphaOff val="0"/>
            </a:schemeClr>
          </a:solidFill>
          <a:prstDash val="dash"/>
          <a:miter lim="800000"/>
        </a:ln>
        <a:effectLst/>
      </dgm:spPr>
    </dgm:pt>
    <dgm:pt modelId="{1B1FEFA9-4410-48FD-B3B5-292A5BB0E722}" type="pres">
      <dgm:prSet presAssocID="{9BC9A4D4-C58F-4EF9-B508-43A456F22ED9}" presName="EmptyPlaceHolder" presStyleCnt="0"/>
      <dgm:spPr/>
    </dgm:pt>
    <dgm:pt modelId="{6DF7681C-639A-499A-8A56-48AE9D4389E9}" type="pres">
      <dgm:prSet presAssocID="{12C6EBC7-E014-497C-9A09-3CB4C271D93F}" presName="spaceBetweenRectangles" presStyleCnt="0"/>
      <dgm:spPr/>
    </dgm:pt>
    <dgm:pt modelId="{3A600459-1B47-416E-ABCA-43D94394B0BD}" type="pres">
      <dgm:prSet presAssocID="{1A10DD1A-A753-4F92-B4F0-DE3E37373CE9}" presName="composite" presStyleCnt="0"/>
      <dgm:spPr/>
    </dgm:pt>
    <dgm:pt modelId="{F4F558D1-3ADE-4235-91D8-DDA523D67B71}" type="pres">
      <dgm:prSet presAssocID="{1A10DD1A-A753-4F92-B4F0-DE3E37373CE9}" presName="ConnectorPoint" presStyleLbl="lnNode1" presStyleIdx="5" presStyleCnt="8"/>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4211A844-7CC8-4EB3-81F4-55F5CE819B46}" type="pres">
      <dgm:prSet presAssocID="{1A10DD1A-A753-4F92-B4F0-DE3E37373CE9}" presName="DropPinPlaceHolder" presStyleCnt="0"/>
      <dgm:spPr/>
    </dgm:pt>
    <dgm:pt modelId="{7685634B-98FE-4D16-9431-F075C0375306}" type="pres">
      <dgm:prSet presAssocID="{1A10DD1A-A753-4F92-B4F0-DE3E37373CE9}" presName="DropPin" presStyleLbl="alignNode1" presStyleIdx="5" presStyleCnt="8"/>
      <dgm:spPr/>
    </dgm:pt>
    <dgm:pt modelId="{F5C6CAAD-2B1F-4D6C-8247-36EBD5D9A47F}" type="pres">
      <dgm:prSet presAssocID="{1A10DD1A-A753-4F92-B4F0-DE3E37373CE9}" presName="Ellipse" presStyleLbl="fgAcc1" presStyleIdx="6" presStyleCnt="9"/>
      <dgm:spPr>
        <a:solidFill>
          <a:schemeClr val="lt1">
            <a:alpha val="90000"/>
            <a:hueOff val="0"/>
            <a:satOff val="0"/>
            <a:lumOff val="0"/>
            <a:alphaOff val="0"/>
          </a:schemeClr>
        </a:solidFill>
        <a:ln w="12700" cap="flat" cmpd="sng" algn="ctr">
          <a:noFill/>
          <a:prstDash val="solid"/>
          <a:miter lim="800000"/>
        </a:ln>
        <a:effectLst/>
      </dgm:spPr>
    </dgm:pt>
    <dgm:pt modelId="{539BDCCB-8333-4ED9-9556-EAB45E667B00}" type="pres">
      <dgm:prSet presAssocID="{1A10DD1A-A753-4F92-B4F0-DE3E37373CE9}" presName="L2TextContainer" presStyleLbl="revTx" presStyleIdx="10" presStyleCnt="16">
        <dgm:presLayoutVars>
          <dgm:bulletEnabled val="1"/>
        </dgm:presLayoutVars>
      </dgm:prSet>
      <dgm:spPr/>
    </dgm:pt>
    <dgm:pt modelId="{EEE5AA7E-0A68-4495-8E26-5F3BE5B33226}" type="pres">
      <dgm:prSet presAssocID="{1A10DD1A-A753-4F92-B4F0-DE3E37373CE9}" presName="L1TextContainer" presStyleLbl="revTx" presStyleIdx="11" presStyleCnt="16">
        <dgm:presLayoutVars>
          <dgm:chMax val="1"/>
          <dgm:chPref val="1"/>
          <dgm:bulletEnabled val="1"/>
        </dgm:presLayoutVars>
      </dgm:prSet>
      <dgm:spPr/>
    </dgm:pt>
    <dgm:pt modelId="{4D47442E-434E-4FA3-9545-7BE2F13582B3}" type="pres">
      <dgm:prSet presAssocID="{1A10DD1A-A753-4F92-B4F0-DE3E37373CE9}" presName="ConnectLine" presStyleLbl="sibTrans1D1" presStyleIdx="5" presStyleCnt="8"/>
      <dgm:spPr>
        <a:noFill/>
        <a:ln w="12700" cap="flat" cmpd="sng" algn="ctr">
          <a:solidFill>
            <a:schemeClr val="accent2">
              <a:hueOff val="0"/>
              <a:satOff val="0"/>
              <a:lumOff val="0"/>
              <a:alphaOff val="0"/>
            </a:schemeClr>
          </a:solidFill>
          <a:prstDash val="dash"/>
          <a:miter lim="800000"/>
        </a:ln>
        <a:effectLst/>
      </dgm:spPr>
    </dgm:pt>
    <dgm:pt modelId="{E3720900-84FA-4F1C-88EB-9E4CD5DD62A6}" type="pres">
      <dgm:prSet presAssocID="{1A10DD1A-A753-4F92-B4F0-DE3E37373CE9}" presName="EmptyPlaceHolder" presStyleCnt="0"/>
      <dgm:spPr/>
    </dgm:pt>
    <dgm:pt modelId="{E2B83CFD-5DE9-4AC9-9226-18678E7256F4}" type="pres">
      <dgm:prSet presAssocID="{833C4916-616A-4EFB-9F29-C2706959AD77}" presName="spaceBetweenRectangles" presStyleCnt="0"/>
      <dgm:spPr/>
    </dgm:pt>
    <dgm:pt modelId="{B395DC39-94CC-4010-A021-60F30F06F9F4}" type="pres">
      <dgm:prSet presAssocID="{E61E14D3-5723-4FD2-BCEA-4D5A336CC2F8}" presName="composite" presStyleCnt="0"/>
      <dgm:spPr/>
    </dgm:pt>
    <dgm:pt modelId="{18BE5796-0860-487D-831A-232EEB1DCD7F}" type="pres">
      <dgm:prSet presAssocID="{E61E14D3-5723-4FD2-BCEA-4D5A336CC2F8}" presName="ConnectorPoint" presStyleLbl="lnNode1" presStyleIdx="6" presStyleCnt="8"/>
      <dgm:spPr>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AC23621C-F5EA-4A52-AEB8-1DAE7E2418A6}" type="pres">
      <dgm:prSet presAssocID="{E61E14D3-5723-4FD2-BCEA-4D5A336CC2F8}" presName="DropPinPlaceHolder" presStyleCnt="0"/>
      <dgm:spPr/>
    </dgm:pt>
    <dgm:pt modelId="{855126EF-9861-4521-9713-6FD3BA92A3B3}" type="pres">
      <dgm:prSet presAssocID="{E61E14D3-5723-4FD2-BCEA-4D5A336CC2F8}" presName="DropPin" presStyleLbl="alignNode1" presStyleIdx="6" presStyleCnt="8"/>
      <dgm:spPr/>
    </dgm:pt>
    <dgm:pt modelId="{0B54B324-77FA-43DB-8026-721037734EBF}" type="pres">
      <dgm:prSet presAssocID="{E61E14D3-5723-4FD2-BCEA-4D5A336CC2F8}" presName="Ellipse" presStyleLbl="fgAcc1" presStyleIdx="7" presStyleCnt="9"/>
      <dgm:spPr>
        <a:solidFill>
          <a:schemeClr val="lt1">
            <a:alpha val="90000"/>
            <a:hueOff val="0"/>
            <a:satOff val="0"/>
            <a:lumOff val="0"/>
            <a:alphaOff val="0"/>
          </a:schemeClr>
        </a:solidFill>
        <a:ln w="12700" cap="flat" cmpd="sng" algn="ctr">
          <a:noFill/>
          <a:prstDash val="solid"/>
          <a:miter lim="800000"/>
        </a:ln>
        <a:effectLst/>
      </dgm:spPr>
    </dgm:pt>
    <dgm:pt modelId="{142A7759-A78B-47CB-9099-F6AD34597CA5}" type="pres">
      <dgm:prSet presAssocID="{E61E14D3-5723-4FD2-BCEA-4D5A336CC2F8}" presName="L2TextContainer" presStyleLbl="revTx" presStyleIdx="12" presStyleCnt="16">
        <dgm:presLayoutVars>
          <dgm:bulletEnabled val="1"/>
        </dgm:presLayoutVars>
      </dgm:prSet>
      <dgm:spPr/>
    </dgm:pt>
    <dgm:pt modelId="{6749E0AB-4B46-4F4A-AA72-8E7E37D9EB13}" type="pres">
      <dgm:prSet presAssocID="{E61E14D3-5723-4FD2-BCEA-4D5A336CC2F8}" presName="L1TextContainer" presStyleLbl="revTx" presStyleIdx="13" presStyleCnt="16">
        <dgm:presLayoutVars>
          <dgm:chMax val="1"/>
          <dgm:chPref val="1"/>
          <dgm:bulletEnabled val="1"/>
        </dgm:presLayoutVars>
      </dgm:prSet>
      <dgm:spPr/>
    </dgm:pt>
    <dgm:pt modelId="{0A13FC7B-E04F-48C3-BC23-E73215B21296}" type="pres">
      <dgm:prSet presAssocID="{E61E14D3-5723-4FD2-BCEA-4D5A336CC2F8}" presName="ConnectLine" presStyleLbl="sibTrans1D1" presStyleIdx="6" presStyleCnt="8"/>
      <dgm:spPr>
        <a:noFill/>
        <a:ln w="12700" cap="flat" cmpd="sng" algn="ctr">
          <a:solidFill>
            <a:schemeClr val="accent3">
              <a:hueOff val="0"/>
              <a:satOff val="0"/>
              <a:lumOff val="0"/>
              <a:alphaOff val="0"/>
            </a:schemeClr>
          </a:solidFill>
          <a:prstDash val="dash"/>
          <a:miter lim="800000"/>
        </a:ln>
        <a:effectLst/>
      </dgm:spPr>
    </dgm:pt>
    <dgm:pt modelId="{94482EB0-DC44-4DAD-AF34-704D9655FB30}" type="pres">
      <dgm:prSet presAssocID="{E61E14D3-5723-4FD2-BCEA-4D5A336CC2F8}" presName="EmptyPlaceHolder" presStyleCnt="0"/>
      <dgm:spPr/>
    </dgm:pt>
    <dgm:pt modelId="{41C1098B-B8BA-4A42-A8B8-05FA0A65F826}" type="pres">
      <dgm:prSet presAssocID="{B9937D21-99D4-4355-9366-EAA4A3A63CA8}" presName="spaceBetweenRectangles" presStyleCnt="0"/>
      <dgm:spPr/>
    </dgm:pt>
    <dgm:pt modelId="{BCE6D59E-A629-4CC8-B9DA-FE95D9F0CD97}" type="pres">
      <dgm:prSet presAssocID="{7305A1CE-BBCE-486D-BFDD-E446E903F421}" presName="composite" presStyleCnt="0"/>
      <dgm:spPr/>
    </dgm:pt>
    <dgm:pt modelId="{3F50AB42-5BE1-4CDB-922C-A42202C6BC7E}" type="pres">
      <dgm:prSet presAssocID="{7305A1CE-BBCE-486D-BFDD-E446E903F421}" presName="ConnectorPoint" presStyleLbl="lnNode1" presStyleIdx="7" presStyleCnt="8"/>
      <dgm:spPr>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4BEAD6A2-A7F4-4661-B4E0-ACABB57A4B49}" type="pres">
      <dgm:prSet presAssocID="{7305A1CE-BBCE-486D-BFDD-E446E903F421}" presName="DropPinPlaceHolder" presStyleCnt="0"/>
      <dgm:spPr/>
    </dgm:pt>
    <dgm:pt modelId="{75352307-D5B3-4177-A9CC-F9FB9952CE89}" type="pres">
      <dgm:prSet presAssocID="{7305A1CE-BBCE-486D-BFDD-E446E903F421}" presName="DropPin" presStyleLbl="alignNode1" presStyleIdx="7" presStyleCnt="8"/>
      <dgm:spPr/>
    </dgm:pt>
    <dgm:pt modelId="{D699D265-074A-4B09-A3D3-49795ECEE349}" type="pres">
      <dgm:prSet presAssocID="{7305A1CE-BBCE-486D-BFDD-E446E903F421}" presName="Ellipse" presStyleLbl="fgAcc1" presStyleIdx="8" presStyleCnt="9"/>
      <dgm:spPr>
        <a:solidFill>
          <a:schemeClr val="lt1">
            <a:alpha val="90000"/>
            <a:hueOff val="0"/>
            <a:satOff val="0"/>
            <a:lumOff val="0"/>
            <a:alphaOff val="0"/>
          </a:schemeClr>
        </a:solidFill>
        <a:ln w="12700" cap="flat" cmpd="sng" algn="ctr">
          <a:noFill/>
          <a:prstDash val="solid"/>
          <a:miter lim="800000"/>
        </a:ln>
        <a:effectLst/>
      </dgm:spPr>
    </dgm:pt>
    <dgm:pt modelId="{E8BED6B7-F3FB-4395-BC37-AE0B54F0392E}" type="pres">
      <dgm:prSet presAssocID="{7305A1CE-BBCE-486D-BFDD-E446E903F421}" presName="L2TextContainer" presStyleLbl="revTx" presStyleIdx="14" presStyleCnt="16">
        <dgm:presLayoutVars>
          <dgm:bulletEnabled val="1"/>
        </dgm:presLayoutVars>
      </dgm:prSet>
      <dgm:spPr/>
    </dgm:pt>
    <dgm:pt modelId="{094F82B1-9AD5-425C-903C-BB56F1862A07}" type="pres">
      <dgm:prSet presAssocID="{7305A1CE-BBCE-486D-BFDD-E446E903F421}" presName="L1TextContainer" presStyleLbl="revTx" presStyleIdx="15" presStyleCnt="16">
        <dgm:presLayoutVars>
          <dgm:chMax val="1"/>
          <dgm:chPref val="1"/>
          <dgm:bulletEnabled val="1"/>
        </dgm:presLayoutVars>
      </dgm:prSet>
      <dgm:spPr/>
    </dgm:pt>
    <dgm:pt modelId="{82B5ADF5-D7B3-481B-BB8F-5E918D55E515}" type="pres">
      <dgm:prSet presAssocID="{7305A1CE-BBCE-486D-BFDD-E446E903F421}" presName="ConnectLine" presStyleLbl="sibTrans1D1" presStyleIdx="7" presStyleCnt="8"/>
      <dgm:spPr>
        <a:noFill/>
        <a:ln w="12700" cap="flat" cmpd="sng" algn="ctr">
          <a:solidFill>
            <a:schemeClr val="accent4">
              <a:hueOff val="0"/>
              <a:satOff val="0"/>
              <a:lumOff val="0"/>
              <a:alphaOff val="0"/>
            </a:schemeClr>
          </a:solidFill>
          <a:prstDash val="dash"/>
          <a:miter lim="800000"/>
        </a:ln>
        <a:effectLst/>
      </dgm:spPr>
    </dgm:pt>
    <dgm:pt modelId="{769FA8C9-8AB0-4BD8-A9CF-A9E38833B3CB}" type="pres">
      <dgm:prSet presAssocID="{7305A1CE-BBCE-486D-BFDD-E446E903F421}" presName="EmptyPlaceHolder" presStyleCnt="0"/>
      <dgm:spPr/>
    </dgm:pt>
  </dgm:ptLst>
  <dgm:cxnLst>
    <dgm:cxn modelId="{DBB97901-9C9B-4678-AB77-4C95D140F5D2}" type="presOf" srcId="{FD377382-3DB0-443B-A1AA-B22C0B6DC7EE}" destId="{D82EE58E-F96B-48AB-883D-A5D6D2CD33E7}" srcOrd="0" destOrd="0" presId="urn:microsoft.com/office/officeart/2017/3/layout/DropPinTimeline"/>
    <dgm:cxn modelId="{0A026D03-37A6-4330-8A68-A217BD5C739A}" type="presOf" srcId="{F08529C4-2C16-48A0-B649-C35E079E27C7}" destId="{48D8E842-4C8F-4368-ADBA-C3BF01336ADD}" srcOrd="0" destOrd="0" presId="urn:microsoft.com/office/officeart/2017/3/layout/DropPinTimeline"/>
    <dgm:cxn modelId="{74771411-3EB6-4107-AC2C-4C0C93C6314C}" type="presOf" srcId="{9C7667CB-14C0-4A8F-8E67-74714F0900B1}" destId="{C2636B65-E491-4D02-9B90-919468EC465A}" srcOrd="0" destOrd="0" presId="urn:microsoft.com/office/officeart/2017/3/layout/DropPinTimeline"/>
    <dgm:cxn modelId="{15D4DB14-FD60-4115-BFB0-34EB7A4DE74D}" srcId="{9BC9A4D4-C58F-4EF9-B508-43A456F22ED9}" destId="{B675936A-3FA4-4E56-92A1-8E1FC6361235}" srcOrd="0" destOrd="0" parTransId="{BC77E3FC-7096-4407-A605-21AE7B05B7A0}" sibTransId="{632421B7-D187-4E77-96DB-E8875ECFA74C}"/>
    <dgm:cxn modelId="{1A647917-D6CD-43D5-BBFF-E24D37EAD9A7}" type="presOf" srcId="{034697DA-E727-4A2D-AD29-C015436AB5DB}" destId="{E8BED6B7-F3FB-4395-BC37-AE0B54F0392E}" srcOrd="0" destOrd="0" presId="urn:microsoft.com/office/officeart/2017/3/layout/DropPinTimeline"/>
    <dgm:cxn modelId="{2C0FB518-7D88-48C2-9D59-DD997B09B26D}" type="presOf" srcId="{9E427F55-8E92-4EE5-B3D8-B2855740D2F2}" destId="{5D87BB61-98FA-4FD8-BE5F-F6566298EC51}" srcOrd="0" destOrd="0" presId="urn:microsoft.com/office/officeart/2017/3/layout/DropPinTimeline"/>
    <dgm:cxn modelId="{64C4A423-0855-4F8B-AD07-7B8CE474A616}" type="presOf" srcId="{506C83D4-90B4-40B6-8337-C81D68FE5EB8}" destId="{539BDCCB-8333-4ED9-9556-EAB45E667B00}" srcOrd="0" destOrd="0" presId="urn:microsoft.com/office/officeart/2017/3/layout/DropPinTimeline"/>
    <dgm:cxn modelId="{F68E6F28-D415-46A8-81F3-1CDC1CCBF73E}" srcId="{E61E14D3-5723-4FD2-BCEA-4D5A336CC2F8}" destId="{5976AAFC-08C5-4922-842C-3433B8CA6A74}" srcOrd="0" destOrd="0" parTransId="{6787FAB8-C18B-4821-B84E-99E54A6C2ED7}" sibTransId="{3B05804F-F0C3-4349-8452-36B2513B6FC8}"/>
    <dgm:cxn modelId="{3434CC29-4FEF-417E-9FAE-09BC043DC55B}" srcId="{16AA230B-9EE1-4C9D-8B47-259F1FD7138E}" destId="{1A10DD1A-A753-4F92-B4F0-DE3E37373CE9}" srcOrd="5" destOrd="0" parTransId="{E026FEE9-1072-4363-BC3E-E520DBAE5D0C}" sibTransId="{833C4916-616A-4EFB-9F29-C2706959AD77}"/>
    <dgm:cxn modelId="{44FC3834-DAE6-4D5D-BFC6-7892FDED65B6}" srcId="{16AA230B-9EE1-4C9D-8B47-259F1FD7138E}" destId="{2B297445-5E87-4F78-B582-30CB9B792A0F}" srcOrd="2" destOrd="0" parTransId="{C2FAC84A-0DB2-41AC-ADB8-935E4E9260E2}" sibTransId="{1454B22E-E71E-47F9-95F1-43CC40C68EDA}"/>
    <dgm:cxn modelId="{1142863F-E9F3-41B0-B9DC-8590C68139CF}" type="presOf" srcId="{1A10DD1A-A753-4F92-B4F0-DE3E37373CE9}" destId="{EEE5AA7E-0A68-4495-8E26-5F3BE5B33226}" srcOrd="0" destOrd="0" presId="urn:microsoft.com/office/officeart/2017/3/layout/DropPinTimeline"/>
    <dgm:cxn modelId="{67096967-92A0-40BC-9186-117F3CEA777D}" srcId="{1A10DD1A-A753-4F92-B4F0-DE3E37373CE9}" destId="{506C83D4-90B4-40B6-8337-C81D68FE5EB8}" srcOrd="0" destOrd="0" parTransId="{DFC20846-3A7D-4317-B490-9B662A47A3BF}" sibTransId="{91577DF4-E526-407B-AAC7-8ACD49FE14C6}"/>
    <dgm:cxn modelId="{D6C41449-47BC-40BD-9AD1-9251968D6CF7}" srcId="{16AA230B-9EE1-4C9D-8B47-259F1FD7138E}" destId="{008B170F-96EC-484F-AB8E-D3455C6685CF}" srcOrd="1" destOrd="0" parTransId="{31DBDC52-2EFC-4B86-939C-B5A31114EB04}" sibTransId="{78959F3E-1872-45CF-ADE8-27B62BD92575}"/>
    <dgm:cxn modelId="{7A26616B-6627-49C0-8EB2-1766F23C0FAD}" type="presOf" srcId="{9BC9A4D4-C58F-4EF9-B508-43A456F22ED9}" destId="{A4B515E9-A4A5-40D4-9CCB-21A7643920CF}" srcOrd="0" destOrd="0" presId="urn:microsoft.com/office/officeart/2017/3/layout/DropPinTimeline"/>
    <dgm:cxn modelId="{7F2F474D-FAD0-4327-940D-B3FD46A1618F}" type="presOf" srcId="{2B297445-5E87-4F78-B582-30CB9B792A0F}" destId="{5AA5A3A1-2668-4E97-BC1C-DC2A0876D6AF}" srcOrd="0" destOrd="0" presId="urn:microsoft.com/office/officeart/2017/3/layout/DropPinTimeline"/>
    <dgm:cxn modelId="{77ADFA50-04DF-420F-874F-635A1CB8E635}" srcId="{16AA230B-9EE1-4C9D-8B47-259F1FD7138E}" destId="{9C7667CB-14C0-4A8F-8E67-74714F0900B1}" srcOrd="0" destOrd="0" parTransId="{3AF6EEC2-4DDF-448D-A02B-3CD8A31EBBD5}" sibTransId="{67561B6C-AA36-4B6F-BB5E-74159DBFDAB0}"/>
    <dgm:cxn modelId="{BAC5C354-02AE-4264-9EDC-2027F5340B40}" srcId="{9E427F55-8E92-4EE5-B3D8-B2855740D2F2}" destId="{138E19EE-1435-4423-8882-BCE0DE7BC564}" srcOrd="0" destOrd="0" parTransId="{8C611824-AEB4-43E9-8D35-B5C885D8F543}" sibTransId="{76C860B7-5036-4D2C-B9D3-BC1FF3E6EE5C}"/>
    <dgm:cxn modelId="{9152D755-FE01-4BD5-9739-B442F5BD7B08}" type="presOf" srcId="{B675936A-3FA4-4E56-92A1-8E1FC6361235}" destId="{98AFE85B-CE48-4464-BE2C-44C37DBD7AB4}" srcOrd="0" destOrd="0" presId="urn:microsoft.com/office/officeart/2017/3/layout/DropPinTimeline"/>
    <dgm:cxn modelId="{1552AA7E-1FF4-4267-BC57-52BEE847786D}" type="presOf" srcId="{5976AAFC-08C5-4922-842C-3433B8CA6A74}" destId="{142A7759-A78B-47CB-9099-F6AD34597CA5}" srcOrd="0" destOrd="0" presId="urn:microsoft.com/office/officeart/2017/3/layout/DropPinTimeline"/>
    <dgm:cxn modelId="{2E08D981-E0C6-46B0-94E8-6DC0690D804A}" srcId="{7305A1CE-BBCE-486D-BFDD-E446E903F421}" destId="{034697DA-E727-4A2D-AD29-C015436AB5DB}" srcOrd="0" destOrd="0" parTransId="{301B719A-F8D3-476D-9AC3-C3C97E974FBF}" sibTransId="{CBF19018-3679-4375-AFCE-D9764EB8B919}"/>
    <dgm:cxn modelId="{7351CC8A-E01F-469B-B430-88CD3FFCAA21}" srcId="{16AA230B-9EE1-4C9D-8B47-259F1FD7138E}" destId="{9BC9A4D4-C58F-4EF9-B508-43A456F22ED9}" srcOrd="4" destOrd="0" parTransId="{055A3F73-8BFE-43F7-9BF6-163F5F442FD2}" sibTransId="{12C6EBC7-E014-497C-9A09-3CB4C271D93F}"/>
    <dgm:cxn modelId="{212F189D-3C04-4450-940E-8D2CBBC3A199}" type="presOf" srcId="{008B170F-96EC-484F-AB8E-D3455C6685CF}" destId="{6F221318-48BE-447B-A7D2-1849CBD86EE0}" srcOrd="0" destOrd="0" presId="urn:microsoft.com/office/officeart/2017/3/layout/DropPinTimeline"/>
    <dgm:cxn modelId="{44E45CAF-9D57-40B3-8139-B8D5C888C2AF}" type="presOf" srcId="{E61E14D3-5723-4FD2-BCEA-4D5A336CC2F8}" destId="{6749E0AB-4B46-4F4A-AA72-8E7E37D9EB13}" srcOrd="0" destOrd="0" presId="urn:microsoft.com/office/officeart/2017/3/layout/DropPinTimeline"/>
    <dgm:cxn modelId="{522E4CC5-253A-4EC8-A664-92CFB51C6D83}" srcId="{008B170F-96EC-484F-AB8E-D3455C6685CF}" destId="{FD377382-3DB0-443B-A1AA-B22C0B6DC7EE}" srcOrd="0" destOrd="0" parTransId="{45A89B22-BF90-4A55-ADB7-5673D658ECD6}" sibTransId="{80FC2D82-D42D-475F-A812-FB0CE01A4F71}"/>
    <dgm:cxn modelId="{ADE4F0C7-F23D-4364-8F3E-173DA4A448BE}" type="presOf" srcId="{CCD3D035-EB76-4F6D-9BB7-D8D770D9485C}" destId="{B45FDA3A-BF0A-48F0-B263-8EDC85FF28DE}" srcOrd="0" destOrd="0" presId="urn:microsoft.com/office/officeart/2017/3/layout/DropPinTimeline"/>
    <dgm:cxn modelId="{DEA53ACB-856E-4CA1-B28A-CE200CDA1D25}" srcId="{9C7667CB-14C0-4A8F-8E67-74714F0900B1}" destId="{F08529C4-2C16-48A0-B649-C35E079E27C7}" srcOrd="0" destOrd="0" parTransId="{F2E90A74-737E-45BF-9727-699E29EB5CA6}" sibTransId="{9F48819B-ACEB-4E02-A8C8-5F7BC98979F4}"/>
    <dgm:cxn modelId="{215C56CB-8DE3-4002-A61B-A2E4D2AC4218}" type="presOf" srcId="{138E19EE-1435-4423-8882-BCE0DE7BC564}" destId="{C84C3B8A-0A4A-417F-9130-69FEB3130828}" srcOrd="0" destOrd="0" presId="urn:microsoft.com/office/officeart/2017/3/layout/DropPinTimeline"/>
    <dgm:cxn modelId="{5CD4B2DA-C750-45DD-BE56-814A599FB1BA}" type="presOf" srcId="{16AA230B-9EE1-4C9D-8B47-259F1FD7138E}" destId="{22B3A664-48A8-4ECC-B771-8AD26C70E78F}" srcOrd="0" destOrd="0" presId="urn:microsoft.com/office/officeart/2017/3/layout/DropPinTimeline"/>
    <dgm:cxn modelId="{FF9611E7-E65A-41F4-836C-30D4F95332E1}" srcId="{16AA230B-9EE1-4C9D-8B47-259F1FD7138E}" destId="{7305A1CE-BBCE-486D-BFDD-E446E903F421}" srcOrd="7" destOrd="0" parTransId="{C0E78865-CE0C-46FB-805C-55B344B88C64}" sibTransId="{87A8177B-E14D-4296-839B-BC5D2A7A1B9E}"/>
    <dgm:cxn modelId="{1FC803F5-D68B-4AB3-B893-D8626B9C2B74}" srcId="{16AA230B-9EE1-4C9D-8B47-259F1FD7138E}" destId="{E61E14D3-5723-4FD2-BCEA-4D5A336CC2F8}" srcOrd="6" destOrd="0" parTransId="{2A0273A2-94C0-4C29-B993-687ED0E8C620}" sibTransId="{B9937D21-99D4-4355-9366-EAA4A3A63CA8}"/>
    <dgm:cxn modelId="{2F2713F7-FEAB-43C6-BEAD-9183A219E180}" srcId="{2B297445-5E87-4F78-B582-30CB9B792A0F}" destId="{CCD3D035-EB76-4F6D-9BB7-D8D770D9485C}" srcOrd="0" destOrd="0" parTransId="{2E2EB29F-D2EE-4F83-A879-EBAF6CBB8C9D}" sibTransId="{3DE1FFCB-E06A-4DAB-A307-8B8337C94C43}"/>
    <dgm:cxn modelId="{6DCFB6F9-7251-459D-B32A-EAD24CFC27B4}" type="presOf" srcId="{7305A1CE-BBCE-486D-BFDD-E446E903F421}" destId="{094F82B1-9AD5-425C-903C-BB56F1862A07}" srcOrd="0" destOrd="0" presId="urn:microsoft.com/office/officeart/2017/3/layout/DropPinTimeline"/>
    <dgm:cxn modelId="{CCCF36FC-7D98-4233-AE60-0BD7D7EAE042}" srcId="{16AA230B-9EE1-4C9D-8B47-259F1FD7138E}" destId="{9E427F55-8E92-4EE5-B3D8-B2855740D2F2}" srcOrd="3" destOrd="0" parTransId="{BD273964-D76C-4268-BFCD-64B078847CFE}" sibTransId="{87D122BB-0FF1-479D-AA22-017848350167}"/>
    <dgm:cxn modelId="{330D5C4D-01B2-422C-950D-05679B8E76EA}" type="presParOf" srcId="{22B3A664-48A8-4ECC-B771-8AD26C70E78F}" destId="{2901F951-B666-4D73-BE8A-B405CE4F691A}" srcOrd="0" destOrd="0" presId="urn:microsoft.com/office/officeart/2017/3/layout/DropPinTimeline"/>
    <dgm:cxn modelId="{8E8A13C7-8DDA-481E-9C2D-20AFB23AD593}" type="presParOf" srcId="{22B3A664-48A8-4ECC-B771-8AD26C70E78F}" destId="{42C7722C-D778-4D06-8AAC-EABED3E587AA}" srcOrd="1" destOrd="0" presId="urn:microsoft.com/office/officeart/2017/3/layout/DropPinTimeline"/>
    <dgm:cxn modelId="{D53130AD-2A78-42F4-B3AF-BC2DF4EC8A35}" type="presParOf" srcId="{42C7722C-D778-4D06-8AAC-EABED3E587AA}" destId="{086E2839-11E4-4C20-A3FA-A3D6F17597FD}" srcOrd="0" destOrd="0" presId="urn:microsoft.com/office/officeart/2017/3/layout/DropPinTimeline"/>
    <dgm:cxn modelId="{87E16435-6F32-4661-9958-45B59563A906}" type="presParOf" srcId="{086E2839-11E4-4C20-A3FA-A3D6F17597FD}" destId="{CC0BF558-845F-40EC-9D25-1A1372D539B0}" srcOrd="0" destOrd="0" presId="urn:microsoft.com/office/officeart/2017/3/layout/DropPinTimeline"/>
    <dgm:cxn modelId="{DAF6B0E6-46F1-4A41-8622-6A417294CA5B}" type="presParOf" srcId="{086E2839-11E4-4C20-A3FA-A3D6F17597FD}" destId="{ED85CDB1-F7FF-499F-A503-1DC77884DA60}" srcOrd="1" destOrd="0" presId="urn:microsoft.com/office/officeart/2017/3/layout/DropPinTimeline"/>
    <dgm:cxn modelId="{4A5EA5B8-1E01-4455-8E68-2B501D02B5C8}" type="presParOf" srcId="{ED85CDB1-F7FF-499F-A503-1DC77884DA60}" destId="{19D995EB-DFB2-4A69-A51C-892F0B96A4BE}" srcOrd="0" destOrd="0" presId="urn:microsoft.com/office/officeart/2017/3/layout/DropPinTimeline"/>
    <dgm:cxn modelId="{8A8E3988-68A9-4493-9B65-3AC78DF13680}" type="presParOf" srcId="{ED85CDB1-F7FF-499F-A503-1DC77884DA60}" destId="{0BBFD661-1EF1-49EA-B698-39CDD8703FE5}" srcOrd="1" destOrd="0" presId="urn:microsoft.com/office/officeart/2017/3/layout/DropPinTimeline"/>
    <dgm:cxn modelId="{C7025844-4998-4F52-A4C8-D59A13FD2756}" type="presParOf" srcId="{086E2839-11E4-4C20-A3FA-A3D6F17597FD}" destId="{48D8E842-4C8F-4368-ADBA-C3BF01336ADD}" srcOrd="2" destOrd="0" presId="urn:microsoft.com/office/officeart/2017/3/layout/DropPinTimeline"/>
    <dgm:cxn modelId="{B1B70EC7-E650-4FEF-9DD7-EC989AFBD840}" type="presParOf" srcId="{086E2839-11E4-4C20-A3FA-A3D6F17597FD}" destId="{C2636B65-E491-4D02-9B90-919468EC465A}" srcOrd="3" destOrd="0" presId="urn:microsoft.com/office/officeart/2017/3/layout/DropPinTimeline"/>
    <dgm:cxn modelId="{23E7EF21-E80F-4A5A-871D-4013495BBEA7}" type="presParOf" srcId="{086E2839-11E4-4C20-A3FA-A3D6F17597FD}" destId="{459409A4-983E-49A6-A904-89067E6F322F}" srcOrd="4" destOrd="0" presId="urn:microsoft.com/office/officeart/2017/3/layout/DropPinTimeline"/>
    <dgm:cxn modelId="{0615EBBC-1284-4CC1-AE20-0425E3CB1239}" type="presParOf" srcId="{086E2839-11E4-4C20-A3FA-A3D6F17597FD}" destId="{5F121A8D-C3B8-4F08-8885-04E04527E54C}" srcOrd="5" destOrd="0" presId="urn:microsoft.com/office/officeart/2017/3/layout/DropPinTimeline"/>
    <dgm:cxn modelId="{124A5D74-141F-47FD-9F38-E326FC6030B9}" type="presParOf" srcId="{42C7722C-D778-4D06-8AAC-EABED3E587AA}" destId="{BCF7637F-6884-463A-AC16-20775A3CD873}" srcOrd="1" destOrd="0" presId="urn:microsoft.com/office/officeart/2017/3/layout/DropPinTimeline"/>
    <dgm:cxn modelId="{32B8D7F9-7B0C-48D4-8C36-AEADC4CEF525}" type="presParOf" srcId="{42C7722C-D778-4D06-8AAC-EABED3E587AA}" destId="{42A1A5A9-51AC-46FF-AA76-9B559824AA4F}" srcOrd="2" destOrd="0" presId="urn:microsoft.com/office/officeart/2017/3/layout/DropPinTimeline"/>
    <dgm:cxn modelId="{47345153-4D17-43D5-B728-5417B6A3CE22}" type="presParOf" srcId="{42A1A5A9-51AC-46FF-AA76-9B559824AA4F}" destId="{6403F9A2-8AF9-4B41-B4B3-1BFB71A89906}" srcOrd="0" destOrd="0" presId="urn:microsoft.com/office/officeart/2017/3/layout/DropPinTimeline"/>
    <dgm:cxn modelId="{791C15E5-A5EA-4BFE-863D-7105CCD00520}" type="presParOf" srcId="{42A1A5A9-51AC-46FF-AA76-9B559824AA4F}" destId="{8A136840-9CD0-4FDB-BFFD-9B54F387E63C}" srcOrd="1" destOrd="0" presId="urn:microsoft.com/office/officeart/2017/3/layout/DropPinTimeline"/>
    <dgm:cxn modelId="{9141FA7D-0720-4696-A315-08BF8336853E}" type="presParOf" srcId="{8A136840-9CD0-4FDB-BFFD-9B54F387E63C}" destId="{1BDECE43-E0A7-4228-B179-8F6377530F53}" srcOrd="0" destOrd="0" presId="urn:microsoft.com/office/officeart/2017/3/layout/DropPinTimeline"/>
    <dgm:cxn modelId="{61DC124B-5161-4DEB-BF7C-6A007B11F429}" type="presParOf" srcId="{8A136840-9CD0-4FDB-BFFD-9B54F387E63C}" destId="{4C036A26-574B-4AAF-81A4-CA6D17A1CEB3}" srcOrd="1" destOrd="0" presId="urn:microsoft.com/office/officeart/2017/3/layout/DropPinTimeline"/>
    <dgm:cxn modelId="{689175D8-3405-4D7C-8907-1DD6DA0AD0B4}" type="presParOf" srcId="{42A1A5A9-51AC-46FF-AA76-9B559824AA4F}" destId="{D82EE58E-F96B-48AB-883D-A5D6D2CD33E7}" srcOrd="2" destOrd="0" presId="urn:microsoft.com/office/officeart/2017/3/layout/DropPinTimeline"/>
    <dgm:cxn modelId="{331CC9F4-2444-4AB3-A8E6-DF81536F279C}" type="presParOf" srcId="{42A1A5A9-51AC-46FF-AA76-9B559824AA4F}" destId="{6F221318-48BE-447B-A7D2-1849CBD86EE0}" srcOrd="3" destOrd="0" presId="urn:microsoft.com/office/officeart/2017/3/layout/DropPinTimeline"/>
    <dgm:cxn modelId="{26A564BD-7E72-4A25-9431-C57C326C2663}" type="presParOf" srcId="{42A1A5A9-51AC-46FF-AA76-9B559824AA4F}" destId="{FD64E599-2E88-43E2-AD3C-0A310F8E3D0A}" srcOrd="4" destOrd="0" presId="urn:microsoft.com/office/officeart/2017/3/layout/DropPinTimeline"/>
    <dgm:cxn modelId="{60A3BD5B-1166-439F-A83A-2B0E597238F5}" type="presParOf" srcId="{42A1A5A9-51AC-46FF-AA76-9B559824AA4F}" destId="{120949CA-42AC-4EAE-A624-3C28B9622444}" srcOrd="5" destOrd="0" presId="urn:microsoft.com/office/officeart/2017/3/layout/DropPinTimeline"/>
    <dgm:cxn modelId="{A9E77400-C352-44B0-B53B-11B8800F0EB2}" type="presParOf" srcId="{42C7722C-D778-4D06-8AAC-EABED3E587AA}" destId="{D4B5A49F-601D-4717-95D2-550DCF74FC16}" srcOrd="3" destOrd="0" presId="urn:microsoft.com/office/officeart/2017/3/layout/DropPinTimeline"/>
    <dgm:cxn modelId="{3363B5BB-4E95-49B2-822F-1073B2AC57A4}" type="presParOf" srcId="{42C7722C-D778-4D06-8AAC-EABED3E587AA}" destId="{0A2463A5-1C6C-4E37-8756-D44AB14AA966}" srcOrd="4" destOrd="0" presId="urn:microsoft.com/office/officeart/2017/3/layout/DropPinTimeline"/>
    <dgm:cxn modelId="{D11EA7B7-4198-4CDF-9C27-794CE5B6E8D3}" type="presParOf" srcId="{0A2463A5-1C6C-4E37-8756-D44AB14AA966}" destId="{E9119F53-3909-4818-B14B-2174E9A6416F}" srcOrd="0" destOrd="0" presId="urn:microsoft.com/office/officeart/2017/3/layout/DropPinTimeline"/>
    <dgm:cxn modelId="{37F845CC-2BB5-4AD2-B016-CFD501C914A5}" type="presParOf" srcId="{0A2463A5-1C6C-4E37-8756-D44AB14AA966}" destId="{33EB0995-F02A-480F-A2C1-EAE43838095F}" srcOrd="1" destOrd="0" presId="urn:microsoft.com/office/officeart/2017/3/layout/DropPinTimeline"/>
    <dgm:cxn modelId="{F517A129-7454-4929-9118-0569F6C1CC95}" type="presParOf" srcId="{33EB0995-F02A-480F-A2C1-EAE43838095F}" destId="{09006458-E236-4123-BD78-F46E55A74330}" srcOrd="0" destOrd="0" presId="urn:microsoft.com/office/officeart/2017/3/layout/DropPinTimeline"/>
    <dgm:cxn modelId="{7F55AEBE-6143-4384-95A8-09A79901DEF5}" type="presParOf" srcId="{33EB0995-F02A-480F-A2C1-EAE43838095F}" destId="{4F4243EF-4166-4B36-BD79-9E76BA568EF2}" srcOrd="1" destOrd="0" presId="urn:microsoft.com/office/officeart/2017/3/layout/DropPinTimeline"/>
    <dgm:cxn modelId="{EB735FE9-1499-473D-A39B-B50B82DF54F9}" type="presParOf" srcId="{0A2463A5-1C6C-4E37-8756-D44AB14AA966}" destId="{B45FDA3A-BF0A-48F0-B263-8EDC85FF28DE}" srcOrd="2" destOrd="0" presId="urn:microsoft.com/office/officeart/2017/3/layout/DropPinTimeline"/>
    <dgm:cxn modelId="{DCE7CB3A-BA14-4936-A872-4C7AD39DD004}" type="presParOf" srcId="{0A2463A5-1C6C-4E37-8756-D44AB14AA966}" destId="{5AA5A3A1-2668-4E97-BC1C-DC2A0876D6AF}" srcOrd="3" destOrd="0" presId="urn:microsoft.com/office/officeart/2017/3/layout/DropPinTimeline"/>
    <dgm:cxn modelId="{BB0B2439-EF11-4D14-8DDF-B8D6D6AFA82D}" type="presParOf" srcId="{0A2463A5-1C6C-4E37-8756-D44AB14AA966}" destId="{5CB986B8-86A6-4FF3-AB08-20559797C5EF}" srcOrd="4" destOrd="0" presId="urn:microsoft.com/office/officeart/2017/3/layout/DropPinTimeline"/>
    <dgm:cxn modelId="{6E856582-0D5C-443D-831F-552803BFA05B}" type="presParOf" srcId="{0A2463A5-1C6C-4E37-8756-D44AB14AA966}" destId="{FA24FBA2-94EF-428D-8E05-3938140844EE}" srcOrd="5" destOrd="0" presId="urn:microsoft.com/office/officeart/2017/3/layout/DropPinTimeline"/>
    <dgm:cxn modelId="{861031F8-4E33-42FD-AFBC-1B234E4D0D3E}" type="presParOf" srcId="{42C7722C-D778-4D06-8AAC-EABED3E587AA}" destId="{0C6633D2-1CA1-4237-9291-F0D36901F938}" srcOrd="5" destOrd="0" presId="urn:microsoft.com/office/officeart/2017/3/layout/DropPinTimeline"/>
    <dgm:cxn modelId="{88C04817-27CC-4189-9274-4E045DB6FCCB}" type="presParOf" srcId="{42C7722C-D778-4D06-8AAC-EABED3E587AA}" destId="{A047394C-5E88-4CC7-9956-BAA78BC839E5}" srcOrd="6" destOrd="0" presId="urn:microsoft.com/office/officeart/2017/3/layout/DropPinTimeline"/>
    <dgm:cxn modelId="{43404BFB-D456-4A59-B568-D50B2CE51AE6}" type="presParOf" srcId="{A047394C-5E88-4CC7-9956-BAA78BC839E5}" destId="{59581467-F3E7-41E2-9119-06F99F9F7F6E}" srcOrd="0" destOrd="0" presId="urn:microsoft.com/office/officeart/2017/3/layout/DropPinTimeline"/>
    <dgm:cxn modelId="{06D9D8E7-2B63-4C14-AAFC-81D81CCB33C4}" type="presParOf" srcId="{A047394C-5E88-4CC7-9956-BAA78BC839E5}" destId="{2526990B-C20C-41D4-A45D-3468D2EBCD17}" srcOrd="1" destOrd="0" presId="urn:microsoft.com/office/officeart/2017/3/layout/DropPinTimeline"/>
    <dgm:cxn modelId="{4E4E78F4-AC01-4848-AF81-E28894F8543E}" type="presParOf" srcId="{2526990B-C20C-41D4-A45D-3468D2EBCD17}" destId="{57593990-0D3D-4A22-813C-486BFFE36BDA}" srcOrd="0" destOrd="0" presId="urn:microsoft.com/office/officeart/2017/3/layout/DropPinTimeline"/>
    <dgm:cxn modelId="{DE290BCD-DE41-4171-B159-517F3882030F}" type="presParOf" srcId="{2526990B-C20C-41D4-A45D-3468D2EBCD17}" destId="{69C4CEFA-A100-4B71-9919-01052397F6BA}" srcOrd="1" destOrd="0" presId="urn:microsoft.com/office/officeart/2017/3/layout/DropPinTimeline"/>
    <dgm:cxn modelId="{DD6E0307-62C0-4FDE-8E1F-8DDA489D757E}" type="presParOf" srcId="{A047394C-5E88-4CC7-9956-BAA78BC839E5}" destId="{C84C3B8A-0A4A-417F-9130-69FEB3130828}" srcOrd="2" destOrd="0" presId="urn:microsoft.com/office/officeart/2017/3/layout/DropPinTimeline"/>
    <dgm:cxn modelId="{8F46AB7C-37ED-4792-B830-062061BF132D}" type="presParOf" srcId="{A047394C-5E88-4CC7-9956-BAA78BC839E5}" destId="{5D87BB61-98FA-4FD8-BE5F-F6566298EC51}" srcOrd="3" destOrd="0" presId="urn:microsoft.com/office/officeart/2017/3/layout/DropPinTimeline"/>
    <dgm:cxn modelId="{6C948145-295E-48D4-8E17-0C79FF738F03}" type="presParOf" srcId="{A047394C-5E88-4CC7-9956-BAA78BC839E5}" destId="{2999627A-F398-4640-88A8-B22A87717434}" srcOrd="4" destOrd="0" presId="urn:microsoft.com/office/officeart/2017/3/layout/DropPinTimeline"/>
    <dgm:cxn modelId="{83BCA127-1B26-4469-B1FE-1E6AC70BC230}" type="presParOf" srcId="{A047394C-5E88-4CC7-9956-BAA78BC839E5}" destId="{C4EAB1D4-11DD-49CA-97EF-3C538B00A7DF}" srcOrd="5" destOrd="0" presId="urn:microsoft.com/office/officeart/2017/3/layout/DropPinTimeline"/>
    <dgm:cxn modelId="{4BAB8BB0-7553-4483-A524-897A88CD3557}" type="presParOf" srcId="{42C7722C-D778-4D06-8AAC-EABED3E587AA}" destId="{7742A2C6-CC1F-4A5F-80CB-3193A454D9CE}" srcOrd="7" destOrd="0" presId="urn:microsoft.com/office/officeart/2017/3/layout/DropPinTimeline"/>
    <dgm:cxn modelId="{0F04106A-1BF0-4BD1-9F29-5F8D993B15A2}" type="presParOf" srcId="{42C7722C-D778-4D06-8AAC-EABED3E587AA}" destId="{66158FBC-4711-4ACA-A17D-642D6A5EEB5A}" srcOrd="8" destOrd="0" presId="urn:microsoft.com/office/officeart/2017/3/layout/DropPinTimeline"/>
    <dgm:cxn modelId="{99732FB6-FCB3-43B3-B588-5E60131C6372}" type="presParOf" srcId="{66158FBC-4711-4ACA-A17D-642D6A5EEB5A}" destId="{DA0CD022-E2B0-4C5F-9C08-5977498F92E3}" srcOrd="0" destOrd="0" presId="urn:microsoft.com/office/officeart/2017/3/layout/DropPinTimeline"/>
    <dgm:cxn modelId="{7D367884-E46E-4357-A14B-73DBA44EA136}" type="presParOf" srcId="{66158FBC-4711-4ACA-A17D-642D6A5EEB5A}" destId="{1C9491A2-E23A-4E28-86FD-5D77712545E2}" srcOrd="1" destOrd="0" presId="urn:microsoft.com/office/officeart/2017/3/layout/DropPinTimeline"/>
    <dgm:cxn modelId="{856DB89A-D107-428B-89B1-ACA2331D2383}" type="presParOf" srcId="{1C9491A2-E23A-4E28-86FD-5D77712545E2}" destId="{A1796896-22BE-423A-9889-3D9C97F603A5}" srcOrd="0" destOrd="0" presId="urn:microsoft.com/office/officeart/2017/3/layout/DropPinTimeline"/>
    <dgm:cxn modelId="{87BBE906-922C-4EFC-AD9F-6DD09C40CC0F}" type="presParOf" srcId="{1C9491A2-E23A-4E28-86FD-5D77712545E2}" destId="{8EDE1725-8DBF-45E1-85E8-2DC28D66C062}" srcOrd="1" destOrd="0" presId="urn:microsoft.com/office/officeart/2017/3/layout/DropPinTimeline"/>
    <dgm:cxn modelId="{C7F7BC07-9DAC-4647-B771-5E9220BF6D1D}" type="presParOf" srcId="{66158FBC-4711-4ACA-A17D-642D6A5EEB5A}" destId="{98AFE85B-CE48-4464-BE2C-44C37DBD7AB4}" srcOrd="2" destOrd="0" presId="urn:microsoft.com/office/officeart/2017/3/layout/DropPinTimeline"/>
    <dgm:cxn modelId="{AB4C60F4-3C91-4900-98A5-479730EB53F2}" type="presParOf" srcId="{66158FBC-4711-4ACA-A17D-642D6A5EEB5A}" destId="{A4B515E9-A4A5-40D4-9CCB-21A7643920CF}" srcOrd="3" destOrd="0" presId="urn:microsoft.com/office/officeart/2017/3/layout/DropPinTimeline"/>
    <dgm:cxn modelId="{B03D3D5C-11CB-4F6B-B42D-066BDFFB6DF6}" type="presParOf" srcId="{66158FBC-4711-4ACA-A17D-642D6A5EEB5A}" destId="{7D741D70-100C-44F9-8CC5-7FDEE20AE00B}" srcOrd="4" destOrd="0" presId="urn:microsoft.com/office/officeart/2017/3/layout/DropPinTimeline"/>
    <dgm:cxn modelId="{79FAAB7E-AD6E-4C30-9F72-C030AE86B203}" type="presParOf" srcId="{66158FBC-4711-4ACA-A17D-642D6A5EEB5A}" destId="{1B1FEFA9-4410-48FD-B3B5-292A5BB0E722}" srcOrd="5" destOrd="0" presId="urn:microsoft.com/office/officeart/2017/3/layout/DropPinTimeline"/>
    <dgm:cxn modelId="{182E9A0B-D1B6-40D6-A70D-7C0F4EF2BBBF}" type="presParOf" srcId="{42C7722C-D778-4D06-8AAC-EABED3E587AA}" destId="{6DF7681C-639A-499A-8A56-48AE9D4389E9}" srcOrd="9" destOrd="0" presId="urn:microsoft.com/office/officeart/2017/3/layout/DropPinTimeline"/>
    <dgm:cxn modelId="{306208E0-7C2C-4EC2-B02E-FE1BE1291F89}" type="presParOf" srcId="{42C7722C-D778-4D06-8AAC-EABED3E587AA}" destId="{3A600459-1B47-416E-ABCA-43D94394B0BD}" srcOrd="10" destOrd="0" presId="urn:microsoft.com/office/officeart/2017/3/layout/DropPinTimeline"/>
    <dgm:cxn modelId="{C969272F-8BE9-479F-B54B-442CFAD80D0F}" type="presParOf" srcId="{3A600459-1B47-416E-ABCA-43D94394B0BD}" destId="{F4F558D1-3ADE-4235-91D8-DDA523D67B71}" srcOrd="0" destOrd="0" presId="urn:microsoft.com/office/officeart/2017/3/layout/DropPinTimeline"/>
    <dgm:cxn modelId="{E4D31441-0346-4C27-AB62-D8CB19ECA082}" type="presParOf" srcId="{3A600459-1B47-416E-ABCA-43D94394B0BD}" destId="{4211A844-7CC8-4EB3-81F4-55F5CE819B46}" srcOrd="1" destOrd="0" presId="urn:microsoft.com/office/officeart/2017/3/layout/DropPinTimeline"/>
    <dgm:cxn modelId="{940D65C3-1C9D-45D8-A65C-346873494DBC}" type="presParOf" srcId="{4211A844-7CC8-4EB3-81F4-55F5CE819B46}" destId="{7685634B-98FE-4D16-9431-F075C0375306}" srcOrd="0" destOrd="0" presId="urn:microsoft.com/office/officeart/2017/3/layout/DropPinTimeline"/>
    <dgm:cxn modelId="{C7A7FC2F-20A0-4E40-9554-3015FF6B222D}" type="presParOf" srcId="{4211A844-7CC8-4EB3-81F4-55F5CE819B46}" destId="{F5C6CAAD-2B1F-4D6C-8247-36EBD5D9A47F}" srcOrd="1" destOrd="0" presId="urn:microsoft.com/office/officeart/2017/3/layout/DropPinTimeline"/>
    <dgm:cxn modelId="{DB23DC6E-4504-4B3F-88EC-F8A1AC759848}" type="presParOf" srcId="{3A600459-1B47-416E-ABCA-43D94394B0BD}" destId="{539BDCCB-8333-4ED9-9556-EAB45E667B00}" srcOrd="2" destOrd="0" presId="urn:microsoft.com/office/officeart/2017/3/layout/DropPinTimeline"/>
    <dgm:cxn modelId="{36CBE83D-055B-498D-B0AA-285DA01ADC3F}" type="presParOf" srcId="{3A600459-1B47-416E-ABCA-43D94394B0BD}" destId="{EEE5AA7E-0A68-4495-8E26-5F3BE5B33226}" srcOrd="3" destOrd="0" presId="urn:microsoft.com/office/officeart/2017/3/layout/DropPinTimeline"/>
    <dgm:cxn modelId="{B230C5E2-1413-467A-90FE-77430279BC8B}" type="presParOf" srcId="{3A600459-1B47-416E-ABCA-43D94394B0BD}" destId="{4D47442E-434E-4FA3-9545-7BE2F13582B3}" srcOrd="4" destOrd="0" presId="urn:microsoft.com/office/officeart/2017/3/layout/DropPinTimeline"/>
    <dgm:cxn modelId="{4DF74CEA-51C8-44FB-AE4F-140BF6D74AE5}" type="presParOf" srcId="{3A600459-1B47-416E-ABCA-43D94394B0BD}" destId="{E3720900-84FA-4F1C-88EB-9E4CD5DD62A6}" srcOrd="5" destOrd="0" presId="urn:microsoft.com/office/officeart/2017/3/layout/DropPinTimeline"/>
    <dgm:cxn modelId="{6E3A1211-BD4F-4F3A-8D59-807029220A2D}" type="presParOf" srcId="{42C7722C-D778-4D06-8AAC-EABED3E587AA}" destId="{E2B83CFD-5DE9-4AC9-9226-18678E7256F4}" srcOrd="11" destOrd="0" presId="urn:microsoft.com/office/officeart/2017/3/layout/DropPinTimeline"/>
    <dgm:cxn modelId="{165F1E35-8A55-4CFD-9555-2DAD6867C2F6}" type="presParOf" srcId="{42C7722C-D778-4D06-8AAC-EABED3E587AA}" destId="{B395DC39-94CC-4010-A021-60F30F06F9F4}" srcOrd="12" destOrd="0" presId="urn:microsoft.com/office/officeart/2017/3/layout/DropPinTimeline"/>
    <dgm:cxn modelId="{95ED2B63-47A3-45A6-AF54-2F46AB8B61A7}" type="presParOf" srcId="{B395DC39-94CC-4010-A021-60F30F06F9F4}" destId="{18BE5796-0860-487D-831A-232EEB1DCD7F}" srcOrd="0" destOrd="0" presId="urn:microsoft.com/office/officeart/2017/3/layout/DropPinTimeline"/>
    <dgm:cxn modelId="{905BABE3-BDA3-4688-B3E7-559F5A17D74E}" type="presParOf" srcId="{B395DC39-94CC-4010-A021-60F30F06F9F4}" destId="{AC23621C-F5EA-4A52-AEB8-1DAE7E2418A6}" srcOrd="1" destOrd="0" presId="urn:microsoft.com/office/officeart/2017/3/layout/DropPinTimeline"/>
    <dgm:cxn modelId="{55013534-52EE-45DE-B831-E7B33D596374}" type="presParOf" srcId="{AC23621C-F5EA-4A52-AEB8-1DAE7E2418A6}" destId="{855126EF-9861-4521-9713-6FD3BA92A3B3}" srcOrd="0" destOrd="0" presId="urn:microsoft.com/office/officeart/2017/3/layout/DropPinTimeline"/>
    <dgm:cxn modelId="{BD251454-0FA2-4066-85E0-028656CB9E51}" type="presParOf" srcId="{AC23621C-F5EA-4A52-AEB8-1DAE7E2418A6}" destId="{0B54B324-77FA-43DB-8026-721037734EBF}" srcOrd="1" destOrd="0" presId="urn:microsoft.com/office/officeart/2017/3/layout/DropPinTimeline"/>
    <dgm:cxn modelId="{51FADFE5-E5B0-437A-828E-4F21BA7BCDC6}" type="presParOf" srcId="{B395DC39-94CC-4010-A021-60F30F06F9F4}" destId="{142A7759-A78B-47CB-9099-F6AD34597CA5}" srcOrd="2" destOrd="0" presId="urn:microsoft.com/office/officeart/2017/3/layout/DropPinTimeline"/>
    <dgm:cxn modelId="{58699046-08DA-4C15-8AAE-A25A94F1FEDB}" type="presParOf" srcId="{B395DC39-94CC-4010-A021-60F30F06F9F4}" destId="{6749E0AB-4B46-4F4A-AA72-8E7E37D9EB13}" srcOrd="3" destOrd="0" presId="urn:microsoft.com/office/officeart/2017/3/layout/DropPinTimeline"/>
    <dgm:cxn modelId="{80544B97-6838-4866-8804-58FCFC760E9B}" type="presParOf" srcId="{B395DC39-94CC-4010-A021-60F30F06F9F4}" destId="{0A13FC7B-E04F-48C3-BC23-E73215B21296}" srcOrd="4" destOrd="0" presId="urn:microsoft.com/office/officeart/2017/3/layout/DropPinTimeline"/>
    <dgm:cxn modelId="{2D135A30-21BE-4367-89FD-863E1AB1B2D6}" type="presParOf" srcId="{B395DC39-94CC-4010-A021-60F30F06F9F4}" destId="{94482EB0-DC44-4DAD-AF34-704D9655FB30}" srcOrd="5" destOrd="0" presId="urn:microsoft.com/office/officeart/2017/3/layout/DropPinTimeline"/>
    <dgm:cxn modelId="{CCCF5EB2-485C-42DA-80C2-64529EDA62FC}" type="presParOf" srcId="{42C7722C-D778-4D06-8AAC-EABED3E587AA}" destId="{41C1098B-B8BA-4A42-A8B8-05FA0A65F826}" srcOrd="13" destOrd="0" presId="urn:microsoft.com/office/officeart/2017/3/layout/DropPinTimeline"/>
    <dgm:cxn modelId="{7E75909C-451B-48BF-8239-BCD5FB3F7A00}" type="presParOf" srcId="{42C7722C-D778-4D06-8AAC-EABED3E587AA}" destId="{BCE6D59E-A629-4CC8-B9DA-FE95D9F0CD97}" srcOrd="14" destOrd="0" presId="urn:microsoft.com/office/officeart/2017/3/layout/DropPinTimeline"/>
    <dgm:cxn modelId="{E929AC88-ADF9-4FD9-94FB-7DF868D583B2}" type="presParOf" srcId="{BCE6D59E-A629-4CC8-B9DA-FE95D9F0CD97}" destId="{3F50AB42-5BE1-4CDB-922C-A42202C6BC7E}" srcOrd="0" destOrd="0" presId="urn:microsoft.com/office/officeart/2017/3/layout/DropPinTimeline"/>
    <dgm:cxn modelId="{0F85789F-6339-42B2-AD44-AE8DBEDC83C4}" type="presParOf" srcId="{BCE6D59E-A629-4CC8-B9DA-FE95D9F0CD97}" destId="{4BEAD6A2-A7F4-4661-B4E0-ACABB57A4B49}" srcOrd="1" destOrd="0" presId="urn:microsoft.com/office/officeart/2017/3/layout/DropPinTimeline"/>
    <dgm:cxn modelId="{CA1E27E0-4CA3-4F76-8A7A-EB201520B1B9}" type="presParOf" srcId="{4BEAD6A2-A7F4-4661-B4E0-ACABB57A4B49}" destId="{75352307-D5B3-4177-A9CC-F9FB9952CE89}" srcOrd="0" destOrd="0" presId="urn:microsoft.com/office/officeart/2017/3/layout/DropPinTimeline"/>
    <dgm:cxn modelId="{902F3C4F-FA34-476A-A8F1-FA5446033A3C}" type="presParOf" srcId="{4BEAD6A2-A7F4-4661-B4E0-ACABB57A4B49}" destId="{D699D265-074A-4B09-A3D3-49795ECEE349}" srcOrd="1" destOrd="0" presId="urn:microsoft.com/office/officeart/2017/3/layout/DropPinTimeline"/>
    <dgm:cxn modelId="{1BFD6A43-5147-4CA7-AF6B-18AB6E315034}" type="presParOf" srcId="{BCE6D59E-A629-4CC8-B9DA-FE95D9F0CD97}" destId="{E8BED6B7-F3FB-4395-BC37-AE0B54F0392E}" srcOrd="2" destOrd="0" presId="urn:microsoft.com/office/officeart/2017/3/layout/DropPinTimeline"/>
    <dgm:cxn modelId="{C701A76A-D5A2-4B37-A10F-853EDD7F5071}" type="presParOf" srcId="{BCE6D59E-A629-4CC8-B9DA-FE95D9F0CD97}" destId="{094F82B1-9AD5-425C-903C-BB56F1862A07}" srcOrd="3" destOrd="0" presId="urn:microsoft.com/office/officeart/2017/3/layout/DropPinTimeline"/>
    <dgm:cxn modelId="{1887C366-D319-4E5A-BF33-862A9C232B17}" type="presParOf" srcId="{BCE6D59E-A629-4CC8-B9DA-FE95D9F0CD97}" destId="{82B5ADF5-D7B3-481B-BB8F-5E918D55E515}" srcOrd="4" destOrd="0" presId="urn:microsoft.com/office/officeart/2017/3/layout/DropPinTimeline"/>
    <dgm:cxn modelId="{9CDB9352-2BA9-4D39-B5B3-C1E450ECB8F2}" type="presParOf" srcId="{BCE6D59E-A629-4CC8-B9DA-FE95D9F0CD97}" destId="{769FA8C9-8AB0-4BD8-A9CF-A9E38833B3CB}" srcOrd="5" destOrd="0" presId="urn:microsoft.com/office/officeart/2017/3/layout/DropPin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BB2A59-15FB-4D2F-AA7B-0B7C697EB3D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1CB288B-CCD8-4E98-AB5D-FF3B62B7FF68}">
      <dgm:prSet/>
      <dgm:spPr/>
      <dgm:t>
        <a:bodyPr/>
        <a:lstStyle/>
        <a:p>
          <a:pPr>
            <a:lnSpc>
              <a:spcPct val="100000"/>
            </a:lnSpc>
          </a:pPr>
          <a:r>
            <a:rPr lang="en-GB" cap="none">
              <a:latin typeface="Roboto Light" panose="02000000000000000000" pitchFamily="2" charset="0"/>
              <a:ea typeface="Roboto Light" panose="02000000000000000000" pitchFamily="2" charset="0"/>
              <a:cs typeface="Roboto Light" panose="02000000000000000000" pitchFamily="2" charset="0"/>
            </a:rPr>
            <a:t>Invisibility - Universities and colleges </a:t>
          </a:r>
          <a:r>
            <a:rPr lang="en-GB" b="1" cap="none">
              <a:latin typeface="Roboto Light" panose="02000000000000000000" pitchFamily="2" charset="0"/>
              <a:ea typeface="Roboto Light" panose="02000000000000000000" pitchFamily="2" charset="0"/>
              <a:cs typeface="Roboto Light" panose="02000000000000000000" pitchFamily="2" charset="0"/>
            </a:rPr>
            <a:t>can’t see </a:t>
          </a:r>
          <a:r>
            <a:rPr lang="en-GB" cap="none">
              <a:latin typeface="Roboto Light" panose="02000000000000000000" pitchFamily="2" charset="0"/>
              <a:ea typeface="Roboto Light" panose="02000000000000000000" pitchFamily="2" charset="0"/>
              <a:cs typeface="Roboto Light" panose="02000000000000000000" pitchFamily="2" charset="0"/>
            </a:rPr>
            <a:t>your other choices</a:t>
          </a:r>
          <a:endParaRPr lang="en-US" cap="none">
            <a:latin typeface="Roboto Light" panose="02000000000000000000" pitchFamily="2" charset="0"/>
            <a:ea typeface="Roboto Light" panose="02000000000000000000" pitchFamily="2" charset="0"/>
            <a:cs typeface="Roboto Light" panose="02000000000000000000" pitchFamily="2" charset="0"/>
          </a:endParaRPr>
        </a:p>
      </dgm:t>
    </dgm:pt>
    <dgm:pt modelId="{65E95559-3865-426B-B489-A00057BF6D3A}" type="parTrans" cxnId="{DA686835-8E54-47C3-8B89-F0FDDC64B113}">
      <dgm:prSet/>
      <dgm:spPr/>
      <dgm:t>
        <a:bodyPr/>
        <a:lstStyle/>
        <a:p>
          <a:endParaRPr lang="en-US" sz="2000">
            <a:latin typeface="Roboto Light" panose="02000000000000000000" pitchFamily="2" charset="0"/>
            <a:ea typeface="Roboto Light" panose="02000000000000000000" pitchFamily="2" charset="0"/>
            <a:cs typeface="Roboto Light" panose="02000000000000000000" pitchFamily="2" charset="0"/>
          </a:endParaRPr>
        </a:p>
      </dgm:t>
    </dgm:pt>
    <dgm:pt modelId="{F052F75A-BDBF-488C-A4CE-B9DB1509DB19}" type="sibTrans" cxnId="{DA686835-8E54-47C3-8B89-F0FDDC64B113}">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CC5B31B8-0775-4B34-AE43-04C6EAD3DE81}">
      <dgm:prSet/>
      <dgm:spPr/>
      <dgm:t>
        <a:bodyPr/>
        <a:lstStyle/>
        <a:p>
          <a:pPr>
            <a:lnSpc>
              <a:spcPct val="100000"/>
            </a:lnSpc>
          </a:pPr>
          <a:r>
            <a:rPr lang="en-GB" cap="none" dirty="0">
              <a:latin typeface="Roboto Light" panose="02000000000000000000" pitchFamily="2" charset="0"/>
              <a:ea typeface="Roboto Light" panose="02000000000000000000" pitchFamily="2" charset="0"/>
              <a:cs typeface="Roboto Light" panose="02000000000000000000" pitchFamily="2" charset="0"/>
            </a:rPr>
            <a:t>Apply by the relevant </a:t>
          </a:r>
          <a:r>
            <a:rPr lang="en-GB" b="1" cap="none" dirty="0">
              <a:latin typeface="Roboto Light" panose="02000000000000000000" pitchFamily="2" charset="0"/>
              <a:ea typeface="Roboto Light" panose="02000000000000000000" pitchFamily="2" charset="0"/>
              <a:cs typeface="Roboto Light" panose="02000000000000000000" pitchFamily="2" charset="0"/>
            </a:rPr>
            <a:t>equal consideration date</a:t>
          </a:r>
          <a:r>
            <a:rPr lang="en-GB" cap="none" dirty="0">
              <a:latin typeface="Roboto Light" panose="02000000000000000000" pitchFamily="2" charset="0"/>
              <a:ea typeface="Roboto Light" panose="02000000000000000000" pitchFamily="2" charset="0"/>
              <a:cs typeface="Roboto Light" panose="02000000000000000000" pitchFamily="2" charset="0"/>
            </a:rPr>
            <a:t>.</a:t>
          </a:r>
          <a:endParaRPr lang="en-US" cap="none" dirty="0">
            <a:latin typeface="Roboto Light" panose="02000000000000000000" pitchFamily="2" charset="0"/>
            <a:ea typeface="Roboto Light" panose="02000000000000000000" pitchFamily="2" charset="0"/>
            <a:cs typeface="Roboto Light" panose="02000000000000000000" pitchFamily="2" charset="0"/>
          </a:endParaRPr>
        </a:p>
      </dgm:t>
    </dgm:pt>
    <dgm:pt modelId="{C30CA416-D31C-4219-B3DA-47E9FBB42917}" type="parTrans" cxnId="{4FC8D0D0-690F-4819-BC7E-10E958AA62E9}">
      <dgm:prSet/>
      <dgm:spPr/>
      <dgm:t>
        <a:bodyPr/>
        <a:lstStyle/>
        <a:p>
          <a:endParaRPr lang="en-US" sz="2000">
            <a:latin typeface="Roboto Light" panose="02000000000000000000" pitchFamily="2" charset="0"/>
            <a:ea typeface="Roboto Light" panose="02000000000000000000" pitchFamily="2" charset="0"/>
            <a:cs typeface="Roboto Light" panose="02000000000000000000" pitchFamily="2" charset="0"/>
          </a:endParaRPr>
        </a:p>
      </dgm:t>
    </dgm:pt>
    <dgm:pt modelId="{1DBEB920-4A1E-4956-8889-F5EAA2C19DA4}" type="sibTrans" cxnId="{4FC8D0D0-690F-4819-BC7E-10E958AA62E9}">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38965546-9269-4E4E-9EA4-82352B57533D}">
      <dgm:prSet/>
      <dgm:spPr/>
      <dgm:t>
        <a:bodyPr/>
        <a:lstStyle/>
        <a:p>
          <a:pPr>
            <a:lnSpc>
              <a:spcPct val="100000"/>
            </a:lnSpc>
          </a:pPr>
          <a:r>
            <a:rPr lang="en-GB" b="1" cap="none" dirty="0">
              <a:latin typeface="Roboto Light" panose="02000000000000000000" pitchFamily="2" charset="0"/>
              <a:ea typeface="Roboto Light" panose="02000000000000000000" pitchFamily="2" charset="0"/>
              <a:cs typeface="Roboto Light" panose="02000000000000000000" pitchFamily="2" charset="0"/>
            </a:rPr>
            <a:t>Five choices</a:t>
          </a:r>
          <a:r>
            <a:rPr lang="en-GB" cap="none" dirty="0">
              <a:latin typeface="Roboto Light" panose="02000000000000000000" pitchFamily="2" charset="0"/>
              <a:ea typeface="Roboto Light" panose="02000000000000000000" pitchFamily="2" charset="0"/>
              <a:cs typeface="Roboto Light" panose="02000000000000000000" pitchFamily="2" charset="0"/>
            </a:rPr>
            <a:t>, with some  restrictions (medicine, veterinary, dentistry, Oxford and Cambridge).</a:t>
          </a:r>
          <a:endParaRPr lang="en-US" cap="none" dirty="0">
            <a:latin typeface="Roboto Light" panose="02000000000000000000" pitchFamily="2" charset="0"/>
            <a:ea typeface="Roboto Light" panose="02000000000000000000" pitchFamily="2" charset="0"/>
            <a:cs typeface="Roboto Light" panose="02000000000000000000" pitchFamily="2" charset="0"/>
          </a:endParaRPr>
        </a:p>
      </dgm:t>
    </dgm:pt>
    <dgm:pt modelId="{247A938A-61F9-4621-BED3-190123930EB1}" type="parTrans" cxnId="{32562D5B-8ADE-4A96-9515-789DA7CCAD5A}">
      <dgm:prSet/>
      <dgm:spPr/>
      <dgm:t>
        <a:bodyPr/>
        <a:lstStyle/>
        <a:p>
          <a:endParaRPr lang="en-US" sz="2000">
            <a:latin typeface="Roboto Light" panose="02000000000000000000" pitchFamily="2" charset="0"/>
            <a:ea typeface="Roboto Light" panose="02000000000000000000" pitchFamily="2" charset="0"/>
            <a:cs typeface="Roboto Light" panose="02000000000000000000" pitchFamily="2" charset="0"/>
          </a:endParaRPr>
        </a:p>
      </dgm:t>
    </dgm:pt>
    <dgm:pt modelId="{C28C66DE-84F7-4494-9E2A-B2513A864C16}" type="sibTrans" cxnId="{32562D5B-8ADE-4A96-9515-789DA7CCAD5A}">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6B027420-D720-4E3D-8FAF-1F58B0134AC8}">
      <dgm:prSet/>
      <dgm:spPr/>
      <dgm:t>
        <a:bodyPr/>
        <a:lstStyle/>
        <a:p>
          <a:pPr>
            <a:lnSpc>
              <a:spcPct val="100000"/>
            </a:lnSpc>
          </a:pPr>
          <a:r>
            <a:rPr lang="en-GB" b="1" cap="none" dirty="0">
              <a:latin typeface="Roboto Light" panose="02000000000000000000" pitchFamily="2" charset="0"/>
              <a:ea typeface="Roboto Light" panose="02000000000000000000" pitchFamily="2" charset="0"/>
              <a:cs typeface="Roboto Light" panose="02000000000000000000" pitchFamily="2" charset="0"/>
            </a:rPr>
            <a:t>Research</a:t>
          </a:r>
          <a:r>
            <a:rPr lang="en-GB" cap="none" dirty="0">
              <a:latin typeface="Roboto Light" panose="02000000000000000000" pitchFamily="2" charset="0"/>
              <a:ea typeface="Roboto Light" panose="02000000000000000000" pitchFamily="2" charset="0"/>
              <a:cs typeface="Roboto Light" panose="02000000000000000000" pitchFamily="2" charset="0"/>
            </a:rPr>
            <a:t> is key to a successful application.</a:t>
          </a:r>
          <a:endParaRPr lang="en-US" cap="none" dirty="0">
            <a:latin typeface="Roboto Light" panose="02000000000000000000" pitchFamily="2" charset="0"/>
            <a:ea typeface="Roboto Light" panose="02000000000000000000" pitchFamily="2" charset="0"/>
            <a:cs typeface="Roboto Light" panose="02000000000000000000" pitchFamily="2" charset="0"/>
          </a:endParaRPr>
        </a:p>
      </dgm:t>
    </dgm:pt>
    <dgm:pt modelId="{34D0DFBF-FEF2-4AE6-AB68-9A18F574C697}" type="sibTrans" cxnId="{BAAFCFCE-F09B-4C03-A2F1-0D84D78128AA}">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5FAD3511-70E8-426A-85AA-910277DA686A}" type="parTrans" cxnId="{BAAFCFCE-F09B-4C03-A2F1-0D84D78128AA}">
      <dgm:prSet/>
      <dgm:spPr/>
      <dgm:t>
        <a:bodyPr/>
        <a:lstStyle/>
        <a:p>
          <a:endParaRPr lang="en-US" sz="2000">
            <a:latin typeface="Roboto Light" panose="02000000000000000000" pitchFamily="2" charset="0"/>
            <a:ea typeface="Roboto Light" panose="02000000000000000000" pitchFamily="2" charset="0"/>
            <a:cs typeface="Roboto Light" panose="02000000000000000000" pitchFamily="2" charset="0"/>
          </a:endParaRPr>
        </a:p>
      </dgm:t>
    </dgm:pt>
    <dgm:pt modelId="{034345C5-FDED-42E4-9570-728C2B8E602F}">
      <dgm:prSet custT="1"/>
      <dgm:spPr/>
      <dgm:t>
        <a:bodyPr/>
        <a:lstStyle/>
        <a:p>
          <a:pPr>
            <a:lnSpc>
              <a:spcPct val="100000"/>
            </a:lnSpc>
          </a:pPr>
          <a:r>
            <a:rPr lang="en-GB" sz="1900" b="1" kern="1200" cap="none" dirty="0">
              <a:solidFill>
                <a:srgbClr val="132433">
                  <a:hueOff val="0"/>
                  <a:satOff val="0"/>
                  <a:lumOff val="0"/>
                  <a:alphaOff val="0"/>
                </a:srgbClr>
              </a:solidFill>
              <a:latin typeface="Roboto Light" panose="02000000000000000000" pitchFamily="2" charset="0"/>
              <a:ea typeface="Roboto Light" panose="02000000000000000000" pitchFamily="2" charset="0"/>
              <a:cs typeface="Roboto Light" panose="02000000000000000000" pitchFamily="2" charset="0"/>
            </a:rPr>
            <a:t>Applying </a:t>
          </a:r>
          <a:r>
            <a:rPr lang="en-GB" sz="1900" b="0" kern="1200" cap="none" dirty="0">
              <a:solidFill>
                <a:srgbClr val="132433">
                  <a:hueOff val="0"/>
                  <a:satOff val="0"/>
                  <a:lumOff val="0"/>
                  <a:alphaOff val="0"/>
                </a:srgbClr>
              </a:solidFill>
              <a:latin typeface="Roboto Light" panose="02000000000000000000" pitchFamily="2" charset="0"/>
              <a:ea typeface="Roboto Light" panose="02000000000000000000" pitchFamily="2" charset="0"/>
              <a:cs typeface="Roboto Light" panose="02000000000000000000" pitchFamily="2" charset="0"/>
            </a:rPr>
            <a:t>costs £28.95. </a:t>
          </a:r>
        </a:p>
      </dgm:t>
    </dgm:pt>
    <dgm:pt modelId="{B1343370-316E-4155-99D2-132FECA96297}" type="parTrans" cxnId="{551691F0-3D7B-462A-86B8-D0552447A299}">
      <dgm:prSet/>
      <dgm:spPr/>
      <dgm:t>
        <a:bodyPr/>
        <a:lstStyle/>
        <a:p>
          <a:endParaRPr lang="en-GB">
            <a:latin typeface="Roboto Light" panose="02000000000000000000" pitchFamily="2" charset="0"/>
            <a:ea typeface="Roboto Light" panose="02000000000000000000" pitchFamily="2" charset="0"/>
            <a:cs typeface="Roboto Light" panose="02000000000000000000" pitchFamily="2" charset="0"/>
          </a:endParaRPr>
        </a:p>
      </dgm:t>
    </dgm:pt>
    <dgm:pt modelId="{4582ADB7-E0AB-4F91-BFB0-5F85CCCB934E}" type="sibTrans" cxnId="{551691F0-3D7B-462A-86B8-D0552447A299}">
      <dgm:prSet/>
      <dgm:spPr/>
      <dgm:t>
        <a:bodyPr/>
        <a:lstStyle/>
        <a:p>
          <a:endParaRPr lang="en-GB">
            <a:latin typeface="Roboto Light" panose="02000000000000000000" pitchFamily="2" charset="0"/>
            <a:ea typeface="Roboto Light" panose="02000000000000000000" pitchFamily="2" charset="0"/>
            <a:cs typeface="Roboto Light" panose="02000000000000000000" pitchFamily="2" charset="0"/>
          </a:endParaRPr>
        </a:p>
      </dgm:t>
    </dgm:pt>
    <dgm:pt modelId="{D45983AB-8536-46D2-B7EA-AB8A50E9C42E}" type="pres">
      <dgm:prSet presAssocID="{2EBB2A59-15FB-4D2F-AA7B-0B7C697EB3D5}" presName="root" presStyleCnt="0">
        <dgm:presLayoutVars>
          <dgm:dir/>
          <dgm:resizeHandles val="exact"/>
        </dgm:presLayoutVars>
      </dgm:prSet>
      <dgm:spPr/>
    </dgm:pt>
    <dgm:pt modelId="{8AC40C60-2976-445C-8642-2B54C929EE3B}" type="pres">
      <dgm:prSet presAssocID="{C1CB288B-CCD8-4E98-AB5D-FF3B62B7FF68}" presName="compNode" presStyleCnt="0"/>
      <dgm:spPr/>
    </dgm:pt>
    <dgm:pt modelId="{51D07CA8-1CC8-43D6-AF69-4C76A7A876FE}" type="pres">
      <dgm:prSet presAssocID="{C1CB288B-CCD8-4E98-AB5D-FF3B62B7FF68}" presName="bgRect" presStyleLbl="bgShp" presStyleIdx="0" presStyleCnt="5"/>
      <dgm:spPr/>
    </dgm:pt>
    <dgm:pt modelId="{3905AF6B-7393-4300-A84D-505D7C1AB5F6}" type="pres">
      <dgm:prSet presAssocID="{C1CB288B-CCD8-4E98-AB5D-FF3B62B7FF68}"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hoolhouse"/>
        </a:ext>
      </dgm:extLst>
    </dgm:pt>
    <dgm:pt modelId="{C5EB7393-05A5-4F49-A28F-A198498BD702}" type="pres">
      <dgm:prSet presAssocID="{C1CB288B-CCD8-4E98-AB5D-FF3B62B7FF68}" presName="spaceRect" presStyleCnt="0"/>
      <dgm:spPr/>
    </dgm:pt>
    <dgm:pt modelId="{383E2BA5-E1FB-4B91-BB41-74543094F55C}" type="pres">
      <dgm:prSet presAssocID="{C1CB288B-CCD8-4E98-AB5D-FF3B62B7FF68}" presName="parTx" presStyleLbl="revTx" presStyleIdx="0" presStyleCnt="5">
        <dgm:presLayoutVars>
          <dgm:chMax val="0"/>
          <dgm:chPref val="0"/>
        </dgm:presLayoutVars>
      </dgm:prSet>
      <dgm:spPr/>
    </dgm:pt>
    <dgm:pt modelId="{F77E6356-AACA-43C9-8D57-24594DFB7A10}" type="pres">
      <dgm:prSet presAssocID="{F052F75A-BDBF-488C-A4CE-B9DB1509DB19}" presName="sibTrans" presStyleCnt="0"/>
      <dgm:spPr/>
    </dgm:pt>
    <dgm:pt modelId="{6C53C249-BDFE-4E92-BFD4-611FC57B0103}" type="pres">
      <dgm:prSet presAssocID="{CC5B31B8-0775-4B34-AE43-04C6EAD3DE81}" presName="compNode" presStyleCnt="0"/>
      <dgm:spPr/>
    </dgm:pt>
    <dgm:pt modelId="{0CD2B9CD-4B95-43ED-8623-B3B788F4F701}" type="pres">
      <dgm:prSet presAssocID="{CC5B31B8-0775-4B34-AE43-04C6EAD3DE81}" presName="bgRect" presStyleLbl="bgShp" presStyleIdx="1" presStyleCnt="5"/>
      <dgm:spPr/>
    </dgm:pt>
    <dgm:pt modelId="{EE41F024-0A65-4AC6-8C27-6DE4262639D8}" type="pres">
      <dgm:prSet presAssocID="{CC5B31B8-0775-4B34-AE43-04C6EAD3DE81}"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FF0B0534-299D-4D19-B297-DFA9B040841C}" type="pres">
      <dgm:prSet presAssocID="{CC5B31B8-0775-4B34-AE43-04C6EAD3DE81}" presName="spaceRect" presStyleCnt="0"/>
      <dgm:spPr/>
    </dgm:pt>
    <dgm:pt modelId="{7160392B-21BF-45F5-8304-D38F684F6C73}" type="pres">
      <dgm:prSet presAssocID="{CC5B31B8-0775-4B34-AE43-04C6EAD3DE81}" presName="parTx" presStyleLbl="revTx" presStyleIdx="1" presStyleCnt="5">
        <dgm:presLayoutVars>
          <dgm:chMax val="0"/>
          <dgm:chPref val="0"/>
        </dgm:presLayoutVars>
      </dgm:prSet>
      <dgm:spPr/>
    </dgm:pt>
    <dgm:pt modelId="{2EB74907-9404-401F-945A-A8C42D5C80DD}" type="pres">
      <dgm:prSet presAssocID="{1DBEB920-4A1E-4956-8889-F5EAA2C19DA4}" presName="sibTrans" presStyleCnt="0"/>
      <dgm:spPr/>
    </dgm:pt>
    <dgm:pt modelId="{6BF1A482-0A37-48DE-91C3-0FFB133E7E3F}" type="pres">
      <dgm:prSet presAssocID="{38965546-9269-4E4E-9EA4-82352B57533D}" presName="compNode" presStyleCnt="0"/>
      <dgm:spPr/>
    </dgm:pt>
    <dgm:pt modelId="{1F3B869D-415C-42DC-89F8-5437BE168FC0}" type="pres">
      <dgm:prSet presAssocID="{38965546-9269-4E4E-9EA4-82352B57533D}" presName="bgRect" presStyleLbl="bgShp" presStyleIdx="2" presStyleCnt="5"/>
      <dgm:spPr/>
    </dgm:pt>
    <dgm:pt modelId="{592824BB-8164-437E-948D-73F42A0D9B20}" type="pres">
      <dgm:prSet presAssocID="{38965546-9269-4E4E-9EA4-82352B57533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oothbrush"/>
        </a:ext>
      </dgm:extLst>
    </dgm:pt>
    <dgm:pt modelId="{03689B6E-E8DC-4337-A5F2-3DEFD4737A22}" type="pres">
      <dgm:prSet presAssocID="{38965546-9269-4E4E-9EA4-82352B57533D}" presName="spaceRect" presStyleCnt="0"/>
      <dgm:spPr/>
    </dgm:pt>
    <dgm:pt modelId="{69F90170-A691-4DFF-BFCD-71F252B060DB}" type="pres">
      <dgm:prSet presAssocID="{38965546-9269-4E4E-9EA4-82352B57533D}" presName="parTx" presStyleLbl="revTx" presStyleIdx="2" presStyleCnt="5">
        <dgm:presLayoutVars>
          <dgm:chMax val="0"/>
          <dgm:chPref val="0"/>
        </dgm:presLayoutVars>
      </dgm:prSet>
      <dgm:spPr/>
    </dgm:pt>
    <dgm:pt modelId="{4236BF9F-CEA1-48C0-99ED-F0A736ADBEB6}" type="pres">
      <dgm:prSet presAssocID="{C28C66DE-84F7-4494-9E2A-B2513A864C16}" presName="sibTrans" presStyleCnt="0"/>
      <dgm:spPr/>
    </dgm:pt>
    <dgm:pt modelId="{3056C340-3CBF-4F4E-B1A9-001678C58736}" type="pres">
      <dgm:prSet presAssocID="{6B027420-D720-4E3D-8FAF-1F58B0134AC8}" presName="compNode" presStyleCnt="0"/>
      <dgm:spPr/>
    </dgm:pt>
    <dgm:pt modelId="{B2642303-7CD7-444D-ACC0-53F5836DED8A}" type="pres">
      <dgm:prSet presAssocID="{6B027420-D720-4E3D-8FAF-1F58B0134AC8}" presName="bgRect" presStyleLbl="bgShp" presStyleIdx="3" presStyleCnt="5"/>
      <dgm:spPr/>
    </dgm:pt>
    <dgm:pt modelId="{7FD4FF7F-1C5C-49C6-B8E8-FA81F88B6721}" type="pres">
      <dgm:prSet presAssocID="{6B027420-D720-4E3D-8FAF-1F58B0134AC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Key"/>
        </a:ext>
      </dgm:extLst>
    </dgm:pt>
    <dgm:pt modelId="{D903C898-3E2F-4997-9BDC-9C4C3765379E}" type="pres">
      <dgm:prSet presAssocID="{6B027420-D720-4E3D-8FAF-1F58B0134AC8}" presName="spaceRect" presStyleCnt="0"/>
      <dgm:spPr/>
    </dgm:pt>
    <dgm:pt modelId="{5F5BD582-A511-48DA-BBD9-97590A74CAB4}" type="pres">
      <dgm:prSet presAssocID="{6B027420-D720-4E3D-8FAF-1F58B0134AC8}" presName="parTx" presStyleLbl="revTx" presStyleIdx="3" presStyleCnt="5">
        <dgm:presLayoutVars>
          <dgm:chMax val="0"/>
          <dgm:chPref val="0"/>
        </dgm:presLayoutVars>
      </dgm:prSet>
      <dgm:spPr/>
    </dgm:pt>
    <dgm:pt modelId="{05C5E29D-D682-44EA-94FB-CAAC47463026}" type="pres">
      <dgm:prSet presAssocID="{34D0DFBF-FEF2-4AE6-AB68-9A18F574C697}" presName="sibTrans" presStyleCnt="0"/>
      <dgm:spPr/>
    </dgm:pt>
    <dgm:pt modelId="{B576D29A-62A6-4FA7-9AB3-6170215B4AF9}" type="pres">
      <dgm:prSet presAssocID="{034345C5-FDED-42E4-9570-728C2B8E602F}" presName="compNode" presStyleCnt="0"/>
      <dgm:spPr/>
    </dgm:pt>
    <dgm:pt modelId="{D58AB08F-C305-4982-A96D-2D3CA78921D8}" type="pres">
      <dgm:prSet presAssocID="{034345C5-FDED-42E4-9570-728C2B8E602F}" presName="bgRect" presStyleLbl="bgShp" presStyleIdx="4" presStyleCnt="5" custLinFactNeighborX="-22513" custLinFactNeighborY="-3151"/>
      <dgm:spPr/>
    </dgm:pt>
    <dgm:pt modelId="{E69D4D6E-F8E9-44C0-835F-EC1E93CDAA70}" type="pres">
      <dgm:prSet presAssocID="{034345C5-FDED-42E4-9570-728C2B8E602F}"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Pound with solid fill"/>
        </a:ext>
      </dgm:extLst>
    </dgm:pt>
    <dgm:pt modelId="{04489B32-DC0E-4A48-9963-0ED26BA55F2D}" type="pres">
      <dgm:prSet presAssocID="{034345C5-FDED-42E4-9570-728C2B8E602F}" presName="spaceRect" presStyleCnt="0"/>
      <dgm:spPr/>
    </dgm:pt>
    <dgm:pt modelId="{83A24F6A-0D75-491A-958E-4140846634C0}" type="pres">
      <dgm:prSet presAssocID="{034345C5-FDED-42E4-9570-728C2B8E602F}" presName="parTx" presStyleLbl="revTx" presStyleIdx="4" presStyleCnt="5">
        <dgm:presLayoutVars>
          <dgm:chMax val="0"/>
          <dgm:chPref val="0"/>
        </dgm:presLayoutVars>
      </dgm:prSet>
      <dgm:spPr/>
    </dgm:pt>
  </dgm:ptLst>
  <dgm:cxnLst>
    <dgm:cxn modelId="{06B36A0E-433C-4D6B-8C19-5C3C4D0A31F4}" type="presOf" srcId="{6B027420-D720-4E3D-8FAF-1F58B0134AC8}" destId="{5F5BD582-A511-48DA-BBD9-97590A74CAB4}" srcOrd="0" destOrd="0" presId="urn:microsoft.com/office/officeart/2018/2/layout/IconVerticalSolidList"/>
    <dgm:cxn modelId="{DA686835-8E54-47C3-8B89-F0FDDC64B113}" srcId="{2EBB2A59-15FB-4D2F-AA7B-0B7C697EB3D5}" destId="{C1CB288B-CCD8-4E98-AB5D-FF3B62B7FF68}" srcOrd="0" destOrd="0" parTransId="{65E95559-3865-426B-B489-A00057BF6D3A}" sibTransId="{F052F75A-BDBF-488C-A4CE-B9DB1509DB19}"/>
    <dgm:cxn modelId="{5E509937-1846-4E4D-87FC-A0D02BD8863D}" type="presOf" srcId="{C1CB288B-CCD8-4E98-AB5D-FF3B62B7FF68}" destId="{383E2BA5-E1FB-4B91-BB41-74543094F55C}" srcOrd="0" destOrd="0" presId="urn:microsoft.com/office/officeart/2018/2/layout/IconVerticalSolidList"/>
    <dgm:cxn modelId="{32562D5B-8ADE-4A96-9515-789DA7CCAD5A}" srcId="{2EBB2A59-15FB-4D2F-AA7B-0B7C697EB3D5}" destId="{38965546-9269-4E4E-9EA4-82352B57533D}" srcOrd="2" destOrd="0" parTransId="{247A938A-61F9-4621-BED3-190123930EB1}" sibTransId="{C28C66DE-84F7-4494-9E2A-B2513A864C16}"/>
    <dgm:cxn modelId="{B02C4DB0-CC6E-4F85-8D83-EAA46F9998B2}" type="presOf" srcId="{2EBB2A59-15FB-4D2F-AA7B-0B7C697EB3D5}" destId="{D45983AB-8536-46D2-B7EA-AB8A50E9C42E}" srcOrd="0" destOrd="0" presId="urn:microsoft.com/office/officeart/2018/2/layout/IconVerticalSolidList"/>
    <dgm:cxn modelId="{CBF8D1C6-1827-40AE-95E3-50BD20A44A88}" type="presOf" srcId="{034345C5-FDED-42E4-9570-728C2B8E602F}" destId="{83A24F6A-0D75-491A-958E-4140846634C0}" srcOrd="0" destOrd="0" presId="urn:microsoft.com/office/officeart/2018/2/layout/IconVerticalSolidList"/>
    <dgm:cxn modelId="{BAAFCFCE-F09B-4C03-A2F1-0D84D78128AA}" srcId="{2EBB2A59-15FB-4D2F-AA7B-0B7C697EB3D5}" destId="{6B027420-D720-4E3D-8FAF-1F58B0134AC8}" srcOrd="3" destOrd="0" parTransId="{5FAD3511-70E8-426A-85AA-910277DA686A}" sibTransId="{34D0DFBF-FEF2-4AE6-AB68-9A18F574C697}"/>
    <dgm:cxn modelId="{4FC8D0D0-690F-4819-BC7E-10E958AA62E9}" srcId="{2EBB2A59-15FB-4D2F-AA7B-0B7C697EB3D5}" destId="{CC5B31B8-0775-4B34-AE43-04C6EAD3DE81}" srcOrd="1" destOrd="0" parTransId="{C30CA416-D31C-4219-B3DA-47E9FBB42917}" sibTransId="{1DBEB920-4A1E-4956-8889-F5EAA2C19DA4}"/>
    <dgm:cxn modelId="{E42995EF-CA94-4FA9-A4DC-BB90897B6E3E}" type="presOf" srcId="{CC5B31B8-0775-4B34-AE43-04C6EAD3DE81}" destId="{7160392B-21BF-45F5-8304-D38F684F6C73}" srcOrd="0" destOrd="0" presId="urn:microsoft.com/office/officeart/2018/2/layout/IconVerticalSolidList"/>
    <dgm:cxn modelId="{551691F0-3D7B-462A-86B8-D0552447A299}" srcId="{2EBB2A59-15FB-4D2F-AA7B-0B7C697EB3D5}" destId="{034345C5-FDED-42E4-9570-728C2B8E602F}" srcOrd="4" destOrd="0" parTransId="{B1343370-316E-4155-99D2-132FECA96297}" sibTransId="{4582ADB7-E0AB-4F91-BFB0-5F85CCCB934E}"/>
    <dgm:cxn modelId="{B4D3E4FD-FE84-4092-A09D-9D62EE0E83A6}" type="presOf" srcId="{38965546-9269-4E4E-9EA4-82352B57533D}" destId="{69F90170-A691-4DFF-BFCD-71F252B060DB}" srcOrd="0" destOrd="0" presId="urn:microsoft.com/office/officeart/2018/2/layout/IconVerticalSolidList"/>
    <dgm:cxn modelId="{B7BB85E7-91AD-4ABE-9B64-7EE45376E2E8}" type="presParOf" srcId="{D45983AB-8536-46D2-B7EA-AB8A50E9C42E}" destId="{8AC40C60-2976-445C-8642-2B54C929EE3B}" srcOrd="0" destOrd="0" presId="urn:microsoft.com/office/officeart/2018/2/layout/IconVerticalSolidList"/>
    <dgm:cxn modelId="{16B9CD4D-D566-4686-BF12-22FEDFD114D3}" type="presParOf" srcId="{8AC40C60-2976-445C-8642-2B54C929EE3B}" destId="{51D07CA8-1CC8-43D6-AF69-4C76A7A876FE}" srcOrd="0" destOrd="0" presId="urn:microsoft.com/office/officeart/2018/2/layout/IconVerticalSolidList"/>
    <dgm:cxn modelId="{1FFCE5BB-8AE9-4319-B1B4-D516BA93EB67}" type="presParOf" srcId="{8AC40C60-2976-445C-8642-2B54C929EE3B}" destId="{3905AF6B-7393-4300-A84D-505D7C1AB5F6}" srcOrd="1" destOrd="0" presId="urn:microsoft.com/office/officeart/2018/2/layout/IconVerticalSolidList"/>
    <dgm:cxn modelId="{E7A6E4FD-5566-49A2-97CA-AC38DAFFA0B7}" type="presParOf" srcId="{8AC40C60-2976-445C-8642-2B54C929EE3B}" destId="{C5EB7393-05A5-4F49-A28F-A198498BD702}" srcOrd="2" destOrd="0" presId="urn:microsoft.com/office/officeart/2018/2/layout/IconVerticalSolidList"/>
    <dgm:cxn modelId="{EBE18AAD-7117-4191-90B7-034E31165065}" type="presParOf" srcId="{8AC40C60-2976-445C-8642-2B54C929EE3B}" destId="{383E2BA5-E1FB-4B91-BB41-74543094F55C}" srcOrd="3" destOrd="0" presId="urn:microsoft.com/office/officeart/2018/2/layout/IconVerticalSolidList"/>
    <dgm:cxn modelId="{4FACFBA6-E6AD-420F-928A-2EFBDABB8461}" type="presParOf" srcId="{D45983AB-8536-46D2-B7EA-AB8A50E9C42E}" destId="{F77E6356-AACA-43C9-8D57-24594DFB7A10}" srcOrd="1" destOrd="0" presId="urn:microsoft.com/office/officeart/2018/2/layout/IconVerticalSolidList"/>
    <dgm:cxn modelId="{25D571EB-1D08-4966-882B-4C43C4E2BAD1}" type="presParOf" srcId="{D45983AB-8536-46D2-B7EA-AB8A50E9C42E}" destId="{6C53C249-BDFE-4E92-BFD4-611FC57B0103}" srcOrd="2" destOrd="0" presId="urn:microsoft.com/office/officeart/2018/2/layout/IconVerticalSolidList"/>
    <dgm:cxn modelId="{31550C72-2C95-4FF5-BEAA-DE2F203D4FF5}" type="presParOf" srcId="{6C53C249-BDFE-4E92-BFD4-611FC57B0103}" destId="{0CD2B9CD-4B95-43ED-8623-B3B788F4F701}" srcOrd="0" destOrd="0" presId="urn:microsoft.com/office/officeart/2018/2/layout/IconVerticalSolidList"/>
    <dgm:cxn modelId="{B300C301-1D93-449E-B2EF-65832A195D15}" type="presParOf" srcId="{6C53C249-BDFE-4E92-BFD4-611FC57B0103}" destId="{EE41F024-0A65-4AC6-8C27-6DE4262639D8}" srcOrd="1" destOrd="0" presId="urn:microsoft.com/office/officeart/2018/2/layout/IconVerticalSolidList"/>
    <dgm:cxn modelId="{AC571FDF-5A21-4D83-B070-1DCEED01B7EE}" type="presParOf" srcId="{6C53C249-BDFE-4E92-BFD4-611FC57B0103}" destId="{FF0B0534-299D-4D19-B297-DFA9B040841C}" srcOrd="2" destOrd="0" presId="urn:microsoft.com/office/officeart/2018/2/layout/IconVerticalSolidList"/>
    <dgm:cxn modelId="{204B4DC4-795B-4F91-8AE4-1366C267F685}" type="presParOf" srcId="{6C53C249-BDFE-4E92-BFD4-611FC57B0103}" destId="{7160392B-21BF-45F5-8304-D38F684F6C73}" srcOrd="3" destOrd="0" presId="urn:microsoft.com/office/officeart/2018/2/layout/IconVerticalSolidList"/>
    <dgm:cxn modelId="{0B66EF1B-D145-4291-B942-5D120B97CBF5}" type="presParOf" srcId="{D45983AB-8536-46D2-B7EA-AB8A50E9C42E}" destId="{2EB74907-9404-401F-945A-A8C42D5C80DD}" srcOrd="3" destOrd="0" presId="urn:microsoft.com/office/officeart/2018/2/layout/IconVerticalSolidList"/>
    <dgm:cxn modelId="{9EBAA9A9-E37E-48AF-B89D-3CFD439CE4D7}" type="presParOf" srcId="{D45983AB-8536-46D2-B7EA-AB8A50E9C42E}" destId="{6BF1A482-0A37-48DE-91C3-0FFB133E7E3F}" srcOrd="4" destOrd="0" presId="urn:microsoft.com/office/officeart/2018/2/layout/IconVerticalSolidList"/>
    <dgm:cxn modelId="{1B25DCF9-1728-4A26-A76A-9D478687C664}" type="presParOf" srcId="{6BF1A482-0A37-48DE-91C3-0FFB133E7E3F}" destId="{1F3B869D-415C-42DC-89F8-5437BE168FC0}" srcOrd="0" destOrd="0" presId="urn:microsoft.com/office/officeart/2018/2/layout/IconVerticalSolidList"/>
    <dgm:cxn modelId="{B63C385A-E5A8-42D3-AF3A-937627D5FE58}" type="presParOf" srcId="{6BF1A482-0A37-48DE-91C3-0FFB133E7E3F}" destId="{592824BB-8164-437E-948D-73F42A0D9B20}" srcOrd="1" destOrd="0" presId="urn:microsoft.com/office/officeart/2018/2/layout/IconVerticalSolidList"/>
    <dgm:cxn modelId="{CD5A3B76-1C2E-4B9C-A87A-B3F2DC01E35D}" type="presParOf" srcId="{6BF1A482-0A37-48DE-91C3-0FFB133E7E3F}" destId="{03689B6E-E8DC-4337-A5F2-3DEFD4737A22}" srcOrd="2" destOrd="0" presId="urn:microsoft.com/office/officeart/2018/2/layout/IconVerticalSolidList"/>
    <dgm:cxn modelId="{9FCA7149-1CD6-4F80-B537-6EAC0E7BB3FE}" type="presParOf" srcId="{6BF1A482-0A37-48DE-91C3-0FFB133E7E3F}" destId="{69F90170-A691-4DFF-BFCD-71F252B060DB}" srcOrd="3" destOrd="0" presId="urn:microsoft.com/office/officeart/2018/2/layout/IconVerticalSolidList"/>
    <dgm:cxn modelId="{50E36629-525E-4047-AB94-2313A47A5A92}" type="presParOf" srcId="{D45983AB-8536-46D2-B7EA-AB8A50E9C42E}" destId="{4236BF9F-CEA1-48C0-99ED-F0A736ADBEB6}" srcOrd="5" destOrd="0" presId="urn:microsoft.com/office/officeart/2018/2/layout/IconVerticalSolidList"/>
    <dgm:cxn modelId="{FB33FCDE-6E72-4165-8695-BFD1CE3E6210}" type="presParOf" srcId="{D45983AB-8536-46D2-B7EA-AB8A50E9C42E}" destId="{3056C340-3CBF-4F4E-B1A9-001678C58736}" srcOrd="6" destOrd="0" presId="urn:microsoft.com/office/officeart/2018/2/layout/IconVerticalSolidList"/>
    <dgm:cxn modelId="{008DAF27-6996-4D68-8E8C-D9745EA50EF2}" type="presParOf" srcId="{3056C340-3CBF-4F4E-B1A9-001678C58736}" destId="{B2642303-7CD7-444D-ACC0-53F5836DED8A}" srcOrd="0" destOrd="0" presId="urn:microsoft.com/office/officeart/2018/2/layout/IconVerticalSolidList"/>
    <dgm:cxn modelId="{8AC049B4-DD6C-439D-AFE7-133028B89EEC}" type="presParOf" srcId="{3056C340-3CBF-4F4E-B1A9-001678C58736}" destId="{7FD4FF7F-1C5C-49C6-B8E8-FA81F88B6721}" srcOrd="1" destOrd="0" presId="urn:microsoft.com/office/officeart/2018/2/layout/IconVerticalSolidList"/>
    <dgm:cxn modelId="{47CCE319-6BC5-4246-96BD-A89074B45403}" type="presParOf" srcId="{3056C340-3CBF-4F4E-B1A9-001678C58736}" destId="{D903C898-3E2F-4997-9BDC-9C4C3765379E}" srcOrd="2" destOrd="0" presId="urn:microsoft.com/office/officeart/2018/2/layout/IconVerticalSolidList"/>
    <dgm:cxn modelId="{D00C6E3D-86E5-4DA7-9E67-27308EA0F72A}" type="presParOf" srcId="{3056C340-3CBF-4F4E-B1A9-001678C58736}" destId="{5F5BD582-A511-48DA-BBD9-97590A74CAB4}" srcOrd="3" destOrd="0" presId="urn:microsoft.com/office/officeart/2018/2/layout/IconVerticalSolidList"/>
    <dgm:cxn modelId="{52ED893C-E867-4C0E-99E5-F438CB196F60}" type="presParOf" srcId="{D45983AB-8536-46D2-B7EA-AB8A50E9C42E}" destId="{05C5E29D-D682-44EA-94FB-CAAC47463026}" srcOrd="7" destOrd="0" presId="urn:microsoft.com/office/officeart/2018/2/layout/IconVerticalSolidList"/>
    <dgm:cxn modelId="{9F67AF04-5599-413F-B253-E4913B6B8E76}" type="presParOf" srcId="{D45983AB-8536-46D2-B7EA-AB8A50E9C42E}" destId="{B576D29A-62A6-4FA7-9AB3-6170215B4AF9}" srcOrd="8" destOrd="0" presId="urn:microsoft.com/office/officeart/2018/2/layout/IconVerticalSolidList"/>
    <dgm:cxn modelId="{AAFDF3D9-EA84-49B1-88AB-A4BF918A84B6}" type="presParOf" srcId="{B576D29A-62A6-4FA7-9AB3-6170215B4AF9}" destId="{D58AB08F-C305-4982-A96D-2D3CA78921D8}" srcOrd="0" destOrd="0" presId="urn:microsoft.com/office/officeart/2018/2/layout/IconVerticalSolidList"/>
    <dgm:cxn modelId="{9D46B246-6F25-4589-AA53-C9305C07E183}" type="presParOf" srcId="{B576D29A-62A6-4FA7-9AB3-6170215B4AF9}" destId="{E69D4D6E-F8E9-44C0-835F-EC1E93CDAA70}" srcOrd="1" destOrd="0" presId="urn:microsoft.com/office/officeart/2018/2/layout/IconVerticalSolidList"/>
    <dgm:cxn modelId="{01D7D70B-5AC1-4BAB-9C06-3FA21AA1C14F}" type="presParOf" srcId="{B576D29A-62A6-4FA7-9AB3-6170215B4AF9}" destId="{04489B32-DC0E-4A48-9963-0ED26BA55F2D}" srcOrd="2" destOrd="0" presId="urn:microsoft.com/office/officeart/2018/2/layout/IconVerticalSolidList"/>
    <dgm:cxn modelId="{BED8E94F-2280-4958-B55A-F2675B12FF14}" type="presParOf" srcId="{B576D29A-62A6-4FA7-9AB3-6170215B4AF9}" destId="{83A24F6A-0D75-491A-958E-4140846634C0}"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726CF67-CDFB-45AE-B145-B987EC3E5365}" type="doc">
      <dgm:prSet loTypeId="urn:microsoft.com/office/officeart/2018/2/layout/IconVerticalSolidList" loCatId="icon" qsTypeId="urn:microsoft.com/office/officeart/2005/8/quickstyle/simple4" qsCatId="simple" csTypeId="urn:microsoft.com/office/officeart/2005/8/colors/accent6_5" csCatId="accent6" phldr="1"/>
      <dgm:spPr/>
      <dgm:t>
        <a:bodyPr/>
        <a:lstStyle/>
        <a:p>
          <a:endParaRPr lang="en-US"/>
        </a:p>
      </dgm:t>
    </dgm:pt>
    <dgm:pt modelId="{1148BBB9-BF2F-4689-B0C4-F774FFDA08BA}">
      <dgm:prSet custT="1"/>
      <dgm:spPr/>
      <dgm:t>
        <a:bodyPr/>
        <a:lstStyle/>
        <a:p>
          <a:pPr>
            <a:lnSpc>
              <a:spcPct val="100000"/>
            </a:lnSpc>
          </a:pPr>
          <a:r>
            <a:rPr lang="en-GB" sz="2500" b="0" i="0" kern="1200" dirty="0">
              <a:effectLst/>
              <a:latin typeface="Roboto" panose="02000000000000000000" pitchFamily="2" charset="0"/>
              <a:ea typeface="+mn-ea"/>
              <a:cs typeface="+mn-cs"/>
            </a:rPr>
            <a:t>Why do you want to study this course or subject?</a:t>
          </a:r>
          <a:endParaRPr lang="en-US" sz="2500" b="0" i="0" kern="1200" dirty="0">
            <a:effectLst/>
            <a:latin typeface="Roboto" panose="02000000000000000000" pitchFamily="2" charset="0"/>
            <a:ea typeface="+mn-ea"/>
            <a:cs typeface="+mn-cs"/>
          </a:endParaRPr>
        </a:p>
      </dgm:t>
    </dgm:pt>
    <dgm:pt modelId="{BF2204B6-B4B1-4EF1-B14B-2D1EEAAB1B24}" type="parTrans" cxnId="{6FB4795C-DEFE-4489-A2B9-0FAC210F1839}">
      <dgm:prSet/>
      <dgm:spPr/>
      <dgm:t>
        <a:bodyPr/>
        <a:lstStyle/>
        <a:p>
          <a:endParaRPr lang="en-US"/>
        </a:p>
      </dgm:t>
    </dgm:pt>
    <dgm:pt modelId="{B8DDF711-3D50-48EA-92C3-0FBAE977034B}" type="sibTrans" cxnId="{6FB4795C-DEFE-4489-A2B9-0FAC210F1839}">
      <dgm:prSet/>
      <dgm:spPr/>
      <dgm:t>
        <a:bodyPr/>
        <a:lstStyle/>
        <a:p>
          <a:endParaRPr lang="en-US"/>
        </a:p>
      </dgm:t>
    </dgm:pt>
    <dgm:pt modelId="{718C17D6-C24F-45C7-A4E2-799E77F01C92}">
      <dgm:prSet/>
      <dgm:spPr/>
      <dgm:t>
        <a:bodyPr/>
        <a:lstStyle/>
        <a:p>
          <a:pPr>
            <a:lnSpc>
              <a:spcPct val="100000"/>
            </a:lnSpc>
          </a:pPr>
          <a:r>
            <a:rPr lang="en-GB" b="0" i="0" dirty="0">
              <a:effectLst/>
              <a:latin typeface="Roboto" panose="02000000000000000000" pitchFamily="2" charset="0"/>
            </a:rPr>
            <a:t>How have your qualifications and studies helped you to prepare for this course or subject?</a:t>
          </a:r>
          <a:endParaRPr lang="en-US" b="0" dirty="0">
            <a:latin typeface="+mj-lt"/>
          </a:endParaRPr>
        </a:p>
      </dgm:t>
    </dgm:pt>
    <dgm:pt modelId="{4925B3D0-3BFF-4942-B8E6-079955F45EEE}" type="parTrans" cxnId="{6CFF328D-D197-4A2C-96E5-F372FCD16E29}">
      <dgm:prSet/>
      <dgm:spPr/>
      <dgm:t>
        <a:bodyPr/>
        <a:lstStyle/>
        <a:p>
          <a:endParaRPr lang="en-US"/>
        </a:p>
      </dgm:t>
    </dgm:pt>
    <dgm:pt modelId="{ACF78185-EB21-4217-B381-40931DBBC1B5}" type="sibTrans" cxnId="{6CFF328D-D197-4A2C-96E5-F372FCD16E29}">
      <dgm:prSet/>
      <dgm:spPr/>
      <dgm:t>
        <a:bodyPr/>
        <a:lstStyle/>
        <a:p>
          <a:endParaRPr lang="en-US"/>
        </a:p>
      </dgm:t>
    </dgm:pt>
    <dgm:pt modelId="{397704FC-CDBF-43E7-9B44-CFE4D9D1152A}">
      <dgm:prSet/>
      <dgm:spPr/>
      <dgm:t>
        <a:bodyPr/>
        <a:lstStyle/>
        <a:p>
          <a:pPr>
            <a:lnSpc>
              <a:spcPct val="100000"/>
            </a:lnSpc>
          </a:pPr>
          <a:r>
            <a:rPr lang="en-GB" b="0" i="0">
              <a:effectLst/>
              <a:latin typeface="Roboto" panose="02000000000000000000" pitchFamily="2" charset="0"/>
            </a:rPr>
            <a:t>What else have you done to prepare outside of education, and why are these experiences useful?</a:t>
          </a:r>
          <a:endParaRPr lang="en-US" b="0">
            <a:latin typeface="+mj-lt"/>
          </a:endParaRPr>
        </a:p>
      </dgm:t>
    </dgm:pt>
    <dgm:pt modelId="{88E3FDC8-1FC9-4270-8DA7-BDF64C383880}" type="parTrans" cxnId="{9C85080F-7056-40BD-A40F-E2A31C7F6FFB}">
      <dgm:prSet/>
      <dgm:spPr/>
      <dgm:t>
        <a:bodyPr/>
        <a:lstStyle/>
        <a:p>
          <a:endParaRPr lang="en-US"/>
        </a:p>
      </dgm:t>
    </dgm:pt>
    <dgm:pt modelId="{7962BD69-262A-4D3B-84A5-F8F8564F5FEB}" type="sibTrans" cxnId="{9C85080F-7056-40BD-A40F-E2A31C7F6FFB}">
      <dgm:prSet/>
      <dgm:spPr/>
      <dgm:t>
        <a:bodyPr/>
        <a:lstStyle/>
        <a:p>
          <a:endParaRPr lang="en-US"/>
        </a:p>
      </dgm:t>
    </dgm:pt>
    <dgm:pt modelId="{AF07A7E4-F084-47F3-A3C4-B43CC444540F}" type="pres">
      <dgm:prSet presAssocID="{9726CF67-CDFB-45AE-B145-B987EC3E5365}" presName="root" presStyleCnt="0">
        <dgm:presLayoutVars>
          <dgm:dir/>
          <dgm:resizeHandles val="exact"/>
        </dgm:presLayoutVars>
      </dgm:prSet>
      <dgm:spPr/>
    </dgm:pt>
    <dgm:pt modelId="{602F4A66-618C-4C18-844E-7C797CC28873}" type="pres">
      <dgm:prSet presAssocID="{1148BBB9-BF2F-4689-B0C4-F774FFDA08BA}" presName="compNode" presStyleCnt="0"/>
      <dgm:spPr/>
    </dgm:pt>
    <dgm:pt modelId="{0A1E4F69-54C3-4AD4-8AA1-A8EA1EC8D2B7}" type="pres">
      <dgm:prSet presAssocID="{1148BBB9-BF2F-4689-B0C4-F774FFDA08BA}" presName="bgRect" presStyleLbl="bgShp" presStyleIdx="0" presStyleCnt="3" custLinFactNeighborX="0" custLinFactNeighborY="3731"/>
      <dgm:spPr/>
    </dgm:pt>
    <dgm:pt modelId="{413DA795-E54A-4378-925B-F71B62D86671}" type="pres">
      <dgm:prSet presAssocID="{1148BBB9-BF2F-4689-B0C4-F774FFDA08B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Lightbulb and gear with solid fill"/>
        </a:ext>
      </dgm:extLst>
    </dgm:pt>
    <dgm:pt modelId="{E686AB6B-5884-4B8B-B777-FBDE01827767}" type="pres">
      <dgm:prSet presAssocID="{1148BBB9-BF2F-4689-B0C4-F774FFDA08BA}" presName="spaceRect" presStyleCnt="0"/>
      <dgm:spPr/>
    </dgm:pt>
    <dgm:pt modelId="{5BD23485-7A20-4C6E-B752-B144EA5D74CC}" type="pres">
      <dgm:prSet presAssocID="{1148BBB9-BF2F-4689-B0C4-F774FFDA08BA}" presName="parTx" presStyleLbl="revTx" presStyleIdx="0" presStyleCnt="3">
        <dgm:presLayoutVars>
          <dgm:chMax val="0"/>
          <dgm:chPref val="0"/>
        </dgm:presLayoutVars>
      </dgm:prSet>
      <dgm:spPr/>
    </dgm:pt>
    <dgm:pt modelId="{BF030107-DB25-48C1-907B-84259D92A5B4}" type="pres">
      <dgm:prSet presAssocID="{B8DDF711-3D50-48EA-92C3-0FBAE977034B}" presName="sibTrans" presStyleCnt="0"/>
      <dgm:spPr/>
    </dgm:pt>
    <dgm:pt modelId="{90C1679F-5AA3-4EB6-8FCE-62FAF77CDE57}" type="pres">
      <dgm:prSet presAssocID="{718C17D6-C24F-45C7-A4E2-799E77F01C92}" presName="compNode" presStyleCnt="0"/>
      <dgm:spPr/>
    </dgm:pt>
    <dgm:pt modelId="{51047958-E95F-4701-809B-AA39D0E7B327}" type="pres">
      <dgm:prSet presAssocID="{718C17D6-C24F-45C7-A4E2-799E77F01C92}" presName="bgRect" presStyleLbl="bgShp" presStyleIdx="1" presStyleCnt="3"/>
      <dgm:spPr/>
    </dgm:pt>
    <dgm:pt modelId="{3478A8BE-3521-4641-BA76-EEF7E697BDA9}" type="pres">
      <dgm:prSet presAssocID="{718C17D6-C24F-45C7-A4E2-799E77F01C9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Remote learning language with solid fill"/>
        </a:ext>
      </dgm:extLst>
    </dgm:pt>
    <dgm:pt modelId="{2E072252-980E-43A3-95E9-5C3C44C40CF6}" type="pres">
      <dgm:prSet presAssocID="{718C17D6-C24F-45C7-A4E2-799E77F01C92}" presName="spaceRect" presStyleCnt="0"/>
      <dgm:spPr/>
    </dgm:pt>
    <dgm:pt modelId="{B8C46AE8-8B62-47EC-AFB8-A69C4CF31F83}" type="pres">
      <dgm:prSet presAssocID="{718C17D6-C24F-45C7-A4E2-799E77F01C92}" presName="parTx" presStyleLbl="revTx" presStyleIdx="1" presStyleCnt="3">
        <dgm:presLayoutVars>
          <dgm:chMax val="0"/>
          <dgm:chPref val="0"/>
        </dgm:presLayoutVars>
      </dgm:prSet>
      <dgm:spPr/>
    </dgm:pt>
    <dgm:pt modelId="{F270F566-00DD-4DD1-8756-8D6846A6CC24}" type="pres">
      <dgm:prSet presAssocID="{ACF78185-EB21-4217-B381-40931DBBC1B5}" presName="sibTrans" presStyleCnt="0"/>
      <dgm:spPr/>
    </dgm:pt>
    <dgm:pt modelId="{82267A56-5113-41FA-8A48-748107D32988}" type="pres">
      <dgm:prSet presAssocID="{397704FC-CDBF-43E7-9B44-CFE4D9D1152A}" presName="compNode" presStyleCnt="0"/>
      <dgm:spPr/>
    </dgm:pt>
    <dgm:pt modelId="{879E6FE2-40FC-4925-AEC7-4BFFDDB299D0}" type="pres">
      <dgm:prSet presAssocID="{397704FC-CDBF-43E7-9B44-CFE4D9D1152A}" presName="bgRect" presStyleLbl="bgShp" presStyleIdx="2" presStyleCnt="3"/>
      <dgm:spPr/>
    </dgm:pt>
    <dgm:pt modelId="{0C21E035-8DB8-4B2B-9689-A569C4DDCCED}" type="pres">
      <dgm:prSet presAssocID="{397704FC-CDBF-43E7-9B44-CFE4D9D1152A}"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Postit Notes with solid fill"/>
        </a:ext>
      </dgm:extLst>
    </dgm:pt>
    <dgm:pt modelId="{3F561599-B306-4644-A208-A3D17F570DA9}" type="pres">
      <dgm:prSet presAssocID="{397704FC-CDBF-43E7-9B44-CFE4D9D1152A}" presName="spaceRect" presStyleCnt="0"/>
      <dgm:spPr/>
    </dgm:pt>
    <dgm:pt modelId="{C5AF6709-EC28-4F0F-93FA-B0F4D3C4AF77}" type="pres">
      <dgm:prSet presAssocID="{397704FC-CDBF-43E7-9B44-CFE4D9D1152A}" presName="parTx" presStyleLbl="revTx" presStyleIdx="2" presStyleCnt="3">
        <dgm:presLayoutVars>
          <dgm:chMax val="0"/>
          <dgm:chPref val="0"/>
        </dgm:presLayoutVars>
      </dgm:prSet>
      <dgm:spPr/>
    </dgm:pt>
  </dgm:ptLst>
  <dgm:cxnLst>
    <dgm:cxn modelId="{8B19EE0D-AD49-4917-961C-69F0AC8BA818}" type="presOf" srcId="{9726CF67-CDFB-45AE-B145-B987EC3E5365}" destId="{AF07A7E4-F084-47F3-A3C4-B43CC444540F}" srcOrd="0" destOrd="0" presId="urn:microsoft.com/office/officeart/2018/2/layout/IconVerticalSolidList"/>
    <dgm:cxn modelId="{9C85080F-7056-40BD-A40F-E2A31C7F6FFB}" srcId="{9726CF67-CDFB-45AE-B145-B987EC3E5365}" destId="{397704FC-CDBF-43E7-9B44-CFE4D9D1152A}" srcOrd="2" destOrd="0" parTransId="{88E3FDC8-1FC9-4270-8DA7-BDF64C383880}" sibTransId="{7962BD69-262A-4D3B-84A5-F8F8564F5FEB}"/>
    <dgm:cxn modelId="{6FB4795C-DEFE-4489-A2B9-0FAC210F1839}" srcId="{9726CF67-CDFB-45AE-B145-B987EC3E5365}" destId="{1148BBB9-BF2F-4689-B0C4-F774FFDA08BA}" srcOrd="0" destOrd="0" parTransId="{BF2204B6-B4B1-4EF1-B14B-2D1EEAAB1B24}" sibTransId="{B8DDF711-3D50-48EA-92C3-0FBAE977034B}"/>
    <dgm:cxn modelId="{A4E2F248-9BE5-4765-9522-79103E210C56}" type="presOf" srcId="{397704FC-CDBF-43E7-9B44-CFE4D9D1152A}" destId="{C5AF6709-EC28-4F0F-93FA-B0F4D3C4AF77}" srcOrd="0" destOrd="0" presId="urn:microsoft.com/office/officeart/2018/2/layout/IconVerticalSolidList"/>
    <dgm:cxn modelId="{6CFF328D-D197-4A2C-96E5-F372FCD16E29}" srcId="{9726CF67-CDFB-45AE-B145-B987EC3E5365}" destId="{718C17D6-C24F-45C7-A4E2-799E77F01C92}" srcOrd="1" destOrd="0" parTransId="{4925B3D0-3BFF-4942-B8E6-079955F45EEE}" sibTransId="{ACF78185-EB21-4217-B381-40931DBBC1B5}"/>
    <dgm:cxn modelId="{AF8828EB-FD80-4688-9641-744720B902E8}" type="presOf" srcId="{718C17D6-C24F-45C7-A4E2-799E77F01C92}" destId="{B8C46AE8-8B62-47EC-AFB8-A69C4CF31F83}" srcOrd="0" destOrd="0" presId="urn:microsoft.com/office/officeart/2018/2/layout/IconVerticalSolidList"/>
    <dgm:cxn modelId="{74917AED-3156-46CA-BAD7-0DB5AF266CD0}" type="presOf" srcId="{1148BBB9-BF2F-4689-B0C4-F774FFDA08BA}" destId="{5BD23485-7A20-4C6E-B752-B144EA5D74CC}" srcOrd="0" destOrd="0" presId="urn:microsoft.com/office/officeart/2018/2/layout/IconVerticalSolidList"/>
    <dgm:cxn modelId="{21188DF8-BD77-4984-9E80-A368A34C567B}" type="presParOf" srcId="{AF07A7E4-F084-47F3-A3C4-B43CC444540F}" destId="{602F4A66-618C-4C18-844E-7C797CC28873}" srcOrd="0" destOrd="0" presId="urn:microsoft.com/office/officeart/2018/2/layout/IconVerticalSolidList"/>
    <dgm:cxn modelId="{50C35C5B-AE11-4153-96C3-7F5D5D29CF63}" type="presParOf" srcId="{602F4A66-618C-4C18-844E-7C797CC28873}" destId="{0A1E4F69-54C3-4AD4-8AA1-A8EA1EC8D2B7}" srcOrd="0" destOrd="0" presId="urn:microsoft.com/office/officeart/2018/2/layout/IconVerticalSolidList"/>
    <dgm:cxn modelId="{AEECCD09-A7DE-4B1D-B611-763CF7472996}" type="presParOf" srcId="{602F4A66-618C-4C18-844E-7C797CC28873}" destId="{413DA795-E54A-4378-925B-F71B62D86671}" srcOrd="1" destOrd="0" presId="urn:microsoft.com/office/officeart/2018/2/layout/IconVerticalSolidList"/>
    <dgm:cxn modelId="{52CB94AC-11EB-4C26-BB67-E73CDCEF97B5}" type="presParOf" srcId="{602F4A66-618C-4C18-844E-7C797CC28873}" destId="{E686AB6B-5884-4B8B-B777-FBDE01827767}" srcOrd="2" destOrd="0" presId="urn:microsoft.com/office/officeart/2018/2/layout/IconVerticalSolidList"/>
    <dgm:cxn modelId="{F84C8DA5-655C-4143-B90A-ED3838C7D708}" type="presParOf" srcId="{602F4A66-618C-4C18-844E-7C797CC28873}" destId="{5BD23485-7A20-4C6E-B752-B144EA5D74CC}" srcOrd="3" destOrd="0" presId="urn:microsoft.com/office/officeart/2018/2/layout/IconVerticalSolidList"/>
    <dgm:cxn modelId="{053FF5E1-8D4F-4343-BB72-91C85E2736A2}" type="presParOf" srcId="{AF07A7E4-F084-47F3-A3C4-B43CC444540F}" destId="{BF030107-DB25-48C1-907B-84259D92A5B4}" srcOrd="1" destOrd="0" presId="urn:microsoft.com/office/officeart/2018/2/layout/IconVerticalSolidList"/>
    <dgm:cxn modelId="{A332A706-9B07-4F29-B662-EE2872ADDD50}" type="presParOf" srcId="{AF07A7E4-F084-47F3-A3C4-B43CC444540F}" destId="{90C1679F-5AA3-4EB6-8FCE-62FAF77CDE57}" srcOrd="2" destOrd="0" presId="urn:microsoft.com/office/officeart/2018/2/layout/IconVerticalSolidList"/>
    <dgm:cxn modelId="{84DDA0C0-4A8E-407F-B1A0-7F9EC8735715}" type="presParOf" srcId="{90C1679F-5AA3-4EB6-8FCE-62FAF77CDE57}" destId="{51047958-E95F-4701-809B-AA39D0E7B327}" srcOrd="0" destOrd="0" presId="urn:microsoft.com/office/officeart/2018/2/layout/IconVerticalSolidList"/>
    <dgm:cxn modelId="{A66111C1-B6BC-43D7-B0DC-BCA058CF16A9}" type="presParOf" srcId="{90C1679F-5AA3-4EB6-8FCE-62FAF77CDE57}" destId="{3478A8BE-3521-4641-BA76-EEF7E697BDA9}" srcOrd="1" destOrd="0" presId="urn:microsoft.com/office/officeart/2018/2/layout/IconVerticalSolidList"/>
    <dgm:cxn modelId="{D429324E-7447-40D1-9735-1F19A78F88AB}" type="presParOf" srcId="{90C1679F-5AA3-4EB6-8FCE-62FAF77CDE57}" destId="{2E072252-980E-43A3-95E9-5C3C44C40CF6}" srcOrd="2" destOrd="0" presId="urn:microsoft.com/office/officeart/2018/2/layout/IconVerticalSolidList"/>
    <dgm:cxn modelId="{5F4F1231-819E-4ED4-A50D-DA002D92AA1D}" type="presParOf" srcId="{90C1679F-5AA3-4EB6-8FCE-62FAF77CDE57}" destId="{B8C46AE8-8B62-47EC-AFB8-A69C4CF31F83}" srcOrd="3" destOrd="0" presId="urn:microsoft.com/office/officeart/2018/2/layout/IconVerticalSolidList"/>
    <dgm:cxn modelId="{C5263E87-E1C1-47C2-83AD-6F1FE31EDD46}" type="presParOf" srcId="{AF07A7E4-F084-47F3-A3C4-B43CC444540F}" destId="{F270F566-00DD-4DD1-8756-8D6846A6CC24}" srcOrd="3" destOrd="0" presId="urn:microsoft.com/office/officeart/2018/2/layout/IconVerticalSolidList"/>
    <dgm:cxn modelId="{4948EC16-A052-4B56-8304-B669E091E928}" type="presParOf" srcId="{AF07A7E4-F084-47F3-A3C4-B43CC444540F}" destId="{82267A56-5113-41FA-8A48-748107D32988}" srcOrd="4" destOrd="0" presId="urn:microsoft.com/office/officeart/2018/2/layout/IconVerticalSolidList"/>
    <dgm:cxn modelId="{C19C83BF-20E3-4143-815D-135BC0376DED}" type="presParOf" srcId="{82267A56-5113-41FA-8A48-748107D32988}" destId="{879E6FE2-40FC-4925-AEC7-4BFFDDB299D0}" srcOrd="0" destOrd="0" presId="urn:microsoft.com/office/officeart/2018/2/layout/IconVerticalSolidList"/>
    <dgm:cxn modelId="{52A9E036-0E2B-4FC5-B63D-E0E240C037A8}" type="presParOf" srcId="{82267A56-5113-41FA-8A48-748107D32988}" destId="{0C21E035-8DB8-4B2B-9689-A569C4DDCCED}" srcOrd="1" destOrd="0" presId="urn:microsoft.com/office/officeart/2018/2/layout/IconVerticalSolidList"/>
    <dgm:cxn modelId="{2210E98D-C5D9-4323-ACD3-8F4FAD78A574}" type="presParOf" srcId="{82267A56-5113-41FA-8A48-748107D32988}" destId="{3F561599-B306-4644-A208-A3D17F570DA9}" srcOrd="2" destOrd="0" presId="urn:microsoft.com/office/officeart/2018/2/layout/IconVerticalSolidList"/>
    <dgm:cxn modelId="{3A0C646F-A49D-4CCD-99C3-1C3F0ABA9739}" type="presParOf" srcId="{82267A56-5113-41FA-8A48-748107D32988}" destId="{C5AF6709-EC28-4F0F-93FA-B0F4D3C4AF77}"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29F0D1F0-B203-4346-80E6-B68A6BA0571A}" type="doc">
      <dgm:prSet loTypeId="urn:microsoft.com/office/officeart/2011/layout/RadialPictureList" loCatId="officeonline" qsTypeId="urn:microsoft.com/office/officeart/2005/8/quickstyle/simple1" qsCatId="simple" csTypeId="urn:microsoft.com/office/officeart/2005/8/colors/accent1_4" csCatId="accent1" phldr="1"/>
      <dgm:spPr/>
      <dgm:t>
        <a:bodyPr/>
        <a:lstStyle/>
        <a:p>
          <a:endParaRPr lang="en-GB"/>
        </a:p>
      </dgm:t>
    </dgm:pt>
    <dgm:pt modelId="{09A9896C-786B-415F-9283-85265B8CDCFC}">
      <dgm:prSet phldrT="[Text]"/>
      <dgm:spPr>
        <a:blipFill rotWithShape="0">
          <a:blip xmlns:r="http://schemas.openxmlformats.org/officeDocument/2006/relationships" r:embed="rId1"/>
          <a:srcRect/>
          <a:stretch>
            <a:fillRect l="-43000" r="-43000"/>
          </a:stretch>
        </a:blipFill>
      </dgm:spPr>
      <dgm:t>
        <a:bodyPr/>
        <a:lstStyle/>
        <a:p>
          <a:r>
            <a:rPr lang="en-GB"/>
            <a:t> </a:t>
          </a:r>
        </a:p>
      </dgm:t>
    </dgm:pt>
    <dgm:pt modelId="{A1C9AF8B-F60D-4AA3-A56A-85A2AD6566F4}" type="parTrans" cxnId="{0A212063-4089-41E4-961F-0B150250CF86}">
      <dgm:prSet/>
      <dgm:spPr/>
      <dgm:t>
        <a:bodyPr/>
        <a:lstStyle/>
        <a:p>
          <a:endParaRPr lang="en-GB"/>
        </a:p>
      </dgm:t>
    </dgm:pt>
    <dgm:pt modelId="{1090B596-3186-4A8A-BA8A-2617E19AC1B6}" type="sibTrans" cxnId="{0A212063-4089-41E4-961F-0B150250CF86}">
      <dgm:prSet/>
      <dgm:spPr/>
      <dgm:t>
        <a:bodyPr/>
        <a:lstStyle/>
        <a:p>
          <a:endParaRPr lang="en-GB"/>
        </a:p>
      </dgm:t>
    </dgm:pt>
    <dgm:pt modelId="{86A24024-F00A-4D86-8D9B-0B7D1F9D6CC7}">
      <dgm:prSet phldrT="[Text]"/>
      <dgm:spPr/>
      <dgm:t>
        <a:bodyPr/>
        <a:lstStyle/>
        <a:p>
          <a:r>
            <a:rPr lang="en-GB">
              <a:solidFill>
                <a:schemeClr val="bg1"/>
              </a:solidFill>
              <a:latin typeface="Roboto Light" panose="02000000000000000000" pitchFamily="2" charset="0"/>
              <a:ea typeface="Roboto Light" panose="02000000000000000000" pitchFamily="2" charset="0"/>
              <a:cs typeface="Roboto Light" panose="02000000000000000000" pitchFamily="2" charset="0"/>
            </a:rPr>
            <a:t>Study</a:t>
          </a:r>
        </a:p>
      </dgm:t>
    </dgm:pt>
    <dgm:pt modelId="{1053C5A4-CE59-4DE2-A770-EF9428B125C5}" type="parTrans" cxnId="{20750699-57E0-491C-9119-6C836EE7756F}">
      <dgm:prSet/>
      <dgm:spPr/>
      <dgm:t>
        <a:bodyPr/>
        <a:lstStyle/>
        <a:p>
          <a:endParaRPr lang="en-GB"/>
        </a:p>
      </dgm:t>
    </dgm:pt>
    <dgm:pt modelId="{BC670BC8-527D-4ACE-8283-1B46A149E465}" type="sibTrans" cxnId="{20750699-57E0-491C-9119-6C836EE7756F}">
      <dgm:prSet/>
      <dgm:spPr/>
      <dgm:t>
        <a:bodyPr/>
        <a:lstStyle/>
        <a:p>
          <a:endParaRPr lang="en-GB"/>
        </a:p>
      </dgm:t>
    </dgm:pt>
    <dgm:pt modelId="{4EDE402B-C1B3-4722-9DB9-1772655E1B21}">
      <dgm:prSet phldrT="[Text]"/>
      <dgm:spPr/>
      <dgm:t>
        <a:bodyPr/>
        <a:lstStyle/>
        <a:p>
          <a:r>
            <a:rPr lang="en-GB">
              <a:solidFill>
                <a:schemeClr val="bg1"/>
              </a:solidFill>
              <a:latin typeface="Roboto Light" panose="02000000000000000000" pitchFamily="2" charset="0"/>
              <a:ea typeface="Roboto Light" panose="02000000000000000000" pitchFamily="2" charset="0"/>
              <a:cs typeface="Roboto Light" panose="02000000000000000000" pitchFamily="2" charset="0"/>
            </a:rPr>
            <a:t>Job</a:t>
          </a:r>
        </a:p>
      </dgm:t>
    </dgm:pt>
    <dgm:pt modelId="{ECE1245C-7EB4-478C-BEC4-846DF5F3E112}" type="parTrans" cxnId="{AC02D635-0982-47AA-AA45-532EFC8B1F0B}">
      <dgm:prSet/>
      <dgm:spPr/>
      <dgm:t>
        <a:bodyPr/>
        <a:lstStyle/>
        <a:p>
          <a:endParaRPr lang="en-GB"/>
        </a:p>
      </dgm:t>
    </dgm:pt>
    <dgm:pt modelId="{64F5B4C9-44A2-469C-BB09-927E496D3081}" type="sibTrans" cxnId="{AC02D635-0982-47AA-AA45-532EFC8B1F0B}">
      <dgm:prSet/>
      <dgm:spPr/>
      <dgm:t>
        <a:bodyPr/>
        <a:lstStyle/>
        <a:p>
          <a:endParaRPr lang="en-GB"/>
        </a:p>
      </dgm:t>
    </dgm:pt>
    <dgm:pt modelId="{276CBC55-4B02-4BF8-925C-2376FDC460C6}">
      <dgm:prSet phldrT="[Text]"/>
      <dgm:spPr/>
      <dgm:t>
        <a:bodyPr/>
        <a:lstStyle/>
        <a:p>
          <a:r>
            <a:rPr lang="en-GB">
              <a:solidFill>
                <a:schemeClr val="bg1"/>
              </a:solidFill>
              <a:latin typeface="Roboto Light" panose="02000000000000000000" pitchFamily="2" charset="0"/>
              <a:ea typeface="Roboto Light" panose="02000000000000000000" pitchFamily="2" charset="0"/>
              <a:cs typeface="Roboto Light" panose="02000000000000000000" pitchFamily="2" charset="0"/>
            </a:rPr>
            <a:t>Wage*</a:t>
          </a:r>
        </a:p>
      </dgm:t>
    </dgm:pt>
    <dgm:pt modelId="{5711502F-3F58-4330-BAE3-A5E7B2064569}" type="parTrans" cxnId="{57605B12-4645-4CB1-BAE1-3AB465D8379B}">
      <dgm:prSet/>
      <dgm:spPr/>
      <dgm:t>
        <a:bodyPr/>
        <a:lstStyle/>
        <a:p>
          <a:endParaRPr lang="en-GB"/>
        </a:p>
      </dgm:t>
    </dgm:pt>
    <dgm:pt modelId="{B1BF2608-75CF-459F-B0C3-9E72737312E1}" type="sibTrans" cxnId="{57605B12-4645-4CB1-BAE1-3AB465D8379B}">
      <dgm:prSet/>
      <dgm:spPr/>
      <dgm:t>
        <a:bodyPr/>
        <a:lstStyle/>
        <a:p>
          <a:endParaRPr lang="en-GB"/>
        </a:p>
      </dgm:t>
    </dgm:pt>
    <dgm:pt modelId="{E15F7965-1917-4DED-A4AC-E2900D804E54}" type="pres">
      <dgm:prSet presAssocID="{29F0D1F0-B203-4346-80E6-B68A6BA0571A}" presName="Name0" presStyleCnt="0">
        <dgm:presLayoutVars>
          <dgm:chMax val="1"/>
          <dgm:chPref val="1"/>
          <dgm:dir/>
          <dgm:resizeHandles/>
        </dgm:presLayoutVars>
      </dgm:prSet>
      <dgm:spPr/>
    </dgm:pt>
    <dgm:pt modelId="{707576E3-FA49-40C2-89DE-6705E4F172BE}" type="pres">
      <dgm:prSet presAssocID="{09A9896C-786B-415F-9283-85265B8CDCFC}" presName="Parent" presStyleLbl="node1" presStyleIdx="0" presStyleCnt="2" custScaleX="127432" custScaleY="133037" custLinFactNeighborX="1212" custLinFactNeighborY="200">
        <dgm:presLayoutVars>
          <dgm:chMax val="4"/>
          <dgm:chPref val="3"/>
        </dgm:presLayoutVars>
      </dgm:prSet>
      <dgm:spPr/>
    </dgm:pt>
    <dgm:pt modelId="{EFE67232-8B1A-45B3-8407-9404BCD6F82D}" type="pres">
      <dgm:prSet presAssocID="{86A24024-F00A-4D86-8D9B-0B7D1F9D6CC7}" presName="Accent" presStyleLbl="node1" presStyleIdx="1" presStyleCnt="2"/>
      <dgm:spPr/>
    </dgm:pt>
    <dgm:pt modelId="{D5247B6F-1A62-4E15-A4A0-69298D5B1D0F}" type="pres">
      <dgm:prSet presAssocID="{86A24024-F00A-4D86-8D9B-0B7D1F9D6CC7}" presName="Image1" presStyleLbl="fgImgPlace1" presStyleIdx="0" presStyleCnt="3"/>
      <dgm:spPr>
        <a:blipFill>
          <a:blip xmlns:r="http://schemas.openxmlformats.org/officeDocument/2006/relationships" r:embed="rId2">
            <a:extLst>
              <a:ext uri="{96DAC541-7B7A-43D3-8B79-37D633B846F1}">
                <asvg:svgBlip xmlns:asvg="http://schemas.microsoft.com/office/drawing/2016/SVG/main" r:embed="rId3"/>
              </a:ext>
            </a:extLst>
          </a:blip>
          <a:srcRect/>
          <a:stretch>
            <a:fillRect/>
          </a:stretch>
        </a:blipFill>
      </dgm:spPr>
    </dgm:pt>
    <dgm:pt modelId="{3A9F9A81-7B49-47B2-A4C5-0F27D1AB0687}" type="pres">
      <dgm:prSet presAssocID="{86A24024-F00A-4D86-8D9B-0B7D1F9D6CC7}" presName="Child1" presStyleLbl="revTx" presStyleIdx="0" presStyleCnt="3">
        <dgm:presLayoutVars>
          <dgm:chMax val="0"/>
          <dgm:chPref val="0"/>
          <dgm:bulletEnabled val="1"/>
        </dgm:presLayoutVars>
      </dgm:prSet>
      <dgm:spPr/>
    </dgm:pt>
    <dgm:pt modelId="{D34048D2-26F2-41FB-B2F3-6368A49F7B53}" type="pres">
      <dgm:prSet presAssocID="{4EDE402B-C1B3-4722-9DB9-1772655E1B21}" presName="Image2" presStyleCnt="0"/>
      <dgm:spPr/>
    </dgm:pt>
    <dgm:pt modelId="{7F7115EC-93F6-4DFD-BE44-5B566FC6F13C}" type="pres">
      <dgm:prSet presAssocID="{4EDE402B-C1B3-4722-9DB9-1772655E1B21}" presName="Image" presStyleLbl="fgImgPlace1" presStyleIdx="1" presStyleCnt="3"/>
      <dgm:spPr>
        <a:blipFill>
          <a:blip xmlns:r="http://schemas.openxmlformats.org/officeDocument/2006/relationships" r:embed="rId4">
            <a:extLst>
              <a:ext uri="{96DAC541-7B7A-43D3-8B79-37D633B846F1}">
                <asvg:svgBlip xmlns:asvg="http://schemas.microsoft.com/office/drawing/2016/SVG/main" r:embed="rId5"/>
              </a:ext>
            </a:extLst>
          </a:blip>
          <a:srcRect/>
          <a:stretch>
            <a:fillRect l="-1000" r="-1000"/>
          </a:stretch>
        </a:blipFill>
      </dgm:spPr>
    </dgm:pt>
    <dgm:pt modelId="{02A45EF5-6B23-4A88-B37A-7A90556FDE13}" type="pres">
      <dgm:prSet presAssocID="{4EDE402B-C1B3-4722-9DB9-1772655E1B21}" presName="Child2" presStyleLbl="revTx" presStyleIdx="1" presStyleCnt="3">
        <dgm:presLayoutVars>
          <dgm:chMax val="0"/>
          <dgm:chPref val="0"/>
          <dgm:bulletEnabled val="1"/>
        </dgm:presLayoutVars>
      </dgm:prSet>
      <dgm:spPr/>
    </dgm:pt>
    <dgm:pt modelId="{55D9C5A1-75BF-46E0-B5FC-F7F570ED4318}" type="pres">
      <dgm:prSet presAssocID="{276CBC55-4B02-4BF8-925C-2376FDC460C6}" presName="Image3" presStyleCnt="0"/>
      <dgm:spPr/>
    </dgm:pt>
    <dgm:pt modelId="{F5C94676-FB89-4694-B6BA-92D2F33650F9}" type="pres">
      <dgm:prSet presAssocID="{276CBC55-4B02-4BF8-925C-2376FDC460C6}" presName="Image" presStyleLbl="fgImgPlace1" presStyleIdx="2" presStyleCnt="3"/>
      <dgm:spPr>
        <a:solidFill>
          <a:srgbClr val="FFC6C2"/>
        </a:solidFill>
      </dgm:spPr>
      <dgm:extLst>
        <a:ext uri="{E40237B7-FDA0-4F09-8148-C483321AD2D9}">
          <dgm14:cNvPr xmlns:dgm14="http://schemas.microsoft.com/office/drawing/2010/diagram" id="0" name="" descr="Money outline"/>
        </a:ext>
      </dgm:extLst>
    </dgm:pt>
    <dgm:pt modelId="{4D68C95D-693E-4937-AFC3-2CF9A5321B6D}" type="pres">
      <dgm:prSet presAssocID="{276CBC55-4B02-4BF8-925C-2376FDC460C6}" presName="Child3" presStyleLbl="revTx" presStyleIdx="2" presStyleCnt="3">
        <dgm:presLayoutVars>
          <dgm:chMax val="0"/>
          <dgm:chPref val="0"/>
          <dgm:bulletEnabled val="1"/>
        </dgm:presLayoutVars>
      </dgm:prSet>
      <dgm:spPr/>
    </dgm:pt>
  </dgm:ptLst>
  <dgm:cxnLst>
    <dgm:cxn modelId="{57605B12-4645-4CB1-BAE1-3AB465D8379B}" srcId="{09A9896C-786B-415F-9283-85265B8CDCFC}" destId="{276CBC55-4B02-4BF8-925C-2376FDC460C6}" srcOrd="2" destOrd="0" parTransId="{5711502F-3F58-4330-BAE3-A5E7B2064569}" sibTransId="{B1BF2608-75CF-459F-B0C3-9E72737312E1}"/>
    <dgm:cxn modelId="{AC02D635-0982-47AA-AA45-532EFC8B1F0B}" srcId="{09A9896C-786B-415F-9283-85265B8CDCFC}" destId="{4EDE402B-C1B3-4722-9DB9-1772655E1B21}" srcOrd="1" destOrd="0" parTransId="{ECE1245C-7EB4-478C-BEC4-846DF5F3E112}" sibTransId="{64F5B4C9-44A2-469C-BB09-927E496D3081}"/>
    <dgm:cxn modelId="{01A1A440-45F5-4143-A4FA-47FD0D24C04E}" type="presOf" srcId="{86A24024-F00A-4D86-8D9B-0B7D1F9D6CC7}" destId="{3A9F9A81-7B49-47B2-A4C5-0F27D1AB0687}" srcOrd="0" destOrd="0" presId="urn:microsoft.com/office/officeart/2011/layout/RadialPictureList"/>
    <dgm:cxn modelId="{0A212063-4089-41E4-961F-0B150250CF86}" srcId="{29F0D1F0-B203-4346-80E6-B68A6BA0571A}" destId="{09A9896C-786B-415F-9283-85265B8CDCFC}" srcOrd="0" destOrd="0" parTransId="{A1C9AF8B-F60D-4AA3-A56A-85A2AD6566F4}" sibTransId="{1090B596-3186-4A8A-BA8A-2617E19AC1B6}"/>
    <dgm:cxn modelId="{33594767-A885-4EC2-9F6A-1A045726DDC6}" type="presOf" srcId="{29F0D1F0-B203-4346-80E6-B68A6BA0571A}" destId="{E15F7965-1917-4DED-A4AC-E2900D804E54}" srcOrd="0" destOrd="0" presId="urn:microsoft.com/office/officeart/2011/layout/RadialPictureList"/>
    <dgm:cxn modelId="{16D4AA47-1186-4A4C-A252-F67DA565EF55}" type="presOf" srcId="{276CBC55-4B02-4BF8-925C-2376FDC460C6}" destId="{4D68C95D-693E-4937-AFC3-2CF9A5321B6D}" srcOrd="0" destOrd="0" presId="urn:microsoft.com/office/officeart/2011/layout/RadialPictureList"/>
    <dgm:cxn modelId="{E3703D69-52DC-413C-A23C-CBA4CC0607CE}" type="presOf" srcId="{4EDE402B-C1B3-4722-9DB9-1772655E1B21}" destId="{02A45EF5-6B23-4A88-B37A-7A90556FDE13}" srcOrd="0" destOrd="0" presId="urn:microsoft.com/office/officeart/2011/layout/RadialPictureList"/>
    <dgm:cxn modelId="{D3B42E7E-ABA9-4E26-BFE0-3D87391A35C4}" type="presOf" srcId="{09A9896C-786B-415F-9283-85265B8CDCFC}" destId="{707576E3-FA49-40C2-89DE-6705E4F172BE}" srcOrd="0" destOrd="0" presId="urn:microsoft.com/office/officeart/2011/layout/RadialPictureList"/>
    <dgm:cxn modelId="{20750699-57E0-491C-9119-6C836EE7756F}" srcId="{09A9896C-786B-415F-9283-85265B8CDCFC}" destId="{86A24024-F00A-4D86-8D9B-0B7D1F9D6CC7}" srcOrd="0" destOrd="0" parTransId="{1053C5A4-CE59-4DE2-A770-EF9428B125C5}" sibTransId="{BC670BC8-527D-4ACE-8283-1B46A149E465}"/>
    <dgm:cxn modelId="{AB7FA195-66BA-4576-9D49-F751F33AFCE8}" type="presParOf" srcId="{E15F7965-1917-4DED-A4AC-E2900D804E54}" destId="{707576E3-FA49-40C2-89DE-6705E4F172BE}" srcOrd="0" destOrd="0" presId="urn:microsoft.com/office/officeart/2011/layout/RadialPictureList"/>
    <dgm:cxn modelId="{D00EC1F2-701E-4943-B162-9AD5A11A148F}" type="presParOf" srcId="{E15F7965-1917-4DED-A4AC-E2900D804E54}" destId="{EFE67232-8B1A-45B3-8407-9404BCD6F82D}" srcOrd="1" destOrd="0" presId="urn:microsoft.com/office/officeart/2011/layout/RadialPictureList"/>
    <dgm:cxn modelId="{553F87EB-FEB3-49A9-90B9-891521A658C1}" type="presParOf" srcId="{E15F7965-1917-4DED-A4AC-E2900D804E54}" destId="{D5247B6F-1A62-4E15-A4A0-69298D5B1D0F}" srcOrd="2" destOrd="0" presId="urn:microsoft.com/office/officeart/2011/layout/RadialPictureList"/>
    <dgm:cxn modelId="{2A8E12DD-18BB-4E23-9783-EB4D27DDC798}" type="presParOf" srcId="{E15F7965-1917-4DED-A4AC-E2900D804E54}" destId="{3A9F9A81-7B49-47B2-A4C5-0F27D1AB0687}" srcOrd="3" destOrd="0" presId="urn:microsoft.com/office/officeart/2011/layout/RadialPictureList"/>
    <dgm:cxn modelId="{8C9B83B1-3894-46ED-9379-5046A7EF3612}" type="presParOf" srcId="{E15F7965-1917-4DED-A4AC-E2900D804E54}" destId="{D34048D2-26F2-41FB-B2F3-6368A49F7B53}" srcOrd="4" destOrd="0" presId="urn:microsoft.com/office/officeart/2011/layout/RadialPictureList"/>
    <dgm:cxn modelId="{88442D45-3AE1-49BC-AC11-40E718E3171C}" type="presParOf" srcId="{D34048D2-26F2-41FB-B2F3-6368A49F7B53}" destId="{7F7115EC-93F6-4DFD-BE44-5B566FC6F13C}" srcOrd="0" destOrd="0" presId="urn:microsoft.com/office/officeart/2011/layout/RadialPictureList"/>
    <dgm:cxn modelId="{139D548C-C884-4F4B-8C5C-9EEA87A009F7}" type="presParOf" srcId="{E15F7965-1917-4DED-A4AC-E2900D804E54}" destId="{02A45EF5-6B23-4A88-B37A-7A90556FDE13}" srcOrd="5" destOrd="0" presId="urn:microsoft.com/office/officeart/2011/layout/RadialPictureList"/>
    <dgm:cxn modelId="{5E33B626-F85A-4E86-8A5F-35536DA9128B}" type="presParOf" srcId="{E15F7965-1917-4DED-A4AC-E2900D804E54}" destId="{55D9C5A1-75BF-46E0-B5FC-F7F570ED4318}" srcOrd="6" destOrd="0" presId="urn:microsoft.com/office/officeart/2011/layout/RadialPictureList"/>
    <dgm:cxn modelId="{901C5BB3-1753-473F-9FB9-714C6E23E1D3}" type="presParOf" srcId="{55D9C5A1-75BF-46E0-B5FC-F7F570ED4318}" destId="{F5C94676-FB89-4694-B6BA-92D2F33650F9}" srcOrd="0" destOrd="0" presId="urn:microsoft.com/office/officeart/2011/layout/RadialPictureList"/>
    <dgm:cxn modelId="{9B60B8A4-06BE-4885-AA4E-B0A2A92A0D15}" type="presParOf" srcId="{E15F7965-1917-4DED-A4AC-E2900D804E54}" destId="{4D68C95D-693E-4937-AFC3-2CF9A5321B6D}" srcOrd="7"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F0E0B-3389-4F1F-B6F3-CC8D315FD19C}">
      <dsp:nvSpPr>
        <dsp:cNvPr id="0" name=""/>
        <dsp:cNvSpPr/>
      </dsp:nvSpPr>
      <dsp:spPr>
        <a:xfrm>
          <a:off x="788994" y="1254620"/>
          <a:ext cx="1098000" cy="1098000"/>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4CD5F33-D052-4F2A-B07F-E72982AD8215}">
      <dsp:nvSpPr>
        <dsp:cNvPr id="0" name=""/>
        <dsp:cNvSpPr/>
      </dsp:nvSpPr>
      <dsp:spPr>
        <a:xfrm>
          <a:off x="1022994" y="1488620"/>
          <a:ext cx="630000" cy="63000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2C52252-5492-4D6A-8A72-0472BF3E030B}">
      <dsp:nvSpPr>
        <dsp:cNvPr id="0" name=""/>
        <dsp:cNvSpPr/>
      </dsp:nvSpPr>
      <dsp:spPr>
        <a:xfrm>
          <a:off x="437994" y="269462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kern="1200" dirty="0">
              <a:latin typeface="Roboto" panose="02000000000000000000" pitchFamily="2" charset="0"/>
              <a:ea typeface="Roboto" panose="02000000000000000000" pitchFamily="2" charset="0"/>
              <a:cs typeface="Roboto" panose="02000000000000000000" pitchFamily="2" charset="0"/>
            </a:rPr>
            <a:t>Higher education</a:t>
          </a:r>
          <a:endParaRPr lang="en-GB" sz="1800" kern="1200" noProof="0" dirty="0">
            <a:latin typeface="Roboto" panose="02000000000000000000" pitchFamily="2" charset="0"/>
            <a:ea typeface="Roboto" panose="02000000000000000000" pitchFamily="2" charset="0"/>
            <a:cs typeface="Roboto" panose="02000000000000000000" pitchFamily="2" charset="0"/>
          </a:endParaRPr>
        </a:p>
      </dsp:txBody>
      <dsp:txXfrm>
        <a:off x="437994" y="2694620"/>
        <a:ext cx="1800000" cy="720000"/>
      </dsp:txXfrm>
    </dsp:sp>
    <dsp:sp modelId="{F3D85CDB-6AD6-46B0-B8D7-B411D11E4636}">
      <dsp:nvSpPr>
        <dsp:cNvPr id="0" name=""/>
        <dsp:cNvSpPr/>
      </dsp:nvSpPr>
      <dsp:spPr>
        <a:xfrm>
          <a:off x="3128391" y="1254620"/>
          <a:ext cx="1098000" cy="1098000"/>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2AA9534-BC25-4B3F-B9BC-AA164445A2C5}">
      <dsp:nvSpPr>
        <dsp:cNvPr id="0" name=""/>
        <dsp:cNvSpPr/>
      </dsp:nvSpPr>
      <dsp:spPr>
        <a:xfrm>
          <a:off x="3362391" y="1488620"/>
          <a:ext cx="630000" cy="630000"/>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D58AFDC-0778-4BDB-A08D-62A10077DD53}">
      <dsp:nvSpPr>
        <dsp:cNvPr id="0" name=""/>
        <dsp:cNvSpPr/>
      </dsp:nvSpPr>
      <dsp:spPr>
        <a:xfrm>
          <a:off x="2552994" y="2694620"/>
          <a:ext cx="224879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kern="1200" dirty="0">
              <a:latin typeface="Roboto" panose="02000000000000000000" pitchFamily="2" charset="0"/>
              <a:ea typeface="Roboto" panose="02000000000000000000" pitchFamily="2" charset="0"/>
              <a:cs typeface="Roboto" panose="02000000000000000000" pitchFamily="2" charset="0"/>
            </a:rPr>
            <a:t>Apprenticeships</a:t>
          </a:r>
        </a:p>
      </dsp:txBody>
      <dsp:txXfrm>
        <a:off x="2552994" y="2694620"/>
        <a:ext cx="2248794" cy="720000"/>
      </dsp:txXfrm>
    </dsp:sp>
    <dsp:sp modelId="{1FDC76F1-2A12-499B-A052-2BF375205DC8}">
      <dsp:nvSpPr>
        <dsp:cNvPr id="0" name=""/>
        <dsp:cNvSpPr/>
      </dsp:nvSpPr>
      <dsp:spPr>
        <a:xfrm>
          <a:off x="5467788" y="1254620"/>
          <a:ext cx="1098000" cy="1098000"/>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4F966E3-79AD-4D79-A9F6-4C206CD81EF2}">
      <dsp:nvSpPr>
        <dsp:cNvPr id="0" name=""/>
        <dsp:cNvSpPr/>
      </dsp:nvSpPr>
      <dsp:spPr>
        <a:xfrm>
          <a:off x="5701788" y="1488620"/>
          <a:ext cx="630000" cy="630000"/>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0236270-E10F-4009-89A6-1703EE4C6AB1}">
      <dsp:nvSpPr>
        <dsp:cNvPr id="0" name=""/>
        <dsp:cNvSpPr/>
      </dsp:nvSpPr>
      <dsp:spPr>
        <a:xfrm>
          <a:off x="5116788" y="269462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kern="1200" dirty="0">
              <a:latin typeface="Roboto" panose="02000000000000000000" pitchFamily="2" charset="0"/>
              <a:ea typeface="Roboto" panose="02000000000000000000" pitchFamily="2" charset="0"/>
              <a:cs typeface="Roboto" panose="02000000000000000000" pitchFamily="2" charset="0"/>
            </a:rPr>
            <a:t>Studying abroad</a:t>
          </a:r>
        </a:p>
      </dsp:txBody>
      <dsp:txXfrm>
        <a:off x="5116788" y="2694620"/>
        <a:ext cx="1800000" cy="720000"/>
      </dsp:txXfrm>
    </dsp:sp>
    <dsp:sp modelId="{85F07643-39BA-442D-AA96-CE8150BC8E35}">
      <dsp:nvSpPr>
        <dsp:cNvPr id="0" name=""/>
        <dsp:cNvSpPr/>
      </dsp:nvSpPr>
      <dsp:spPr>
        <a:xfrm>
          <a:off x="7582788" y="1254620"/>
          <a:ext cx="1098000" cy="1098000"/>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7071DA3-9DF3-44F3-91BC-1B157B696D45}">
      <dsp:nvSpPr>
        <dsp:cNvPr id="0" name=""/>
        <dsp:cNvSpPr/>
      </dsp:nvSpPr>
      <dsp:spPr>
        <a:xfrm>
          <a:off x="7816788" y="1488620"/>
          <a:ext cx="630000" cy="630000"/>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14FC8B5-2BDE-4F8A-AED2-B2C221876442}">
      <dsp:nvSpPr>
        <dsp:cNvPr id="0" name=""/>
        <dsp:cNvSpPr/>
      </dsp:nvSpPr>
      <dsp:spPr>
        <a:xfrm>
          <a:off x="7231788" y="269462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kern="1200" dirty="0">
              <a:latin typeface="Roboto" panose="02000000000000000000" pitchFamily="2" charset="0"/>
              <a:ea typeface="Roboto" panose="02000000000000000000" pitchFamily="2" charset="0"/>
              <a:cs typeface="Roboto" panose="02000000000000000000" pitchFamily="2" charset="0"/>
            </a:rPr>
            <a:t>Gap year</a:t>
          </a:r>
        </a:p>
      </dsp:txBody>
      <dsp:txXfrm>
        <a:off x="7231788" y="2694620"/>
        <a:ext cx="1800000" cy="720000"/>
      </dsp:txXfrm>
    </dsp:sp>
    <dsp:sp modelId="{917E4EEE-F4B1-47A3-8845-BAE3FA8736FD}">
      <dsp:nvSpPr>
        <dsp:cNvPr id="0" name=""/>
        <dsp:cNvSpPr/>
      </dsp:nvSpPr>
      <dsp:spPr>
        <a:xfrm>
          <a:off x="9697788" y="1254620"/>
          <a:ext cx="1098000" cy="1098000"/>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DCC0D43-A32E-4D3C-ABFA-87375245EF6D}">
      <dsp:nvSpPr>
        <dsp:cNvPr id="0" name=""/>
        <dsp:cNvSpPr/>
      </dsp:nvSpPr>
      <dsp:spPr>
        <a:xfrm>
          <a:off x="9931788" y="1488620"/>
          <a:ext cx="630000" cy="630000"/>
        </a:xfrm>
        <a:prstGeom prst="rect">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655ECA1-80E0-4BA0-AEE3-1825E4F54959}">
      <dsp:nvSpPr>
        <dsp:cNvPr id="0" name=""/>
        <dsp:cNvSpPr/>
      </dsp:nvSpPr>
      <dsp:spPr>
        <a:xfrm>
          <a:off x="9346788" y="269462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kern="1200" dirty="0">
              <a:latin typeface="Roboto" panose="02000000000000000000" pitchFamily="2" charset="0"/>
              <a:ea typeface="Roboto" panose="02000000000000000000" pitchFamily="2" charset="0"/>
              <a:cs typeface="Roboto" panose="02000000000000000000" pitchFamily="2" charset="0"/>
            </a:rPr>
            <a:t>Getting a job</a:t>
          </a:r>
        </a:p>
      </dsp:txBody>
      <dsp:txXfrm>
        <a:off x="9346788" y="2694620"/>
        <a:ext cx="180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01F951-B666-4D73-BE8A-B405CE4F691A}">
      <dsp:nvSpPr>
        <dsp:cNvPr id="0" name=""/>
        <dsp:cNvSpPr/>
      </dsp:nvSpPr>
      <dsp:spPr>
        <a:xfrm>
          <a:off x="0" y="2143125"/>
          <a:ext cx="11182350"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19D995EB-DFB2-4A69-A51C-892F0B96A4BE}">
      <dsp:nvSpPr>
        <dsp:cNvPr id="0" name=""/>
        <dsp:cNvSpPr/>
      </dsp:nvSpPr>
      <dsp:spPr>
        <a:xfrm rot="8100000">
          <a:off x="64974" y="495295"/>
          <a:ext cx="312428" cy="312428"/>
        </a:xfrm>
        <a:prstGeom prst="teardrop">
          <a:avLst>
            <a:gd name="adj" fmla="val 115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BFD661-1EF1-49EA-B698-39CDD8703FE5}">
      <dsp:nvSpPr>
        <dsp:cNvPr id="0" name=""/>
        <dsp:cNvSpPr/>
      </dsp:nvSpPr>
      <dsp:spPr>
        <a:xfrm>
          <a:off x="99682" y="530004"/>
          <a:ext cx="243011" cy="24301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8D8E842-4C8F-4368-ADBA-C3BF01336ADD}">
      <dsp:nvSpPr>
        <dsp:cNvPr id="0" name=""/>
        <dsp:cNvSpPr/>
      </dsp:nvSpPr>
      <dsp:spPr>
        <a:xfrm>
          <a:off x="427369" y="859831"/>
          <a:ext cx="2049960" cy="1268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100000"/>
            </a:lnSpc>
            <a:spcBef>
              <a:spcPct val="0"/>
            </a:spcBef>
            <a:spcAft>
              <a:spcPts val="0"/>
            </a:spcAft>
            <a:buNone/>
          </a:pPr>
          <a:r>
            <a:rPr lang="en-GB" sz="1500" kern="1200" dirty="0">
              <a:solidFill>
                <a:srgbClr val="1F2834">
                  <a:hueOff val="0"/>
                  <a:satOff val="0"/>
                  <a:lumOff val="0"/>
                  <a:alphaOff val="0"/>
                </a:srgbClr>
              </a:solidFill>
              <a:latin typeface="Roboto Light" panose="02000000000000000000" pitchFamily="2" charset="0"/>
              <a:ea typeface="Roboto Light" panose="02000000000000000000" pitchFamily="2" charset="0"/>
              <a:cs typeface="Roboto Light" panose="02000000000000000000" pitchFamily="2" charset="0"/>
            </a:rPr>
            <a:t>UCAS search </a:t>
          </a:r>
        </a:p>
        <a:p>
          <a:pPr marL="0" lvl="0" indent="0" algn="l" defTabSz="666750">
            <a:lnSpc>
              <a:spcPct val="100000"/>
            </a:lnSpc>
            <a:spcBef>
              <a:spcPct val="0"/>
            </a:spcBef>
            <a:spcAft>
              <a:spcPts val="0"/>
            </a:spcAft>
            <a:buNone/>
          </a:pPr>
          <a:r>
            <a:rPr lang="en-GB" sz="1500" kern="1200" dirty="0">
              <a:solidFill>
                <a:srgbClr val="1F2834">
                  <a:hueOff val="0"/>
                  <a:satOff val="0"/>
                  <a:lumOff val="0"/>
                  <a:alphaOff val="0"/>
                </a:srgbClr>
              </a:solidFill>
              <a:latin typeface="Roboto Light" panose="02000000000000000000" pitchFamily="2" charset="0"/>
              <a:ea typeface="Roboto Light" panose="02000000000000000000" pitchFamily="2" charset="0"/>
              <a:cs typeface="Roboto Light" panose="02000000000000000000" pitchFamily="2" charset="0"/>
            </a:rPr>
            <a:t>displays courses</a:t>
          </a:r>
        </a:p>
      </dsp:txBody>
      <dsp:txXfrm>
        <a:off x="427369" y="859831"/>
        <a:ext cx="2049960" cy="1268730"/>
      </dsp:txXfrm>
    </dsp:sp>
    <dsp:sp modelId="{C2636B65-E491-4D02-9B90-919468EC465A}">
      <dsp:nvSpPr>
        <dsp:cNvPr id="0" name=""/>
        <dsp:cNvSpPr/>
      </dsp:nvSpPr>
      <dsp:spPr>
        <a:xfrm>
          <a:off x="427369" y="414061"/>
          <a:ext cx="2049960" cy="445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GB" sz="1400" b="1" kern="1200" dirty="0">
              <a:latin typeface="Roboto Light" panose="02000000000000000000" pitchFamily="2" charset="0"/>
              <a:ea typeface="Roboto Light" panose="02000000000000000000" pitchFamily="2" charset="0"/>
              <a:cs typeface="Roboto Light" panose="02000000000000000000" pitchFamily="2" charset="0"/>
            </a:rPr>
            <a:t>29 April 2025</a:t>
          </a:r>
        </a:p>
      </dsp:txBody>
      <dsp:txXfrm>
        <a:off x="427369" y="414061"/>
        <a:ext cx="2049960" cy="445770"/>
      </dsp:txXfrm>
    </dsp:sp>
    <dsp:sp modelId="{459409A4-983E-49A6-A904-89067E6F322F}">
      <dsp:nvSpPr>
        <dsp:cNvPr id="0" name=""/>
        <dsp:cNvSpPr/>
      </dsp:nvSpPr>
      <dsp:spPr>
        <a:xfrm>
          <a:off x="221188" y="874395"/>
          <a:ext cx="0" cy="1268730"/>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C0BF558-845F-40EC-9D25-1A1372D539B0}">
      <dsp:nvSpPr>
        <dsp:cNvPr id="0" name=""/>
        <dsp:cNvSpPr/>
      </dsp:nvSpPr>
      <dsp:spPr>
        <a:xfrm>
          <a:off x="183388" y="2103005"/>
          <a:ext cx="79531" cy="80238"/>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DECE43-E0A7-4228-B179-8F6377530F53}">
      <dsp:nvSpPr>
        <dsp:cNvPr id="0" name=""/>
        <dsp:cNvSpPr/>
      </dsp:nvSpPr>
      <dsp:spPr>
        <a:xfrm rot="18900000">
          <a:off x="1306405" y="3478525"/>
          <a:ext cx="312428" cy="312428"/>
        </a:xfrm>
        <a:prstGeom prst="teardrop">
          <a:avLst>
            <a:gd name="adj" fmla="val 115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036A26-574B-4AAF-81A4-CA6D17A1CEB3}">
      <dsp:nvSpPr>
        <dsp:cNvPr id="0" name=""/>
        <dsp:cNvSpPr/>
      </dsp:nvSpPr>
      <dsp:spPr>
        <a:xfrm>
          <a:off x="1341113" y="3513234"/>
          <a:ext cx="243011" cy="24301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82EE58E-F96B-48AB-883D-A5D6D2CD33E7}">
      <dsp:nvSpPr>
        <dsp:cNvPr id="0" name=""/>
        <dsp:cNvSpPr/>
      </dsp:nvSpPr>
      <dsp:spPr>
        <a:xfrm>
          <a:off x="1683539" y="2143125"/>
          <a:ext cx="2049960" cy="1268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100000"/>
            </a:lnSpc>
            <a:spcBef>
              <a:spcPct val="0"/>
            </a:spcBef>
            <a:spcAft>
              <a:spcPts val="0"/>
            </a:spcAft>
            <a:buNone/>
          </a:pPr>
          <a:r>
            <a:rPr lang="en-US" sz="1500" kern="1200" dirty="0">
              <a:latin typeface="Roboto Light" panose="02000000000000000000" pitchFamily="2" charset="0"/>
              <a:ea typeface="Roboto Light" panose="02000000000000000000" pitchFamily="2" charset="0"/>
              <a:cs typeface="Roboto Light" panose="02000000000000000000" pitchFamily="2" charset="0"/>
            </a:rPr>
            <a:t>Application opens </a:t>
          </a:r>
        </a:p>
        <a:p>
          <a:pPr marL="0" lvl="0" indent="0" algn="l" defTabSz="666750">
            <a:lnSpc>
              <a:spcPct val="100000"/>
            </a:lnSpc>
            <a:spcBef>
              <a:spcPct val="0"/>
            </a:spcBef>
            <a:spcAft>
              <a:spcPts val="0"/>
            </a:spcAft>
            <a:buNone/>
          </a:pPr>
          <a:r>
            <a:rPr lang="en-US" sz="1500" kern="1200" dirty="0">
              <a:latin typeface="Roboto Light" panose="02000000000000000000" pitchFamily="2" charset="0"/>
              <a:ea typeface="Roboto Light" panose="02000000000000000000" pitchFamily="2" charset="0"/>
              <a:cs typeface="Roboto Light" panose="02000000000000000000" pitchFamily="2" charset="0"/>
            </a:rPr>
            <a:t>2026 entry</a:t>
          </a:r>
          <a:endParaRPr lang="en-GB" sz="150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1683539" y="2143125"/>
        <a:ext cx="2049960" cy="1268730"/>
      </dsp:txXfrm>
    </dsp:sp>
    <dsp:sp modelId="{6F221318-48BE-447B-A7D2-1849CBD86EE0}">
      <dsp:nvSpPr>
        <dsp:cNvPr id="0" name=""/>
        <dsp:cNvSpPr/>
      </dsp:nvSpPr>
      <dsp:spPr>
        <a:xfrm>
          <a:off x="1683539" y="3411855"/>
          <a:ext cx="2049960" cy="445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GB" sz="1400" b="1" kern="1200">
              <a:latin typeface="Roboto Light" panose="02000000000000000000" pitchFamily="2" charset="0"/>
              <a:ea typeface="Roboto Light" panose="02000000000000000000" pitchFamily="2" charset="0"/>
              <a:cs typeface="Roboto Light" panose="02000000000000000000" pitchFamily="2" charset="0"/>
            </a:rPr>
            <a:t>13 May 2025 </a:t>
          </a:r>
          <a:endParaRPr lang="en-GB" sz="1400" b="1"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1683539" y="3411855"/>
        <a:ext cx="2049960" cy="445769"/>
      </dsp:txXfrm>
    </dsp:sp>
    <dsp:sp modelId="{FD64E599-2E88-43E2-AD3C-0A310F8E3D0A}">
      <dsp:nvSpPr>
        <dsp:cNvPr id="0" name=""/>
        <dsp:cNvSpPr/>
      </dsp:nvSpPr>
      <dsp:spPr>
        <a:xfrm>
          <a:off x="1462619" y="2143125"/>
          <a:ext cx="0" cy="1268730"/>
        </a:xfrm>
        <a:prstGeom prst="line">
          <a:avLst/>
        </a:prstGeom>
        <a:noFill/>
        <a:ln w="1270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403F9A2-8AF9-4B41-B4B3-1BFB71A89906}">
      <dsp:nvSpPr>
        <dsp:cNvPr id="0" name=""/>
        <dsp:cNvSpPr/>
      </dsp:nvSpPr>
      <dsp:spPr>
        <a:xfrm>
          <a:off x="1424818" y="2103005"/>
          <a:ext cx="79531" cy="80238"/>
        </a:xfrm>
        <a:prstGeom prst="ellipse">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006458-E236-4123-BD78-F46E55A74330}">
      <dsp:nvSpPr>
        <dsp:cNvPr id="0" name=""/>
        <dsp:cNvSpPr/>
      </dsp:nvSpPr>
      <dsp:spPr>
        <a:xfrm rot="8100000">
          <a:off x="2547835" y="495295"/>
          <a:ext cx="312428" cy="312428"/>
        </a:xfrm>
        <a:prstGeom prst="teardrop">
          <a:avLst>
            <a:gd name="adj" fmla="val 115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4243EF-4166-4B36-BD79-9E76BA568EF2}">
      <dsp:nvSpPr>
        <dsp:cNvPr id="0" name=""/>
        <dsp:cNvSpPr/>
      </dsp:nvSpPr>
      <dsp:spPr>
        <a:xfrm>
          <a:off x="2582543" y="530004"/>
          <a:ext cx="243011" cy="24301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45FDA3A-BF0A-48F0-B263-8EDC85FF28DE}">
      <dsp:nvSpPr>
        <dsp:cNvPr id="0" name=""/>
        <dsp:cNvSpPr/>
      </dsp:nvSpPr>
      <dsp:spPr>
        <a:xfrm>
          <a:off x="2924969" y="874395"/>
          <a:ext cx="2049960" cy="1268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GB" sz="1500" kern="1200" dirty="0">
              <a:latin typeface="Roboto Light" panose="02000000000000000000" pitchFamily="2" charset="0"/>
              <a:ea typeface="Roboto Light" panose="02000000000000000000" pitchFamily="2" charset="0"/>
              <a:cs typeface="Roboto Light" panose="02000000000000000000" pitchFamily="2" charset="0"/>
            </a:rPr>
            <a:t>First day we can receive a completed application</a:t>
          </a:r>
          <a:endParaRPr lang="en-US" sz="150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2924969" y="874395"/>
        <a:ext cx="2049960" cy="1268730"/>
      </dsp:txXfrm>
    </dsp:sp>
    <dsp:sp modelId="{5AA5A3A1-2668-4E97-BC1C-DC2A0876D6AF}">
      <dsp:nvSpPr>
        <dsp:cNvPr id="0" name=""/>
        <dsp:cNvSpPr/>
      </dsp:nvSpPr>
      <dsp:spPr>
        <a:xfrm>
          <a:off x="2924969" y="428625"/>
          <a:ext cx="2049960" cy="445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a:latin typeface="Roboto Light" panose="02000000000000000000" pitchFamily="2" charset="0"/>
              <a:ea typeface="Roboto Light" panose="02000000000000000000" pitchFamily="2" charset="0"/>
              <a:cs typeface="Roboto Light" panose="02000000000000000000" pitchFamily="2" charset="0"/>
            </a:rPr>
            <a:t>2 September 2025</a:t>
          </a:r>
          <a:endParaRPr lang="en-US" sz="1400" b="1"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2924969" y="428625"/>
        <a:ext cx="2049960" cy="445770"/>
      </dsp:txXfrm>
    </dsp:sp>
    <dsp:sp modelId="{5CB986B8-86A6-4FF3-AB08-20559797C5EF}">
      <dsp:nvSpPr>
        <dsp:cNvPr id="0" name=""/>
        <dsp:cNvSpPr/>
      </dsp:nvSpPr>
      <dsp:spPr>
        <a:xfrm>
          <a:off x="2704049" y="874395"/>
          <a:ext cx="0" cy="1268730"/>
        </a:xfrm>
        <a:prstGeom prst="line">
          <a:avLst/>
        </a:prstGeom>
        <a:noFill/>
        <a:ln w="12700" cap="flat" cmpd="sng" algn="ctr">
          <a:solidFill>
            <a:schemeClr val="accent4">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9119F53-3909-4818-B14B-2174E9A6416F}">
      <dsp:nvSpPr>
        <dsp:cNvPr id="0" name=""/>
        <dsp:cNvSpPr/>
      </dsp:nvSpPr>
      <dsp:spPr>
        <a:xfrm>
          <a:off x="2666248" y="2103005"/>
          <a:ext cx="79531" cy="80238"/>
        </a:xfrm>
        <a:prstGeom prst="ellipse">
          <a:avLst/>
        </a:prstGeom>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593990-0D3D-4A22-813C-486BFFE36BDA}">
      <dsp:nvSpPr>
        <dsp:cNvPr id="0" name=""/>
        <dsp:cNvSpPr/>
      </dsp:nvSpPr>
      <dsp:spPr>
        <a:xfrm rot="18900000">
          <a:off x="3789265" y="3478525"/>
          <a:ext cx="312428" cy="312428"/>
        </a:xfrm>
        <a:prstGeom prst="teardrop">
          <a:avLst>
            <a:gd name="adj" fmla="val 115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C4CEFA-A100-4B71-9919-01052397F6BA}">
      <dsp:nvSpPr>
        <dsp:cNvPr id="0" name=""/>
        <dsp:cNvSpPr/>
      </dsp:nvSpPr>
      <dsp:spPr>
        <a:xfrm>
          <a:off x="3823973" y="3513234"/>
          <a:ext cx="243011" cy="24301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84C3B8A-0A4A-417F-9130-69FEB3130828}">
      <dsp:nvSpPr>
        <dsp:cNvPr id="0" name=""/>
        <dsp:cNvSpPr/>
      </dsp:nvSpPr>
      <dsp:spPr>
        <a:xfrm>
          <a:off x="4166399" y="2143125"/>
          <a:ext cx="2049960" cy="1268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dirty="0">
              <a:latin typeface="Roboto Light" panose="02000000000000000000" pitchFamily="2" charset="0"/>
              <a:ea typeface="Roboto Light" panose="02000000000000000000" pitchFamily="2" charset="0"/>
              <a:cs typeface="Roboto Light" panose="02000000000000000000" pitchFamily="2" charset="0"/>
            </a:rPr>
            <a:t>Deadline for courses in medicine, veterinary, dentistry, and courses at Oxford or Cambridge</a:t>
          </a:r>
        </a:p>
      </dsp:txBody>
      <dsp:txXfrm>
        <a:off x="4166399" y="2143125"/>
        <a:ext cx="2049960" cy="1268730"/>
      </dsp:txXfrm>
    </dsp:sp>
    <dsp:sp modelId="{5D87BB61-98FA-4FD8-BE5F-F6566298EC51}">
      <dsp:nvSpPr>
        <dsp:cNvPr id="0" name=""/>
        <dsp:cNvSpPr/>
      </dsp:nvSpPr>
      <dsp:spPr>
        <a:xfrm>
          <a:off x="4166399" y="3411855"/>
          <a:ext cx="2049960" cy="445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a:latin typeface="Roboto Light" panose="02000000000000000000" pitchFamily="2" charset="0"/>
              <a:ea typeface="Roboto Light" panose="02000000000000000000" pitchFamily="2" charset="0"/>
              <a:cs typeface="Roboto Light" panose="02000000000000000000" pitchFamily="2" charset="0"/>
            </a:rPr>
            <a:t>15 October 2025*</a:t>
          </a:r>
          <a:endParaRPr lang="en-US" sz="1400" b="1"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4166399" y="3411855"/>
        <a:ext cx="2049960" cy="445769"/>
      </dsp:txXfrm>
    </dsp:sp>
    <dsp:sp modelId="{2999627A-F398-4640-88A8-B22A87717434}">
      <dsp:nvSpPr>
        <dsp:cNvPr id="0" name=""/>
        <dsp:cNvSpPr/>
      </dsp:nvSpPr>
      <dsp:spPr>
        <a:xfrm>
          <a:off x="3945479" y="2143125"/>
          <a:ext cx="0" cy="1268730"/>
        </a:xfrm>
        <a:prstGeom prst="line">
          <a:avLst/>
        </a:prstGeom>
        <a:noFill/>
        <a:ln w="1270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9581467-F3E7-41E2-9119-06F99F9F7F6E}">
      <dsp:nvSpPr>
        <dsp:cNvPr id="0" name=""/>
        <dsp:cNvSpPr/>
      </dsp:nvSpPr>
      <dsp:spPr>
        <a:xfrm>
          <a:off x="3907679" y="2103005"/>
          <a:ext cx="79531" cy="80238"/>
        </a:xfrm>
        <a:prstGeom prst="ellipse">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796896-22BE-423A-9889-3D9C97F603A5}">
      <dsp:nvSpPr>
        <dsp:cNvPr id="0" name=""/>
        <dsp:cNvSpPr/>
      </dsp:nvSpPr>
      <dsp:spPr>
        <a:xfrm rot="8100000">
          <a:off x="5030695" y="495295"/>
          <a:ext cx="312428" cy="312428"/>
        </a:xfrm>
        <a:prstGeom prst="teardrop">
          <a:avLst>
            <a:gd name="adj" fmla="val 115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DE1725-8DBF-45E1-85E8-2DC28D66C062}">
      <dsp:nvSpPr>
        <dsp:cNvPr id="0" name=""/>
        <dsp:cNvSpPr/>
      </dsp:nvSpPr>
      <dsp:spPr>
        <a:xfrm>
          <a:off x="5065403" y="530004"/>
          <a:ext cx="243011" cy="24301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8AFE85B-CE48-4464-BE2C-44C37DBD7AB4}">
      <dsp:nvSpPr>
        <dsp:cNvPr id="0" name=""/>
        <dsp:cNvSpPr/>
      </dsp:nvSpPr>
      <dsp:spPr>
        <a:xfrm>
          <a:off x="5407829" y="874395"/>
          <a:ext cx="2049960" cy="1268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dirty="0">
              <a:latin typeface="Roboto Light" panose="02000000000000000000" pitchFamily="2" charset="0"/>
              <a:ea typeface="Roboto Light" panose="02000000000000000000" pitchFamily="2" charset="0"/>
              <a:cs typeface="Roboto Light" panose="02000000000000000000" pitchFamily="2" charset="0"/>
            </a:rPr>
            <a:t>UCAS equal consideration date</a:t>
          </a:r>
        </a:p>
      </dsp:txBody>
      <dsp:txXfrm>
        <a:off x="5407829" y="874395"/>
        <a:ext cx="2049960" cy="1268730"/>
      </dsp:txXfrm>
    </dsp:sp>
    <dsp:sp modelId="{A4B515E9-A4A5-40D4-9CCB-21A7643920CF}">
      <dsp:nvSpPr>
        <dsp:cNvPr id="0" name=""/>
        <dsp:cNvSpPr/>
      </dsp:nvSpPr>
      <dsp:spPr>
        <a:xfrm>
          <a:off x="5407829" y="428625"/>
          <a:ext cx="2049960" cy="445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kern="1200" dirty="0">
              <a:latin typeface="Roboto Light" panose="02000000000000000000" pitchFamily="2" charset="0"/>
              <a:ea typeface="Roboto Light" panose="02000000000000000000" pitchFamily="2" charset="0"/>
              <a:cs typeface="Roboto Light" panose="02000000000000000000" pitchFamily="2" charset="0"/>
            </a:rPr>
            <a:t>14 January 2026*</a:t>
          </a:r>
        </a:p>
      </dsp:txBody>
      <dsp:txXfrm>
        <a:off x="5407829" y="428625"/>
        <a:ext cx="2049960" cy="445770"/>
      </dsp:txXfrm>
    </dsp:sp>
    <dsp:sp modelId="{7D741D70-100C-44F9-8CC5-7FDEE20AE00B}">
      <dsp:nvSpPr>
        <dsp:cNvPr id="0" name=""/>
        <dsp:cNvSpPr/>
      </dsp:nvSpPr>
      <dsp:spPr>
        <a:xfrm>
          <a:off x="5186909" y="874395"/>
          <a:ext cx="0" cy="1268730"/>
        </a:xfrm>
        <a:prstGeom prst="line">
          <a:avLst/>
        </a:prstGeom>
        <a:noFill/>
        <a:ln w="1270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A0CD022-E2B0-4C5F-9C08-5977498F92E3}">
      <dsp:nvSpPr>
        <dsp:cNvPr id="0" name=""/>
        <dsp:cNvSpPr/>
      </dsp:nvSpPr>
      <dsp:spPr>
        <a:xfrm>
          <a:off x="5149109" y="2103005"/>
          <a:ext cx="79531" cy="80238"/>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85634B-98FE-4D16-9431-F075C0375306}">
      <dsp:nvSpPr>
        <dsp:cNvPr id="0" name=""/>
        <dsp:cNvSpPr/>
      </dsp:nvSpPr>
      <dsp:spPr>
        <a:xfrm rot="18900000">
          <a:off x="6272126" y="3478525"/>
          <a:ext cx="312428" cy="312428"/>
        </a:xfrm>
        <a:prstGeom prst="teardrop">
          <a:avLst>
            <a:gd name="adj" fmla="val 115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C6CAAD-2B1F-4D6C-8247-36EBD5D9A47F}">
      <dsp:nvSpPr>
        <dsp:cNvPr id="0" name=""/>
        <dsp:cNvSpPr/>
      </dsp:nvSpPr>
      <dsp:spPr>
        <a:xfrm>
          <a:off x="6306834" y="3513234"/>
          <a:ext cx="243011" cy="24301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39BDCCB-8333-4ED9-9556-EAB45E667B00}">
      <dsp:nvSpPr>
        <dsp:cNvPr id="0" name=""/>
        <dsp:cNvSpPr/>
      </dsp:nvSpPr>
      <dsp:spPr>
        <a:xfrm>
          <a:off x="6649260" y="2143125"/>
          <a:ext cx="2049960" cy="1268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dirty="0">
              <a:latin typeface="Roboto Light" panose="02000000000000000000" pitchFamily="2" charset="0"/>
              <a:ea typeface="Roboto Light" panose="02000000000000000000" pitchFamily="2" charset="0"/>
              <a:cs typeface="Roboto Light" panose="02000000000000000000" pitchFamily="2" charset="0"/>
            </a:rPr>
            <a:t>UCAS Extra opens</a:t>
          </a:r>
        </a:p>
      </dsp:txBody>
      <dsp:txXfrm>
        <a:off x="6649260" y="2143125"/>
        <a:ext cx="2049960" cy="1268730"/>
      </dsp:txXfrm>
    </dsp:sp>
    <dsp:sp modelId="{EEE5AA7E-0A68-4495-8E26-5F3BE5B33226}">
      <dsp:nvSpPr>
        <dsp:cNvPr id="0" name=""/>
        <dsp:cNvSpPr/>
      </dsp:nvSpPr>
      <dsp:spPr>
        <a:xfrm>
          <a:off x="6649260" y="3411855"/>
          <a:ext cx="2049960" cy="445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a:latin typeface="Roboto Light" panose="02000000000000000000" pitchFamily="2" charset="0"/>
              <a:ea typeface="Roboto Light" panose="02000000000000000000" pitchFamily="2" charset="0"/>
              <a:cs typeface="Roboto Light" panose="02000000000000000000" pitchFamily="2" charset="0"/>
            </a:rPr>
            <a:t>26 February 2026</a:t>
          </a:r>
          <a:endParaRPr lang="en-US" sz="1400" b="1"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6649260" y="3411855"/>
        <a:ext cx="2049960" cy="445769"/>
      </dsp:txXfrm>
    </dsp:sp>
    <dsp:sp modelId="{4D47442E-434E-4FA3-9545-7BE2F13582B3}">
      <dsp:nvSpPr>
        <dsp:cNvPr id="0" name=""/>
        <dsp:cNvSpPr/>
      </dsp:nvSpPr>
      <dsp:spPr>
        <a:xfrm>
          <a:off x="6428340" y="2143125"/>
          <a:ext cx="0" cy="1268730"/>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4F558D1-3ADE-4235-91D8-DDA523D67B71}">
      <dsp:nvSpPr>
        <dsp:cNvPr id="0" name=""/>
        <dsp:cNvSpPr/>
      </dsp:nvSpPr>
      <dsp:spPr>
        <a:xfrm>
          <a:off x="6390539" y="2103005"/>
          <a:ext cx="79531" cy="80238"/>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5126EF-9861-4521-9713-6FD3BA92A3B3}">
      <dsp:nvSpPr>
        <dsp:cNvPr id="0" name=""/>
        <dsp:cNvSpPr/>
      </dsp:nvSpPr>
      <dsp:spPr>
        <a:xfrm rot="8100000">
          <a:off x="7513556" y="495295"/>
          <a:ext cx="312428" cy="312428"/>
        </a:xfrm>
        <a:prstGeom prst="teardrop">
          <a:avLst>
            <a:gd name="adj" fmla="val 115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54B324-77FA-43DB-8026-721037734EBF}">
      <dsp:nvSpPr>
        <dsp:cNvPr id="0" name=""/>
        <dsp:cNvSpPr/>
      </dsp:nvSpPr>
      <dsp:spPr>
        <a:xfrm>
          <a:off x="7548264" y="530004"/>
          <a:ext cx="243011" cy="24301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42A7759-A78B-47CB-9099-F6AD34597CA5}">
      <dsp:nvSpPr>
        <dsp:cNvPr id="0" name=""/>
        <dsp:cNvSpPr/>
      </dsp:nvSpPr>
      <dsp:spPr>
        <a:xfrm>
          <a:off x="7890690" y="874395"/>
          <a:ext cx="2049960" cy="1268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dirty="0">
              <a:latin typeface="Roboto Light" panose="02000000000000000000" pitchFamily="2" charset="0"/>
              <a:ea typeface="Roboto Light" panose="02000000000000000000" pitchFamily="2" charset="0"/>
              <a:cs typeface="Roboto Light" panose="02000000000000000000" pitchFamily="2" charset="0"/>
            </a:rPr>
            <a:t>Last date to send an application</a:t>
          </a:r>
        </a:p>
      </dsp:txBody>
      <dsp:txXfrm>
        <a:off x="7890690" y="874395"/>
        <a:ext cx="2049960" cy="1268730"/>
      </dsp:txXfrm>
    </dsp:sp>
    <dsp:sp modelId="{6749E0AB-4B46-4F4A-AA72-8E7E37D9EB13}">
      <dsp:nvSpPr>
        <dsp:cNvPr id="0" name=""/>
        <dsp:cNvSpPr/>
      </dsp:nvSpPr>
      <dsp:spPr>
        <a:xfrm>
          <a:off x="7890690" y="428625"/>
          <a:ext cx="2049960" cy="445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a:latin typeface="Roboto Light" panose="02000000000000000000" pitchFamily="2" charset="0"/>
              <a:ea typeface="Roboto Light" panose="02000000000000000000" pitchFamily="2" charset="0"/>
              <a:cs typeface="Roboto Light" panose="02000000000000000000" pitchFamily="2" charset="0"/>
            </a:rPr>
            <a:t>30 June 2026*</a:t>
          </a:r>
          <a:endParaRPr lang="en-US" sz="1400" b="1"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7890690" y="428625"/>
        <a:ext cx="2049960" cy="445770"/>
      </dsp:txXfrm>
    </dsp:sp>
    <dsp:sp modelId="{0A13FC7B-E04F-48C3-BC23-E73215B21296}">
      <dsp:nvSpPr>
        <dsp:cNvPr id="0" name=""/>
        <dsp:cNvSpPr/>
      </dsp:nvSpPr>
      <dsp:spPr>
        <a:xfrm>
          <a:off x="7669770" y="874395"/>
          <a:ext cx="0" cy="1268730"/>
        </a:xfrm>
        <a:prstGeom prst="line">
          <a:avLst/>
        </a:prstGeom>
        <a:noFill/>
        <a:ln w="1270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8BE5796-0860-487D-831A-232EEB1DCD7F}">
      <dsp:nvSpPr>
        <dsp:cNvPr id="0" name=""/>
        <dsp:cNvSpPr/>
      </dsp:nvSpPr>
      <dsp:spPr>
        <a:xfrm>
          <a:off x="7631969" y="2103005"/>
          <a:ext cx="79531" cy="80238"/>
        </a:xfrm>
        <a:prstGeom prst="ellipse">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352307-D5B3-4177-A9CC-F9FB9952CE89}">
      <dsp:nvSpPr>
        <dsp:cNvPr id="0" name=""/>
        <dsp:cNvSpPr/>
      </dsp:nvSpPr>
      <dsp:spPr>
        <a:xfrm rot="18900000">
          <a:off x="8754986" y="3478525"/>
          <a:ext cx="312428" cy="312428"/>
        </a:xfrm>
        <a:prstGeom prst="teardrop">
          <a:avLst>
            <a:gd name="adj" fmla="val 115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99D265-074A-4B09-A3D3-49795ECEE349}">
      <dsp:nvSpPr>
        <dsp:cNvPr id="0" name=""/>
        <dsp:cNvSpPr/>
      </dsp:nvSpPr>
      <dsp:spPr>
        <a:xfrm>
          <a:off x="8789694" y="3513234"/>
          <a:ext cx="243011" cy="24301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8BED6B7-F3FB-4395-BC37-AE0B54F0392E}">
      <dsp:nvSpPr>
        <dsp:cNvPr id="0" name=""/>
        <dsp:cNvSpPr/>
      </dsp:nvSpPr>
      <dsp:spPr>
        <a:xfrm>
          <a:off x="9132120" y="2143125"/>
          <a:ext cx="2049960" cy="1268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GB" sz="1500" kern="1200" dirty="0">
              <a:latin typeface="Roboto Light" panose="02000000000000000000" pitchFamily="2" charset="0"/>
              <a:ea typeface="Roboto Light" panose="02000000000000000000" pitchFamily="2" charset="0"/>
              <a:cs typeface="Roboto Light" panose="02000000000000000000" pitchFamily="2" charset="0"/>
            </a:rPr>
            <a:t>Clearing opens</a:t>
          </a:r>
          <a:endParaRPr lang="en-US" sz="150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9132120" y="2143125"/>
        <a:ext cx="2049960" cy="1268730"/>
      </dsp:txXfrm>
    </dsp:sp>
    <dsp:sp modelId="{094F82B1-9AD5-425C-903C-BB56F1862A07}">
      <dsp:nvSpPr>
        <dsp:cNvPr id="0" name=""/>
        <dsp:cNvSpPr/>
      </dsp:nvSpPr>
      <dsp:spPr>
        <a:xfrm>
          <a:off x="9132120" y="3411855"/>
          <a:ext cx="2049960" cy="445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GB" sz="1400" b="1" kern="1200">
              <a:latin typeface="Roboto Light" panose="02000000000000000000" pitchFamily="2" charset="0"/>
              <a:ea typeface="Roboto Light" panose="02000000000000000000" pitchFamily="2" charset="0"/>
              <a:cs typeface="Roboto Light" panose="02000000000000000000" pitchFamily="2" charset="0"/>
            </a:rPr>
            <a:t>5 July 2026</a:t>
          </a:r>
          <a:endParaRPr lang="en-US" sz="1400" b="1"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9132120" y="3411855"/>
        <a:ext cx="2049960" cy="445769"/>
      </dsp:txXfrm>
    </dsp:sp>
    <dsp:sp modelId="{82B5ADF5-D7B3-481B-BB8F-5E918D55E515}">
      <dsp:nvSpPr>
        <dsp:cNvPr id="0" name=""/>
        <dsp:cNvSpPr/>
      </dsp:nvSpPr>
      <dsp:spPr>
        <a:xfrm>
          <a:off x="8911200" y="2143125"/>
          <a:ext cx="0" cy="1268730"/>
        </a:xfrm>
        <a:prstGeom prst="line">
          <a:avLst/>
        </a:prstGeom>
        <a:noFill/>
        <a:ln w="12700" cap="flat" cmpd="sng" algn="ctr">
          <a:solidFill>
            <a:schemeClr val="accent4">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F50AB42-5BE1-4CDB-922C-A42202C6BC7E}">
      <dsp:nvSpPr>
        <dsp:cNvPr id="0" name=""/>
        <dsp:cNvSpPr/>
      </dsp:nvSpPr>
      <dsp:spPr>
        <a:xfrm>
          <a:off x="8873400" y="2103005"/>
          <a:ext cx="79531" cy="80238"/>
        </a:xfrm>
        <a:prstGeom prst="ellipse">
          <a:avLst/>
        </a:prstGeom>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D07CA8-1CC8-43D6-AF69-4C76A7A876FE}">
      <dsp:nvSpPr>
        <dsp:cNvPr id="0" name=""/>
        <dsp:cNvSpPr/>
      </dsp:nvSpPr>
      <dsp:spPr>
        <a:xfrm>
          <a:off x="0" y="4257"/>
          <a:ext cx="9688547" cy="90688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05AF6B-7393-4300-A84D-505D7C1AB5F6}">
      <dsp:nvSpPr>
        <dsp:cNvPr id="0" name=""/>
        <dsp:cNvSpPr/>
      </dsp:nvSpPr>
      <dsp:spPr>
        <a:xfrm>
          <a:off x="274331" y="208306"/>
          <a:ext cx="498785" cy="4987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3E2BA5-E1FB-4B91-BB41-74543094F55C}">
      <dsp:nvSpPr>
        <dsp:cNvPr id="0" name=""/>
        <dsp:cNvSpPr/>
      </dsp:nvSpPr>
      <dsp:spPr>
        <a:xfrm>
          <a:off x="1047448" y="4257"/>
          <a:ext cx="8641098" cy="906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978" tIns="95978" rIns="95978" bIns="95978" numCol="1" spcCol="1270" anchor="ctr" anchorCtr="0">
          <a:noAutofit/>
        </a:bodyPr>
        <a:lstStyle/>
        <a:p>
          <a:pPr marL="0" lvl="0" indent="0" algn="l" defTabSz="844550">
            <a:lnSpc>
              <a:spcPct val="100000"/>
            </a:lnSpc>
            <a:spcBef>
              <a:spcPct val="0"/>
            </a:spcBef>
            <a:spcAft>
              <a:spcPct val="35000"/>
            </a:spcAft>
            <a:buNone/>
          </a:pPr>
          <a:r>
            <a:rPr lang="en-GB" sz="1900" kern="1200" cap="none">
              <a:latin typeface="Roboto Light" panose="02000000000000000000" pitchFamily="2" charset="0"/>
              <a:ea typeface="Roboto Light" panose="02000000000000000000" pitchFamily="2" charset="0"/>
              <a:cs typeface="Roboto Light" panose="02000000000000000000" pitchFamily="2" charset="0"/>
            </a:rPr>
            <a:t>Invisibility - Universities and colleges </a:t>
          </a:r>
          <a:r>
            <a:rPr lang="en-GB" sz="1900" b="1" kern="1200" cap="none">
              <a:latin typeface="Roboto Light" panose="02000000000000000000" pitchFamily="2" charset="0"/>
              <a:ea typeface="Roboto Light" panose="02000000000000000000" pitchFamily="2" charset="0"/>
              <a:cs typeface="Roboto Light" panose="02000000000000000000" pitchFamily="2" charset="0"/>
            </a:rPr>
            <a:t>can’t see </a:t>
          </a:r>
          <a:r>
            <a:rPr lang="en-GB" sz="1900" kern="1200" cap="none">
              <a:latin typeface="Roboto Light" panose="02000000000000000000" pitchFamily="2" charset="0"/>
              <a:ea typeface="Roboto Light" panose="02000000000000000000" pitchFamily="2" charset="0"/>
              <a:cs typeface="Roboto Light" panose="02000000000000000000" pitchFamily="2" charset="0"/>
            </a:rPr>
            <a:t>your other choices</a:t>
          </a:r>
          <a:endParaRPr lang="en-US" sz="1900" kern="1200" cap="none">
            <a:latin typeface="Roboto Light" panose="02000000000000000000" pitchFamily="2" charset="0"/>
            <a:ea typeface="Roboto Light" panose="02000000000000000000" pitchFamily="2" charset="0"/>
            <a:cs typeface="Roboto Light" panose="02000000000000000000" pitchFamily="2" charset="0"/>
          </a:endParaRPr>
        </a:p>
      </dsp:txBody>
      <dsp:txXfrm>
        <a:off x="1047448" y="4257"/>
        <a:ext cx="8641098" cy="906882"/>
      </dsp:txXfrm>
    </dsp:sp>
    <dsp:sp modelId="{0CD2B9CD-4B95-43ED-8623-B3B788F4F701}">
      <dsp:nvSpPr>
        <dsp:cNvPr id="0" name=""/>
        <dsp:cNvSpPr/>
      </dsp:nvSpPr>
      <dsp:spPr>
        <a:xfrm>
          <a:off x="0" y="1137860"/>
          <a:ext cx="9688547" cy="90688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41F024-0A65-4AC6-8C27-6DE4262639D8}">
      <dsp:nvSpPr>
        <dsp:cNvPr id="0" name=""/>
        <dsp:cNvSpPr/>
      </dsp:nvSpPr>
      <dsp:spPr>
        <a:xfrm>
          <a:off x="274331" y="1341908"/>
          <a:ext cx="498785" cy="4987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60392B-21BF-45F5-8304-D38F684F6C73}">
      <dsp:nvSpPr>
        <dsp:cNvPr id="0" name=""/>
        <dsp:cNvSpPr/>
      </dsp:nvSpPr>
      <dsp:spPr>
        <a:xfrm>
          <a:off x="1047448" y="1137860"/>
          <a:ext cx="8641098" cy="906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978" tIns="95978" rIns="95978" bIns="95978" numCol="1" spcCol="1270" anchor="ctr" anchorCtr="0">
          <a:noAutofit/>
        </a:bodyPr>
        <a:lstStyle/>
        <a:p>
          <a:pPr marL="0" lvl="0" indent="0" algn="l" defTabSz="844550">
            <a:lnSpc>
              <a:spcPct val="100000"/>
            </a:lnSpc>
            <a:spcBef>
              <a:spcPct val="0"/>
            </a:spcBef>
            <a:spcAft>
              <a:spcPct val="35000"/>
            </a:spcAft>
            <a:buNone/>
          </a:pPr>
          <a:r>
            <a:rPr lang="en-GB" sz="1900" kern="1200" cap="none" dirty="0">
              <a:latin typeface="Roboto Light" panose="02000000000000000000" pitchFamily="2" charset="0"/>
              <a:ea typeface="Roboto Light" panose="02000000000000000000" pitchFamily="2" charset="0"/>
              <a:cs typeface="Roboto Light" panose="02000000000000000000" pitchFamily="2" charset="0"/>
            </a:rPr>
            <a:t>Apply by the relevant </a:t>
          </a:r>
          <a:r>
            <a:rPr lang="en-GB" sz="1900" b="1" kern="1200" cap="none" dirty="0">
              <a:latin typeface="Roboto Light" panose="02000000000000000000" pitchFamily="2" charset="0"/>
              <a:ea typeface="Roboto Light" panose="02000000000000000000" pitchFamily="2" charset="0"/>
              <a:cs typeface="Roboto Light" panose="02000000000000000000" pitchFamily="2" charset="0"/>
            </a:rPr>
            <a:t>equal consideration date</a:t>
          </a:r>
          <a:r>
            <a:rPr lang="en-GB" sz="1900" kern="1200" cap="none" dirty="0">
              <a:latin typeface="Roboto Light" panose="02000000000000000000" pitchFamily="2" charset="0"/>
              <a:ea typeface="Roboto Light" panose="02000000000000000000" pitchFamily="2" charset="0"/>
              <a:cs typeface="Roboto Light" panose="02000000000000000000" pitchFamily="2" charset="0"/>
            </a:rPr>
            <a:t>.</a:t>
          </a:r>
          <a:endParaRPr lang="en-US" sz="1900" kern="1200" cap="none" dirty="0">
            <a:latin typeface="Roboto Light" panose="02000000000000000000" pitchFamily="2" charset="0"/>
            <a:ea typeface="Roboto Light" panose="02000000000000000000" pitchFamily="2" charset="0"/>
            <a:cs typeface="Roboto Light" panose="02000000000000000000" pitchFamily="2" charset="0"/>
          </a:endParaRPr>
        </a:p>
      </dsp:txBody>
      <dsp:txXfrm>
        <a:off x="1047448" y="1137860"/>
        <a:ext cx="8641098" cy="906882"/>
      </dsp:txXfrm>
    </dsp:sp>
    <dsp:sp modelId="{1F3B869D-415C-42DC-89F8-5437BE168FC0}">
      <dsp:nvSpPr>
        <dsp:cNvPr id="0" name=""/>
        <dsp:cNvSpPr/>
      </dsp:nvSpPr>
      <dsp:spPr>
        <a:xfrm>
          <a:off x="0" y="2271462"/>
          <a:ext cx="9688547" cy="90688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2824BB-8164-437E-948D-73F42A0D9B20}">
      <dsp:nvSpPr>
        <dsp:cNvPr id="0" name=""/>
        <dsp:cNvSpPr/>
      </dsp:nvSpPr>
      <dsp:spPr>
        <a:xfrm>
          <a:off x="274331" y="2475511"/>
          <a:ext cx="498785" cy="49878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F90170-A691-4DFF-BFCD-71F252B060DB}">
      <dsp:nvSpPr>
        <dsp:cNvPr id="0" name=""/>
        <dsp:cNvSpPr/>
      </dsp:nvSpPr>
      <dsp:spPr>
        <a:xfrm>
          <a:off x="1047448" y="2271462"/>
          <a:ext cx="8641098" cy="906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978" tIns="95978" rIns="95978" bIns="95978" numCol="1" spcCol="1270" anchor="ctr" anchorCtr="0">
          <a:noAutofit/>
        </a:bodyPr>
        <a:lstStyle/>
        <a:p>
          <a:pPr marL="0" lvl="0" indent="0" algn="l" defTabSz="844550">
            <a:lnSpc>
              <a:spcPct val="100000"/>
            </a:lnSpc>
            <a:spcBef>
              <a:spcPct val="0"/>
            </a:spcBef>
            <a:spcAft>
              <a:spcPct val="35000"/>
            </a:spcAft>
            <a:buNone/>
          </a:pPr>
          <a:r>
            <a:rPr lang="en-GB" sz="1900" b="1" kern="1200" cap="none" dirty="0">
              <a:latin typeface="Roboto Light" panose="02000000000000000000" pitchFamily="2" charset="0"/>
              <a:ea typeface="Roboto Light" panose="02000000000000000000" pitchFamily="2" charset="0"/>
              <a:cs typeface="Roboto Light" panose="02000000000000000000" pitchFamily="2" charset="0"/>
            </a:rPr>
            <a:t>Five choices</a:t>
          </a:r>
          <a:r>
            <a:rPr lang="en-GB" sz="1900" kern="1200" cap="none" dirty="0">
              <a:latin typeface="Roboto Light" panose="02000000000000000000" pitchFamily="2" charset="0"/>
              <a:ea typeface="Roboto Light" panose="02000000000000000000" pitchFamily="2" charset="0"/>
              <a:cs typeface="Roboto Light" panose="02000000000000000000" pitchFamily="2" charset="0"/>
            </a:rPr>
            <a:t>, with some  restrictions (medicine, veterinary, dentistry, Oxford and Cambridge).</a:t>
          </a:r>
          <a:endParaRPr lang="en-US" sz="1900" kern="1200" cap="none" dirty="0">
            <a:latin typeface="Roboto Light" panose="02000000000000000000" pitchFamily="2" charset="0"/>
            <a:ea typeface="Roboto Light" panose="02000000000000000000" pitchFamily="2" charset="0"/>
            <a:cs typeface="Roboto Light" panose="02000000000000000000" pitchFamily="2" charset="0"/>
          </a:endParaRPr>
        </a:p>
      </dsp:txBody>
      <dsp:txXfrm>
        <a:off x="1047448" y="2271462"/>
        <a:ext cx="8641098" cy="906882"/>
      </dsp:txXfrm>
    </dsp:sp>
    <dsp:sp modelId="{B2642303-7CD7-444D-ACC0-53F5836DED8A}">
      <dsp:nvSpPr>
        <dsp:cNvPr id="0" name=""/>
        <dsp:cNvSpPr/>
      </dsp:nvSpPr>
      <dsp:spPr>
        <a:xfrm>
          <a:off x="0" y="3405065"/>
          <a:ext cx="9688547" cy="90688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D4FF7F-1C5C-49C6-B8E8-FA81F88B6721}">
      <dsp:nvSpPr>
        <dsp:cNvPr id="0" name=""/>
        <dsp:cNvSpPr/>
      </dsp:nvSpPr>
      <dsp:spPr>
        <a:xfrm>
          <a:off x="274331" y="3609114"/>
          <a:ext cx="498785" cy="49878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5BD582-A511-48DA-BBD9-97590A74CAB4}">
      <dsp:nvSpPr>
        <dsp:cNvPr id="0" name=""/>
        <dsp:cNvSpPr/>
      </dsp:nvSpPr>
      <dsp:spPr>
        <a:xfrm>
          <a:off x="1047448" y="3405065"/>
          <a:ext cx="8641098" cy="906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978" tIns="95978" rIns="95978" bIns="95978" numCol="1" spcCol="1270" anchor="ctr" anchorCtr="0">
          <a:noAutofit/>
        </a:bodyPr>
        <a:lstStyle/>
        <a:p>
          <a:pPr marL="0" lvl="0" indent="0" algn="l" defTabSz="844550">
            <a:lnSpc>
              <a:spcPct val="100000"/>
            </a:lnSpc>
            <a:spcBef>
              <a:spcPct val="0"/>
            </a:spcBef>
            <a:spcAft>
              <a:spcPct val="35000"/>
            </a:spcAft>
            <a:buNone/>
          </a:pPr>
          <a:r>
            <a:rPr lang="en-GB" sz="1900" b="1" kern="1200" cap="none" dirty="0">
              <a:latin typeface="Roboto Light" panose="02000000000000000000" pitchFamily="2" charset="0"/>
              <a:ea typeface="Roboto Light" panose="02000000000000000000" pitchFamily="2" charset="0"/>
              <a:cs typeface="Roboto Light" panose="02000000000000000000" pitchFamily="2" charset="0"/>
            </a:rPr>
            <a:t>Research</a:t>
          </a:r>
          <a:r>
            <a:rPr lang="en-GB" sz="1900" kern="1200" cap="none" dirty="0">
              <a:latin typeface="Roboto Light" panose="02000000000000000000" pitchFamily="2" charset="0"/>
              <a:ea typeface="Roboto Light" panose="02000000000000000000" pitchFamily="2" charset="0"/>
              <a:cs typeface="Roboto Light" panose="02000000000000000000" pitchFamily="2" charset="0"/>
            </a:rPr>
            <a:t> is key to a successful application.</a:t>
          </a:r>
          <a:endParaRPr lang="en-US" sz="1900" kern="1200" cap="none" dirty="0">
            <a:latin typeface="Roboto Light" panose="02000000000000000000" pitchFamily="2" charset="0"/>
            <a:ea typeface="Roboto Light" panose="02000000000000000000" pitchFamily="2" charset="0"/>
            <a:cs typeface="Roboto Light" panose="02000000000000000000" pitchFamily="2" charset="0"/>
          </a:endParaRPr>
        </a:p>
      </dsp:txBody>
      <dsp:txXfrm>
        <a:off x="1047448" y="3405065"/>
        <a:ext cx="8641098" cy="906882"/>
      </dsp:txXfrm>
    </dsp:sp>
    <dsp:sp modelId="{D58AB08F-C305-4982-A96D-2D3CA78921D8}">
      <dsp:nvSpPr>
        <dsp:cNvPr id="0" name=""/>
        <dsp:cNvSpPr/>
      </dsp:nvSpPr>
      <dsp:spPr>
        <a:xfrm>
          <a:off x="0" y="4510092"/>
          <a:ext cx="9688547" cy="90688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9D4D6E-F8E9-44C0-835F-EC1E93CDAA70}">
      <dsp:nvSpPr>
        <dsp:cNvPr id="0" name=""/>
        <dsp:cNvSpPr/>
      </dsp:nvSpPr>
      <dsp:spPr>
        <a:xfrm>
          <a:off x="274331" y="4742716"/>
          <a:ext cx="498785" cy="498785"/>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A24F6A-0D75-491A-958E-4140846634C0}">
      <dsp:nvSpPr>
        <dsp:cNvPr id="0" name=""/>
        <dsp:cNvSpPr/>
      </dsp:nvSpPr>
      <dsp:spPr>
        <a:xfrm>
          <a:off x="1047448" y="4538668"/>
          <a:ext cx="8641098" cy="906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978" tIns="95978" rIns="95978" bIns="95978" numCol="1" spcCol="1270" anchor="ctr" anchorCtr="0">
          <a:noAutofit/>
        </a:bodyPr>
        <a:lstStyle/>
        <a:p>
          <a:pPr marL="0" lvl="0" indent="0" algn="l" defTabSz="844550">
            <a:lnSpc>
              <a:spcPct val="100000"/>
            </a:lnSpc>
            <a:spcBef>
              <a:spcPct val="0"/>
            </a:spcBef>
            <a:spcAft>
              <a:spcPct val="35000"/>
            </a:spcAft>
            <a:buNone/>
          </a:pPr>
          <a:r>
            <a:rPr lang="en-GB" sz="1900" b="1" kern="1200" cap="none" dirty="0">
              <a:solidFill>
                <a:srgbClr val="132433">
                  <a:hueOff val="0"/>
                  <a:satOff val="0"/>
                  <a:lumOff val="0"/>
                  <a:alphaOff val="0"/>
                </a:srgbClr>
              </a:solidFill>
              <a:latin typeface="Roboto Light" panose="02000000000000000000" pitchFamily="2" charset="0"/>
              <a:ea typeface="Roboto Light" panose="02000000000000000000" pitchFamily="2" charset="0"/>
              <a:cs typeface="Roboto Light" panose="02000000000000000000" pitchFamily="2" charset="0"/>
            </a:rPr>
            <a:t>Applying </a:t>
          </a:r>
          <a:r>
            <a:rPr lang="en-GB" sz="1900" b="0" kern="1200" cap="none" dirty="0">
              <a:solidFill>
                <a:srgbClr val="132433">
                  <a:hueOff val="0"/>
                  <a:satOff val="0"/>
                  <a:lumOff val="0"/>
                  <a:alphaOff val="0"/>
                </a:srgbClr>
              </a:solidFill>
              <a:latin typeface="Roboto Light" panose="02000000000000000000" pitchFamily="2" charset="0"/>
              <a:ea typeface="Roboto Light" panose="02000000000000000000" pitchFamily="2" charset="0"/>
              <a:cs typeface="Roboto Light" panose="02000000000000000000" pitchFamily="2" charset="0"/>
            </a:rPr>
            <a:t>costs £28.95. </a:t>
          </a:r>
        </a:p>
      </dsp:txBody>
      <dsp:txXfrm>
        <a:off x="1047448" y="4538668"/>
        <a:ext cx="8641098" cy="9068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1E4F69-54C3-4AD4-8AA1-A8EA1EC8D2B7}">
      <dsp:nvSpPr>
        <dsp:cNvPr id="0" name=""/>
        <dsp:cNvSpPr/>
      </dsp:nvSpPr>
      <dsp:spPr>
        <a:xfrm>
          <a:off x="0" y="45159"/>
          <a:ext cx="11426824" cy="1196682"/>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13DA795-E54A-4378-925B-F71B62D86671}">
      <dsp:nvSpPr>
        <dsp:cNvPr id="0" name=""/>
        <dsp:cNvSpPr/>
      </dsp:nvSpPr>
      <dsp:spPr>
        <a:xfrm>
          <a:off x="361996" y="269764"/>
          <a:ext cx="658175" cy="6581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5BD23485-7A20-4C6E-B752-B144EA5D74CC}">
      <dsp:nvSpPr>
        <dsp:cNvPr id="0" name=""/>
        <dsp:cNvSpPr/>
      </dsp:nvSpPr>
      <dsp:spPr>
        <a:xfrm>
          <a:off x="1382168" y="511"/>
          <a:ext cx="10044656" cy="1196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649" tIns="126649" rIns="126649" bIns="126649" numCol="1" spcCol="1270" anchor="ctr" anchorCtr="0">
          <a:noAutofit/>
        </a:bodyPr>
        <a:lstStyle/>
        <a:p>
          <a:pPr marL="0" lvl="0" indent="0" algn="l" defTabSz="1111250">
            <a:lnSpc>
              <a:spcPct val="100000"/>
            </a:lnSpc>
            <a:spcBef>
              <a:spcPct val="0"/>
            </a:spcBef>
            <a:spcAft>
              <a:spcPct val="35000"/>
            </a:spcAft>
            <a:buNone/>
          </a:pPr>
          <a:r>
            <a:rPr lang="en-GB" sz="2500" b="0" i="0" kern="1200" dirty="0">
              <a:effectLst/>
              <a:latin typeface="Roboto" panose="02000000000000000000" pitchFamily="2" charset="0"/>
              <a:ea typeface="+mn-ea"/>
              <a:cs typeface="+mn-cs"/>
            </a:rPr>
            <a:t>Why do you want to study this course or subject?</a:t>
          </a:r>
          <a:endParaRPr lang="en-US" sz="2500" b="0" i="0" kern="1200" dirty="0">
            <a:effectLst/>
            <a:latin typeface="Roboto" panose="02000000000000000000" pitchFamily="2" charset="0"/>
            <a:ea typeface="+mn-ea"/>
            <a:cs typeface="+mn-cs"/>
          </a:endParaRPr>
        </a:p>
      </dsp:txBody>
      <dsp:txXfrm>
        <a:off x="1382168" y="511"/>
        <a:ext cx="10044656" cy="1196682"/>
      </dsp:txXfrm>
    </dsp:sp>
    <dsp:sp modelId="{51047958-E95F-4701-809B-AA39D0E7B327}">
      <dsp:nvSpPr>
        <dsp:cNvPr id="0" name=""/>
        <dsp:cNvSpPr/>
      </dsp:nvSpPr>
      <dsp:spPr>
        <a:xfrm>
          <a:off x="0" y="1496364"/>
          <a:ext cx="11426824" cy="1196682"/>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478A8BE-3521-4641-BA76-EEF7E697BDA9}">
      <dsp:nvSpPr>
        <dsp:cNvPr id="0" name=""/>
        <dsp:cNvSpPr/>
      </dsp:nvSpPr>
      <dsp:spPr>
        <a:xfrm>
          <a:off x="361996" y="1765618"/>
          <a:ext cx="658175" cy="6581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B8C46AE8-8B62-47EC-AFB8-A69C4CF31F83}">
      <dsp:nvSpPr>
        <dsp:cNvPr id="0" name=""/>
        <dsp:cNvSpPr/>
      </dsp:nvSpPr>
      <dsp:spPr>
        <a:xfrm>
          <a:off x="1382168" y="1496364"/>
          <a:ext cx="10044656" cy="1196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649" tIns="126649" rIns="126649" bIns="126649" numCol="1" spcCol="1270" anchor="ctr" anchorCtr="0">
          <a:noAutofit/>
        </a:bodyPr>
        <a:lstStyle/>
        <a:p>
          <a:pPr marL="0" lvl="0" indent="0" algn="l" defTabSz="1111250">
            <a:lnSpc>
              <a:spcPct val="100000"/>
            </a:lnSpc>
            <a:spcBef>
              <a:spcPct val="0"/>
            </a:spcBef>
            <a:spcAft>
              <a:spcPct val="35000"/>
            </a:spcAft>
            <a:buNone/>
          </a:pPr>
          <a:r>
            <a:rPr lang="en-GB" sz="2500" b="0" i="0" kern="1200" dirty="0">
              <a:effectLst/>
              <a:latin typeface="Roboto" panose="02000000000000000000" pitchFamily="2" charset="0"/>
            </a:rPr>
            <a:t>How have your qualifications and studies helped you to prepare for this course or subject?</a:t>
          </a:r>
          <a:endParaRPr lang="en-US" sz="2500" b="0" kern="1200" dirty="0">
            <a:latin typeface="+mj-lt"/>
          </a:endParaRPr>
        </a:p>
      </dsp:txBody>
      <dsp:txXfrm>
        <a:off x="1382168" y="1496364"/>
        <a:ext cx="10044656" cy="1196682"/>
      </dsp:txXfrm>
    </dsp:sp>
    <dsp:sp modelId="{879E6FE2-40FC-4925-AEC7-4BFFDDB299D0}">
      <dsp:nvSpPr>
        <dsp:cNvPr id="0" name=""/>
        <dsp:cNvSpPr/>
      </dsp:nvSpPr>
      <dsp:spPr>
        <a:xfrm>
          <a:off x="0" y="2992217"/>
          <a:ext cx="11426824" cy="1196682"/>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C21E035-8DB8-4B2B-9689-A569C4DDCCED}">
      <dsp:nvSpPr>
        <dsp:cNvPr id="0" name=""/>
        <dsp:cNvSpPr/>
      </dsp:nvSpPr>
      <dsp:spPr>
        <a:xfrm>
          <a:off x="361996" y="3261471"/>
          <a:ext cx="658175" cy="65817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5AF6709-EC28-4F0F-93FA-B0F4D3C4AF77}">
      <dsp:nvSpPr>
        <dsp:cNvPr id="0" name=""/>
        <dsp:cNvSpPr/>
      </dsp:nvSpPr>
      <dsp:spPr>
        <a:xfrm>
          <a:off x="1382168" y="2992217"/>
          <a:ext cx="10044656" cy="1196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649" tIns="126649" rIns="126649" bIns="126649" numCol="1" spcCol="1270" anchor="ctr" anchorCtr="0">
          <a:noAutofit/>
        </a:bodyPr>
        <a:lstStyle/>
        <a:p>
          <a:pPr marL="0" lvl="0" indent="0" algn="l" defTabSz="1111250">
            <a:lnSpc>
              <a:spcPct val="100000"/>
            </a:lnSpc>
            <a:spcBef>
              <a:spcPct val="0"/>
            </a:spcBef>
            <a:spcAft>
              <a:spcPct val="35000"/>
            </a:spcAft>
            <a:buNone/>
          </a:pPr>
          <a:r>
            <a:rPr lang="en-GB" sz="2500" b="0" i="0" kern="1200">
              <a:effectLst/>
              <a:latin typeface="Roboto" panose="02000000000000000000" pitchFamily="2" charset="0"/>
            </a:rPr>
            <a:t>What else have you done to prepare outside of education, and why are these experiences useful?</a:t>
          </a:r>
          <a:endParaRPr lang="en-US" sz="2500" b="0" kern="1200">
            <a:latin typeface="+mj-lt"/>
          </a:endParaRPr>
        </a:p>
      </dsp:txBody>
      <dsp:txXfrm>
        <a:off x="1382168" y="2992217"/>
        <a:ext cx="10044656" cy="11966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7576E3-FA49-40C2-89DE-6705E4F172BE}">
      <dsp:nvSpPr>
        <dsp:cNvPr id="0" name=""/>
        <dsp:cNvSpPr/>
      </dsp:nvSpPr>
      <dsp:spPr>
        <a:xfrm>
          <a:off x="747552" y="1021227"/>
          <a:ext cx="2438581" cy="2545966"/>
        </a:xfrm>
        <a:prstGeom prst="ellipse">
          <a:avLst/>
        </a:prstGeom>
        <a:blipFill rotWithShape="0">
          <a:blip xmlns:r="http://schemas.openxmlformats.org/officeDocument/2006/relationships" r:embed="rId1"/>
          <a:srcRect/>
          <a:stretch>
            <a:fillRect l="-43000" r="-4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GB" sz="6500" kern="1200"/>
            <a:t> </a:t>
          </a:r>
        </a:p>
      </dsp:txBody>
      <dsp:txXfrm>
        <a:off x="1104674" y="1394075"/>
        <a:ext cx="1724337" cy="1800270"/>
      </dsp:txXfrm>
    </dsp:sp>
    <dsp:sp modelId="{EFE67232-8B1A-45B3-8407-9404BCD6F82D}">
      <dsp:nvSpPr>
        <dsp:cNvPr id="0" name=""/>
        <dsp:cNvSpPr/>
      </dsp:nvSpPr>
      <dsp:spPr>
        <a:xfrm>
          <a:off x="0" y="269487"/>
          <a:ext cx="3857568" cy="4021281"/>
        </a:xfrm>
        <a:prstGeom prst="blockArc">
          <a:avLst>
            <a:gd name="adj1" fmla="val 17527788"/>
            <a:gd name="adj2" fmla="val 4119114"/>
            <a:gd name="adj3" fmla="val 5750"/>
          </a:avLst>
        </a:prstGeom>
        <a:solidFill>
          <a:schemeClr val="accent1">
            <a:shade val="50000"/>
            <a:hueOff val="-175123"/>
            <a:satOff val="46724"/>
            <a:lumOff val="386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247B6F-1A62-4E15-A4A0-69298D5B1D0F}">
      <dsp:nvSpPr>
        <dsp:cNvPr id="0" name=""/>
        <dsp:cNvSpPr/>
      </dsp:nvSpPr>
      <dsp:spPr>
        <a:xfrm>
          <a:off x="2840433" y="608481"/>
          <a:ext cx="1025140" cy="1025426"/>
        </a:xfrm>
        <a:prstGeom prst="ellipse">
          <a:avLst/>
        </a:prstGeom>
        <a:blipFill>
          <a:blip xmlns:r="http://schemas.openxmlformats.org/officeDocument/2006/relationships" r:embed="rId2">
            <a:extLst>
              <a:ext uri="{96DAC541-7B7A-43D3-8B79-37D633B846F1}">
                <asvg:svgBlip xmlns:asvg="http://schemas.microsoft.com/office/drawing/2016/SVG/main" r:embed="rId3"/>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9F9A81-7B49-47B2-A4C5-0F27D1AB0687}">
      <dsp:nvSpPr>
        <dsp:cNvPr id="0" name=""/>
        <dsp:cNvSpPr/>
      </dsp:nvSpPr>
      <dsp:spPr>
        <a:xfrm>
          <a:off x="3943330" y="624969"/>
          <a:ext cx="1372189" cy="992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l" defTabSz="1511300">
            <a:lnSpc>
              <a:spcPct val="90000"/>
            </a:lnSpc>
            <a:spcBef>
              <a:spcPct val="0"/>
            </a:spcBef>
            <a:spcAft>
              <a:spcPct val="10000"/>
            </a:spcAft>
            <a:buNone/>
          </a:pPr>
          <a:r>
            <a:rPr lang="en-GB" sz="3400" kern="1200">
              <a:solidFill>
                <a:schemeClr val="bg1"/>
              </a:solidFill>
              <a:latin typeface="Roboto Light" panose="02000000000000000000" pitchFamily="2" charset="0"/>
              <a:ea typeface="Roboto Light" panose="02000000000000000000" pitchFamily="2" charset="0"/>
              <a:cs typeface="Roboto Light" panose="02000000000000000000" pitchFamily="2" charset="0"/>
            </a:rPr>
            <a:t>Study</a:t>
          </a:r>
        </a:p>
      </dsp:txBody>
      <dsp:txXfrm>
        <a:off x="3943330" y="624969"/>
        <a:ext cx="1372189" cy="992452"/>
      </dsp:txXfrm>
    </dsp:sp>
    <dsp:sp modelId="{7F7115EC-93F6-4DFD-BE44-5B566FC6F13C}">
      <dsp:nvSpPr>
        <dsp:cNvPr id="0" name=""/>
        <dsp:cNvSpPr/>
      </dsp:nvSpPr>
      <dsp:spPr>
        <a:xfrm>
          <a:off x="3236652" y="1775055"/>
          <a:ext cx="1025140" cy="1025426"/>
        </a:xfrm>
        <a:prstGeom prst="ellipse">
          <a:avLst/>
        </a:prstGeom>
        <a:blipFill>
          <a:blip xmlns:r="http://schemas.openxmlformats.org/officeDocument/2006/relationships" r:embed="rId4">
            <a:extLst>
              <a:ext uri="{96DAC541-7B7A-43D3-8B79-37D633B846F1}">
                <asvg:svgBlip xmlns:asvg="http://schemas.microsoft.com/office/drawing/2016/SVG/main" r:embed="rId5"/>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A45EF5-6B23-4A88-B37A-7A90556FDE13}">
      <dsp:nvSpPr>
        <dsp:cNvPr id="0" name=""/>
        <dsp:cNvSpPr/>
      </dsp:nvSpPr>
      <dsp:spPr>
        <a:xfrm>
          <a:off x="4345268" y="1789532"/>
          <a:ext cx="1372189" cy="992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l" defTabSz="1511300">
            <a:lnSpc>
              <a:spcPct val="90000"/>
            </a:lnSpc>
            <a:spcBef>
              <a:spcPct val="0"/>
            </a:spcBef>
            <a:spcAft>
              <a:spcPct val="10000"/>
            </a:spcAft>
            <a:buNone/>
          </a:pPr>
          <a:r>
            <a:rPr lang="en-GB" sz="3400" kern="1200">
              <a:solidFill>
                <a:schemeClr val="bg1"/>
              </a:solidFill>
              <a:latin typeface="Roboto Light" panose="02000000000000000000" pitchFamily="2" charset="0"/>
              <a:ea typeface="Roboto Light" panose="02000000000000000000" pitchFamily="2" charset="0"/>
              <a:cs typeface="Roboto Light" panose="02000000000000000000" pitchFamily="2" charset="0"/>
            </a:rPr>
            <a:t>Job</a:t>
          </a:r>
        </a:p>
      </dsp:txBody>
      <dsp:txXfrm>
        <a:off x="4345268" y="1789532"/>
        <a:ext cx="1372189" cy="992452"/>
      </dsp:txXfrm>
    </dsp:sp>
    <dsp:sp modelId="{F5C94676-FB89-4694-B6BA-92D2F33650F9}">
      <dsp:nvSpPr>
        <dsp:cNvPr id="0" name=""/>
        <dsp:cNvSpPr/>
      </dsp:nvSpPr>
      <dsp:spPr>
        <a:xfrm>
          <a:off x="2840433" y="2958116"/>
          <a:ext cx="1025140" cy="1025426"/>
        </a:xfrm>
        <a:prstGeom prst="ellipse">
          <a:avLst/>
        </a:prstGeom>
        <a:solidFill>
          <a:srgbClr val="FFC6C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68C95D-693E-4937-AFC3-2CF9A5321B6D}">
      <dsp:nvSpPr>
        <dsp:cNvPr id="0" name=""/>
        <dsp:cNvSpPr/>
      </dsp:nvSpPr>
      <dsp:spPr>
        <a:xfrm>
          <a:off x="3943330" y="2979027"/>
          <a:ext cx="1372189" cy="992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l" defTabSz="1511300">
            <a:lnSpc>
              <a:spcPct val="90000"/>
            </a:lnSpc>
            <a:spcBef>
              <a:spcPct val="0"/>
            </a:spcBef>
            <a:spcAft>
              <a:spcPct val="10000"/>
            </a:spcAft>
            <a:buNone/>
          </a:pPr>
          <a:r>
            <a:rPr lang="en-GB" sz="3400" kern="1200">
              <a:solidFill>
                <a:schemeClr val="bg1"/>
              </a:solidFill>
              <a:latin typeface="Roboto Light" panose="02000000000000000000" pitchFamily="2" charset="0"/>
              <a:ea typeface="Roboto Light" panose="02000000000000000000" pitchFamily="2" charset="0"/>
              <a:cs typeface="Roboto Light" panose="02000000000000000000" pitchFamily="2" charset="0"/>
            </a:rPr>
            <a:t>Wage*</a:t>
          </a:r>
        </a:p>
      </dsp:txBody>
      <dsp:txXfrm>
        <a:off x="3943330" y="2979027"/>
        <a:ext cx="1372189" cy="992452"/>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C3595C-0293-4638-95F4-3F86076DA6DE}" type="datetimeFigureOut">
              <a:rPr lang="en-GB" smtClean="0"/>
              <a:t>12/03/2025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FAB6D6-B8CD-48B3-A9AD-131A3413EA15}" type="slidenum">
              <a:rPr lang="en-GB" smtClean="0"/>
              <a:t>‹#›</a:t>
            </a:fld>
            <a:endParaRPr lang="en-GB" dirty="0"/>
          </a:p>
        </p:txBody>
      </p:sp>
    </p:spTree>
    <p:extLst>
      <p:ext uri="{BB962C8B-B14F-4D97-AF65-F5344CB8AC3E}">
        <p14:creationId xmlns:p14="http://schemas.microsoft.com/office/powerpoint/2010/main" val="159248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ucas.com/undergraduate/"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www.ucas.com/undergraduate/after-you-apply/making-right-decision"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ucas.com/extra"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E79AEC-E665-4178-ABF2-F151163B20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837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i="0" dirty="0">
                <a:solidFill>
                  <a:srgbClr val="FFFFFF"/>
                </a:solidFill>
                <a:effectLst/>
                <a:latin typeface="Roboto" panose="02000000000000000000" pitchFamily="2" charset="0"/>
              </a:rPr>
              <a:t>Looking for apprenticeships? UCAS can match you to potential employers with Smart Alerts.</a:t>
            </a:r>
          </a:p>
          <a:p>
            <a:pPr marL="171450" indent="-171450">
              <a:buFont typeface="Arial" panose="020B0604020202020204" pitchFamily="34" charset="0"/>
              <a:buChar char="•"/>
            </a:pPr>
            <a:r>
              <a:rPr lang="en-GB" b="0" i="0" dirty="0">
                <a:solidFill>
                  <a:srgbClr val="000000"/>
                </a:solidFill>
                <a:effectLst/>
                <a:latin typeface="Roboto" panose="02000000000000000000" pitchFamily="2" charset="0"/>
              </a:rPr>
              <a:t>Smart Alerts is a service that can match you with live apprenticeship vacancies. Share some details such as what you are interested in, where you live, how far you want to travel and get emailed vacancies as they become live. </a:t>
            </a:r>
          </a:p>
          <a:p>
            <a:pPr marL="171450" indent="-171450">
              <a:buFont typeface="Arial" panose="020B0604020202020204" pitchFamily="34" charset="0"/>
              <a:buChar char="•"/>
            </a:pPr>
            <a:r>
              <a:rPr lang="en-GB" sz="1800" dirty="0">
                <a:effectLst/>
                <a:latin typeface="Segoe UI"/>
                <a:cs typeface="Segoe UI"/>
              </a:rPr>
              <a:t>Sign up to these alerts during registration with UCAS Hub or add through your preference settings in the Hub at </a:t>
            </a:r>
            <a:r>
              <a:rPr lang="en-GB" sz="1800" dirty="0">
                <a:latin typeface="Segoe UI"/>
                <a:cs typeface="Segoe UI"/>
              </a:rPr>
              <a:t>any point</a:t>
            </a:r>
            <a:r>
              <a:rPr lang="en-GB" sz="1800" dirty="0">
                <a:effectLst/>
                <a:latin typeface="Segoe UI"/>
                <a:cs typeface="Segoe UI"/>
              </a:rPr>
              <a:t>. </a:t>
            </a:r>
            <a:endParaRPr lang="en-GB" b="0" i="0" dirty="0">
              <a:solidFill>
                <a:srgbClr val="000000"/>
              </a:solidFill>
              <a:effectLst/>
              <a:latin typeface="Segoe UI"/>
              <a:cs typeface="Segoe UI"/>
            </a:endParaRPr>
          </a:p>
          <a:p>
            <a:pPr marL="171450" indent="-171450">
              <a:buFont typeface="Arial" panose="020B0604020202020204" pitchFamily="34" charset="0"/>
              <a:buChar char="•"/>
            </a:pPr>
            <a:r>
              <a:rPr lang="en-GB" dirty="0"/>
              <a:t>Find out more at https://www.ucas.com/apprenticeships/subscribe-alerts</a:t>
            </a:r>
            <a:r>
              <a:rPr lang="en-GB" b="0" i="0" dirty="0">
                <a:solidFill>
                  <a:srgbClr val="000000"/>
                </a:solidFill>
                <a:effectLst/>
                <a:latin typeface="Roboto" panose="02000000000000000000" pitchFamily="2" charset="0"/>
              </a:rPr>
              <a:t> </a:t>
            </a:r>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E1FAB6D6-B8CD-48B3-A9AD-131A3413EA15}" type="slidenum">
              <a:rPr lang="en-GB" smtClean="0"/>
              <a:t>11</a:t>
            </a:fld>
            <a:endParaRPr lang="en-GB"/>
          </a:p>
        </p:txBody>
      </p:sp>
    </p:spTree>
    <p:extLst>
      <p:ext uri="{BB962C8B-B14F-4D97-AF65-F5344CB8AC3E}">
        <p14:creationId xmlns:p14="http://schemas.microsoft.com/office/powerpoint/2010/main" val="1557824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Roboto Light" panose="02000000000000000000" pitchFamily="2" charset="0"/>
                <a:ea typeface="+mn-ea"/>
                <a:cs typeface="+mn-cs"/>
              </a:rPr>
              <a:t>Build your shortlist – wherever you see the heart, press it and it will save to your favourites.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FFFFFF"/>
                </a:solidFill>
                <a:effectLst/>
                <a:uLnTx/>
                <a:uFillTx/>
                <a:latin typeface="Roboto Light" panose="02000000000000000000" pitchFamily="2" charset="0"/>
                <a:ea typeface="+mn-ea"/>
                <a:cs typeface="+mn-cs"/>
              </a:rPr>
              <a:t>Save courses, universities, colleges, subjects, apprenticeships and more!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FFFFFF"/>
                </a:solidFill>
                <a:effectLst/>
                <a:uLnTx/>
                <a:uFillTx/>
                <a:latin typeface="Roboto Light" panose="02000000000000000000" pitchFamily="2" charset="0"/>
                <a:ea typeface="+mn-ea"/>
                <a:cs typeface="+mn-cs"/>
              </a:rPr>
              <a:t>Use to shortlist your top 5 choices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FFFFFF"/>
                </a:solidFill>
                <a:effectLst/>
                <a:uLnTx/>
                <a:uFillTx/>
                <a:latin typeface="Roboto Light" panose="02000000000000000000" pitchFamily="2" charset="0"/>
                <a:ea typeface="+mn-ea"/>
                <a:cs typeface="+mn-cs"/>
              </a:rPr>
              <a:t>Manage, keep those favourite information pages to hand. </a:t>
            </a:r>
          </a:p>
          <a:p>
            <a:endParaRPr lang="en-GB" dirty="0"/>
          </a:p>
        </p:txBody>
      </p:sp>
      <p:sp>
        <p:nvSpPr>
          <p:cNvPr id="4" name="Slide Number Placeholder 3"/>
          <p:cNvSpPr>
            <a:spLocks noGrp="1"/>
          </p:cNvSpPr>
          <p:nvPr>
            <p:ph type="sldNum" sz="quarter" idx="5"/>
          </p:nvPr>
        </p:nvSpPr>
        <p:spPr/>
        <p:txBody>
          <a:bodyPr/>
          <a:lstStyle/>
          <a:p>
            <a:fld id="{E1FAB6D6-B8CD-48B3-A9AD-131A3413EA15}" type="slidenum">
              <a:rPr lang="en-GB" smtClean="0"/>
              <a:t>12</a:t>
            </a:fld>
            <a:endParaRPr lang="en-GB"/>
          </a:p>
        </p:txBody>
      </p:sp>
    </p:spTree>
    <p:extLst>
      <p:ext uri="{BB962C8B-B14F-4D97-AF65-F5344CB8AC3E}">
        <p14:creationId xmlns:p14="http://schemas.microsoft.com/office/powerpoint/2010/main" val="2904147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dirty="0">
                <a:solidFill>
                  <a:srgbClr val="000000"/>
                </a:solidFill>
                <a:effectLst/>
                <a:latin typeface="Roboto" panose="02000000000000000000" pitchFamily="2" charset="0"/>
              </a:rPr>
              <a:t>These interactive, virtual university course tasters feature real-life lectures, seminars, and academics. </a:t>
            </a:r>
            <a:r>
              <a:rPr lang="en-GB" sz="1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Will help you decide if a subject is right for you or not. </a:t>
            </a:r>
            <a:endParaRPr lang="en-GB" sz="1200" b="0" i="0" dirty="0">
              <a:solidFill>
                <a:srgbClr val="000000"/>
              </a:solidFill>
              <a:effectLst/>
              <a:latin typeface="Roboto" panose="02000000000000000000" pitchFamily="2"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a:solidFill>
                  <a:srgbClr val="132433"/>
                </a:solidFill>
                <a:latin typeface="Roboto" panose="02000000000000000000" pitchFamily="2" charset="0"/>
                <a:ea typeface="Roboto" panose="02000000000000000000" pitchFamily="2" charset="0"/>
                <a:cs typeface="Roboto" panose="02000000000000000000" pitchFamily="2" charset="0"/>
              </a:rPr>
              <a:t>Content that you can watch in sections. </a:t>
            </a:r>
            <a:endParaRPr lang="en-GB" sz="1200" b="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You can filter and search by subject or university. </a:t>
            </a:r>
            <a:endParaRPr lang="en-GB" b="0" i="0" dirty="0">
              <a:solidFill>
                <a:srgbClr val="000000"/>
              </a:solidFill>
              <a:effectLst/>
              <a:latin typeface="Roboto" panose="02000000000000000000" pitchFamily="2" charset="0"/>
            </a:endParaRPr>
          </a:p>
          <a:p>
            <a:pPr marL="171450" indent="-171450">
              <a:buFont typeface="Arial" panose="020B0604020202020204" pitchFamily="34" charset="0"/>
              <a:buChar char="•"/>
            </a:pPr>
            <a:r>
              <a:rPr lang="en-GB" b="0" i="0" dirty="0">
                <a:solidFill>
                  <a:srgbClr val="000000"/>
                </a:solidFill>
                <a:effectLst/>
                <a:latin typeface="Roboto" panose="02000000000000000000" pitchFamily="2" charset="0"/>
              </a:rPr>
              <a:t>Delivered by the lecturers themselves you will gain insight into what it’s like to study the course and give your personal statement a boost. </a:t>
            </a:r>
          </a:p>
          <a:p>
            <a:pPr marL="171450" marR="0" lvl="0" indent="-171450" algn="l" defTabSz="914411"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E7E6E6">
                    <a:lumMod val="25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On-demand interactive video </a:t>
            </a:r>
            <a:r>
              <a:rPr kumimoji="0" lang="en-GB" sz="1200" b="0" i="0" u="none" strike="noStrike" kern="1200" cap="none" spc="0" normalizeH="0" baseline="0" noProof="0" dirty="0">
                <a:ln>
                  <a:noFill/>
                </a:ln>
                <a:solidFill>
                  <a:srgbClr val="F37561"/>
                </a:solidFill>
                <a:effectLst/>
                <a:uLnTx/>
                <a:uFillTx/>
                <a:latin typeface="Roboto" panose="02000000000000000000" pitchFamily="2" charset="0"/>
                <a:ea typeface="Roboto" panose="02000000000000000000" pitchFamily="2" charset="0"/>
                <a:cs typeface="Roboto" panose="02000000000000000000" pitchFamily="2" charset="0"/>
              </a:rPr>
              <a:t>experiences</a:t>
            </a:r>
            <a:r>
              <a:rPr kumimoji="0" lang="en-GB" sz="1200" b="0" i="0" u="none" strike="noStrike" kern="1200" cap="none" spc="0" normalizeH="0" baseline="0" noProof="0" dirty="0">
                <a:ln>
                  <a:noFill/>
                </a:ln>
                <a:solidFill>
                  <a:srgbClr val="E7E6E6">
                    <a:lumMod val="25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a:t>
            </a:r>
          </a:p>
          <a:p>
            <a:pPr marL="171450" marR="0" lvl="0" indent="-171450" algn="l" defTabSz="914411"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E7E6E6">
                    <a:lumMod val="25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Have a go at </a:t>
            </a:r>
            <a:r>
              <a:rPr kumimoji="0" lang="en-GB" sz="1200" b="0" i="0" u="none" strike="noStrike" kern="1200" cap="none" spc="0" normalizeH="0" baseline="0" noProof="0" dirty="0">
                <a:ln>
                  <a:noFill/>
                </a:ln>
                <a:solidFill>
                  <a:srgbClr val="F37561"/>
                </a:solidFill>
                <a:effectLst/>
                <a:uLnTx/>
                <a:uFillTx/>
                <a:latin typeface="Roboto" panose="02000000000000000000" pitchFamily="2" charset="0"/>
                <a:ea typeface="Roboto" panose="02000000000000000000" pitchFamily="2" charset="0"/>
                <a:cs typeface="Roboto" panose="02000000000000000000" pitchFamily="2" charset="0"/>
              </a:rPr>
              <a:t>interactive quizzes and activities</a:t>
            </a:r>
          </a:p>
          <a:p>
            <a:pPr marL="171450" marR="0" lvl="0" indent="-171450" algn="l" defTabSz="914411"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E7E6E6">
                    <a:lumMod val="25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Get</a:t>
            </a:r>
            <a:r>
              <a:rPr kumimoji="0" lang="en-GB" sz="1200" b="0" i="0" u="none" strike="noStrike" kern="1200" cap="none" spc="0" normalizeH="0" baseline="0" noProof="0" dirty="0">
                <a:ln>
                  <a:noFill/>
                </a:ln>
                <a:solidFill>
                  <a:srgbClr val="57BF93"/>
                </a:solidFill>
                <a:effectLst/>
                <a:uLnTx/>
                <a:uFillTx/>
                <a:latin typeface="Roboto Light" panose="02000000000000000000" pitchFamily="2" charset="0"/>
                <a:ea typeface="Roboto Light" panose="02000000000000000000" pitchFamily="2" charset="0"/>
                <a:cs typeface="Roboto Light" panose="02000000000000000000" pitchFamily="2" charset="0"/>
              </a:rPr>
              <a:t> </a:t>
            </a:r>
            <a:r>
              <a:rPr kumimoji="0" lang="en-GB" sz="1200" b="0" i="0" u="none" strike="noStrike" kern="1200" cap="none" spc="0" normalizeH="0" baseline="0" noProof="0" dirty="0">
                <a:ln>
                  <a:noFill/>
                </a:ln>
                <a:solidFill>
                  <a:srgbClr val="F37561"/>
                </a:solidFill>
                <a:effectLst/>
                <a:uLnTx/>
                <a:uFillTx/>
                <a:latin typeface="Roboto" panose="02000000000000000000" pitchFamily="2" charset="0"/>
                <a:ea typeface="Roboto" panose="02000000000000000000" pitchFamily="2" charset="0"/>
                <a:cs typeface="Roboto" panose="02000000000000000000" pitchFamily="2" charset="0"/>
              </a:rPr>
              <a:t>feedback</a:t>
            </a:r>
            <a:r>
              <a:rPr kumimoji="0" lang="en-GB" sz="1200" b="0" i="0" u="none" strike="noStrike" kern="1200" cap="none" spc="0" normalizeH="0" baseline="0" noProof="0" dirty="0">
                <a:ln>
                  <a:noFill/>
                </a:ln>
                <a:solidFill>
                  <a:srgbClr val="E7E6E6">
                    <a:lumMod val="25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on how you’ve done. </a:t>
            </a:r>
          </a:p>
          <a:p>
            <a:pPr marL="171450" marR="0" lvl="0" indent="-171450" algn="l" defTabSz="914411"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F37561"/>
                </a:solidFill>
                <a:effectLst/>
                <a:uLnTx/>
                <a:uFillTx/>
                <a:latin typeface="Roboto" panose="02000000000000000000" pitchFamily="2" charset="0"/>
                <a:ea typeface="Roboto" panose="02000000000000000000" pitchFamily="2" charset="0"/>
                <a:cs typeface="Roboto" panose="02000000000000000000" pitchFamily="2" charset="0"/>
              </a:rPr>
              <a:t>Try</a:t>
            </a:r>
            <a:r>
              <a:rPr kumimoji="0" lang="en-GB" sz="1200" b="0" i="0" u="none" strike="noStrike" kern="1200" cap="none" spc="0" normalizeH="0" baseline="0" noProof="0" dirty="0">
                <a:ln>
                  <a:noFill/>
                </a:ln>
                <a:solidFill>
                  <a:srgbClr val="E7E6E6">
                    <a:lumMod val="25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university degrees before you apply. </a:t>
            </a:r>
          </a:p>
          <a:p>
            <a:pPr marL="171450" marR="0" lvl="0" indent="-171450" algn="l" defTabSz="914411"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F37561"/>
                </a:solidFill>
                <a:effectLst/>
                <a:uLnTx/>
                <a:uFillTx/>
                <a:latin typeface="Roboto" panose="02000000000000000000" pitchFamily="2" charset="0"/>
                <a:ea typeface="Roboto" panose="02000000000000000000" pitchFamily="2" charset="0"/>
                <a:cs typeface="Roboto" panose="02000000000000000000" pitchFamily="2" charset="0"/>
              </a:rPr>
              <a:t>Certificate</a:t>
            </a:r>
            <a:r>
              <a:rPr kumimoji="0" lang="en-GB" sz="1200" b="0" i="0" u="none" strike="noStrike" kern="1200" cap="none" spc="0" normalizeH="0" baseline="0" noProof="0" dirty="0">
                <a:ln>
                  <a:noFill/>
                </a:ln>
                <a:solidFill>
                  <a:srgbClr val="E7E6E6">
                    <a:lumMod val="25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of completion </a:t>
            </a:r>
          </a:p>
          <a:p>
            <a:pPr marL="171450" indent="-171450">
              <a:buFont typeface="Arial" panose="020B0604020202020204" pitchFamily="34" charset="0"/>
              <a:buChar char="•"/>
            </a:pPr>
            <a:endParaRPr lang="en-GB" b="0" dirty="0"/>
          </a:p>
        </p:txBody>
      </p:sp>
      <p:sp>
        <p:nvSpPr>
          <p:cNvPr id="4" name="Slide Number Placeholder 3"/>
          <p:cNvSpPr>
            <a:spLocks noGrp="1"/>
          </p:cNvSpPr>
          <p:nvPr>
            <p:ph type="sldNum" sz="quarter" idx="5"/>
          </p:nvPr>
        </p:nvSpPr>
        <p:spPr/>
        <p:txBody>
          <a:bodyPr/>
          <a:lstStyle/>
          <a:p>
            <a:pPr defTabSz="886145">
              <a:defRPr/>
            </a:pPr>
            <a:fld id="{FD2CCCDF-611D-4167-BB7D-AC5BDCB79F35}" type="slidenum">
              <a:rPr lang="en-GB" sz="1200">
                <a:solidFill>
                  <a:prstClr val="black"/>
                </a:solidFill>
                <a:latin typeface="Calibri" panose="020F0502020204030204"/>
              </a:rPr>
              <a:pPr defTabSz="886145">
                <a:defRPr/>
              </a:pPr>
              <a:t>15</a:t>
            </a:fld>
            <a:endParaRPr lang="en-GB" sz="1200">
              <a:solidFill>
                <a:prstClr val="black"/>
              </a:solidFill>
              <a:latin typeface="Calibri" panose="020F0502020204030204"/>
            </a:endParaRPr>
          </a:p>
        </p:txBody>
      </p:sp>
    </p:spTree>
    <p:extLst>
      <p:ext uri="{BB962C8B-B14F-4D97-AF65-F5344CB8AC3E}">
        <p14:creationId xmlns:p14="http://schemas.microsoft.com/office/powerpoint/2010/main" val="3800512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i="0" dirty="0">
                <a:solidFill>
                  <a:srgbClr val="333333"/>
                </a:solidFill>
                <a:effectLst/>
                <a:latin typeface="Roboto" panose="02000000000000000000" pitchFamily="2" charset="0"/>
              </a:rPr>
              <a:t>Gain experience and earn certificates to reference on your CV or personal statement.</a:t>
            </a:r>
            <a:endParaRPr lang="en-GB" b="0" i="0" dirty="0">
              <a:solidFill>
                <a:srgbClr val="FFFFFF"/>
              </a:solidFill>
              <a:effectLst/>
              <a:latin typeface="Roboto" panose="02000000000000000000" pitchFamily="2" charset="0"/>
            </a:endParaRPr>
          </a:p>
          <a:p>
            <a:pPr marL="171450" indent="-171450">
              <a:buFont typeface="Arial" panose="020B0604020202020204" pitchFamily="34" charset="0"/>
              <a:buChar char="•"/>
            </a:pPr>
            <a:r>
              <a:rPr lang="en-GB" b="0" i="0" dirty="0">
                <a:solidFill>
                  <a:srgbClr val="000000"/>
                </a:solidFill>
                <a:effectLst/>
                <a:latin typeface="Roboto" panose="02000000000000000000" pitchFamily="2" charset="0"/>
              </a:rPr>
              <a:t>Get stuck in with immersive and informative virtual work experiences with leading employers such as the NHS, Barclays, and Airbus. These incorporate real workplace activities – from observing a live surgery to designing a lunar landing module – and the chance to speak with, and hear from, industry professionals.</a:t>
            </a:r>
          </a:p>
          <a:p>
            <a:pPr marL="171450" indent="-171450">
              <a:buFont typeface="Arial" panose="020B0604020202020204" pitchFamily="34" charset="0"/>
              <a:buChar char="•"/>
            </a:pPr>
            <a:r>
              <a:rPr lang="en-GB" b="0" i="0" dirty="0" err="1">
                <a:solidFill>
                  <a:srgbClr val="333333"/>
                </a:solidFill>
                <a:effectLst/>
                <a:latin typeface="Roboto" panose="02000000000000000000" pitchFamily="2" charset="0"/>
              </a:rPr>
              <a:t>Springpod’s</a:t>
            </a:r>
            <a:r>
              <a:rPr lang="en-GB" b="0" i="0" dirty="0">
                <a:solidFill>
                  <a:srgbClr val="333333"/>
                </a:solidFill>
                <a:effectLst/>
                <a:latin typeface="Roboto" panose="02000000000000000000" pitchFamily="2" charset="0"/>
              </a:rPr>
              <a:t> in-depth and interactive Virtual Work Experience programmes help you understand industries and organisations as if you were already working there. Thanks to programmes led by industry experts from the world's leading employers, Virtual Work Experiences give you a taste of what a career would look like, as well as giving you invaluable experience to include in your personal statements and apprenticeship applications.</a:t>
            </a:r>
          </a:p>
          <a:p>
            <a:pPr marL="171450" indent="-171450">
              <a:buFont typeface="Arial" panose="020B0604020202020204" pitchFamily="34" charset="0"/>
              <a:buChar char="•"/>
            </a:pPr>
            <a:r>
              <a:rPr lang="en-GB" b="0" i="0" dirty="0">
                <a:solidFill>
                  <a:srgbClr val="333333"/>
                </a:solidFill>
                <a:effectLst/>
                <a:latin typeface="Roboto" panose="02000000000000000000" pitchFamily="2" charset="0"/>
              </a:rPr>
              <a:t>Virtual Work Experiences vary in length, from 6-10 hours, and you can pause and come back to the program at any time. </a:t>
            </a:r>
          </a:p>
          <a:p>
            <a:pPr marL="171450" indent="-171450">
              <a:buFont typeface="Arial" panose="020B0604020202020204" pitchFamily="34" charset="0"/>
              <a:buChar char="•"/>
            </a:pPr>
            <a:r>
              <a:rPr lang="en-GB" b="0" i="0" dirty="0">
                <a:solidFill>
                  <a:srgbClr val="333333"/>
                </a:solidFill>
                <a:effectLst/>
                <a:latin typeface="Roboto" panose="02000000000000000000" pitchFamily="2" charset="0"/>
              </a:rPr>
              <a:t>You receive a completion certificate at the end of the program.</a:t>
            </a:r>
            <a:endParaRPr lang="en-GB" b="0" i="0" dirty="0">
              <a:solidFill>
                <a:srgbClr val="000000"/>
              </a:solidFill>
              <a:effectLst/>
              <a:latin typeface="Roboto" panose="02000000000000000000" pitchFamily="2" charset="0"/>
            </a:endParaRPr>
          </a:p>
          <a:p>
            <a:pPr marL="171450" indent="-171450">
              <a:buFont typeface="Arial" panose="020B0604020202020204" pitchFamily="34" charset="0"/>
              <a:buChar char="•"/>
            </a:pPr>
            <a:r>
              <a:rPr lang="en-GB" b="0" i="0" dirty="0">
                <a:solidFill>
                  <a:srgbClr val="333333"/>
                </a:solidFill>
                <a:effectLst/>
                <a:latin typeface="Roboto" panose="02000000000000000000" pitchFamily="2" charset="0"/>
              </a:rPr>
              <a:t>Once you set up a UCAS account, you can browse Virtual Work Experiences via UCAS search, industry guides, and across UCAS.com. </a:t>
            </a:r>
          </a:p>
          <a:p>
            <a:pPr marL="171450" indent="-171450">
              <a:buFont typeface="Arial" panose="020B0604020202020204" pitchFamily="34" charset="0"/>
              <a:buChar char="•"/>
            </a:pPr>
            <a:r>
              <a:rPr lang="en-GB" b="0" i="0" dirty="0">
                <a:solidFill>
                  <a:srgbClr val="333333"/>
                </a:solidFill>
                <a:effectLst/>
                <a:latin typeface="Roboto" panose="02000000000000000000" pitchFamily="2" charset="0"/>
              </a:rPr>
              <a:t>On finding the perfect Virtual Work Experience, click ‘Take Virtual Work Experience' and follow the steps to create and link a </a:t>
            </a:r>
            <a:r>
              <a:rPr lang="en-GB" b="0" i="0" dirty="0" err="1">
                <a:solidFill>
                  <a:srgbClr val="333333"/>
                </a:solidFill>
                <a:effectLst/>
                <a:latin typeface="Roboto" panose="02000000000000000000" pitchFamily="2" charset="0"/>
              </a:rPr>
              <a:t>Springpod</a:t>
            </a:r>
            <a:r>
              <a:rPr lang="en-GB" b="0" i="0" dirty="0">
                <a:solidFill>
                  <a:srgbClr val="333333"/>
                </a:solidFill>
                <a:effectLst/>
                <a:latin typeface="Roboto" panose="02000000000000000000" pitchFamily="2" charset="0"/>
              </a:rPr>
              <a:t> profile.</a:t>
            </a:r>
            <a:endParaRPr lang="en-GB" b="0" dirty="0"/>
          </a:p>
        </p:txBody>
      </p:sp>
      <p:sp>
        <p:nvSpPr>
          <p:cNvPr id="4" name="Slide Number Placeholder 3"/>
          <p:cNvSpPr>
            <a:spLocks noGrp="1"/>
          </p:cNvSpPr>
          <p:nvPr>
            <p:ph type="sldNum" sz="quarter" idx="5"/>
          </p:nvPr>
        </p:nvSpPr>
        <p:spPr/>
        <p:txBody>
          <a:bodyPr/>
          <a:lstStyle/>
          <a:p>
            <a:fld id="{E1FAB6D6-B8CD-48B3-A9AD-131A3413EA15}" type="slidenum">
              <a:rPr lang="en-GB" smtClean="0"/>
              <a:t>16</a:t>
            </a:fld>
            <a:endParaRPr lang="en-GB"/>
          </a:p>
        </p:txBody>
      </p:sp>
    </p:spTree>
    <p:extLst>
      <p:ext uri="{BB962C8B-B14F-4D97-AF65-F5344CB8AC3E}">
        <p14:creationId xmlns:p14="http://schemas.microsoft.com/office/powerpoint/2010/main" val="1269630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dirty="0">
                <a:solidFill>
                  <a:srgbClr val="000000"/>
                </a:solidFill>
                <a:effectLst/>
                <a:latin typeface="Roboto" panose="02000000000000000000" pitchFamily="2" charset="0"/>
              </a:rPr>
              <a:t>Chat with UK and international students who are already studying the courses you've applied for at universities and colleges across the UK, on </a:t>
            </a:r>
            <a:r>
              <a:rPr lang="en-GB" b="0" i="0" dirty="0" err="1">
                <a:solidFill>
                  <a:srgbClr val="000000"/>
                </a:solidFill>
                <a:effectLst/>
                <a:latin typeface="Roboto" panose="02000000000000000000" pitchFamily="2" charset="0"/>
              </a:rPr>
              <a:t>Unibuddy</a:t>
            </a:r>
            <a:endParaRPr lang="en-GB" b="0" i="0" dirty="0">
              <a:solidFill>
                <a:srgbClr val="000000"/>
              </a:solidFill>
              <a:effectLst/>
              <a:latin typeface="Roboto" panose="020000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Almost 900 active ambassadors, with unlimited chats available.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Connect, ask questions and learn about student experiences.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Peer-to-peer chat facility hosted on ucas.com powered by </a:t>
            </a:r>
            <a:r>
              <a:rPr kumimoji="0" lang="en-GB" sz="1200" b="0" i="0" u="none" strike="noStrike" kern="1200" cap="none" spc="0" normalizeH="0" baseline="0" noProof="0" dirty="0" err="1">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Unibuddy</a:t>
            </a:r>
            <a:r>
              <a:rPr kumimoji="0" lang="en-GB" sz="12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a:p>
            <a:endParaRPr lang="en-GB" dirty="0"/>
          </a:p>
        </p:txBody>
      </p:sp>
      <p:sp>
        <p:nvSpPr>
          <p:cNvPr id="4" name="Slide Number Placeholder 3"/>
          <p:cNvSpPr>
            <a:spLocks noGrp="1"/>
          </p:cNvSpPr>
          <p:nvPr>
            <p:ph type="sldNum" sz="quarter" idx="5"/>
          </p:nvPr>
        </p:nvSpPr>
        <p:spPr/>
        <p:txBody>
          <a:bodyPr/>
          <a:lstStyle/>
          <a:p>
            <a:fld id="{E1FAB6D6-B8CD-48B3-A9AD-131A3413EA15}" type="slidenum">
              <a:rPr lang="en-GB" smtClean="0"/>
              <a:t>17</a:t>
            </a:fld>
            <a:endParaRPr lang="en-GB"/>
          </a:p>
        </p:txBody>
      </p:sp>
    </p:spTree>
    <p:extLst>
      <p:ext uri="{BB962C8B-B14F-4D97-AF65-F5344CB8AC3E}">
        <p14:creationId xmlns:p14="http://schemas.microsoft.com/office/powerpoint/2010/main" val="2965758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9B106E-8D4E-4C4B-B3F1-B510A67D88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218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1" i="0" u="none" strike="noStrike" cap="none" normalizeH="0" baseline="0" dirty="0">
                <a:ln>
                  <a:noFill/>
                </a:ln>
                <a:solidFill>
                  <a:schemeClr val="tx1"/>
                </a:solidFill>
                <a:effectLst/>
                <a:latin typeface="Roboto "/>
              </a:rPr>
              <a:t>Style &amp; Focus</a:t>
            </a:r>
            <a:r>
              <a:rPr kumimoji="0" lang="en-US" altLang="en-US" sz="1200" b="0" i="0" u="none" strike="noStrike" cap="none" normalizeH="0" baseline="0" dirty="0">
                <a:ln>
                  <a:noFill/>
                </a:ln>
                <a:solidFill>
                  <a:schemeClr val="tx1"/>
                </a:solidFill>
                <a:effectLst/>
                <a:latin typeface="Roboto "/>
              </a:rPr>
              <a:t> – Traditional universities that might </a:t>
            </a:r>
            <a:r>
              <a:rPr kumimoji="0" lang="en-US" altLang="en-US" sz="1200" b="0" i="0" u="none" strike="noStrike" cap="none" normalizeH="0" baseline="0" dirty="0" err="1">
                <a:ln>
                  <a:noFill/>
                </a:ln>
                <a:solidFill>
                  <a:schemeClr val="tx1"/>
                </a:solidFill>
                <a:effectLst/>
                <a:latin typeface="Roboto "/>
              </a:rPr>
              <a:t>emphasise</a:t>
            </a:r>
            <a:r>
              <a:rPr kumimoji="0" lang="en-US" altLang="en-US" sz="1200" b="0" i="0" u="none" strike="noStrike" cap="none" normalizeH="0" baseline="0" dirty="0">
                <a:ln>
                  <a:noFill/>
                </a:ln>
                <a:solidFill>
                  <a:schemeClr val="tx1"/>
                </a:solidFill>
                <a:effectLst/>
                <a:latin typeface="Roboto "/>
              </a:rPr>
              <a:t> research, or modern ones that have a wider range of new and vocational courses.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1" i="0" u="none" strike="noStrike" cap="none" normalizeH="0" baseline="0" dirty="0">
                <a:ln>
                  <a:noFill/>
                </a:ln>
                <a:solidFill>
                  <a:schemeClr val="tx1"/>
                </a:solidFill>
                <a:effectLst/>
                <a:latin typeface="Roboto "/>
              </a:rPr>
              <a:t>Location &amp; Size</a:t>
            </a:r>
            <a:r>
              <a:rPr kumimoji="0" lang="en-US" altLang="en-US" sz="1200" b="0" i="0" u="none" strike="noStrike" cap="none" normalizeH="0" baseline="0" dirty="0">
                <a:ln>
                  <a:noFill/>
                </a:ln>
                <a:solidFill>
                  <a:schemeClr val="tx1"/>
                </a:solidFill>
                <a:effectLst/>
                <a:latin typeface="Roboto "/>
              </a:rPr>
              <a:t> – Choose from bustling cities, quiet towns, or coastal areas; student populations range from a few thousand to over 20,000.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1" i="0" u="none" strike="noStrike" cap="none" normalizeH="0" baseline="0" dirty="0">
                <a:ln>
                  <a:noFill/>
                </a:ln>
                <a:solidFill>
                  <a:schemeClr val="tx1"/>
                </a:solidFill>
                <a:effectLst/>
                <a:latin typeface="Roboto "/>
              </a:rPr>
              <a:t>Culture &amp; Facilities</a:t>
            </a:r>
            <a:r>
              <a:rPr kumimoji="0" lang="en-US" altLang="en-US" sz="1200" b="0" i="0" u="none" strike="noStrike" cap="none" normalizeH="0" baseline="0" dirty="0">
                <a:ln>
                  <a:noFill/>
                </a:ln>
                <a:solidFill>
                  <a:schemeClr val="tx1"/>
                </a:solidFill>
                <a:effectLst/>
                <a:latin typeface="Roboto "/>
              </a:rPr>
              <a:t> – Diversity, campus resources, and student life shape your experience. Check out UCAS university and college profiles to learn more.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200" b="1" i="0" u="none" strike="noStrike" cap="none" normalizeH="0" baseline="0" dirty="0">
                <a:ln>
                  <a:noFill/>
                </a:ln>
                <a:solidFill>
                  <a:schemeClr val="tx1"/>
                </a:solidFill>
                <a:effectLst/>
                <a:latin typeface="Roboto "/>
              </a:rPr>
              <a:t>Graduate Outcomes</a:t>
            </a:r>
            <a:r>
              <a:rPr kumimoji="0" lang="en-US" altLang="en-US" sz="1200" b="0" i="0" u="none" strike="noStrike" cap="none" normalizeH="0" baseline="0" dirty="0">
                <a:ln>
                  <a:noFill/>
                </a:ln>
                <a:solidFill>
                  <a:schemeClr val="tx1"/>
                </a:solidFill>
                <a:effectLst/>
                <a:latin typeface="Roboto "/>
              </a:rPr>
              <a:t> – Check job prospects and further study options. </a:t>
            </a:r>
            <a:r>
              <a:rPr lang="en-GB" dirty="0"/>
              <a:t>What careers have recent graduates gone on to? </a:t>
            </a:r>
            <a:endParaRPr kumimoji="0" lang="en-US" altLang="en-US" sz="1200" b="0" i="0" u="none" strike="noStrike" cap="none" normalizeH="0" baseline="0" dirty="0">
              <a:ln>
                <a:noFill/>
              </a:ln>
              <a:solidFill>
                <a:schemeClr val="tx1"/>
              </a:solidFill>
              <a:effectLst/>
              <a:latin typeface="Roboto "/>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1" i="0" u="none" strike="noStrike" cap="none" normalizeH="0" baseline="0" dirty="0">
                <a:ln>
                  <a:noFill/>
                </a:ln>
                <a:solidFill>
                  <a:schemeClr val="tx1"/>
                </a:solidFill>
                <a:effectLst/>
                <a:latin typeface="Roboto "/>
              </a:rPr>
              <a:t>Costs</a:t>
            </a:r>
            <a:r>
              <a:rPr kumimoji="0" lang="en-US" altLang="en-US" sz="1200" b="0" i="0" u="none" strike="noStrike" cap="none" normalizeH="0" baseline="0" dirty="0">
                <a:ln>
                  <a:noFill/>
                </a:ln>
                <a:solidFill>
                  <a:schemeClr val="tx1"/>
                </a:solidFill>
                <a:effectLst/>
                <a:latin typeface="Roboto "/>
              </a:rPr>
              <a:t> – Compare tuition fees, scholarships, and living expenses like accommodation and transport. </a:t>
            </a:r>
            <a:r>
              <a:rPr lang="en-GB" dirty="0"/>
              <a:t>Are there any scholarships or bursaries available? </a:t>
            </a:r>
            <a:endParaRPr kumimoji="0" lang="en-US" altLang="en-US" sz="1200" b="0" i="0" u="none" strike="noStrike" cap="none" normalizeH="0" baseline="0" dirty="0">
              <a:ln>
                <a:noFill/>
              </a:ln>
              <a:solidFill>
                <a:schemeClr val="tx1"/>
              </a:solidFill>
              <a:effectLst/>
              <a:latin typeface="Roboto "/>
            </a:endParaRPr>
          </a:p>
          <a:p>
            <a:endParaRPr lang="en-GB" dirty="0"/>
          </a:p>
        </p:txBody>
      </p:sp>
      <p:sp>
        <p:nvSpPr>
          <p:cNvPr id="4" name="Slide Number Placeholder 3"/>
          <p:cNvSpPr>
            <a:spLocks noGrp="1"/>
          </p:cNvSpPr>
          <p:nvPr>
            <p:ph type="sldNum" sz="quarter" idx="5"/>
          </p:nvPr>
        </p:nvSpPr>
        <p:spPr/>
        <p:txBody>
          <a:bodyPr/>
          <a:lstStyle/>
          <a:p>
            <a:fld id="{E1FAB6D6-B8CD-48B3-A9AD-131A3413EA15}" type="slidenum">
              <a:rPr lang="en-GB" smtClean="0"/>
              <a:t>20</a:t>
            </a:fld>
            <a:endParaRPr lang="en-GB"/>
          </a:p>
        </p:txBody>
      </p:sp>
    </p:spTree>
    <p:extLst>
      <p:ext uri="{BB962C8B-B14F-4D97-AF65-F5344CB8AC3E}">
        <p14:creationId xmlns:p14="http://schemas.microsoft.com/office/powerpoint/2010/main" val="2273479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How many teaching hours vs. self-directed study does the course have?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How many lectures are there, and how much group work will be done in seminars?</a:t>
            </a:r>
            <a:endParaRPr lang="en-GB" dirty="0"/>
          </a:p>
          <a:p>
            <a:pPr marL="171450" indent="-171450">
              <a:buFont typeface="Arial" panose="020B0604020202020204" pitchFamily="34" charset="0"/>
              <a:buChar char="•"/>
            </a:pPr>
            <a:r>
              <a:rPr lang="en-GB" dirty="0"/>
              <a:t>How is the course assessed (e.g. coursework, exams, practicals, presentations, group work)? 3</a:t>
            </a:r>
          </a:p>
          <a:p>
            <a:pPr marL="171450" indent="-171450">
              <a:buFont typeface="Arial" panose="020B0604020202020204" pitchFamily="34" charset="0"/>
              <a:buChar char="•"/>
            </a:pPr>
            <a:r>
              <a:rPr lang="en-GB" dirty="0"/>
              <a:t>How many students will be on the course? </a:t>
            </a:r>
          </a:p>
          <a:p>
            <a:pPr marL="171450" indent="-171450">
              <a:buFont typeface="Arial" panose="020B0604020202020204" pitchFamily="34" charset="0"/>
              <a:buChar char="•"/>
            </a:pPr>
            <a:r>
              <a:rPr lang="en-GB" dirty="0"/>
              <a:t>What grades do you need to get on the course? </a:t>
            </a:r>
          </a:p>
          <a:p>
            <a:pPr marL="171450" indent="-171450">
              <a:buFont typeface="Arial" panose="020B0604020202020204" pitchFamily="34" charset="0"/>
              <a:buChar char="•"/>
            </a:pPr>
            <a:r>
              <a:rPr lang="en-GB" dirty="0"/>
              <a:t>What qualities or experience do they look for in an applicant? </a:t>
            </a:r>
          </a:p>
          <a:p>
            <a:pPr marL="171450" indent="-171450">
              <a:buFont typeface="Arial" panose="020B0604020202020204" pitchFamily="34" charset="0"/>
              <a:buChar char="•"/>
            </a:pPr>
            <a:r>
              <a:rPr lang="en-GB" dirty="0"/>
              <a:t>Will you need to attend an interview or audition?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What modules are compulsory and optional – are there any work placements or years abroad? </a:t>
            </a:r>
            <a:r>
              <a:rPr kumimoji="0" lang="en-US" sz="12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Look carefully at the core course content, and the range of optional studies/modules available. </a:t>
            </a:r>
            <a:endParaRPr lang="en-GB" dirty="0"/>
          </a:p>
          <a:p>
            <a:pPr marL="171450" indent="-171450">
              <a:buFont typeface="Arial" panose="020B0604020202020204" pitchFamily="34" charset="0"/>
              <a:buChar char="•"/>
            </a:pPr>
            <a:r>
              <a:rPr lang="en-GB" dirty="0"/>
              <a:t>What links does the course/department have with employers?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Which modules are the most interesting and relevant to your career aspirations?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Does the course or university/college research, any internship, placement, or study abroad opportunities?</a:t>
            </a:r>
          </a:p>
          <a:p>
            <a:endParaRPr lang="en-GB" dirty="0"/>
          </a:p>
          <a:p>
            <a:r>
              <a:rPr lang="en-GB" dirty="0"/>
              <a:t>The UCAS course search is a great place to start your research, and you can access the historical entry grades tool. </a:t>
            </a:r>
          </a:p>
          <a:p>
            <a:r>
              <a:rPr lang="en-GB" dirty="0"/>
              <a:t>Find out more online at https:// www.ucas.com/applying/you-apply/what-and-where-study/entry-requirements. </a:t>
            </a:r>
          </a:p>
        </p:txBody>
      </p:sp>
      <p:sp>
        <p:nvSpPr>
          <p:cNvPr id="4" name="Slide Number Placeholder 3"/>
          <p:cNvSpPr>
            <a:spLocks noGrp="1"/>
          </p:cNvSpPr>
          <p:nvPr>
            <p:ph type="sldNum" sz="quarter" idx="5"/>
          </p:nvPr>
        </p:nvSpPr>
        <p:spPr/>
        <p:txBody>
          <a:bodyPr/>
          <a:lstStyle/>
          <a:p>
            <a:fld id="{E1FAB6D6-B8CD-48B3-A9AD-131A3413EA15}" type="slidenum">
              <a:rPr lang="en-GB" smtClean="0"/>
              <a:t>21</a:t>
            </a:fld>
            <a:endParaRPr lang="en-GB" dirty="0"/>
          </a:p>
        </p:txBody>
      </p:sp>
    </p:spTree>
    <p:extLst>
      <p:ext uri="{BB962C8B-B14F-4D97-AF65-F5344CB8AC3E}">
        <p14:creationId xmlns:p14="http://schemas.microsoft.com/office/powerpoint/2010/main" val="26782173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D6558-5813-3D99-4781-CD2F211E36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24DE84-CC33-0AA0-6212-252A7642F4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092D95-99D4-6587-9B5A-DD61B5B2FCB3}"/>
              </a:ext>
            </a:extLst>
          </p:cNvPr>
          <p:cNvSpPr>
            <a:spLocks noGrp="1"/>
          </p:cNvSpPr>
          <p:nvPr>
            <p:ph type="body" idx="1"/>
          </p:nvPr>
        </p:nvSpPr>
        <p:spPr/>
        <p:txBody>
          <a:bodyPr/>
          <a:lstStyle/>
          <a:p>
            <a:pPr marL="0" indent="0">
              <a:lnSpc>
                <a:spcPct val="107000"/>
              </a:lnSpc>
              <a:spcAft>
                <a:spcPts val="800"/>
              </a:spcAft>
              <a:buFont typeface="Arial" panose="020B0604020202020204" pitchFamily="34" charset="0"/>
              <a:buNone/>
            </a:pPr>
            <a:r>
              <a:rPr lang="en-GB" sz="1800" b="0" kern="100" dirty="0">
                <a:effectLst/>
                <a:latin typeface="Aptos" panose="020B0004020202020204" pitchFamily="34" charset="0"/>
                <a:ea typeface="Aptos" panose="020B0004020202020204" pitchFamily="34" charset="0"/>
                <a:cs typeface="Arial" panose="020B0604020202020204" pitchFamily="34" charset="0"/>
              </a:rPr>
              <a:t>Equal consideration dates: </a:t>
            </a:r>
          </a:p>
          <a:p>
            <a:pPr marL="285750" indent="-285750">
              <a:lnSpc>
                <a:spcPct val="107000"/>
              </a:lnSpc>
              <a:spcAft>
                <a:spcPts val="800"/>
              </a:spcAft>
              <a:buFont typeface="Arial" panose="020B0604020202020204" pitchFamily="34" charset="0"/>
              <a:buChar char="•"/>
            </a:pPr>
            <a:r>
              <a:rPr lang="en-GB" sz="1800" b="1" kern="100" dirty="0">
                <a:effectLst/>
                <a:latin typeface="Aptos" panose="020B0004020202020204" pitchFamily="34" charset="0"/>
                <a:ea typeface="Aptos" panose="020B0004020202020204" pitchFamily="34" charset="0"/>
                <a:cs typeface="Arial" panose="020B0604020202020204" pitchFamily="34" charset="0"/>
              </a:rPr>
              <a:t>15 October - </a:t>
            </a:r>
            <a:r>
              <a:rPr lang="en-GB" sz="1800" b="0" kern="100" dirty="0">
                <a:effectLst/>
                <a:latin typeface="Aptos" panose="020B0004020202020204" pitchFamily="34" charset="0"/>
                <a:ea typeface="Aptos" panose="020B0004020202020204" pitchFamily="34" charset="0"/>
                <a:cs typeface="Arial" panose="020B0604020202020204" pitchFamily="34" charset="0"/>
              </a:rPr>
              <a:t>a</a:t>
            </a:r>
            <a:r>
              <a:rPr lang="en-GB" sz="1800" kern="100" dirty="0">
                <a:effectLst/>
                <a:latin typeface="Aptos" panose="020B0004020202020204" pitchFamily="34" charset="0"/>
                <a:ea typeface="Aptos" panose="020B0004020202020204" pitchFamily="34" charset="0"/>
                <a:cs typeface="Arial" panose="020B0604020202020204" pitchFamily="34" charset="0"/>
              </a:rPr>
              <a:t>ll applications to the universities of Oxford and Cambridge must be submitted by this date, as well as most applications to medicine, veterinary science / medicine, and dentistry courses.</a:t>
            </a:r>
          </a:p>
          <a:p>
            <a:pPr marL="285750" indent="-285750">
              <a:lnSpc>
                <a:spcPct val="107000"/>
              </a:lnSpc>
              <a:spcAft>
                <a:spcPts val="800"/>
              </a:spcAft>
              <a:buFont typeface="Arial" panose="020B0604020202020204" pitchFamily="34" charset="0"/>
              <a:buChar char="•"/>
            </a:pPr>
            <a:r>
              <a:rPr lang="en-GB" sz="1800" b="1" kern="100" dirty="0">
                <a:effectLst/>
                <a:latin typeface="Aptos" panose="020B0004020202020204" pitchFamily="34" charset="0"/>
                <a:ea typeface="Aptos" panose="020B0004020202020204" pitchFamily="34" charset="0"/>
                <a:cs typeface="Arial" panose="020B0604020202020204" pitchFamily="34" charset="0"/>
              </a:rPr>
              <a:t>14 January - </a:t>
            </a:r>
            <a:r>
              <a:rPr lang="en-GB" sz="1800" kern="100" dirty="0">
                <a:effectLst/>
                <a:latin typeface="Aptos" panose="020B0004020202020204" pitchFamily="34" charset="0"/>
                <a:ea typeface="Aptos" panose="020B0004020202020204" pitchFamily="34" charset="0"/>
                <a:cs typeface="Arial" panose="020B0604020202020204" pitchFamily="34" charset="0"/>
              </a:rPr>
              <a:t>Equal consideration date – applications submitted by this time must be considered equally by universities and colleges.</a:t>
            </a:r>
          </a:p>
          <a:p>
            <a:pPr>
              <a:lnSpc>
                <a:spcPct val="107000"/>
              </a:lnSpc>
              <a:spcAft>
                <a:spcPts val="800"/>
              </a:spcAft>
              <a:buNone/>
            </a:pPr>
            <a:endParaRPr lang="en-GB" sz="1800" kern="1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GB" sz="1800" kern="100" dirty="0">
                <a:effectLst/>
                <a:latin typeface="Aptos" panose="020B0004020202020204" pitchFamily="34" charset="0"/>
                <a:ea typeface="Aptos" panose="020B0004020202020204" pitchFamily="34" charset="0"/>
                <a:cs typeface="Arial" panose="020B0604020202020204" pitchFamily="34" charset="0"/>
              </a:rPr>
              <a:t>Each student can make a maximum of five choices on their application, including:</a:t>
            </a:r>
          </a:p>
          <a:p>
            <a:pPr marL="285750" lvl="0" indent="-285750">
              <a:lnSpc>
                <a:spcPct val="107000"/>
              </a:lnSpc>
              <a:buFont typeface="Arial" panose="020B0604020202020204" pitchFamily="34" charset="0"/>
              <a:buChar char="•"/>
            </a:pPr>
            <a:r>
              <a:rPr lang="en-GB" sz="1800" kern="100" dirty="0">
                <a:effectLst/>
                <a:latin typeface="Aptos" panose="020B0004020202020204" pitchFamily="34" charset="0"/>
                <a:ea typeface="Aptos" panose="020B0004020202020204" pitchFamily="34" charset="0"/>
                <a:cs typeface="Arial" panose="020B0604020202020204" pitchFamily="34" charset="0"/>
              </a:rPr>
              <a:t>no more than four choices to any one of medicine, dentistry, veterinary medicine, or veterinary science</a:t>
            </a:r>
          </a:p>
          <a:p>
            <a:pPr marL="285750" lvl="0" indent="-285750">
              <a:lnSpc>
                <a:spcPct val="107000"/>
              </a:lnSpc>
              <a:buFont typeface="Arial" panose="020B0604020202020204" pitchFamily="34" charset="0"/>
              <a:buChar char="•"/>
            </a:pPr>
            <a:r>
              <a:rPr lang="en-GB" sz="1800" kern="100" dirty="0">
                <a:effectLst/>
                <a:latin typeface="Aptos" panose="020B0004020202020204" pitchFamily="34" charset="0"/>
                <a:ea typeface="Aptos" panose="020B0004020202020204" pitchFamily="34" charset="0"/>
                <a:cs typeface="Arial" panose="020B0604020202020204" pitchFamily="34" charset="0"/>
              </a:rPr>
              <a:t>no more than one course at either the University of Oxford or the University of Cambridge. </a:t>
            </a:r>
          </a:p>
          <a:p>
            <a:pPr marL="0" lvl="0" indent="0">
              <a:lnSpc>
                <a:spcPct val="107000"/>
              </a:lnSpc>
              <a:spcAft>
                <a:spcPts val="800"/>
              </a:spcAft>
              <a:buFont typeface="Symbol" panose="05050102010706020507" pitchFamily="18" charset="2"/>
              <a:buNone/>
            </a:pPr>
            <a:endParaRPr lang="en-GB" sz="1800" b="0" i="0" kern="100" dirty="0">
              <a:solidFill>
                <a:srgbClr val="333333"/>
              </a:solidFill>
              <a:effectLst/>
              <a:latin typeface="Aptos" panose="020B0004020202020204" pitchFamily="34" charset="0"/>
              <a:cs typeface="Arial" panose="020B0604020202020204" pitchFamily="34" charset="0"/>
            </a:endParaRPr>
          </a:p>
          <a:p>
            <a:pPr marL="0" lvl="0" indent="0">
              <a:lnSpc>
                <a:spcPct val="107000"/>
              </a:lnSpc>
              <a:spcAft>
                <a:spcPts val="800"/>
              </a:spcAft>
              <a:buFont typeface="Symbol" panose="05050102010706020507" pitchFamily="18" charset="2"/>
              <a:buNone/>
            </a:pPr>
            <a:r>
              <a:rPr lang="en-GB" b="0" i="0" dirty="0">
                <a:solidFill>
                  <a:srgbClr val="333333"/>
                </a:solidFill>
                <a:effectLst/>
                <a:latin typeface="Roboto" panose="02000000000000000000" pitchFamily="2" charset="0"/>
              </a:rPr>
              <a:t>Students who are currently enrolled at the school or college and have been in receipt of UK government funded free school meals at some point during the last six years (i.e. during their secondary education), will be eligible to have the application fee waived by UCAS (UK students only). See our advice and guidance online. https://www.ucas.com/applying/applying-university/filling-your-application/students-eligible-free-school-meals-fsm</a:t>
            </a:r>
            <a:endParaRPr lang="en-US" dirty="0"/>
          </a:p>
          <a:p>
            <a:pPr marL="507991" lvl="2" indent="0" defTabSz="1219170">
              <a:spcBef>
                <a:spcPts val="800"/>
              </a:spcBef>
              <a:spcAft>
                <a:spcPts val="800"/>
              </a:spcAft>
              <a:buClr>
                <a:srgbClr val="FB705B"/>
              </a:buClr>
              <a:buNone/>
            </a:pPr>
            <a:endParaRPr lang="en-US" dirty="0"/>
          </a:p>
        </p:txBody>
      </p:sp>
      <p:sp>
        <p:nvSpPr>
          <p:cNvPr id="4" name="Slide Number Placeholder 3">
            <a:extLst>
              <a:ext uri="{FF2B5EF4-FFF2-40B4-BE49-F238E27FC236}">
                <a16:creationId xmlns:a16="http://schemas.microsoft.com/office/drawing/2014/main" id="{4309605A-98E9-1D18-99D8-2D6132140B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B4484B-C7C1-48CC-8B0A-9123CB7C822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2132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33333"/>
                </a:solidFill>
                <a:latin typeface="Roboto Light" panose="02000000000000000000" pitchFamily="2" charset="0"/>
              </a:rPr>
              <a:t>It also means the school/college or centre can provide you with a reference and send your application to UCAS on your behalf.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99321E-5B70-42B8-9BBF-6F60FC27D7F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837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1F2834"/>
                </a:solidFill>
                <a:latin typeface="Roboto Light" panose="02000000000000000000" pitchFamily="2" charset="0"/>
                <a:ea typeface="Roboto Light" panose="02000000000000000000" pitchFamily="2" charset="0"/>
                <a:cs typeface="Roboto Light" panose="02000000000000000000" pitchFamily="2" charset="0"/>
              </a:rPr>
              <a:t>UCAS is an </a:t>
            </a:r>
            <a:r>
              <a:rPr lang="en-GB" sz="1200" b="1" dirty="0">
                <a:solidFill>
                  <a:srgbClr val="7030A0"/>
                </a:solidFill>
                <a:latin typeface="Roboto Light" panose="02000000000000000000" pitchFamily="2" charset="0"/>
                <a:ea typeface="Roboto Light" panose="02000000000000000000" pitchFamily="2" charset="0"/>
                <a:cs typeface="Roboto Light" panose="02000000000000000000" pitchFamily="2" charset="0"/>
              </a:rPr>
              <a:t>independent charity </a:t>
            </a:r>
            <a:r>
              <a:rPr lang="en-GB" sz="1200" dirty="0">
                <a:solidFill>
                  <a:srgbClr val="1F2834"/>
                </a:solidFill>
                <a:latin typeface="Roboto Light" panose="02000000000000000000" pitchFamily="2" charset="0"/>
                <a:ea typeface="Roboto Light" panose="02000000000000000000" pitchFamily="2" charset="0"/>
                <a:cs typeface="Roboto Light" panose="02000000000000000000" pitchFamily="2" charset="0"/>
              </a:rPr>
              <a:t>providing information, advice and admissions services; there to help people </a:t>
            </a:r>
            <a:r>
              <a:rPr lang="en-GB" sz="1200" b="1" dirty="0">
                <a:solidFill>
                  <a:srgbClr val="7030A0"/>
                </a:solidFill>
                <a:latin typeface="Roboto Light" panose="02000000000000000000" pitchFamily="2" charset="0"/>
                <a:ea typeface="Roboto Light" panose="02000000000000000000" pitchFamily="2" charset="0"/>
                <a:cs typeface="Roboto Light" panose="02000000000000000000" pitchFamily="2" charset="0"/>
              </a:rPr>
              <a:t>discover</a:t>
            </a:r>
            <a:r>
              <a:rPr lang="en-GB" sz="1200" dirty="0">
                <a:solidFill>
                  <a:srgbClr val="1F2834"/>
                </a:solidFill>
                <a:latin typeface="Roboto Light" panose="02000000000000000000" pitchFamily="2" charset="0"/>
                <a:ea typeface="Roboto Light" panose="02000000000000000000" pitchFamily="2" charset="0"/>
                <a:cs typeface="Roboto Light" panose="02000000000000000000" pitchFamily="2" charset="0"/>
              </a:rPr>
              <a:t> what their next step might be.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rgbClr val="1F2834"/>
              </a:solidFill>
              <a:latin typeface="Roboto Light" panose="02000000000000000000" pitchFamily="2" charset="0"/>
              <a:ea typeface="Roboto Light" panose="02000000000000000000" pitchFamily="2" charset="0"/>
              <a:cs typeface="Roboto Light" panose="02000000000000000000" pitchFamily="2" charset="0"/>
            </a:endParaRPr>
          </a:p>
          <a:p>
            <a:pPr marL="171450" indent="-171450">
              <a:spcBef>
                <a:spcPts val="800"/>
              </a:spcBef>
              <a:spcAft>
                <a:spcPts val="800"/>
              </a:spcAft>
              <a:buFont typeface="Arial" panose="020B0604020202020204" pitchFamily="34" charset="0"/>
              <a:buChar char="•"/>
              <a:defRPr/>
            </a:pPr>
            <a:r>
              <a:rPr lang="en-GB" sz="1200" dirty="0">
                <a:latin typeface="Roboto Light" panose="02000000000000000000" pitchFamily="2" charset="0"/>
              </a:rPr>
              <a:t>UCAS provides information, advice, and support and process applications to UK universities and colleges. </a:t>
            </a:r>
          </a:p>
          <a:p>
            <a:pPr marL="171450" indent="-171450">
              <a:spcBef>
                <a:spcPts val="800"/>
              </a:spcBef>
              <a:spcAft>
                <a:spcPts val="800"/>
              </a:spcAft>
              <a:buFont typeface="Arial" panose="020B0604020202020204" pitchFamily="34" charset="0"/>
              <a:buChar char="•"/>
              <a:defRPr/>
            </a:pPr>
            <a:endParaRPr lang="en-GB" sz="1200" dirty="0">
              <a:solidFill>
                <a:srgbClr val="1F2834"/>
              </a:solidFill>
              <a:latin typeface="Roboto Light" panose="02000000000000000000" pitchFamily="2" charset="0"/>
              <a:ea typeface="Roboto Light" panose="02000000000000000000" pitchFamily="2" charset="0"/>
              <a:cs typeface="Roboto Light" panose="02000000000000000000" pitchFamily="2" charset="0"/>
            </a:endParaRPr>
          </a:p>
          <a:p>
            <a:pPr marL="171450" indent="-171450">
              <a:spcBef>
                <a:spcPts val="800"/>
              </a:spcBef>
              <a:spcAft>
                <a:spcPts val="800"/>
              </a:spcAft>
              <a:buFont typeface="Arial" panose="020B0604020202020204" pitchFamily="34" charset="0"/>
              <a:buChar char="•"/>
              <a:defRPr/>
            </a:pPr>
            <a:r>
              <a:rPr lang="en-GB" sz="1200" dirty="0">
                <a:latin typeface="Roboto Light" panose="02000000000000000000" pitchFamily="2" charset="0"/>
              </a:rPr>
              <a:t>UCAS </a:t>
            </a:r>
            <a:r>
              <a:rPr lang="en-GB" sz="1200" b="1" dirty="0">
                <a:solidFill>
                  <a:srgbClr val="7030A0"/>
                </a:solidFill>
                <a:latin typeface="Roboto Light" panose="02000000000000000000" pitchFamily="2" charset="0"/>
              </a:rPr>
              <a:t>doesn’t </a:t>
            </a:r>
            <a:r>
              <a:rPr lang="en-GB" sz="1200" dirty="0">
                <a:latin typeface="Roboto Light" panose="02000000000000000000" pitchFamily="2" charset="0"/>
              </a:rPr>
              <a:t>make decisions or offers, set entry requirements, advise on finance, immigration or visas although it has lots of information online to help. </a:t>
            </a:r>
          </a:p>
          <a:p>
            <a:pPr marL="0" indent="0">
              <a:spcBef>
                <a:spcPts val="800"/>
              </a:spcBef>
              <a:spcAft>
                <a:spcPts val="800"/>
              </a:spcAft>
              <a:buNone/>
              <a:defRPr/>
            </a:pPr>
            <a:endParaRPr lang="en-GB" sz="1200" dirty="0">
              <a:solidFill>
                <a:srgbClr val="1F2834"/>
              </a:solidFill>
              <a:latin typeface="Roboto Light" panose="02000000000000000000" pitchFamily="2" charset="0"/>
              <a:ea typeface="Roboto Light" panose="02000000000000000000" pitchFamily="2" charset="0"/>
              <a:cs typeface="Roboto Light" panose="02000000000000000000" pitchFamily="2" charset="0"/>
            </a:endParaRPr>
          </a:p>
          <a:p>
            <a:endParaRPr lang="en-GB" dirty="0"/>
          </a:p>
        </p:txBody>
      </p:sp>
      <p:sp>
        <p:nvSpPr>
          <p:cNvPr id="4" name="Slide Number Placeholder 3"/>
          <p:cNvSpPr>
            <a:spLocks noGrp="1"/>
          </p:cNvSpPr>
          <p:nvPr>
            <p:ph type="sldNum" sz="quarter" idx="5"/>
          </p:nvPr>
        </p:nvSpPr>
        <p:spPr/>
        <p:txBody>
          <a:bodyPr/>
          <a:lstStyle/>
          <a:p>
            <a:fld id="{E1FAB6D6-B8CD-48B3-A9AD-131A3413EA15}" type="slidenum">
              <a:rPr lang="en-GB" smtClean="0"/>
              <a:t>2</a:t>
            </a:fld>
            <a:endParaRPr lang="en-GB" dirty="0"/>
          </a:p>
        </p:txBody>
      </p:sp>
    </p:spTree>
    <p:extLst>
      <p:ext uri="{BB962C8B-B14F-4D97-AF65-F5344CB8AC3E}">
        <p14:creationId xmlns:p14="http://schemas.microsoft.com/office/powerpoint/2010/main" val="1797204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33333"/>
                </a:solidFill>
                <a:latin typeface="Roboto Light" panose="02000000000000000000" pitchFamily="2" charset="0"/>
              </a:rPr>
              <a:t>It also means the school/college or centre can provide you with a reference and send your application to UCAS on your behalf. </a:t>
            </a:r>
          </a:p>
          <a:p>
            <a:endParaRPr lang="en-GB" dirty="0"/>
          </a:p>
        </p:txBody>
      </p:sp>
      <p:sp>
        <p:nvSpPr>
          <p:cNvPr id="4" name="Slide Number Placeholder 3"/>
          <p:cNvSpPr>
            <a:spLocks noGrp="1"/>
          </p:cNvSpPr>
          <p:nvPr>
            <p:ph type="sldNum" sz="quarter" idx="5"/>
          </p:nvPr>
        </p:nvSpPr>
        <p:spPr/>
        <p:txBody>
          <a:bodyPr/>
          <a:lstStyle/>
          <a:p>
            <a:fld id="{E1FAB6D6-B8CD-48B3-A9AD-131A3413EA15}" type="slidenum">
              <a:rPr lang="en-GB" smtClean="0"/>
              <a:t>24</a:t>
            </a:fld>
            <a:endParaRPr lang="en-GB" dirty="0"/>
          </a:p>
        </p:txBody>
      </p:sp>
    </p:spTree>
    <p:extLst>
      <p:ext uri="{BB962C8B-B14F-4D97-AF65-F5344CB8AC3E}">
        <p14:creationId xmlns:p14="http://schemas.microsoft.com/office/powerpoint/2010/main" val="855384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further details to share with student see </a:t>
            </a:r>
            <a:r>
              <a:rPr lang="en-GB" b="0" i="0" dirty="0">
                <a:solidFill>
                  <a:srgbClr val="333333"/>
                </a:solidFill>
                <a:effectLst/>
                <a:latin typeface="Roboto" panose="02000000000000000000" pitchFamily="2" charset="0"/>
              </a:rPr>
              <a:t>the</a:t>
            </a:r>
            <a:r>
              <a:rPr lang="en-GB" b="1" i="0" u="none" strike="noStrike" dirty="0">
                <a:solidFill>
                  <a:srgbClr val="333333"/>
                </a:solidFill>
                <a:effectLst/>
                <a:latin typeface="Roboto" panose="02000000000000000000" pitchFamily="2" charset="0"/>
              </a:rPr>
              <a:t> Applying through UCAS ppt in the UCAS 2026 toolkit. </a:t>
            </a:r>
            <a:r>
              <a:rPr lang="en-GB" b="0" i="0" u="none" strike="noStrike" dirty="0">
                <a:solidFill>
                  <a:srgbClr val="333333"/>
                </a:solidFill>
                <a:effectLst/>
                <a:latin typeface="Roboto" panose="02000000000000000000" pitchFamily="2" charset="0"/>
              </a:rPr>
              <a:t>It contains</a:t>
            </a:r>
            <a:r>
              <a:rPr lang="en-GB" b="0" i="0" dirty="0">
                <a:solidFill>
                  <a:srgbClr val="333333"/>
                </a:solidFill>
                <a:effectLst/>
                <a:latin typeface="Roboto" panose="02000000000000000000" pitchFamily="2" charset="0"/>
              </a:rPr>
              <a:t> screenshots for you to copy and paste into your own materials and guides to share the application journey with your students.</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B4484B-C7C1-48CC-8B0A-9123CB7C822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3111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For further details to share with student see </a:t>
            </a:r>
            <a:r>
              <a:rPr lang="en-GB" b="0" i="0" dirty="0">
                <a:solidFill>
                  <a:srgbClr val="333333"/>
                </a:solidFill>
                <a:effectLst/>
                <a:latin typeface="Roboto" panose="02000000000000000000" pitchFamily="2" charset="0"/>
              </a:rPr>
              <a:t>the</a:t>
            </a:r>
            <a:r>
              <a:rPr lang="en-GB" b="1" i="0" u="none" strike="noStrike" dirty="0">
                <a:solidFill>
                  <a:srgbClr val="333333"/>
                </a:solidFill>
                <a:effectLst/>
                <a:latin typeface="Roboto" panose="02000000000000000000" pitchFamily="2" charset="0"/>
              </a:rPr>
              <a:t> Applying through UCAS ppt in the UCAS 2026 toolkit. </a:t>
            </a:r>
            <a:r>
              <a:rPr lang="en-GB" b="0" i="0" u="none" strike="noStrike" dirty="0">
                <a:solidFill>
                  <a:srgbClr val="333333"/>
                </a:solidFill>
                <a:effectLst/>
                <a:latin typeface="Roboto" panose="02000000000000000000" pitchFamily="2" charset="0"/>
              </a:rPr>
              <a:t>It contains</a:t>
            </a:r>
            <a:r>
              <a:rPr lang="en-GB" b="0" i="0" dirty="0">
                <a:solidFill>
                  <a:srgbClr val="333333"/>
                </a:solidFill>
                <a:effectLst/>
                <a:latin typeface="Roboto" panose="02000000000000000000" pitchFamily="2" charset="0"/>
              </a:rPr>
              <a:t> screenshots for you to copy and paste into your own materials and guides to share the application journey with your students.</a:t>
            </a: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B4484B-C7C1-48CC-8B0A-9123CB7C822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7803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i="0" dirty="0">
                <a:solidFill>
                  <a:srgbClr val="333333"/>
                </a:solidFill>
                <a:effectLst/>
                <a:latin typeface="Roboto" panose="02000000000000000000" pitchFamily="2" charset="0"/>
              </a:rPr>
              <a:t>Similarity detection </a:t>
            </a:r>
            <a:r>
              <a:rPr lang="en-GB" b="0" i="0" dirty="0">
                <a:solidFill>
                  <a:srgbClr val="333333"/>
                </a:solidFill>
                <a:effectLst/>
                <a:latin typeface="Roboto" panose="02000000000000000000" pitchFamily="2" charset="0"/>
              </a:rPr>
              <a:t>is </a:t>
            </a:r>
            <a:r>
              <a:rPr lang="en-GB" sz="1800" dirty="0">
                <a:effectLst/>
                <a:latin typeface="Aptos" panose="020B0004020202020204" pitchFamily="34" charset="0"/>
                <a:ea typeface="Aptos" panose="020B0004020202020204" pitchFamily="34" charset="0"/>
                <a:cs typeface="Arial" panose="020B0604020202020204" pitchFamily="34" charset="0"/>
              </a:rPr>
              <a:t>used by UCAS on all applications, to identify personal statements containing content which has similarities with previously submitted personal statements, or with those held as a library resource. </a:t>
            </a:r>
            <a:r>
              <a:rPr lang="en-GB" sz="1800" dirty="0">
                <a:effectLst/>
                <a:latin typeface="Segoe UI" panose="020B0502040204020203" pitchFamily="34" charset="0"/>
              </a:rPr>
              <a:t>Generating (and then copying, pasting and submitting) all or a large part of your personal statement from an AI tool such as ChatGPT, and presenting it as your own words, could be considered cheating by universities and colleges and could affect your chances of an offer.</a:t>
            </a:r>
            <a:r>
              <a:rPr lang="en-GB" sz="1800" b="1" i="0" dirty="0">
                <a:solidFill>
                  <a:srgbClr val="333333"/>
                </a:solidFill>
                <a:effectLst/>
                <a:latin typeface="Roboto" panose="02000000000000000000" pitchFamily="2" charset="0"/>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b="1" i="0" dirty="0">
              <a:solidFill>
                <a:srgbClr val="333333"/>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1" i="0" dirty="0">
                <a:solidFill>
                  <a:srgbClr val="333333"/>
                </a:solidFill>
                <a:effectLst/>
                <a:latin typeface="Roboto" panose="02000000000000000000" pitchFamily="2" charset="0"/>
              </a:rPr>
              <a:t>For more information see: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www.ucas.com/applying/applying-university/writing-your-personal-statement/guide-using-ai-and-chatgpt-your-personal-statement</a:t>
            </a:r>
          </a:p>
          <a:p>
            <a:r>
              <a:rPr lang="en-GB" dirty="0"/>
              <a:t>www.ucas.com/applying/applying-university/writing-your-personal-statement/fraud-and-similarity</a:t>
            </a:r>
          </a:p>
        </p:txBody>
      </p:sp>
      <p:sp>
        <p:nvSpPr>
          <p:cNvPr id="4" name="Slide Number Placeholder 3"/>
          <p:cNvSpPr>
            <a:spLocks noGrp="1"/>
          </p:cNvSpPr>
          <p:nvPr>
            <p:ph type="sldNum" sz="quarter" idx="5"/>
          </p:nvPr>
        </p:nvSpPr>
        <p:spPr/>
        <p:txBody>
          <a:bodyPr/>
          <a:lstStyle/>
          <a:p>
            <a:fld id="{E1FAB6D6-B8CD-48B3-A9AD-131A3413EA15}" type="slidenum">
              <a:rPr lang="en-GB" smtClean="0"/>
              <a:t>27</a:t>
            </a:fld>
            <a:endParaRPr lang="en-GB" dirty="0"/>
          </a:p>
        </p:txBody>
      </p:sp>
    </p:spTree>
    <p:extLst>
      <p:ext uri="{BB962C8B-B14F-4D97-AF65-F5344CB8AC3E}">
        <p14:creationId xmlns:p14="http://schemas.microsoft.com/office/powerpoint/2010/main" val="5686835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For Teacher and Advisers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Access the full </a:t>
            </a:r>
            <a:r>
              <a:rPr lang="en-GB" b="1" dirty="0"/>
              <a:t>suite of personal statement resources </a:t>
            </a:r>
            <a:r>
              <a:rPr lang="en-GB" dirty="0"/>
              <a:t>that have been created (including ppt decks) that you can copy and paste </a:t>
            </a:r>
            <a:r>
              <a:rPr lang="en-GB" b="0" i="0" dirty="0">
                <a:solidFill>
                  <a:srgbClr val="333333"/>
                </a:solidFill>
                <a:effectLst/>
                <a:latin typeface="Roboto" panose="02000000000000000000" pitchFamily="2" charset="0"/>
              </a:rPr>
              <a:t>into your own materials and guides to support student in writing the personal statement.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333333"/>
                </a:solidFill>
                <a:effectLst/>
                <a:latin typeface="Roboto" panose="02000000000000000000" pitchFamily="2" charset="0"/>
              </a:rPr>
              <a:t>www.ucas.com/advisers/help-and-training/guides-resources-and-training/pre-application-support/personal-statements-2026-entry-onwards/personal-statement-2026-entry-classroom-resources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www.ucas.com/applying/applying-university/writing-your-personal-statement/guide-using-ai-and-chatgpt-your-personal-statement</a:t>
            </a:r>
          </a:p>
          <a:p>
            <a:endParaRPr lang="en-GB" dirty="0"/>
          </a:p>
        </p:txBody>
      </p:sp>
      <p:sp>
        <p:nvSpPr>
          <p:cNvPr id="4" name="Slide Number Placeholder 3"/>
          <p:cNvSpPr>
            <a:spLocks noGrp="1"/>
          </p:cNvSpPr>
          <p:nvPr>
            <p:ph type="sldNum" sz="quarter" idx="5"/>
          </p:nvPr>
        </p:nvSpPr>
        <p:spPr/>
        <p:txBody>
          <a:bodyPr/>
          <a:lstStyle/>
          <a:p>
            <a:fld id="{E1FAB6D6-B8CD-48B3-A9AD-131A3413EA15}" type="slidenum">
              <a:rPr lang="en-GB" smtClean="0"/>
              <a:t>28</a:t>
            </a:fld>
            <a:endParaRPr lang="en-GB" dirty="0"/>
          </a:p>
        </p:txBody>
      </p:sp>
    </p:spTree>
    <p:extLst>
      <p:ext uri="{BB962C8B-B14F-4D97-AF65-F5344CB8AC3E}">
        <p14:creationId xmlns:p14="http://schemas.microsoft.com/office/powerpoint/2010/main" val="33437285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07991" lvl="2" indent="0" defTabSz="1219170">
              <a:spcBef>
                <a:spcPts val="800"/>
              </a:spcBef>
              <a:spcAft>
                <a:spcPts val="800"/>
              </a:spcAft>
              <a:buClr>
                <a:srgbClr val="FB705B"/>
              </a:buClr>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B4484B-C7C1-48CC-8B0A-9123CB7C822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2219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For Students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FFFFFF"/>
                </a:solidFill>
                <a:effectLst/>
                <a:latin typeface="Roboto" panose="02000000000000000000" pitchFamily="2" charset="0"/>
              </a:rPr>
              <a:t>Get inspiration on how to complete your personal statement with our range of subject specific personal statement guides.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FFFFFF"/>
                </a:solidFill>
                <a:effectLst/>
                <a:latin typeface="Roboto" panose="02000000000000000000" pitchFamily="2" charset="0"/>
              </a:rPr>
              <a:t>Access the guides the Hub or personal statement builder tool. </a:t>
            </a:r>
            <a:endParaRPr lang="en-GB"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www.ucas.com/applying/applying-university/writing-your-personal-statement/new-personal-statement-2026-entry</a:t>
            </a: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For Teacher and Advisers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Access the full </a:t>
            </a:r>
            <a:r>
              <a:rPr lang="en-GB" b="1" dirty="0"/>
              <a:t>suite of personal statement resources </a:t>
            </a:r>
            <a:r>
              <a:rPr lang="en-GB" dirty="0"/>
              <a:t>that have been created (including ppt decks) that you can copy and paste </a:t>
            </a:r>
            <a:r>
              <a:rPr lang="en-GB" b="0" i="0" dirty="0">
                <a:solidFill>
                  <a:srgbClr val="333333"/>
                </a:solidFill>
                <a:effectLst/>
                <a:latin typeface="Roboto" panose="02000000000000000000" pitchFamily="2" charset="0"/>
              </a:rPr>
              <a:t>into your own materials and guides to support student in writing the personal statement.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333333"/>
                </a:solidFill>
                <a:effectLst/>
                <a:latin typeface="Roboto" panose="02000000000000000000" pitchFamily="2" charset="0"/>
              </a:rPr>
              <a:t>www.ucas.com/advisers/help-and-training/guides-resources-and-training/pre-application-support/personal-statements-2026-entry-onwards/personal-statement-2026-entry-classroom-resources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www.ucas.com/applying/applying-university/writing-your-personal-statement/guide-using-ai-and-chatgpt-your-personal-statement</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B4484B-C7C1-48CC-8B0A-9123CB7C822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69450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00" dirty="0">
                <a:effectLst/>
                <a:latin typeface="Aptos" panose="020B0004020202020204" pitchFamily="34" charset="0"/>
                <a:ea typeface="Aptos" panose="020B0004020202020204" pitchFamily="34" charset="0"/>
                <a:cs typeface="Arial" panose="020B0604020202020204" pitchFamily="34" charset="0"/>
              </a:rPr>
              <a:t>The universities and colleges begin their decision-making process. This differs between them, and even for different courses at the same university or college. The </a:t>
            </a:r>
            <a:r>
              <a:rPr lang="en-US" sz="1100" kern="100" dirty="0">
                <a:effectLst/>
                <a:latin typeface="Aptos" panose="020B0004020202020204" pitchFamily="34" charset="0"/>
                <a:ea typeface="Aptos" panose="020B0004020202020204" pitchFamily="34" charset="0"/>
                <a:cs typeface="Arial" panose="020B0604020202020204" pitchFamily="34" charset="0"/>
              </a:rPr>
              <a:t>a</a:t>
            </a:r>
            <a:r>
              <a:rPr lang="en-US" sz="1100" dirty="0"/>
              <a:t>pplication forms are </a:t>
            </a:r>
            <a:r>
              <a:rPr lang="en-US" sz="1100" b="1" dirty="0"/>
              <a:t>viewed holistically</a:t>
            </a:r>
            <a:r>
              <a:rPr lang="en-US" sz="1100" dirty="0"/>
              <a:t>, each section is important and will be used by universities and colleges in different ways – this is why is it so important for students to do detailed research to know what is being looked for by each choice. There may even be differences across individual universities in how they are used. </a:t>
            </a:r>
          </a:p>
          <a:p>
            <a:endParaRPr lang="en-US" sz="1100" dirty="0"/>
          </a:p>
          <a:p>
            <a:r>
              <a:rPr lang="en-GB" sz="1600" b="0" i="0" dirty="0">
                <a:solidFill>
                  <a:srgbClr val="333333"/>
                </a:solidFill>
                <a:effectLst/>
                <a:latin typeface="Roboto" panose="02000000000000000000" pitchFamily="2" charset="0"/>
              </a:rPr>
              <a:t>Most admissions tests happen between August and November the year before you're due to start your studies. </a:t>
            </a:r>
            <a:r>
              <a:rPr lang="en-GB" sz="1600" b="1" i="0" dirty="0">
                <a:solidFill>
                  <a:srgbClr val="333333"/>
                </a:solidFill>
                <a:effectLst/>
                <a:latin typeface="Roboto" panose="02000000000000000000" pitchFamily="2" charset="0"/>
              </a:rPr>
              <a:t>Some have a registration deadline before you need to submit your UCAS application. </a:t>
            </a:r>
            <a:r>
              <a:rPr lang="en-GB" sz="1600" b="0" i="0" dirty="0">
                <a:solidFill>
                  <a:srgbClr val="333333"/>
                </a:solidFill>
                <a:effectLst/>
                <a:latin typeface="Roboto" panose="02000000000000000000" pitchFamily="2" charset="0"/>
              </a:rPr>
              <a:t>Y</a:t>
            </a:r>
            <a:r>
              <a:rPr lang="en-GB" sz="2400" b="0" i="0" dirty="0">
                <a:solidFill>
                  <a:srgbClr val="333333"/>
                </a:solidFill>
                <a:effectLst/>
                <a:latin typeface="Roboto" panose="02000000000000000000" pitchFamily="2" charset="0"/>
              </a:rPr>
              <a:t>ou should check the UCAS course search to check whether the course you are applying for requires an admissions test.  </a:t>
            </a:r>
            <a:r>
              <a:rPr lang="en-US" sz="1100" dirty="0"/>
              <a:t>www.ucas.com/applying/applying-university/admissions-tests. </a:t>
            </a:r>
          </a:p>
          <a:p>
            <a:endParaRPr lang="en-US" sz="1100" dirty="0"/>
          </a:p>
          <a:p>
            <a:r>
              <a:rPr lang="en-GB" sz="1600" b="0" i="0" dirty="0">
                <a:solidFill>
                  <a:srgbClr val="333333"/>
                </a:solidFill>
                <a:effectLst/>
                <a:latin typeface="Roboto" panose="02000000000000000000" pitchFamily="2" charset="0"/>
              </a:rPr>
              <a:t>Depending on the kind of courses you apply for, your chosen unis and colleges may invite you </a:t>
            </a:r>
            <a:r>
              <a:rPr lang="en-GB" sz="2400" b="0" i="0" kern="1200" dirty="0">
                <a:solidFill>
                  <a:srgbClr val="333333"/>
                </a:solidFill>
                <a:effectLst/>
                <a:latin typeface="Roboto" panose="02000000000000000000" pitchFamily="2" charset="0"/>
                <a:ea typeface="+mn-ea"/>
                <a:cs typeface="+mn-cs"/>
              </a:rPr>
              <a:t>for an interview or audition – in fact they’re compulsory for some courses, such as teaching and nursing. </a:t>
            </a:r>
            <a:r>
              <a:rPr lang="en-GB" sz="3600" b="0" i="0" kern="1200" dirty="0">
                <a:solidFill>
                  <a:srgbClr val="333333"/>
                </a:solidFill>
                <a:effectLst/>
                <a:latin typeface="Roboto" panose="02000000000000000000" pitchFamily="2" charset="0"/>
                <a:ea typeface="+mn-ea"/>
                <a:cs typeface="+mn-cs"/>
              </a:rPr>
              <a:t>I</a:t>
            </a:r>
            <a:r>
              <a:rPr lang="en-GB" sz="3600" b="0" i="0" dirty="0">
                <a:solidFill>
                  <a:srgbClr val="333333"/>
                </a:solidFill>
                <a:effectLst/>
                <a:latin typeface="Roboto" panose="02000000000000000000" pitchFamily="2" charset="0"/>
              </a:rPr>
              <a:t>t could either be sent to you directly, or through your UCAS application. It’s best to contact the </a:t>
            </a:r>
            <a:r>
              <a:rPr lang="en-GB" sz="3600" b="0" i="0" dirty="0" err="1">
                <a:solidFill>
                  <a:srgbClr val="333333"/>
                </a:solidFill>
                <a:effectLst/>
                <a:latin typeface="Roboto" panose="02000000000000000000" pitchFamily="2" charset="0"/>
              </a:rPr>
              <a:t>uni</a:t>
            </a:r>
            <a:r>
              <a:rPr lang="en-GB" sz="3600" b="0" i="0" dirty="0">
                <a:solidFill>
                  <a:srgbClr val="333333"/>
                </a:solidFill>
                <a:effectLst/>
                <a:latin typeface="Roboto" panose="02000000000000000000" pitchFamily="2" charset="0"/>
              </a:rPr>
              <a:t> or college to find out how and where you will receive information about your interview.</a:t>
            </a:r>
            <a:r>
              <a:rPr lang="en-US" sz="2400" b="0" i="0" kern="1200" dirty="0">
                <a:solidFill>
                  <a:srgbClr val="333333"/>
                </a:solidFill>
                <a:effectLst/>
                <a:latin typeface="Roboto" panose="02000000000000000000" pitchFamily="2" charset="0"/>
                <a:ea typeface="+mn-ea"/>
                <a:cs typeface="+mn-cs"/>
              </a:rPr>
              <a:t> For more advice www.ucas.com/applying/after-you-apply/undergraduate-interview-invitations</a:t>
            </a:r>
          </a:p>
          <a:p>
            <a:endParaRPr lang="en-GB" sz="1800" kern="100" dirty="0">
              <a:effectLst/>
              <a:latin typeface="Aptos" panose="020B0004020202020204" pitchFamily="34" charset="0"/>
              <a:ea typeface="Aptos" panose="020B00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E1FAB6D6-B8CD-48B3-A9AD-131A3413EA15}" type="slidenum">
              <a:rPr lang="en-GB" smtClean="0"/>
              <a:t>31</a:t>
            </a:fld>
            <a:endParaRPr lang="en-GB" dirty="0"/>
          </a:p>
        </p:txBody>
      </p:sp>
    </p:spTree>
    <p:extLst>
      <p:ext uri="{BB962C8B-B14F-4D97-AF65-F5344CB8AC3E}">
        <p14:creationId xmlns:p14="http://schemas.microsoft.com/office/powerpoint/2010/main" val="21542288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latin typeface="Roboto Light "/>
              </a:rPr>
              <a:t>Your application will update as the status of your application changes. Click on it to go to your application and see more details. It’s essential that contact information, particularly your email is kept up to date. This can be changed at anytime in the application. We always advise students use a personal email address for their UCAS application so they can have access to this at all times.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latin typeface="Roboto Light "/>
            </a:endParaRPr>
          </a:p>
          <a:p>
            <a:pPr>
              <a:lnSpc>
                <a:spcPct val="107000"/>
              </a:lnSpc>
              <a:spcAft>
                <a:spcPts val="800"/>
              </a:spcAft>
            </a:pPr>
            <a:r>
              <a:rPr lang="en-GB" sz="1200" kern="100" dirty="0">
                <a:effectLst/>
                <a:latin typeface="Aptos" panose="020B0004020202020204" pitchFamily="34" charset="0"/>
                <a:ea typeface="Aptos" panose="020B0004020202020204" pitchFamily="34" charset="0"/>
                <a:cs typeface="Arial" panose="020B0604020202020204" pitchFamily="34" charset="0"/>
              </a:rPr>
              <a:t>You will hear about each of their choices at different times – sometimes you might be contacted very quickly, or it may be several months before you hear anything. To see all the deadlines that universities and colleges must adhere by visit www.ucas.com/key-dates. </a:t>
            </a:r>
          </a:p>
          <a:p>
            <a:pPr>
              <a:lnSpc>
                <a:spcPct val="107000"/>
              </a:lnSpc>
              <a:spcAft>
                <a:spcPts val="800"/>
              </a:spcAft>
            </a:pPr>
            <a:endParaRPr lang="en-GB" sz="1200" kern="1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200" kern="100" dirty="0">
                <a:effectLst/>
                <a:latin typeface="Aptos" panose="020B0004020202020204" pitchFamily="34" charset="0"/>
                <a:ea typeface="Aptos" panose="020B0004020202020204" pitchFamily="34" charset="0"/>
                <a:cs typeface="Arial" panose="020B0604020202020204" pitchFamily="34" charset="0"/>
              </a:rPr>
              <a:t>An offer will be either conditional or unconditional. </a:t>
            </a:r>
          </a:p>
          <a:p>
            <a:pPr marL="342900" lvl="0" indent="-342900">
              <a:lnSpc>
                <a:spcPct val="107000"/>
              </a:lnSpc>
              <a:buFont typeface="Symbol" panose="05050102010706020507" pitchFamily="18" charset="2"/>
              <a:buChar char=""/>
            </a:pPr>
            <a:r>
              <a:rPr lang="en-GB" sz="1200" b="1" kern="100" dirty="0">
                <a:effectLst/>
                <a:latin typeface="Aptos" panose="020B0004020202020204" pitchFamily="34" charset="0"/>
                <a:ea typeface="Aptos" panose="020B0004020202020204" pitchFamily="34" charset="0"/>
                <a:cs typeface="Arial" panose="020B0604020202020204" pitchFamily="34" charset="0"/>
              </a:rPr>
              <a:t>Conditional offer</a:t>
            </a:r>
            <a:r>
              <a:rPr lang="en-GB" sz="1200" kern="100" dirty="0">
                <a:effectLst/>
                <a:latin typeface="Aptos" panose="020B0004020202020204" pitchFamily="34" charset="0"/>
                <a:ea typeface="Aptos" panose="020B0004020202020204" pitchFamily="34" charset="0"/>
                <a:cs typeface="Arial" panose="020B0604020202020204" pitchFamily="34" charset="0"/>
              </a:rPr>
              <a:t> – the offer has conditions. For example, certain qualification results have to be achieved. Unless a different date is specified, the conditions must be met by 3 September (even if entry is deferred to the following year). The conditions may include achievement of specific grades, possibly in named subjects, or a certain number of UCAS Tariff points.</a:t>
            </a:r>
          </a:p>
          <a:p>
            <a:pPr marL="342900" lvl="0" indent="-342900">
              <a:lnSpc>
                <a:spcPct val="107000"/>
              </a:lnSpc>
              <a:spcAft>
                <a:spcPts val="800"/>
              </a:spcAft>
              <a:buFont typeface="Symbol" panose="05050102010706020507" pitchFamily="18" charset="2"/>
              <a:buChar char=""/>
            </a:pPr>
            <a:r>
              <a:rPr lang="en-GB" sz="1200" b="1" kern="100" dirty="0">
                <a:effectLst/>
                <a:latin typeface="Aptos" panose="020B0004020202020204" pitchFamily="34" charset="0"/>
                <a:ea typeface="Aptos" panose="020B0004020202020204" pitchFamily="34" charset="0"/>
                <a:cs typeface="Arial" panose="020B0604020202020204" pitchFamily="34" charset="0"/>
              </a:rPr>
              <a:t>Unconditional offer</a:t>
            </a:r>
            <a:r>
              <a:rPr lang="en-GB" sz="1200" kern="100" dirty="0">
                <a:effectLst/>
                <a:latin typeface="Aptos" panose="020B0004020202020204" pitchFamily="34" charset="0"/>
                <a:ea typeface="Aptos" panose="020B0004020202020204" pitchFamily="34" charset="0"/>
                <a:cs typeface="Arial" panose="020B0604020202020204" pitchFamily="34" charset="0"/>
              </a:rPr>
              <a:t> – this usually the university or college’s entry requirements have already been met for the course. They might still have to meet other requirements, such as financial or medical conditions.</a:t>
            </a:r>
          </a:p>
          <a:p>
            <a:endParaRPr lang="en-GB" dirty="0"/>
          </a:p>
          <a:p>
            <a:r>
              <a:rPr lang="en-GB" dirty="0"/>
              <a:t>They may also receive: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00" dirty="0">
                <a:effectLst/>
                <a:latin typeface="Aptos" panose="020B0004020202020204" pitchFamily="34" charset="0"/>
                <a:ea typeface="Aptos" panose="020B0004020202020204" pitchFamily="34" charset="0"/>
                <a:cs typeface="Arial" panose="020B0604020202020204" pitchFamily="34" charset="0"/>
              </a:rPr>
              <a:t>Unsuccessful</a:t>
            </a:r>
            <a:r>
              <a:rPr lang="en-GB" sz="1200" kern="100" dirty="0">
                <a:effectLst/>
                <a:latin typeface="Aptos" panose="020B0004020202020204" pitchFamily="34" charset="0"/>
                <a:ea typeface="Aptos" panose="020B0004020202020204" pitchFamily="34" charset="0"/>
                <a:cs typeface="Arial" panose="020B0604020202020204" pitchFamily="34" charset="0"/>
              </a:rPr>
              <a:t> – the university or college has not offered a place on the course.</a:t>
            </a:r>
          </a:p>
          <a:p>
            <a:pPr marL="357708" marR="0" lvl="0" indent="-239178" algn="l" defTabSz="914400" rtl="0" eaLnBrk="1" fontAlgn="auto" latinLnBrk="0" hangingPunct="1">
              <a:lnSpc>
                <a:spcPct val="100000"/>
              </a:lnSpc>
              <a:spcBef>
                <a:spcPts val="800"/>
              </a:spcBef>
              <a:spcAft>
                <a:spcPts val="800"/>
              </a:spcAft>
              <a:buClrTx/>
              <a:buSzTx/>
              <a:buFontTx/>
              <a:buNone/>
              <a:tabLst/>
              <a:defRPr/>
            </a:pPr>
            <a:endParaRPr lang="en-US" sz="1200" b="1" dirty="0">
              <a:solidFill>
                <a:schemeClr val="tx1"/>
              </a:solidFill>
              <a:latin typeface="Roboto "/>
            </a:endParaRPr>
          </a:p>
          <a:p>
            <a:pPr marL="118530" indent="0">
              <a:spcBef>
                <a:spcPts val="400"/>
              </a:spcBef>
              <a:spcAft>
                <a:spcPts val="400"/>
              </a:spcAft>
              <a:buClr>
                <a:srgbClr val="836CD8"/>
              </a:buClr>
              <a:buFont typeface="Arial" pitchFamily="34"/>
              <a:buNone/>
            </a:pPr>
            <a:endParaRPr lang="en-GB" sz="1200" dirty="0">
              <a:solidFill>
                <a:schemeClr val="tx1"/>
              </a:solidFill>
              <a:latin typeface="Roboto "/>
            </a:endParaRPr>
          </a:p>
        </p:txBody>
      </p:sp>
      <p:sp>
        <p:nvSpPr>
          <p:cNvPr id="4" name="Slide Number Placeholder 3"/>
          <p:cNvSpPr>
            <a:spLocks noGrp="1"/>
          </p:cNvSpPr>
          <p:nvPr>
            <p:ph type="sldNum" sz="quarter" idx="5"/>
          </p:nvPr>
        </p:nvSpPr>
        <p:spPr/>
        <p:txBody>
          <a:bodyPr/>
          <a:lstStyle/>
          <a:p>
            <a:fld id="{209B106E-8D4E-4C4B-B3F1-B510A67D8807}" type="slidenum">
              <a:rPr lang="en-US" smtClean="0"/>
              <a:t>32</a:t>
            </a:fld>
            <a:endParaRPr lang="en-US"/>
          </a:p>
        </p:txBody>
      </p:sp>
    </p:spTree>
    <p:extLst>
      <p:ext uri="{BB962C8B-B14F-4D97-AF65-F5344CB8AC3E}">
        <p14:creationId xmlns:p14="http://schemas.microsoft.com/office/powerpoint/2010/main" val="42835988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1FAB6D6-B8CD-48B3-A9AD-131A3413EA15}" type="slidenum">
              <a:rPr lang="en-GB" smtClean="0"/>
              <a:t>33</a:t>
            </a:fld>
            <a:endParaRPr lang="en-GB" dirty="0"/>
          </a:p>
        </p:txBody>
      </p:sp>
    </p:spTree>
    <p:extLst>
      <p:ext uri="{BB962C8B-B14F-4D97-AF65-F5344CB8AC3E}">
        <p14:creationId xmlns:p14="http://schemas.microsoft.com/office/powerpoint/2010/main" val="2236946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33333"/>
                </a:solidFill>
                <a:effectLst/>
                <a:latin typeface="Roboto" panose="02000000000000000000" pitchFamily="2" charset="0"/>
              </a:rPr>
              <a:t>Maybe you’ve already got big ideas about the future; maybe you’re still figuring things out. One thing’s certain: there are many options after leaving school or college. </a:t>
            </a:r>
          </a:p>
          <a:p>
            <a:pPr marL="228600" indent="-228600">
              <a:buAutoNum type="arabicPeriod"/>
            </a:pPr>
            <a:r>
              <a:rPr lang="en-GB" b="0" i="0" dirty="0">
                <a:solidFill>
                  <a:srgbClr val="333333"/>
                </a:solidFill>
                <a:effectLst/>
                <a:latin typeface="Roboto" panose="02000000000000000000" pitchFamily="2" charset="0"/>
              </a:rPr>
              <a:t>Read our ultimate guide to help you decide. https://ultimateguides.ucas.com</a:t>
            </a:r>
          </a:p>
          <a:p>
            <a:pPr marL="228600" indent="-228600">
              <a:buAutoNum type="arabicPeriod"/>
            </a:pPr>
            <a:r>
              <a:rPr lang="en-GB" b="0" i="0" dirty="0">
                <a:solidFill>
                  <a:srgbClr val="333333"/>
                </a:solidFill>
                <a:effectLst/>
                <a:latin typeface="Roboto" panose="02000000000000000000" pitchFamily="2" charset="0"/>
              </a:rPr>
              <a:t>Find out more about apprenticeships, gap years, study outside the UK and the world of work at www.ucas.com/applying/you-apply/what-and-where-study/what-do-next</a:t>
            </a:r>
          </a:p>
          <a:p>
            <a:pPr marL="228600" indent="-228600">
              <a:buAutoNum type="arabicPeriod"/>
            </a:pPr>
            <a:endParaRPr lang="en-GB" dirty="0"/>
          </a:p>
        </p:txBody>
      </p:sp>
      <p:sp>
        <p:nvSpPr>
          <p:cNvPr id="4" name="Slide Number Placeholder 3"/>
          <p:cNvSpPr>
            <a:spLocks noGrp="1"/>
          </p:cNvSpPr>
          <p:nvPr>
            <p:ph type="sldNum" sz="quarter" idx="5"/>
          </p:nvPr>
        </p:nvSpPr>
        <p:spPr/>
        <p:txBody>
          <a:bodyPr/>
          <a:lstStyle/>
          <a:p>
            <a:fld id="{E1FAB6D6-B8CD-48B3-A9AD-131A3413EA15}" type="slidenum">
              <a:rPr lang="en-GB" smtClean="0"/>
              <a:t>4</a:t>
            </a:fld>
            <a:endParaRPr lang="en-GB" dirty="0"/>
          </a:p>
        </p:txBody>
      </p:sp>
    </p:spTree>
    <p:extLst>
      <p:ext uri="{BB962C8B-B14F-4D97-AF65-F5344CB8AC3E}">
        <p14:creationId xmlns:p14="http://schemas.microsoft.com/office/powerpoint/2010/main" val="8242576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Aptos" panose="020B0004020202020204" pitchFamily="34" charset="0"/>
                <a:ea typeface="Aptos" panose="020B0004020202020204" pitchFamily="34" charset="0"/>
                <a:cs typeface="Arial" panose="020B0604020202020204" pitchFamily="34" charset="0"/>
              </a:rPr>
              <a:t>When you’ve had all decisions from your choices, you need to decide which one(s) you want to accept. </a:t>
            </a:r>
            <a:r>
              <a:rPr lang="en-GB" sz="1800" b="1" kern="100" dirty="0">
                <a:effectLst/>
                <a:latin typeface="Aptos" panose="020B0004020202020204" pitchFamily="34" charset="0"/>
                <a:ea typeface="Aptos" panose="020B0004020202020204" pitchFamily="34" charset="0"/>
                <a:cs typeface="Arial" panose="020B0604020202020204" pitchFamily="34" charset="0"/>
              </a:rPr>
              <a:t>The date you must reply to your offers is shown in your application</a:t>
            </a:r>
            <a:r>
              <a:rPr lang="en-GB" sz="1800" kern="100" dirty="0">
                <a:effectLst/>
                <a:latin typeface="Aptos" panose="020B0004020202020204" pitchFamily="34" charset="0"/>
                <a:ea typeface="Aptos" panose="020B0004020202020204" pitchFamily="34" charset="0"/>
                <a:cs typeface="Arial" panose="020B0604020202020204" pitchFamily="34" charset="0"/>
              </a:rPr>
              <a:t>.</a:t>
            </a:r>
          </a:p>
          <a:p>
            <a:pPr marL="342900" lvl="0" indent="-342900">
              <a:lnSpc>
                <a:spcPct val="107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Arial" panose="020B0604020202020204" pitchFamily="34" charset="0"/>
              </a:rPr>
              <a:t>You can accept one offer as your firm choice.</a:t>
            </a:r>
          </a:p>
          <a:p>
            <a:pPr marL="342900" lvl="0" indent="-342900">
              <a:lnSpc>
                <a:spcPct val="107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Arial" panose="020B0604020202020204" pitchFamily="34" charset="0"/>
              </a:rPr>
              <a:t>If that’s a conditional offer, you can accept a second offer as an insurance choice, if you want to, in case you don’t meet the conditions of your firm choice.</a:t>
            </a:r>
          </a:p>
          <a:p>
            <a:pPr marL="342900" lvl="0" indent="-342900">
              <a:lnSpc>
                <a:spcPct val="107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Arial" panose="020B0604020202020204" pitchFamily="34" charset="0"/>
              </a:rPr>
              <a:t>You don’t have to have an insurance choice. If you aren’t sure any of your other offers are right for you, it might be better to wait and see what’s available in Clearing once you have your results. </a:t>
            </a:r>
          </a:p>
          <a:p>
            <a:pPr marL="342900" lvl="0" indent="-342900">
              <a:lnSpc>
                <a:spcPct val="107000"/>
              </a:lnSpc>
              <a:spcAft>
                <a:spcPts val="800"/>
              </a:spcAft>
              <a:buFont typeface="Symbol" panose="05050102010706020507" pitchFamily="18" charset="2"/>
              <a:buChar char=""/>
            </a:pPr>
            <a:r>
              <a:rPr lang="en-GB" sz="1800" dirty="0">
                <a:effectLst/>
                <a:latin typeface="Segoe UI" panose="020B0502040204020203" pitchFamily="34" charset="0"/>
              </a:rPr>
              <a:t>Remaining offers are automatically declined when the 'Firm' and 'Insurance' are selected. </a:t>
            </a:r>
          </a:p>
          <a:p>
            <a:pPr marL="342900" lvl="0" indent="-342900">
              <a:lnSpc>
                <a:spcPct val="107000"/>
              </a:lnSpc>
              <a:spcAft>
                <a:spcPts val="800"/>
              </a:spcAft>
              <a:buFont typeface="Symbol" panose="05050102010706020507" pitchFamily="18" charset="2"/>
              <a:buChar char=""/>
            </a:pPr>
            <a:r>
              <a:rPr lang="en-GB" sz="1800" u="none" kern="100" dirty="0">
                <a:solidFill>
                  <a:srgbClr val="467886"/>
                </a:solidFill>
                <a:effectLst/>
                <a:latin typeface="Aptos" panose="020B0004020202020204" pitchFamily="34" charset="0"/>
                <a:ea typeface="Aptos" panose="020B0004020202020204" pitchFamily="34" charset="0"/>
                <a:cs typeface="Arial" panose="020B0604020202020204" pitchFamily="34" charset="0"/>
              </a:rPr>
              <a:t>If you</a:t>
            </a:r>
            <a:r>
              <a:rPr lang="en-GB" sz="1800" kern="100" dirty="0">
                <a:effectLst/>
                <a:latin typeface="Aptos" panose="020B0004020202020204" pitchFamily="34" charset="0"/>
                <a:ea typeface="Aptos" panose="020B0004020202020204" pitchFamily="34" charset="0"/>
                <a:cs typeface="Arial" panose="020B0604020202020204" pitchFamily="34" charset="0"/>
              </a:rPr>
              <a:t> firmly accept an unconditional offer, you cannot hold an insurance choice.</a:t>
            </a:r>
          </a:p>
          <a:p>
            <a:pPr marL="0" lvl="0" indent="0">
              <a:lnSpc>
                <a:spcPct val="107000"/>
              </a:lnSpc>
              <a:spcAft>
                <a:spcPts val="800"/>
              </a:spcAft>
              <a:buFont typeface="Symbol" panose="05050102010706020507" pitchFamily="18" charset="2"/>
              <a:buNone/>
            </a:pPr>
            <a:endParaRPr lang="en-GB" sz="1800" kern="1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Arial" panose="020B0604020202020204" pitchFamily="34" charset="0"/>
              </a:rPr>
              <a:t>Choosing the right course and university or college is a very important decision, and it can be difficult to change later in the admissions process. To help you make an informed decision about where to apply, what to study, and whether to accept an offer, the university or college you should read all the information the university or college has shared with you; before making a decision. </a:t>
            </a:r>
            <a:r>
              <a:rPr lang="en-GB" sz="1800" b="0" kern="100" dirty="0">
                <a:effectLst/>
                <a:latin typeface="Aptos" panose="020B0004020202020204" pitchFamily="34" charset="0"/>
                <a:ea typeface="Aptos" panose="020B0004020202020204" pitchFamily="34" charset="0"/>
                <a:cs typeface="Arial" panose="020B0604020202020204" pitchFamily="34" charset="0"/>
              </a:rPr>
              <a:t>You need to think very carefully, and make sure you do not accept an offer from any university or college if they you’re not prepared to study there.</a:t>
            </a:r>
          </a:p>
          <a:p>
            <a:endParaRPr lang="en-GB" dirty="0"/>
          </a:p>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Arial" panose="020B0604020202020204" pitchFamily="34" charset="0"/>
              </a:rPr>
              <a:t>AN IMPORTANT MESSAGE FOR YOUR STUDENTS</a:t>
            </a:r>
            <a:endParaRPr lang="en-GB" sz="1800" kern="1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Arial" panose="020B0604020202020204" pitchFamily="34" charset="0"/>
              </a:rPr>
              <a:t>If you don’t reply to your offers on or before the reply date shown in your application UCAS will decline them on your behalf (often referred to as declined by default [DBD]). This means you will lose all your offers. </a:t>
            </a:r>
          </a:p>
          <a:p>
            <a:pPr>
              <a:spcAft>
                <a:spcPts val="800"/>
              </a:spcAft>
            </a:pPr>
            <a:r>
              <a:rPr lang="en-GB" sz="1800" u="none" kern="100" dirty="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pPr>
            <a:r>
              <a:rPr lang="en-GB" sz="1800" b="1" u="none" kern="100" dirty="0">
                <a:solidFill>
                  <a:srgbClr val="467886"/>
                </a:solidFill>
                <a:effectLst/>
                <a:latin typeface="Aptos" panose="020B0004020202020204" pitchFamily="34" charset="0"/>
                <a:ea typeface="Aptos" panose="020B0004020202020204" pitchFamily="34" charset="0"/>
                <a:cs typeface="Arial" panose="020B0604020202020204" pitchFamily="34" charset="0"/>
              </a:rPr>
              <a:t>TOP TIP</a:t>
            </a:r>
            <a:endParaRPr lang="en-GB" sz="1800" u="none" kern="1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Arial" panose="020B0604020202020204" pitchFamily="34" charset="0"/>
              </a:rPr>
              <a:t>Before making any decisions, encourage your students to take a look at our advice on making informed choices – </a:t>
            </a:r>
            <a:r>
              <a:rPr lang="en-GB" sz="1800" u="sng" kern="100" dirty="0">
                <a:solidFill>
                  <a:srgbClr val="467886"/>
                </a:solidFill>
                <a:effectLst/>
                <a:latin typeface="Aptos" panose="020B0004020202020204" pitchFamily="34" charset="0"/>
                <a:ea typeface="Aptos" panose="020B0004020202020204" pitchFamily="34" charset="0"/>
                <a:cs typeface="Arial" panose="020B0604020202020204" pitchFamily="34" charset="0"/>
                <a:hlinkClick r:id="rId3"/>
              </a:rPr>
              <a:t>www.ucas.com/undergraduate/</a:t>
            </a:r>
            <a:r>
              <a:rPr lang="en-GB" sz="1800" u="sng" kern="100" dirty="0">
                <a:solidFill>
                  <a:srgbClr val="467886"/>
                </a:solidFill>
                <a:effectLst/>
                <a:latin typeface="Aptos" panose="020B0004020202020204" pitchFamily="34" charset="0"/>
                <a:ea typeface="Aptos" panose="020B0004020202020204" pitchFamily="34" charset="0"/>
                <a:cs typeface="Arial" panose="020B0604020202020204" pitchFamily="34" charset="0"/>
                <a:hlinkClick r:id="rId4"/>
              </a:rPr>
              <a:t>after-you-apply/making-right-decision</a:t>
            </a:r>
            <a:r>
              <a:rPr lang="en-GB" sz="1800" u="sng" kern="100" dirty="0">
                <a:solidFill>
                  <a:srgbClr val="467886"/>
                </a:solidFill>
                <a:effectLst/>
                <a:latin typeface="Aptos" panose="020B0004020202020204" pitchFamily="34" charset="0"/>
                <a:ea typeface="Aptos" panose="020B0004020202020204" pitchFamily="34" charset="0"/>
                <a:cs typeface="Arial" panose="020B0604020202020204" pitchFamily="34" charset="0"/>
              </a:rPr>
              <a:t> </a:t>
            </a:r>
            <a:endParaRPr lang="en-GB" sz="1800" kern="100" dirty="0">
              <a:effectLst/>
              <a:latin typeface="Aptos" panose="020B0004020202020204" pitchFamily="34" charset="0"/>
              <a:ea typeface="Aptos" panose="020B0004020202020204" pitchFamily="34" charset="0"/>
              <a:cs typeface="Arial" panose="020B0604020202020204" pitchFamily="34" charset="0"/>
            </a:endParaRPr>
          </a:p>
          <a:p>
            <a:pPr>
              <a:spcAft>
                <a:spcPts val="800"/>
              </a:spcAft>
            </a:pPr>
            <a:r>
              <a:rPr lang="en-GB" sz="1800" kern="100" dirty="0">
                <a:effectLst/>
                <a:latin typeface="Aptos" panose="020B0004020202020204" pitchFamily="34" charset="0"/>
                <a:ea typeface="Aptos" panose="020B0004020202020204" pitchFamily="34" charset="0"/>
                <a:cs typeface="Arial" panose="020B0604020202020204" pitchFamily="34" charset="0"/>
              </a:rPr>
              <a:t> </a:t>
            </a:r>
            <a:endParaRPr lang="en-GB" dirty="0"/>
          </a:p>
        </p:txBody>
      </p:sp>
      <p:sp>
        <p:nvSpPr>
          <p:cNvPr id="4" name="Slide Number Placeholder 3"/>
          <p:cNvSpPr>
            <a:spLocks noGrp="1"/>
          </p:cNvSpPr>
          <p:nvPr>
            <p:ph type="sldNum" sz="quarter" idx="5"/>
          </p:nvPr>
        </p:nvSpPr>
        <p:spPr/>
        <p:txBody>
          <a:bodyPr/>
          <a:lstStyle/>
          <a:p>
            <a:fld id="{E1FAB6D6-B8CD-48B3-A9AD-131A3413EA15}" type="slidenum">
              <a:rPr lang="en-GB" smtClean="0"/>
              <a:t>34</a:t>
            </a:fld>
            <a:endParaRPr lang="en-GB" dirty="0"/>
          </a:p>
        </p:txBody>
      </p:sp>
    </p:spTree>
    <p:extLst>
      <p:ext uri="{BB962C8B-B14F-4D97-AF65-F5344CB8AC3E}">
        <p14:creationId xmlns:p14="http://schemas.microsoft.com/office/powerpoint/2010/main" val="1650374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Aptos" panose="020B0004020202020204" pitchFamily="34" charset="0"/>
                <a:cs typeface="Arial" panose="020B0604020202020204" pitchFamily="34" charset="0"/>
              </a:rPr>
              <a:t>All is not lost if you aren’t offered a place at any of your five choices, or you choose to decline all your offers. You can use Extra to apply to other universities and colleges that still have vacancies. It gives you an opportunity to look for a place earlier, instead of waiting for Clearing. </a:t>
            </a:r>
            <a:r>
              <a:rPr lang="en-GB" sz="1800" dirty="0">
                <a:effectLst/>
                <a:latin typeface="Aptos" panose="020B0004020202020204" pitchFamily="34" charset="0"/>
                <a:ea typeface="Aptos" panose="020B0004020202020204" pitchFamily="34" charset="0"/>
                <a:cs typeface="Arial" panose="020B0604020202020204" pitchFamily="34" charset="0"/>
              </a:rPr>
              <a:t>Find out more at </a:t>
            </a:r>
            <a:r>
              <a:rPr lang="en-GB" sz="1800" kern="1200" dirty="0">
                <a:solidFill>
                  <a:schemeClr val="tx1"/>
                </a:solidFill>
                <a:effectLst/>
                <a:latin typeface="Aptos" panose="020B0004020202020204" pitchFamily="34" charset="0"/>
                <a:ea typeface="Aptos" panose="020B00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www.ucas.com/extra</a:t>
            </a:r>
            <a:r>
              <a:rPr lang="en-GB" sz="1800" kern="1200" dirty="0">
                <a:solidFill>
                  <a:schemeClr val="tx1"/>
                </a:solidFill>
                <a:effectLst/>
                <a:latin typeface="Aptos" panose="020B0004020202020204" pitchFamily="34" charset="0"/>
                <a:ea typeface="Aptos" panose="020B00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u="sng" kern="100" dirty="0">
              <a:solidFill>
                <a:srgbClr val="467886"/>
              </a:solidFill>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ptos" panose="020B0004020202020204" pitchFamily="34" charset="0"/>
                <a:ea typeface="Aptos" panose="020B0004020202020204" pitchFamily="34" charset="0"/>
                <a:cs typeface="Arial" panose="020B0604020202020204" pitchFamily="34" charset="0"/>
              </a:rPr>
              <a:t>Clearing is an opportunity for students to find a course using UCAS’ search tool – the only official vacancy listing. Clearing is used by tens of thousands of student’s each year and runs from the beginning of July. Find out more www.ucas.com/applying/after-you-apply/clearing-and-results-day/what-clearing. </a:t>
            </a:r>
            <a:endParaRPr lang="en-GB" sz="18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Aptos" panose="020B0004020202020204" pitchFamily="34" charset="0"/>
              <a:ea typeface="Aptos" panose="020B00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E1FAB6D6-B8CD-48B3-A9AD-131A3413EA15}" type="slidenum">
              <a:rPr lang="en-GB" smtClean="0"/>
              <a:t>35</a:t>
            </a:fld>
            <a:endParaRPr lang="en-GB" dirty="0"/>
          </a:p>
        </p:txBody>
      </p:sp>
    </p:spTree>
    <p:extLst>
      <p:ext uri="{BB962C8B-B14F-4D97-AF65-F5344CB8AC3E}">
        <p14:creationId xmlns:p14="http://schemas.microsoft.com/office/powerpoint/2010/main" val="2216184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GB" b="0" i="0" dirty="0">
                <a:solidFill>
                  <a:srgbClr val="333333"/>
                </a:solidFill>
                <a:effectLst/>
                <a:latin typeface="Roboto" panose="02000000000000000000" pitchFamily="2" charset="0"/>
              </a:rPr>
              <a:t>An apprenticeship is an opportunity to work and study at the same time. Most of your time is spent doing on-the-job training, and the rest is spent working towards a qualification. You’ll get paid a salary and be part of a team, just like a standard employee, but you’ll also get dedicated study time throughout the week.</a:t>
            </a:r>
          </a:p>
          <a:p>
            <a:pPr marL="171450" indent="-171450" algn="l">
              <a:buFont typeface="Arial" panose="020B0604020202020204" pitchFamily="34" charset="0"/>
              <a:buChar char="•"/>
            </a:pPr>
            <a:r>
              <a:rPr lang="en-GB" b="0" i="0" dirty="0">
                <a:solidFill>
                  <a:srgbClr val="333333"/>
                </a:solidFill>
                <a:effectLst/>
                <a:latin typeface="Roboto" panose="02000000000000000000" pitchFamily="2" charset="0"/>
              </a:rPr>
              <a:t>Course/tuition fees will be covered by your employer and the government.</a:t>
            </a:r>
          </a:p>
          <a:p>
            <a:pPr marL="171450" indent="-171450" algn="l">
              <a:buFont typeface="Arial" panose="020B0604020202020204" pitchFamily="34" charset="0"/>
              <a:buChar char="•"/>
            </a:pPr>
            <a:r>
              <a:rPr lang="en-GB" b="0" i="0" dirty="0">
                <a:solidFill>
                  <a:srgbClr val="333333"/>
                </a:solidFill>
                <a:effectLst/>
                <a:latin typeface="Roboto" panose="02000000000000000000" pitchFamily="2" charset="0"/>
              </a:rPr>
              <a:t>The qualification you can achieve could vary from the equivalent to GCSEs, to a master’s degree depending on the level of apprenticeship you take. </a:t>
            </a:r>
          </a:p>
          <a:p>
            <a:pPr marL="171450" indent="-171450" algn="l">
              <a:buFont typeface="Arial" panose="020B0604020202020204" pitchFamily="34" charset="0"/>
              <a:buChar char="•"/>
            </a:pPr>
            <a:r>
              <a:rPr lang="en-GB" b="0" i="0" dirty="0">
                <a:solidFill>
                  <a:srgbClr val="333333"/>
                </a:solidFill>
                <a:effectLst/>
                <a:latin typeface="Roboto" panose="02000000000000000000" pitchFamily="2" charset="0"/>
              </a:rPr>
              <a:t>There are different types or levels of apprenticeships depending on where you are in the UK. </a:t>
            </a:r>
          </a:p>
          <a:p>
            <a:pPr marL="171450" indent="-171450" algn="l">
              <a:buFont typeface="Arial" panose="020B0604020202020204" pitchFamily="34" charset="0"/>
              <a:buChar char="•"/>
            </a:pPr>
            <a:r>
              <a:rPr lang="en-GB" b="0" i="0" dirty="0">
                <a:solidFill>
                  <a:srgbClr val="333333"/>
                </a:solidFill>
                <a:effectLst/>
                <a:latin typeface="Roboto" panose="02000000000000000000" pitchFamily="2" charset="0"/>
              </a:rPr>
              <a:t>Each level apprenticeship will have different entry requirements. </a:t>
            </a:r>
          </a:p>
          <a:p>
            <a:pPr marL="171450" indent="-171450" algn="l">
              <a:buFont typeface="Arial" panose="020B0604020202020204" pitchFamily="34" charset="0"/>
              <a:buChar char="•"/>
            </a:pPr>
            <a:r>
              <a:rPr lang="en-GB" dirty="0"/>
              <a:t>www.ucas.com/apprenticeships/what-apprenticeship</a:t>
            </a:r>
          </a:p>
          <a:p>
            <a:endParaRPr lang="en-GB" dirty="0"/>
          </a:p>
        </p:txBody>
      </p:sp>
      <p:sp>
        <p:nvSpPr>
          <p:cNvPr id="4" name="Slide Number Placeholder 3"/>
          <p:cNvSpPr>
            <a:spLocks noGrp="1"/>
          </p:cNvSpPr>
          <p:nvPr>
            <p:ph type="sldNum" sz="quarter" idx="5"/>
          </p:nvPr>
        </p:nvSpPr>
        <p:spPr/>
        <p:txBody>
          <a:bodyPr/>
          <a:lstStyle/>
          <a:p>
            <a:fld id="{E1FAB6D6-B8CD-48B3-A9AD-131A3413EA15}" type="slidenum">
              <a:rPr lang="en-GB" smtClean="0"/>
              <a:t>37</a:t>
            </a:fld>
            <a:endParaRPr lang="en-GB" dirty="0"/>
          </a:p>
        </p:txBody>
      </p:sp>
    </p:spTree>
    <p:extLst>
      <p:ext uri="{BB962C8B-B14F-4D97-AF65-F5344CB8AC3E}">
        <p14:creationId xmlns:p14="http://schemas.microsoft.com/office/powerpoint/2010/main" val="3932298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GB" b="0" i="0" dirty="0">
                <a:solidFill>
                  <a:srgbClr val="333333"/>
                </a:solidFill>
                <a:effectLst/>
                <a:latin typeface="Roboto" panose="02000000000000000000" pitchFamily="2" charset="0"/>
              </a:rPr>
              <a:t>Apprenticeships are available to everyone over the age of 16. </a:t>
            </a:r>
          </a:p>
          <a:p>
            <a:pPr algn="l">
              <a:buNone/>
            </a:pPr>
            <a:endParaRPr lang="en-GB" b="0" i="0" dirty="0">
              <a:solidFill>
                <a:srgbClr val="333333"/>
              </a:solidFill>
              <a:effectLst/>
              <a:latin typeface="Roboto" panose="02000000000000000000" pitchFamily="2" charset="0"/>
            </a:endParaRPr>
          </a:p>
          <a:p>
            <a:pPr algn="l">
              <a:buNone/>
            </a:pPr>
            <a:r>
              <a:rPr lang="en-GB" b="0" i="0" dirty="0">
                <a:solidFill>
                  <a:srgbClr val="333333"/>
                </a:solidFill>
                <a:effectLst/>
                <a:latin typeface="Roboto" panose="02000000000000000000" pitchFamily="2" charset="0"/>
              </a:rPr>
              <a:t>An apprenticeship may suit you if you:</a:t>
            </a:r>
          </a:p>
          <a:p>
            <a:pPr marL="171450" indent="-171450" algn="l">
              <a:buFont typeface="Arial" panose="020B0604020202020204" pitchFamily="34" charset="0"/>
              <a:buChar char="•"/>
            </a:pPr>
            <a:r>
              <a:rPr lang="en-GB" b="0" i="0" dirty="0">
                <a:solidFill>
                  <a:srgbClr val="333333"/>
                </a:solidFill>
                <a:effectLst/>
                <a:latin typeface="Roboto" panose="02000000000000000000" pitchFamily="2" charset="0"/>
              </a:rPr>
              <a:t>enjoy both hands-on and classroom-based learning</a:t>
            </a:r>
          </a:p>
          <a:p>
            <a:pPr marL="171450" indent="-171450" algn="l">
              <a:buFont typeface="Arial" panose="020B0604020202020204" pitchFamily="34" charset="0"/>
              <a:buChar char="•"/>
            </a:pPr>
            <a:r>
              <a:rPr lang="en-GB" b="0" i="0" dirty="0">
                <a:solidFill>
                  <a:srgbClr val="333333"/>
                </a:solidFill>
                <a:effectLst/>
                <a:latin typeface="Roboto" panose="02000000000000000000" pitchFamily="2" charset="0"/>
              </a:rPr>
              <a:t>are willing to commit to work and study at the same time</a:t>
            </a:r>
          </a:p>
          <a:p>
            <a:pPr marL="171450" indent="-171450" algn="l">
              <a:buFont typeface="Arial" panose="020B0604020202020204" pitchFamily="34" charset="0"/>
              <a:buChar char="•"/>
            </a:pPr>
            <a:r>
              <a:rPr lang="en-GB" b="0" i="0" dirty="0">
                <a:solidFill>
                  <a:srgbClr val="333333"/>
                </a:solidFill>
                <a:effectLst/>
                <a:latin typeface="Roboto" panose="02000000000000000000" pitchFamily="2" charset="0"/>
              </a:rPr>
              <a:t>are ready to start work with an employer, and be based in the workplace most of the time</a:t>
            </a:r>
          </a:p>
          <a:p>
            <a:pPr marL="171450" indent="-171450" algn="l">
              <a:buFont typeface="Arial" panose="020B0604020202020204" pitchFamily="34" charset="0"/>
              <a:buChar char="•"/>
            </a:pPr>
            <a:r>
              <a:rPr lang="en-GB" b="0" i="0" dirty="0">
                <a:solidFill>
                  <a:srgbClr val="333333"/>
                </a:solidFill>
                <a:effectLst/>
                <a:latin typeface="Roboto" panose="02000000000000000000" pitchFamily="2" charset="0"/>
              </a:rPr>
              <a:t>are ready to be assessed through a mix of assignments and written work, including essays, reports, and practical exercises</a:t>
            </a:r>
          </a:p>
          <a:p>
            <a:pPr algn="l">
              <a:buNone/>
            </a:pPr>
            <a:endParaRPr lang="en-GB" b="0" i="0" dirty="0">
              <a:solidFill>
                <a:srgbClr val="333333"/>
              </a:solidFill>
              <a:effectLst/>
              <a:latin typeface="Roboto" panose="02000000000000000000" pitchFamily="2" charset="0"/>
            </a:endParaRPr>
          </a:p>
          <a:p>
            <a:pPr algn="l">
              <a:buNone/>
            </a:pPr>
            <a:r>
              <a:rPr lang="en-GB" b="0" i="0" dirty="0">
                <a:solidFill>
                  <a:srgbClr val="333333"/>
                </a:solidFill>
                <a:effectLst/>
                <a:latin typeface="Roboto" panose="02000000000000000000" pitchFamily="2" charset="0"/>
              </a:rPr>
              <a:t>To be considered for an apprenticeship programme, you need to be:</a:t>
            </a:r>
          </a:p>
          <a:p>
            <a:pPr marL="171450" indent="-171450" algn="l">
              <a:buFont typeface="Arial" panose="020B0604020202020204" pitchFamily="34" charset="0"/>
              <a:buChar char="•"/>
            </a:pPr>
            <a:r>
              <a:rPr lang="en-GB" b="0" i="0" dirty="0">
                <a:solidFill>
                  <a:srgbClr val="333333"/>
                </a:solidFill>
                <a:effectLst/>
                <a:latin typeface="Roboto" panose="02000000000000000000" pitchFamily="2" charset="0"/>
              </a:rPr>
              <a:t>aged 16 or over</a:t>
            </a:r>
          </a:p>
          <a:p>
            <a:pPr marL="171450" indent="-171450" algn="l">
              <a:buFont typeface="Arial" panose="020B0604020202020204" pitchFamily="34" charset="0"/>
              <a:buChar char="•"/>
            </a:pPr>
            <a:r>
              <a:rPr lang="en-GB" b="1" i="0" dirty="0">
                <a:solidFill>
                  <a:srgbClr val="333333"/>
                </a:solidFill>
                <a:effectLst/>
                <a:latin typeface="Roboto" panose="02000000000000000000" pitchFamily="2" charset="0"/>
              </a:rPr>
              <a:t>living in the UK</a:t>
            </a:r>
          </a:p>
          <a:p>
            <a:pPr marL="171450" indent="-171450" algn="l">
              <a:buFont typeface="Arial" panose="020B0604020202020204" pitchFamily="34" charset="0"/>
              <a:buChar char="•"/>
            </a:pPr>
            <a:r>
              <a:rPr lang="en-GB" b="0" i="0" dirty="0">
                <a:solidFill>
                  <a:srgbClr val="333333"/>
                </a:solidFill>
                <a:effectLst/>
                <a:latin typeface="Roboto" panose="02000000000000000000" pitchFamily="2" charset="0"/>
              </a:rPr>
              <a:t>not in full-time education</a:t>
            </a:r>
          </a:p>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38</a:t>
            </a:fld>
            <a:endParaRPr lang="en-US"/>
          </a:p>
        </p:txBody>
      </p:sp>
    </p:spTree>
    <p:extLst>
      <p:ext uri="{BB962C8B-B14F-4D97-AF65-F5344CB8AC3E}">
        <p14:creationId xmlns:p14="http://schemas.microsoft.com/office/powerpoint/2010/main" val="37834609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9B106E-8D4E-4C4B-B3F1-B510A67D88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48125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Segoe UI" panose="020B0502040204020203" pitchFamily="34" charset="0"/>
              </a:rPr>
              <a:t>In England, at the time of writing, the new government is reviewing the offering of level 7 (masters) apprenticeships and developing a new foundation apprenticeship. </a:t>
            </a:r>
            <a:endParaRPr lang="en-GB" dirty="0"/>
          </a:p>
        </p:txBody>
      </p:sp>
      <p:sp>
        <p:nvSpPr>
          <p:cNvPr id="4" name="Slide Number Placeholder 3"/>
          <p:cNvSpPr>
            <a:spLocks noGrp="1"/>
          </p:cNvSpPr>
          <p:nvPr>
            <p:ph type="sldNum" sz="quarter" idx="5"/>
          </p:nvPr>
        </p:nvSpPr>
        <p:spPr/>
        <p:txBody>
          <a:bodyPr/>
          <a:lstStyle/>
          <a:p>
            <a:fld id="{E1FAB6D6-B8CD-48B3-A9AD-131A3413EA15}" type="slidenum">
              <a:rPr lang="en-GB" smtClean="0"/>
              <a:t>40</a:t>
            </a:fld>
            <a:endParaRPr lang="en-GB" dirty="0"/>
          </a:p>
        </p:txBody>
      </p:sp>
    </p:spTree>
    <p:extLst>
      <p:ext uri="{BB962C8B-B14F-4D97-AF65-F5344CB8AC3E}">
        <p14:creationId xmlns:p14="http://schemas.microsoft.com/office/powerpoint/2010/main" val="18870447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1FAB6D6-B8CD-48B3-A9AD-131A3413EA15}" type="slidenum">
              <a:rPr lang="en-GB" smtClean="0"/>
              <a:t>41</a:t>
            </a:fld>
            <a:endParaRPr lang="en-GB" dirty="0"/>
          </a:p>
        </p:txBody>
      </p:sp>
    </p:spTree>
    <p:extLst>
      <p:ext uri="{BB962C8B-B14F-4D97-AF65-F5344CB8AC3E}">
        <p14:creationId xmlns:p14="http://schemas.microsoft.com/office/powerpoint/2010/main" val="28135655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You do not apply to apprenticeships via UCAS. </a:t>
            </a:r>
          </a:p>
          <a:p>
            <a:pPr marL="171450" indent="-171450">
              <a:buFont typeface="Arial" panose="020B0604020202020204" pitchFamily="34" charset="0"/>
              <a:buChar char="•"/>
            </a:pPr>
            <a:r>
              <a:rPr lang="en-GB" dirty="0"/>
              <a:t>Apprenticeships do not count towards your 5 UCAS choices. </a:t>
            </a:r>
          </a:p>
          <a:p>
            <a:pPr marL="171450" indent="-171450">
              <a:buFont typeface="Arial" panose="020B0604020202020204" pitchFamily="34" charset="0"/>
              <a:buChar char="•"/>
            </a:pPr>
            <a:r>
              <a:rPr lang="en-GB" dirty="0"/>
              <a:t>Apprenticeship applications are made directly to the employer or training provider, there is no limit on the number you </a:t>
            </a:r>
            <a:r>
              <a:rPr lang="en-GB"/>
              <a:t>can apply to. </a:t>
            </a:r>
          </a:p>
          <a:p>
            <a:pPr marL="0" indent="0">
              <a:buFont typeface="Arial" panose="020B0604020202020204" pitchFamily="34" charset="0"/>
              <a:buNone/>
            </a:pPr>
            <a:endParaRPr lang="en-GB" dirty="0"/>
          </a:p>
          <a:p>
            <a:endParaRPr lang="en-GB" dirty="0"/>
          </a:p>
        </p:txBody>
      </p:sp>
      <p:sp>
        <p:nvSpPr>
          <p:cNvPr id="4" name="Slide Number Placeholder 3"/>
          <p:cNvSpPr>
            <a:spLocks noGrp="1"/>
          </p:cNvSpPr>
          <p:nvPr>
            <p:ph type="sldNum" sz="quarter" idx="5"/>
          </p:nvPr>
        </p:nvSpPr>
        <p:spPr/>
        <p:txBody>
          <a:bodyPr/>
          <a:lstStyle/>
          <a:p>
            <a:fld id="{E1FAB6D6-B8CD-48B3-A9AD-131A3413EA15}" type="slidenum">
              <a:rPr lang="en-GB" smtClean="0"/>
              <a:t>43</a:t>
            </a:fld>
            <a:endParaRPr lang="en-GB" dirty="0"/>
          </a:p>
        </p:txBody>
      </p:sp>
    </p:spTree>
    <p:extLst>
      <p:ext uri="{BB962C8B-B14F-4D97-AF65-F5344CB8AC3E}">
        <p14:creationId xmlns:p14="http://schemas.microsoft.com/office/powerpoint/2010/main" val="29448198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Segoe UI" panose="020B0502040204020203" pitchFamily="34" charset="0"/>
              </a:rPr>
              <a:t>UCAS Employer Profiles showcases employers offering apprenticeship opportunities outside of their vacancy period, perfect for year 12 wish lists of companies to apply for in the following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Segoe UI" panose="020B0502040204020203" pitchFamily="34" charset="0"/>
              </a:rPr>
              <a:t>Check out all our information, advice and guidance, including support for students applying to apprenticeships with individual needs including neurodiversity all www.ucas.com/apprenticeships</a:t>
            </a:r>
          </a:p>
          <a:p>
            <a:pPr marL="0" indent="0">
              <a:buFont typeface="Arial" panose="020B0604020202020204" pitchFamily="34" charset="0"/>
              <a:buNone/>
            </a:pPr>
            <a:endParaRPr lang="en-GB" sz="180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effectLst/>
                <a:latin typeface="Roboto Light "/>
              </a:rPr>
              <a:t>Apprenticeship </a:t>
            </a:r>
            <a:r>
              <a:rPr lang="en-GB" sz="1200" b="1" dirty="0">
                <a:solidFill>
                  <a:schemeClr val="accent3"/>
                </a:solidFill>
                <a:effectLst/>
                <a:latin typeface="Roboto Light "/>
              </a:rPr>
              <a:t>Application Guides</a:t>
            </a:r>
          </a:p>
          <a:p>
            <a:pPr marL="0" indent="0">
              <a:buFont typeface="Arial" panose="020B0604020202020204" pitchFamily="34" charset="0"/>
              <a:buNone/>
            </a:pPr>
            <a:r>
              <a:rPr lang="en-GB" dirty="0"/>
              <a:t>www.ucas.com/apprenticeships/application-guides</a:t>
            </a:r>
          </a:p>
          <a:p>
            <a:pPr marL="0" indent="0">
              <a:buFont typeface="Arial" panose="020B0604020202020204" pitchFamily="34" charset="0"/>
              <a:buNone/>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u="none" strike="noStrike" dirty="0">
                <a:effectLst/>
                <a:latin typeface="Roboto Light "/>
              </a:rPr>
              <a:t>Apprenticeship </a:t>
            </a:r>
            <a:r>
              <a:rPr lang="en-GB" sz="1200" b="1" u="none" strike="noStrike" dirty="0">
                <a:solidFill>
                  <a:schemeClr val="accent3"/>
                </a:solidFill>
                <a:effectLst/>
                <a:latin typeface="Roboto Light "/>
              </a:rPr>
              <a:t>podcast</a:t>
            </a:r>
          </a:p>
          <a:p>
            <a:pPr marL="0" indent="0">
              <a:buFont typeface="Arial" panose="020B0604020202020204" pitchFamily="34" charset="0"/>
              <a:buNone/>
            </a:pPr>
            <a:r>
              <a:rPr lang="en-GB" dirty="0"/>
              <a:t>www.ucas.com/apprenticeships/getting-ahead-apprenticeships-katie-thistleton</a:t>
            </a:r>
          </a:p>
        </p:txBody>
      </p:sp>
      <p:sp>
        <p:nvSpPr>
          <p:cNvPr id="4" name="Slide Number Placeholder 3"/>
          <p:cNvSpPr>
            <a:spLocks noGrp="1"/>
          </p:cNvSpPr>
          <p:nvPr>
            <p:ph type="sldNum" sz="quarter" idx="5"/>
          </p:nvPr>
        </p:nvSpPr>
        <p:spPr/>
        <p:txBody>
          <a:bodyPr/>
          <a:lstStyle/>
          <a:p>
            <a:fld id="{E1FAB6D6-B8CD-48B3-A9AD-131A3413EA15}" type="slidenum">
              <a:rPr lang="en-GB" smtClean="0"/>
              <a:t>44</a:t>
            </a:fld>
            <a:endParaRPr lang="en-GB" dirty="0"/>
          </a:p>
        </p:txBody>
      </p:sp>
    </p:spTree>
    <p:extLst>
      <p:ext uri="{BB962C8B-B14F-4D97-AF65-F5344CB8AC3E}">
        <p14:creationId xmlns:p14="http://schemas.microsoft.com/office/powerpoint/2010/main" val="299260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effectLst/>
                <a:latin typeface="Roboto" panose="02000000000000000000" pitchFamily="2" charset="0"/>
              </a:rPr>
              <a:t>Everything parents and carers need to help their child decide on their next step. </a:t>
            </a:r>
            <a:endParaRPr lang="en-GB" dirty="0"/>
          </a:p>
        </p:txBody>
      </p:sp>
      <p:sp>
        <p:nvSpPr>
          <p:cNvPr id="4" name="Slide Number Placeholder 3"/>
          <p:cNvSpPr>
            <a:spLocks noGrp="1"/>
          </p:cNvSpPr>
          <p:nvPr>
            <p:ph type="sldNum" sz="quarter" idx="5"/>
          </p:nvPr>
        </p:nvSpPr>
        <p:spPr/>
        <p:txBody>
          <a:bodyPr/>
          <a:lstStyle/>
          <a:p>
            <a:fld id="{E1FAB6D6-B8CD-48B3-A9AD-131A3413EA15}" type="slidenum">
              <a:rPr lang="en-GB" smtClean="0"/>
              <a:t>48</a:t>
            </a:fld>
            <a:endParaRPr lang="en-GB" dirty="0"/>
          </a:p>
        </p:txBody>
      </p:sp>
    </p:spTree>
    <p:extLst>
      <p:ext uri="{BB962C8B-B14F-4D97-AF65-F5344CB8AC3E}">
        <p14:creationId xmlns:p14="http://schemas.microsoft.com/office/powerpoint/2010/main" val="2786194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don’t just have to head to higher education to do a full-time degree. Maybe you're not ready to decide on what you want to do for the next 3 years to 4 years? Have you thought about doing a different pathway that helps you reach your next step, but also keeps your options open, Have you thought about continuing your training through work – it isn’t just degree apprenticeships you can do, think about higher level apprenticeships too. </a:t>
            </a:r>
          </a:p>
          <a:p>
            <a:endParaRPr lang="en-GB" dirty="0"/>
          </a:p>
          <a:p>
            <a:r>
              <a:rPr lang="en-GB" dirty="0"/>
              <a:t>Level 4 and 5 qualifications in England, Wales, and Northern Ireland include, but are not limited to, Foundation Degrees, Certificates of HE (</a:t>
            </a:r>
            <a:r>
              <a:rPr lang="en-GB" dirty="0" err="1"/>
              <a:t>CertHE</a:t>
            </a:r>
            <a:r>
              <a:rPr lang="en-GB" dirty="0"/>
              <a:t>), Diploma in HE (DipHE), Higher National Certificates (HNCs), and Higher National Diplomas (HNDs). Some of them are approved in England by the Institute for Apprenticeships and Technical Education </a:t>
            </a:r>
            <a:r>
              <a:rPr lang="en-GB" dirty="0">
                <a:effectLst/>
              </a:rPr>
              <a:t>(</a:t>
            </a:r>
            <a:r>
              <a:rPr lang="en-GB" dirty="0" err="1">
                <a:effectLst/>
              </a:rPr>
              <a:t>IFaTE</a:t>
            </a:r>
            <a:r>
              <a:rPr lang="en-GB" dirty="0">
                <a:effectLst/>
              </a:rPr>
              <a:t>)</a:t>
            </a:r>
            <a:r>
              <a:rPr lang="en-GB" dirty="0"/>
              <a:t> as Higher Technical Qualifications (HTQs). Please be aware that the government are proposing to transfer </a:t>
            </a:r>
            <a:r>
              <a:rPr lang="en-GB" dirty="0" err="1"/>
              <a:t>IFaTE</a:t>
            </a:r>
            <a:r>
              <a:rPr lang="en-GB" dirty="0"/>
              <a:t> responsibilities to Skills England in 2025. Please note that at the time of writing, a range of Level 7 apprenticeships are available in England, however this is currently under review by the government and may change during the academic year. </a:t>
            </a:r>
          </a:p>
          <a:p>
            <a:endParaRPr lang="en-GB" dirty="0"/>
          </a:p>
          <a:p>
            <a:r>
              <a:rPr lang="en-GB" dirty="0"/>
              <a:t>In Scotland at SQCF Level 7 and 8 (equivalent to Level 4 and 5 in other UK nations) qualifications are unique but also called HNCs and HNDs. In national frameworks, these qualifications sit in between A levels, T Levels, BTECs and Scottish Highers and Advanced Highers (at Level 3 or SCQF 6/7), and an undergraduate degree (Level 6 or SCQF 9-10). </a:t>
            </a:r>
          </a:p>
          <a:p>
            <a:endParaRPr lang="en-GB" dirty="0"/>
          </a:p>
          <a:p>
            <a:r>
              <a:rPr lang="en-GB" dirty="0"/>
              <a:t>While Level 4 and 5 qualifications can be taught in a range of education providers, around half in England are taught in further education (FE) colleges, a third in universities, and the rest in other providers. They often provide vocational and technical training, preparing students with the skills and knowledge to succeed in the workplace. Providers may also design them to support progression to academic courses at a higher level, for example, HNCs and HNDs in Scotland are notably often used to support articulation to degree level. Level 4 and 5 qualifications are included in overall higher education figures. </a:t>
            </a:r>
          </a:p>
        </p:txBody>
      </p:sp>
      <p:sp>
        <p:nvSpPr>
          <p:cNvPr id="4" name="Slide Number Placeholder 3"/>
          <p:cNvSpPr>
            <a:spLocks noGrp="1"/>
          </p:cNvSpPr>
          <p:nvPr>
            <p:ph type="sldNum" sz="quarter" idx="5"/>
          </p:nvPr>
        </p:nvSpPr>
        <p:spPr/>
        <p:txBody>
          <a:bodyPr/>
          <a:lstStyle/>
          <a:p>
            <a:fld id="{E1FAB6D6-B8CD-48B3-A9AD-131A3413EA15}" type="slidenum">
              <a:rPr lang="en-GB" smtClean="0"/>
              <a:t>5</a:t>
            </a:fld>
            <a:endParaRPr lang="en-GB" dirty="0"/>
          </a:p>
        </p:txBody>
      </p:sp>
    </p:spTree>
    <p:extLst>
      <p:ext uri="{BB962C8B-B14F-4D97-AF65-F5344CB8AC3E}">
        <p14:creationId xmlns:p14="http://schemas.microsoft.com/office/powerpoint/2010/main" val="3374381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F2834"/>
                </a:solidFill>
                <a:effectLst/>
                <a:latin typeface="Roboto" panose="02000000000000000000" pitchFamily="2" charset="0"/>
              </a:rPr>
              <a:t>What you choose to do after school depends on you and no one else. You have the power to set your end goal. </a:t>
            </a:r>
            <a:r>
              <a:rPr lang="en-GB" dirty="0"/>
              <a:t>Whatever you decide to do next is it the right step for you? </a:t>
            </a:r>
          </a:p>
          <a:p>
            <a:r>
              <a:rPr lang="en-GB" dirty="0"/>
              <a:t>Read our ultimate guide on how to decide on your next steps https://ultimateguides.ucas.com/howtodecideyournextsteps/</a:t>
            </a:r>
          </a:p>
        </p:txBody>
      </p:sp>
      <p:sp>
        <p:nvSpPr>
          <p:cNvPr id="4" name="Slide Number Placeholder 3"/>
          <p:cNvSpPr>
            <a:spLocks noGrp="1"/>
          </p:cNvSpPr>
          <p:nvPr>
            <p:ph type="sldNum" sz="quarter" idx="5"/>
          </p:nvPr>
        </p:nvSpPr>
        <p:spPr/>
        <p:txBody>
          <a:bodyPr/>
          <a:lstStyle/>
          <a:p>
            <a:fld id="{E1FAB6D6-B8CD-48B3-A9AD-131A3413EA15}" type="slidenum">
              <a:rPr lang="en-GB" smtClean="0"/>
              <a:t>6</a:t>
            </a:fld>
            <a:endParaRPr lang="en-GB" dirty="0"/>
          </a:p>
        </p:txBody>
      </p:sp>
    </p:spTree>
    <p:extLst>
      <p:ext uri="{BB962C8B-B14F-4D97-AF65-F5344CB8AC3E}">
        <p14:creationId xmlns:p14="http://schemas.microsoft.com/office/powerpoint/2010/main" val="194410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Your key steps to success. </a:t>
            </a:r>
          </a:p>
        </p:txBody>
      </p:sp>
      <p:sp>
        <p:nvSpPr>
          <p:cNvPr id="4" name="Slide Number Placeholder 3"/>
          <p:cNvSpPr>
            <a:spLocks noGrp="1"/>
          </p:cNvSpPr>
          <p:nvPr>
            <p:ph type="sldNum" sz="quarter" idx="5"/>
          </p:nvPr>
        </p:nvSpPr>
        <p:spPr/>
        <p:txBody>
          <a:bodyPr/>
          <a:lstStyle/>
          <a:p>
            <a:fld id="{E1FAB6D6-B8CD-48B3-A9AD-131A3413EA15}" type="slidenum">
              <a:rPr lang="en-GB" smtClean="0"/>
              <a:t>7</a:t>
            </a:fld>
            <a:endParaRPr lang="en-GB" dirty="0"/>
          </a:p>
        </p:txBody>
      </p:sp>
    </p:spTree>
    <p:extLst>
      <p:ext uri="{BB962C8B-B14F-4D97-AF65-F5344CB8AC3E}">
        <p14:creationId xmlns:p14="http://schemas.microsoft.com/office/powerpoint/2010/main" val="3737506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1" dirty="0"/>
              <a:t>Personalised Dashboard</a:t>
            </a:r>
            <a:r>
              <a:rPr lang="en-GB" dirty="0"/>
              <a:t> – Track applications, save favourite courses, and get tailored recommendations. </a:t>
            </a:r>
          </a:p>
          <a:p>
            <a:pPr marL="171450" indent="-171450">
              <a:buFont typeface="Arial" panose="020B0604020202020204" pitchFamily="34" charset="0"/>
              <a:buChar char="•"/>
            </a:pPr>
            <a:r>
              <a:rPr lang="en-GB" b="1" dirty="0"/>
              <a:t>Search and Compare</a:t>
            </a:r>
            <a:r>
              <a:rPr lang="en-GB" dirty="0"/>
              <a:t> – Use filters to explore universities, apprenticeships, and employers side by side. </a:t>
            </a:r>
          </a:p>
          <a:p>
            <a:pPr marL="171450" indent="-171450">
              <a:buFont typeface="Arial" panose="020B0604020202020204" pitchFamily="34" charset="0"/>
              <a:buChar char="•"/>
            </a:pPr>
            <a:r>
              <a:rPr lang="en-GB" b="1" dirty="0"/>
              <a:t>Application Support</a:t>
            </a:r>
            <a:r>
              <a:rPr lang="en-GB" dirty="0"/>
              <a:t> – Access tips, deadlines, and expert advice to navigate your next steps with confidence.</a:t>
            </a:r>
          </a:p>
        </p:txBody>
      </p:sp>
      <p:sp>
        <p:nvSpPr>
          <p:cNvPr id="4" name="Slide Number Placeholder 3"/>
          <p:cNvSpPr>
            <a:spLocks noGrp="1"/>
          </p:cNvSpPr>
          <p:nvPr>
            <p:ph type="sldNum" sz="quarter" idx="5"/>
          </p:nvPr>
        </p:nvSpPr>
        <p:spPr/>
        <p:txBody>
          <a:bodyPr/>
          <a:lstStyle/>
          <a:p>
            <a:fld id="{E1FAB6D6-B8CD-48B3-A9AD-131A3413EA15}" type="slidenum">
              <a:rPr lang="en-GB" smtClean="0"/>
              <a:t>8</a:t>
            </a:fld>
            <a:endParaRPr lang="en-GB" dirty="0"/>
          </a:p>
        </p:txBody>
      </p:sp>
    </p:spTree>
    <p:extLst>
      <p:ext uri="{BB962C8B-B14F-4D97-AF65-F5344CB8AC3E}">
        <p14:creationId xmlns:p14="http://schemas.microsoft.com/office/powerpoint/2010/main" val="2627155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Roboto Light" panose="02000000000000000000" pitchFamily="2" charset="0"/>
                <a:ea typeface="+mn-ea"/>
                <a:cs typeface="+mn-cs"/>
              </a:rPr>
              <a:t>Explore your future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Roboto Light" panose="02000000000000000000" pitchFamily="2" charset="0"/>
                <a:ea typeface="+mn-ea"/>
                <a:cs typeface="+mn-cs"/>
              </a:rPr>
              <a:t>What to do? Where to go? </a:t>
            </a:r>
            <a:r>
              <a:rPr kumimoji="0" lang="en-GB" sz="1200" b="1" i="0" u="none" strike="noStrike" kern="1200" cap="none" spc="0" normalizeH="0" baseline="0" noProof="0" dirty="0">
                <a:ln>
                  <a:noFill/>
                </a:ln>
                <a:solidFill>
                  <a:srgbClr val="FFFFFF"/>
                </a:solidFill>
                <a:effectLst/>
                <a:uLnTx/>
                <a:uFillTx/>
                <a:latin typeface="Roboto Light" panose="02000000000000000000" pitchFamily="2" charset="0"/>
                <a:ea typeface="+mn-ea"/>
                <a:cs typeface="+mn-cs"/>
              </a:rPr>
              <a:t>Discover</a:t>
            </a:r>
            <a:r>
              <a:rPr kumimoji="0" lang="en-GB" sz="1200" b="0" i="0" u="none" strike="noStrike" kern="1200" cap="none" spc="0" normalizeH="0" baseline="0" noProof="0" dirty="0">
                <a:ln>
                  <a:noFill/>
                </a:ln>
                <a:solidFill>
                  <a:srgbClr val="FFFFFF"/>
                </a:solidFill>
                <a:effectLst/>
                <a:uLnTx/>
                <a:uFillTx/>
                <a:latin typeface="Roboto Light" panose="02000000000000000000" pitchFamily="2" charset="0"/>
                <a:ea typeface="+mn-ea"/>
                <a:cs typeface="+mn-cs"/>
              </a:rPr>
              <a:t> all the options with UCAS subject, industry, and career guides. </a:t>
            </a:r>
            <a:r>
              <a:rPr kumimoji="0" lang="en-GB" sz="1200" b="1" i="0" u="none" strike="noStrike" kern="1200" cap="none" spc="0" normalizeH="0" baseline="0" noProof="0" dirty="0">
                <a:ln>
                  <a:noFill/>
                </a:ln>
                <a:solidFill>
                  <a:srgbClr val="FFFFFF"/>
                </a:solidFill>
                <a:effectLst/>
                <a:uLnTx/>
                <a:uFillTx/>
                <a:latin typeface="Roboto Light" panose="02000000000000000000" pitchFamily="2" charset="0"/>
                <a:ea typeface="+mn-ea"/>
                <a:cs typeface="+mn-cs"/>
              </a:rPr>
              <a:t>Explore</a:t>
            </a:r>
            <a:r>
              <a:rPr kumimoji="0" lang="en-GB" sz="1200" b="0" i="0" u="none" strike="noStrike" kern="1200" cap="none" spc="0" normalizeH="0" baseline="0" noProof="0" dirty="0">
                <a:ln>
                  <a:noFill/>
                </a:ln>
                <a:solidFill>
                  <a:srgbClr val="FFFFFF"/>
                </a:solidFill>
                <a:effectLst/>
                <a:uLnTx/>
                <a:uFillTx/>
                <a:latin typeface="Roboto Light" panose="02000000000000000000" pitchFamily="2" charset="0"/>
                <a:ea typeface="+mn-ea"/>
                <a:cs typeface="+mn-cs"/>
              </a:rPr>
              <a:t> city, employer and accommodation information. </a:t>
            </a:r>
            <a:r>
              <a:rPr kumimoji="0" lang="en-GB" sz="1200" b="1" i="0" u="none" strike="noStrike" kern="1200" cap="none" spc="0" normalizeH="0" baseline="0" noProof="0" dirty="0">
                <a:ln>
                  <a:noFill/>
                </a:ln>
                <a:solidFill>
                  <a:srgbClr val="FFFFFF"/>
                </a:solidFill>
                <a:effectLst/>
                <a:uLnTx/>
                <a:uFillTx/>
                <a:latin typeface="Roboto Light" panose="02000000000000000000" pitchFamily="2" charset="0"/>
                <a:ea typeface="+mn-ea"/>
                <a:cs typeface="+mn-cs"/>
              </a:rPr>
              <a:t>Compare</a:t>
            </a:r>
            <a:r>
              <a:rPr kumimoji="0" lang="en-GB" sz="1200" b="0" i="0" u="none" strike="noStrike" kern="1200" cap="none" spc="0" normalizeH="0" baseline="0" noProof="0" dirty="0">
                <a:ln>
                  <a:noFill/>
                </a:ln>
                <a:solidFill>
                  <a:srgbClr val="FFFFFF"/>
                </a:solidFill>
                <a:effectLst/>
                <a:uLnTx/>
                <a:uFillTx/>
                <a:latin typeface="Roboto Light" panose="02000000000000000000" pitchFamily="2" charset="0"/>
                <a:ea typeface="+mn-ea"/>
                <a:cs typeface="+mn-cs"/>
              </a:rPr>
              <a:t> apprenticeships and course options. </a:t>
            </a:r>
          </a:p>
          <a:p>
            <a:endParaRPr lang="en-GB" dirty="0"/>
          </a:p>
          <a:p>
            <a:r>
              <a:rPr lang="en-GB" dirty="0"/>
              <a:t>All in one place to explore over: </a:t>
            </a:r>
          </a:p>
          <a:p>
            <a:pPr marL="171450" indent="-171450">
              <a:buFontTx/>
              <a:buChar char="-"/>
            </a:pPr>
            <a:r>
              <a:rPr lang="en-GB" dirty="0"/>
              <a:t>Hundreds of universities and colleges </a:t>
            </a:r>
          </a:p>
          <a:p>
            <a:pPr marL="171450" indent="-171450">
              <a:buFontTx/>
              <a:buChar char="-"/>
            </a:pPr>
            <a:r>
              <a:rPr lang="en-GB" dirty="0"/>
              <a:t>Thousands of courses </a:t>
            </a:r>
          </a:p>
          <a:p>
            <a:pPr marL="171450" indent="-171450">
              <a:buFontTx/>
              <a:buChar char="-"/>
            </a:pPr>
            <a:r>
              <a:rPr lang="en-GB" dirty="0"/>
              <a:t>75 location guides and 75 subject guides </a:t>
            </a:r>
          </a:p>
          <a:p>
            <a:pPr marL="171450" indent="-171450">
              <a:buFontTx/>
              <a:buChar char="-"/>
            </a:pPr>
            <a:r>
              <a:rPr lang="en-GB" dirty="0"/>
              <a:t>Over 100 subject tasters </a:t>
            </a:r>
          </a:p>
          <a:p>
            <a:pPr marL="171450" indent="-171450">
              <a:buFontTx/>
              <a:buChar char="-"/>
            </a:pPr>
            <a:r>
              <a:rPr lang="en-GB" dirty="0"/>
              <a:t>Nearly 60 virtual work experiences </a:t>
            </a:r>
          </a:p>
          <a:p>
            <a:pPr marL="171450" indent="-171450">
              <a:buFontTx/>
              <a:buChar char="-"/>
            </a:pPr>
            <a:r>
              <a:rPr lang="en-GB" dirty="0"/>
              <a:t>Over 850 student ambassadors to chat to</a:t>
            </a:r>
          </a:p>
          <a:p>
            <a:pPr marL="171450" indent="-171450">
              <a:buFontTx/>
              <a:buChar char="-"/>
            </a:pPr>
            <a:r>
              <a:rPr lang="en-GB" dirty="0"/>
              <a:t>Hundreds of open days and events to explore </a:t>
            </a:r>
          </a:p>
          <a:p>
            <a:pPr marL="171450" indent="-171450">
              <a:buFontTx/>
              <a:buChar char="-"/>
            </a:pPr>
            <a:r>
              <a:rPr lang="en-GB" dirty="0"/>
              <a:t>Employer profiles and industry guides</a:t>
            </a:r>
          </a:p>
          <a:p>
            <a:pPr marL="171450" indent="-171450">
              <a:buFontTx/>
              <a:buChar char="-"/>
            </a:pPr>
            <a:r>
              <a:rPr lang="en-GB" dirty="0"/>
              <a:t>Thousands of apprenticeships including sector specific application guides </a:t>
            </a:r>
          </a:p>
          <a:p>
            <a:pPr marL="171450" indent="-171450">
              <a:buFontTx/>
              <a:buChar char="-"/>
            </a:pPr>
            <a:r>
              <a:rPr lang="en-GB" dirty="0"/>
              <a:t>Nearly 40 personal statement subject guides </a:t>
            </a:r>
          </a:p>
          <a:p>
            <a:pPr marL="171450" indent="-171450">
              <a:buFontTx/>
              <a:buChar char="-"/>
            </a:pPr>
            <a:r>
              <a:rPr lang="en-GB" dirty="0"/>
              <a:t>CV builder </a:t>
            </a:r>
          </a:p>
          <a:p>
            <a:pPr marL="171450" indent="-171450">
              <a:buFontTx/>
              <a:buChar char="-"/>
            </a:pPr>
            <a:endParaRPr lang="en-GB" dirty="0"/>
          </a:p>
          <a:p>
            <a:pPr marL="171450" indent="-171450">
              <a:buFontTx/>
              <a:buChar char="-"/>
            </a:pPr>
            <a:endParaRPr lang="en-GB" dirty="0"/>
          </a:p>
          <a:p>
            <a:endParaRPr lang="en-GB" dirty="0"/>
          </a:p>
        </p:txBody>
      </p:sp>
      <p:sp>
        <p:nvSpPr>
          <p:cNvPr id="4" name="Slide Number Placeholder 3"/>
          <p:cNvSpPr>
            <a:spLocks noGrp="1"/>
          </p:cNvSpPr>
          <p:nvPr>
            <p:ph type="sldNum" sz="quarter" idx="5"/>
          </p:nvPr>
        </p:nvSpPr>
        <p:spPr/>
        <p:txBody>
          <a:bodyPr/>
          <a:lstStyle/>
          <a:p>
            <a:fld id="{E1FAB6D6-B8CD-48B3-A9AD-131A3413EA15}" type="slidenum">
              <a:rPr lang="en-GB" smtClean="0"/>
              <a:t>9</a:t>
            </a:fld>
            <a:endParaRPr lang="en-GB" dirty="0"/>
          </a:p>
        </p:txBody>
      </p:sp>
    </p:spTree>
    <p:extLst>
      <p:ext uri="{BB962C8B-B14F-4D97-AF65-F5344CB8AC3E}">
        <p14:creationId xmlns:p14="http://schemas.microsoft.com/office/powerpoint/2010/main" val="1864521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solidFill>
                  <a:srgbClr val="1E2834"/>
                </a:solidFill>
                <a:latin typeface="Roboto Light" panose="02000000000000000000" pitchFamily="2" charset="0"/>
              </a:rPr>
              <a:t>Make an informed decision about the right path for you. University, apprenticeships or the world of work.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dirty="0">
                <a:solidFill>
                  <a:srgbClr val="333333"/>
                </a:solidFill>
                <a:effectLst/>
                <a:latin typeface="Roboto" panose="02000000000000000000" pitchFamily="2" charset="0"/>
              </a:rPr>
              <a:t>Tariff calculator </a:t>
            </a:r>
            <a:r>
              <a:rPr lang="en-GB" b="0" i="0" dirty="0">
                <a:solidFill>
                  <a:srgbClr val="333333"/>
                </a:solidFill>
                <a:effectLst/>
                <a:latin typeface="Roboto" panose="02000000000000000000" pitchFamily="2" charset="0"/>
              </a:rPr>
              <a:t>– for tallying up your UCAS points to see if you meet entry requirements.</a:t>
            </a:r>
          </a:p>
          <a:p>
            <a:pPr marL="171450" indent="-171450">
              <a:buFont typeface="Arial" panose="020B0604020202020204" pitchFamily="34" charset="0"/>
              <a:buChar char="•"/>
            </a:pPr>
            <a:r>
              <a:rPr lang="en-GB" b="1" i="0" dirty="0">
                <a:solidFill>
                  <a:srgbClr val="FFFFFF"/>
                </a:solidFill>
                <a:effectLst/>
                <a:latin typeface="Roboto"/>
                <a:ea typeface="Roboto"/>
                <a:cs typeface="Roboto"/>
              </a:rPr>
              <a:t>Events search </a:t>
            </a:r>
            <a:r>
              <a:rPr lang="en-GB" b="0" i="0" dirty="0">
                <a:solidFill>
                  <a:srgbClr val="FFFFFF"/>
                </a:solidFill>
                <a:effectLst/>
                <a:latin typeface="Roboto"/>
                <a:ea typeface="Roboto"/>
                <a:cs typeface="Roboto"/>
              </a:rPr>
              <a:t>– find events to meet unis, colleges and employers, and get your questions answered. Find UCAS events, open days and more. </a:t>
            </a:r>
            <a:r>
              <a:rPr lang="en-GB" sz="1200" dirty="0">
                <a:solidFill>
                  <a:srgbClr val="1E2834"/>
                </a:solidFill>
                <a:latin typeface="Roboto Light"/>
                <a:ea typeface="Roboto Light"/>
                <a:cs typeface="Roboto Light"/>
              </a:rPr>
              <a:t>Filter to explore events, open days and tours to suit your needs. Register straight from the Hub for our UCAS Discovery events, with exciting new zones covering all pathways</a:t>
            </a:r>
            <a:endParaRPr lang="en-GB" b="0" i="0" dirty="0">
              <a:solidFill>
                <a:srgbClr val="FFFFFF"/>
              </a:solidFill>
              <a:effectLst/>
              <a:latin typeface="Roboto Light"/>
              <a:ea typeface="Roboto Light"/>
              <a:cs typeface="Roboto Ligh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dirty="0">
                <a:solidFill>
                  <a:srgbClr val="FFFFFF"/>
                </a:solidFill>
                <a:effectLst/>
                <a:latin typeface="Roboto" panose="02000000000000000000" pitchFamily="2" charset="0"/>
              </a:rPr>
              <a:t>CV builder </a:t>
            </a:r>
            <a:r>
              <a:rPr lang="en-GB" b="0" i="0" dirty="0">
                <a:solidFill>
                  <a:srgbClr val="FFFFFF"/>
                </a:solidFill>
                <a:effectLst/>
                <a:latin typeface="Roboto" panose="02000000000000000000" pitchFamily="2" charset="0"/>
              </a:rPr>
              <a:t>–</a:t>
            </a:r>
            <a:r>
              <a:rPr lang="en-GB" b="0" i="0" dirty="0">
                <a:solidFill>
                  <a:srgbClr val="333333"/>
                </a:solidFill>
                <a:effectLst/>
                <a:latin typeface="Roboto" panose="02000000000000000000" pitchFamily="2" charset="0"/>
              </a:rPr>
              <a:t> Create a professional, industry-standard CV in minutes. Easily update and download your CV anytime see more at </a:t>
            </a:r>
            <a:r>
              <a:rPr lang="en-GB" b="0" i="0" dirty="0">
                <a:solidFill>
                  <a:srgbClr val="FFFFFF"/>
                </a:solidFill>
                <a:effectLst/>
                <a:latin typeface="Roboto" panose="02000000000000000000" pitchFamily="2" charset="0"/>
              </a:rPr>
              <a:t>www.ucas.com/careers-advice/cv-builder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dirty="0">
                <a:solidFill>
                  <a:srgbClr val="333333"/>
                </a:solidFill>
                <a:effectLst/>
                <a:latin typeface="Roboto" panose="02000000000000000000" pitchFamily="2" charset="0"/>
              </a:rPr>
              <a:t>Personal statement builder </a:t>
            </a:r>
            <a:r>
              <a:rPr lang="en-GB" b="0" i="0" dirty="0">
                <a:solidFill>
                  <a:srgbClr val="333333"/>
                </a:solidFill>
                <a:effectLst/>
                <a:latin typeface="Roboto" panose="02000000000000000000" pitchFamily="2" charset="0"/>
              </a:rPr>
              <a:t>– to help you structure your writing and get started. Jot down your thoughts as your research your choices.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dirty="0">
                <a:solidFill>
                  <a:srgbClr val="FFFFFF"/>
                </a:solidFill>
                <a:effectLst/>
                <a:latin typeface="Roboto" panose="02000000000000000000" pitchFamily="2" charset="0"/>
              </a:rPr>
              <a:t>What to Study Next </a:t>
            </a:r>
            <a:r>
              <a:rPr lang="en-GB" b="0" i="0" dirty="0">
                <a:solidFill>
                  <a:srgbClr val="FFFFFF"/>
                </a:solidFill>
                <a:effectLst/>
                <a:latin typeface="Roboto" panose="02000000000000000000" pitchFamily="2" charset="0"/>
              </a:rPr>
              <a:t>– find inspiration, input your qualifications and find out what people with your combination of subject wen on to study.</a:t>
            </a:r>
            <a:endParaRPr lang="en-GB" b="0" i="0" dirty="0">
              <a:solidFill>
                <a:srgbClr val="333333"/>
              </a:solidFill>
              <a:effectLst/>
              <a:latin typeface="Roboto" panose="02000000000000000000" pitchFamily="2" charset="0"/>
            </a:endParaRPr>
          </a:p>
          <a:p>
            <a:pPr marL="171450" indent="-171450" algn="l">
              <a:buFont typeface="Arial" panose="020B0604020202020204" pitchFamily="34" charset="0"/>
              <a:buChar char="•"/>
            </a:pPr>
            <a:r>
              <a:rPr lang="en-GB" b="1" i="0" dirty="0">
                <a:solidFill>
                  <a:srgbClr val="333333"/>
                </a:solidFill>
                <a:effectLst/>
                <a:latin typeface="Roboto" panose="02000000000000000000" pitchFamily="2" charset="0"/>
              </a:rPr>
              <a:t>Careers quiz </a:t>
            </a:r>
            <a:r>
              <a:rPr lang="en-GB" b="0" i="0" dirty="0">
                <a:solidFill>
                  <a:srgbClr val="333333"/>
                </a:solidFill>
                <a:effectLst/>
                <a:latin typeface="Roboto" panose="02000000000000000000" pitchFamily="2" charset="0"/>
              </a:rPr>
              <a:t>- </a:t>
            </a:r>
            <a:r>
              <a:rPr lang="en-GB" b="0" i="0" dirty="0">
                <a:solidFill>
                  <a:srgbClr val="FFFFFF"/>
                </a:solidFill>
                <a:effectLst/>
                <a:latin typeface="Roboto" panose="02000000000000000000" pitchFamily="2" charset="0"/>
              </a:rPr>
              <a:t>find your ideal job matched to your personality and a list of courses previous students studied to get there. </a:t>
            </a:r>
          </a:p>
          <a:p>
            <a:pPr marL="171450" indent="-171450" algn="l">
              <a:buFont typeface="Arial" panose="020B0604020202020204" pitchFamily="34" charset="0"/>
              <a:buChar char="•"/>
            </a:pPr>
            <a:r>
              <a:rPr lang="en-GB" b="1" i="0" dirty="0">
                <a:solidFill>
                  <a:srgbClr val="FFFFFF"/>
                </a:solidFill>
                <a:effectLst/>
                <a:latin typeface="Roboto" panose="02000000000000000000" pitchFamily="2" charset="0"/>
              </a:rPr>
              <a:t>Subject Spotlights </a:t>
            </a:r>
            <a:r>
              <a:rPr lang="en-GB" b="0" i="0" dirty="0">
                <a:solidFill>
                  <a:srgbClr val="FFFFFF"/>
                </a:solidFill>
                <a:effectLst/>
                <a:latin typeface="Roboto" panose="02000000000000000000" pitchFamily="2" charset="0"/>
              </a:rPr>
              <a:t>- </a:t>
            </a:r>
            <a:r>
              <a:rPr lang="en-GB" b="0" i="0" dirty="0">
                <a:solidFill>
                  <a:srgbClr val="000000"/>
                </a:solidFill>
                <a:effectLst/>
                <a:latin typeface="Roboto" panose="02000000000000000000" pitchFamily="2" charset="0"/>
              </a:rPr>
              <a:t>Experience what a university course would be like with </a:t>
            </a:r>
            <a:r>
              <a:rPr lang="en-GB" b="0" i="0" dirty="0" err="1">
                <a:solidFill>
                  <a:srgbClr val="000000"/>
                </a:solidFill>
                <a:effectLst/>
                <a:latin typeface="Roboto" panose="02000000000000000000" pitchFamily="2" charset="0"/>
              </a:rPr>
              <a:t>Springpod's</a:t>
            </a:r>
            <a:r>
              <a:rPr lang="en-GB" b="0" i="0" dirty="0">
                <a:solidFill>
                  <a:srgbClr val="000000"/>
                </a:solidFill>
                <a:effectLst/>
                <a:latin typeface="Roboto" panose="02000000000000000000" pitchFamily="2" charset="0"/>
              </a:rPr>
              <a:t> Subject Spotlights. </a:t>
            </a:r>
            <a:endParaRPr lang="en-GB" b="0" i="0" dirty="0">
              <a:solidFill>
                <a:srgbClr val="FFFFFF"/>
              </a:solidFill>
              <a:effectLst/>
              <a:latin typeface="Roboto" panose="02000000000000000000" pitchFamily="2" charset="0"/>
            </a:endParaRPr>
          </a:p>
          <a:p>
            <a:pPr marL="171450" indent="-171450" algn="l">
              <a:buFont typeface="Arial" panose="020B0604020202020204" pitchFamily="34" charset="0"/>
              <a:buChar char="•"/>
            </a:pPr>
            <a:r>
              <a:rPr lang="en-GB" b="1" i="0" dirty="0">
                <a:solidFill>
                  <a:srgbClr val="FFFFFF"/>
                </a:solidFill>
                <a:effectLst/>
                <a:latin typeface="Roboto" panose="02000000000000000000" pitchFamily="2" charset="0"/>
              </a:rPr>
              <a:t>Virtual Work Experiences </a:t>
            </a:r>
            <a:r>
              <a:rPr lang="en-GB" b="0" i="0" dirty="0">
                <a:solidFill>
                  <a:srgbClr val="FFFFFF"/>
                </a:solidFill>
                <a:effectLst/>
                <a:latin typeface="Roboto" panose="02000000000000000000" pitchFamily="2" charset="0"/>
              </a:rPr>
              <a:t>- Led by industry experts from the world's leading employers, Virtual Work Experiences give you a taste of what a career would look like through interactive, on-demand programmes. </a:t>
            </a:r>
          </a:p>
          <a:p>
            <a:pPr marL="171450" indent="-171450" algn="l">
              <a:buFont typeface="Arial" panose="020B0604020202020204" pitchFamily="34" charset="0"/>
              <a:buChar char="•"/>
            </a:pPr>
            <a:r>
              <a:rPr lang="en-GB" b="1" i="0" dirty="0">
                <a:solidFill>
                  <a:srgbClr val="FFFFFF"/>
                </a:solidFill>
                <a:effectLst/>
                <a:latin typeface="Roboto" panose="02000000000000000000" pitchFamily="2" charset="0"/>
              </a:rPr>
              <a:t>Hub Live video wall </a:t>
            </a:r>
            <a:r>
              <a:rPr lang="en-GB" b="0" i="0" dirty="0">
                <a:solidFill>
                  <a:srgbClr val="FFFFFF"/>
                </a:solidFill>
                <a:effectLst/>
                <a:latin typeface="Roboto" panose="02000000000000000000" pitchFamily="2" charset="0"/>
              </a:rPr>
              <a:t>- </a:t>
            </a:r>
            <a:r>
              <a:rPr lang="en-GB" b="0" i="0" dirty="0">
                <a:solidFill>
                  <a:srgbClr val="474747"/>
                </a:solidFill>
                <a:effectLst/>
                <a:latin typeface="Arial" panose="020B0604020202020204" pitchFamily="34" charset="0"/>
              </a:rPr>
              <a:t>joined by experts from across the education sector to support students with guidance on their journey.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dirty="0">
                <a:solidFill>
                  <a:srgbClr val="333333"/>
                </a:solidFill>
                <a:effectLst/>
                <a:latin typeface="Roboto" panose="02000000000000000000" pitchFamily="2" charset="0"/>
              </a:rPr>
              <a:t>Notepad </a:t>
            </a:r>
            <a:r>
              <a:rPr lang="en-GB" b="0" i="0" dirty="0">
                <a:solidFill>
                  <a:srgbClr val="333333"/>
                </a:solidFill>
                <a:effectLst/>
                <a:latin typeface="Roboto" panose="02000000000000000000" pitchFamily="2" charset="0"/>
              </a:rPr>
              <a:t>– so you can keep all your thoughts about your next step in one place.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dirty="0">
                <a:solidFill>
                  <a:srgbClr val="333333"/>
                </a:solidFill>
                <a:effectLst/>
                <a:latin typeface="Roboto" panose="02000000000000000000" pitchFamily="2" charset="0"/>
              </a:rPr>
              <a:t>Got a Question </a:t>
            </a:r>
            <a:r>
              <a:rPr lang="en-GB" b="0" i="0" dirty="0">
                <a:solidFill>
                  <a:srgbClr val="333333"/>
                </a:solidFill>
                <a:effectLst/>
                <a:latin typeface="Roboto" panose="02000000000000000000" pitchFamily="2" charset="0"/>
              </a:rPr>
              <a:t>– check out hundreds of common questions to help you know what to do next. Don’t forget to give UCAS a ring or get in touch on social media if you need more help. </a:t>
            </a:r>
          </a:p>
          <a:p>
            <a:pPr marL="0" indent="0" algn="l">
              <a:buFont typeface="Arial" panose="020B0604020202020204" pitchFamily="34" charset="0"/>
              <a:buNone/>
            </a:pPr>
            <a:endParaRPr lang="en-GB" b="0" i="0" dirty="0">
              <a:solidFill>
                <a:srgbClr val="FFFFFF"/>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E1FAB6D6-B8CD-48B3-A9AD-131A3413EA15}" type="slidenum">
              <a:rPr lang="en-GB" smtClean="0"/>
              <a:t>10</a:t>
            </a:fld>
            <a:endParaRPr lang="en-GB"/>
          </a:p>
        </p:txBody>
      </p:sp>
    </p:spTree>
    <p:extLst>
      <p:ext uri="{BB962C8B-B14F-4D97-AF65-F5344CB8AC3E}">
        <p14:creationId xmlns:p14="http://schemas.microsoft.com/office/powerpoint/2010/main" val="1423274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4.svg"/></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25.sv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sv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7.sv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7.svg"/></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4.sv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4.svg"/></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4.svg"/></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4.svg"/></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4.svg"/></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4.sv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4.svg"/></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4.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7.sv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4.svg"/></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4.svg"/></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4.svg"/></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4.svg"/></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5.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4.svg"/></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4.svg"/></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4.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4.svg"/></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4.svg"/></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4.svg"/></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4.svg"/></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4.svg"/></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4.svg"/></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4.svg"/></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4.sv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25.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6.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6.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svg"/></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4.svg"/></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4.svg"/></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4.svg"/></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4.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4.svg"/></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4.svg"/></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4.svg"/></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4.svg"/></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4.svg"/></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 Id="rId4" Type="http://schemas.openxmlformats.org/officeDocument/2006/relationships/image" Target="../media/image7.svg"/></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7.xml"/><Relationship Id="rId4" Type="http://schemas.openxmlformats.org/officeDocument/2006/relationships/image" Target="../media/image4.svg"/></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7.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4.svg"/></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4.svg"/></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4.svg"/></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4.svg"/></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4.svg"/></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7.xml"/><Relationship Id="rId4" Type="http://schemas.openxmlformats.org/officeDocument/2006/relationships/image" Target="../media/image4.svg"/></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7.xml"/><Relationship Id="rId4" Type="http://schemas.openxmlformats.org/officeDocument/2006/relationships/image" Target="../media/image4.svg"/></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4.svg"/></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7.xml"/><Relationship Id="rId4" Type="http://schemas.openxmlformats.org/officeDocument/2006/relationships/image" Target="../media/image4.svg"/></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7.xml"/><Relationship Id="rId4" Type="http://schemas.openxmlformats.org/officeDocument/2006/relationships/image" Target="../media/image4.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4.svg"/></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4.svg"/></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7.xml"/><Relationship Id="rId4" Type="http://schemas.openxmlformats.org/officeDocument/2006/relationships/image" Target="../media/image4.svg"/></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 Id="rId4" Type="http://schemas.openxmlformats.org/officeDocument/2006/relationships/image" Target="../media/image25.svg"/></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8.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8.xml"/><Relationship Id="rId6" Type="http://schemas.openxmlformats.org/officeDocument/2006/relationships/image" Target="../media/image38.svg"/><Relationship Id="rId5" Type="http://schemas.openxmlformats.org/officeDocument/2006/relationships/image" Target="../media/image8.png"/><Relationship Id="rId4" Type="http://schemas.openxmlformats.org/officeDocument/2006/relationships/image" Target="../media/image3.svg"/></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8.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8.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8.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8.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8.xml"/></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 Id="rId4" Type="http://schemas.openxmlformats.org/officeDocument/2006/relationships/image" Target="../media/image25.svg"/></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9.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9.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svg"/></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40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40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40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40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40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40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40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40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0.xml"/></Relationships>
</file>

<file path=ppt/slideLayouts/_rels/slideLayout4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4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4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4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4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4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4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4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42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0.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0.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0.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0.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0.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0.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0.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5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6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6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6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6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6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6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6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7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47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47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47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47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47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47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47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47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0.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8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8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8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0.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0.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0.xml"/></Relationships>
</file>

<file path=ppt/slideLayouts/_rels/slideLayout49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0.xml"/></Relationships>
</file>

<file path=ppt/slideLayouts/_rels/slideLayout49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0.xml"/></Relationships>
</file>

<file path=ppt/slideLayouts/_rels/slideLayout49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9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9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49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0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0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0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0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0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0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0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0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0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1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1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1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1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1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1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1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1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2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2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2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2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2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2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2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2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2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3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3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3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3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3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3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3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3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4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4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4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4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0.xml"/></Relationships>
</file>

<file path=ppt/slideLayouts/_rels/slideLayout54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4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4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4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5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5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0.xml"/></Relationships>
</file>

<file path=ppt/slideLayouts/_rels/slideLayout55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5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5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5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5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5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5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0.xml"/></Relationships>
</file>

<file path=ppt/slideLayouts/_rels/slideLayout56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6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6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6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6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6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5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 Id="rId4" Type="http://schemas.openxmlformats.org/officeDocument/2006/relationships/image" Target="../media/image4.svg"/></Relationships>
</file>

<file path=ppt/slideLayouts/_rels/slideLayout5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 Id="rId4" Type="http://schemas.openxmlformats.org/officeDocument/2006/relationships/image" Target="../media/image4.svg"/></Relationships>
</file>

<file path=ppt/slideLayouts/_rels/slideLayout5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 Id="rId4" Type="http://schemas.openxmlformats.org/officeDocument/2006/relationships/image" Target="../media/image4.svg"/></Relationships>
</file>

<file path=ppt/slideLayouts/_rels/slideLayout5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 Id="rId4" Type="http://schemas.openxmlformats.org/officeDocument/2006/relationships/image" Target="../media/image4.svg"/></Relationships>
</file>

<file path=ppt/slideLayouts/_rels/slideLayout5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 Id="rId4" Type="http://schemas.openxmlformats.org/officeDocument/2006/relationships/image" Target="../media/image4.svg"/></Relationships>
</file>

<file path=ppt/slideLayouts/_rels/slideLayout5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 Id="rId4" Type="http://schemas.openxmlformats.org/officeDocument/2006/relationships/image" Target="../media/image4.svg"/></Relationships>
</file>

<file path=ppt/slideLayouts/_rels/slideLayout5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1.xml"/><Relationship Id="rId4" Type="http://schemas.openxmlformats.org/officeDocument/2006/relationships/image" Target="../media/image3.svg"/></Relationships>
</file>

<file path=ppt/slideLayouts/_rels/slideLayout5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 Id="rId4" Type="http://schemas.openxmlformats.org/officeDocument/2006/relationships/image" Target="../media/image4.svg"/></Relationships>
</file>

<file path=ppt/slideLayouts/_rels/slideLayout5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 Id="rId4" Type="http://schemas.openxmlformats.org/officeDocument/2006/relationships/image" Target="../media/image4.svg"/></Relationships>
</file>

<file path=ppt/slideLayouts/_rels/slideLayout5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 Id="rId4" Type="http://schemas.openxmlformats.org/officeDocument/2006/relationships/image" Target="../media/image4.sv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5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 Id="rId4" Type="http://schemas.openxmlformats.org/officeDocument/2006/relationships/image" Target="../media/image4.svg"/></Relationships>
</file>

<file path=ppt/slideLayouts/_rels/slideLayout5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1.xml"/><Relationship Id="rId4" Type="http://schemas.openxmlformats.org/officeDocument/2006/relationships/image" Target="../media/image25.svg"/></Relationships>
</file>

<file path=ppt/slideLayouts/_rels/slideLayout5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1.xml"/><Relationship Id="rId4" Type="http://schemas.openxmlformats.org/officeDocument/2006/relationships/image" Target="../media/image4.svg"/></Relationships>
</file>

<file path=ppt/slideLayouts/_rels/slideLayout5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1.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5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 Id="rId4" Type="http://schemas.openxmlformats.org/officeDocument/2006/relationships/image" Target="../media/image4.svg"/></Relationships>
</file>

<file path=ppt/slideLayouts/_rels/slideLayout5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 Id="rId4" Type="http://schemas.openxmlformats.org/officeDocument/2006/relationships/image" Target="../media/image4.svg"/></Relationships>
</file>

<file path=ppt/slideLayouts/_rels/slideLayout5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 Id="rId4" Type="http://schemas.openxmlformats.org/officeDocument/2006/relationships/image" Target="../media/image3.svg"/></Relationships>
</file>

<file path=ppt/slideLayouts/_rels/slideLayout5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1.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4.svg"/></Relationships>
</file>

<file path=ppt/slideLayouts/_rels/slideLayout5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 Id="rId4" Type="http://schemas.openxmlformats.org/officeDocument/2006/relationships/image" Target="../media/image4.svg"/></Relationships>
</file>

<file path=ppt/slideLayouts/_rels/slideLayout5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1.xml"/><Relationship Id="rId4" Type="http://schemas.openxmlformats.org/officeDocument/2006/relationships/image" Target="../media/image4.sv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5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1.xml"/><Relationship Id="rId4" Type="http://schemas.openxmlformats.org/officeDocument/2006/relationships/image" Target="../media/image4.svg"/></Relationships>
</file>

<file path=ppt/slideLayouts/_rels/slideLayout59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1.xml"/><Relationship Id="rId4" Type="http://schemas.openxmlformats.org/officeDocument/2006/relationships/image" Target="../media/image1.png"/></Relationships>
</file>

<file path=ppt/slideLayouts/_rels/slideLayout5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 Id="rId4" Type="http://schemas.openxmlformats.org/officeDocument/2006/relationships/image" Target="../media/image4.svg"/></Relationships>
</file>

<file path=ppt/slideLayouts/_rels/slideLayout5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1.xml"/><Relationship Id="rId4" Type="http://schemas.openxmlformats.org/officeDocument/2006/relationships/image" Target="../media/image4.svg"/></Relationships>
</file>

<file path=ppt/slideLayouts/_rels/slideLayout5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1.xml"/><Relationship Id="rId4" Type="http://schemas.openxmlformats.org/officeDocument/2006/relationships/image" Target="../media/image4.svg"/></Relationships>
</file>

<file path=ppt/slideLayouts/_rels/slideLayout5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 Id="rId4" Type="http://schemas.openxmlformats.org/officeDocument/2006/relationships/image" Target="../media/image4.svg"/></Relationships>
</file>

<file path=ppt/slideLayouts/_rels/slideLayout5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1.xml"/><Relationship Id="rId4" Type="http://schemas.openxmlformats.org/officeDocument/2006/relationships/image" Target="../media/image4.svg"/></Relationships>
</file>

<file path=ppt/slideLayouts/_rels/slideLayout5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 Id="rId4" Type="http://schemas.openxmlformats.org/officeDocument/2006/relationships/image" Target="../media/image4.svg"/></Relationships>
</file>

<file path=ppt/slideLayouts/_rels/slideLayout5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1.xml"/><Relationship Id="rId4" Type="http://schemas.openxmlformats.org/officeDocument/2006/relationships/image" Target="../media/image4.svg"/></Relationships>
</file>

<file path=ppt/slideLayouts/_rels/slideLayout5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Master" Target="../slideMasters/slideMaster11.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6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Master" Target="../slideMasters/slideMaster11.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6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 Id="rId4" Type="http://schemas.openxmlformats.org/officeDocument/2006/relationships/image" Target="../media/image4.svg"/></Relationships>
</file>

<file path=ppt/slideLayouts/_rels/slideLayout60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1.xml"/><Relationship Id="rId4" Type="http://schemas.openxmlformats.org/officeDocument/2006/relationships/image" Target="../media/image5.png"/></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0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1.xml"/></Relationships>
</file>

<file path=ppt/slideLayouts/_rels/slideLayout60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1.xml"/></Relationships>
</file>

<file path=ppt/slideLayouts/_rels/slideLayout60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1.xml"/></Relationships>
</file>

<file path=ppt/slideLayouts/_rels/slideLayout6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2.xml"/><Relationship Id="rId4" Type="http://schemas.openxmlformats.org/officeDocument/2006/relationships/image" Target="../media/image4.svg"/></Relationships>
</file>

<file path=ppt/slideLayouts/_rels/slideLayout6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2.xml"/><Relationship Id="rId4" Type="http://schemas.openxmlformats.org/officeDocument/2006/relationships/image" Target="../media/image4.svg"/></Relationships>
</file>

<file path=ppt/slideLayouts/_rels/slideLayout6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2.xml"/><Relationship Id="rId4" Type="http://schemas.openxmlformats.org/officeDocument/2006/relationships/image" Target="../media/image4.sv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6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2.xml"/><Relationship Id="rId4" Type="http://schemas.openxmlformats.org/officeDocument/2006/relationships/image" Target="../media/image4.svg"/></Relationships>
</file>

<file path=ppt/slideLayouts/_rels/slideLayout6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2.xml"/><Relationship Id="rId4" Type="http://schemas.openxmlformats.org/officeDocument/2006/relationships/image" Target="../media/image4.svg"/></Relationships>
</file>

<file path=ppt/slideLayouts/_rels/slideLayout6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2.xml"/><Relationship Id="rId4" Type="http://schemas.openxmlformats.org/officeDocument/2006/relationships/image" Target="../media/image4.svg"/></Relationships>
</file>

<file path=ppt/slideLayouts/_rels/slideLayout6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2.xml"/><Relationship Id="rId4" Type="http://schemas.openxmlformats.org/officeDocument/2006/relationships/image" Target="../media/image3.svg"/></Relationships>
</file>

<file path=ppt/slideLayouts/_rels/slideLayout6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2.xml"/><Relationship Id="rId4" Type="http://schemas.openxmlformats.org/officeDocument/2006/relationships/image" Target="../media/image4.svg"/></Relationships>
</file>

<file path=ppt/slideLayouts/_rels/slideLayout6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2.xml"/><Relationship Id="rId4" Type="http://schemas.openxmlformats.org/officeDocument/2006/relationships/image" Target="../media/image4.svg"/></Relationships>
</file>

<file path=ppt/slideLayouts/_rels/slideLayout6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2.xml"/><Relationship Id="rId4" Type="http://schemas.openxmlformats.org/officeDocument/2006/relationships/image" Target="../media/image4.svg"/></Relationships>
</file>

<file path=ppt/slideLayouts/_rels/slideLayout6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2.xml"/><Relationship Id="rId4" Type="http://schemas.openxmlformats.org/officeDocument/2006/relationships/image" Target="../media/image4.svg"/></Relationships>
</file>

<file path=ppt/slideLayouts/_rels/slideLayout6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2.xml"/><Relationship Id="rId4" Type="http://schemas.openxmlformats.org/officeDocument/2006/relationships/image" Target="../media/image7.svg"/></Relationships>
</file>

<file path=ppt/slideLayouts/_rels/slideLayout6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2.xml"/><Relationship Id="rId4" Type="http://schemas.openxmlformats.org/officeDocument/2006/relationships/image" Target="../media/image4.sv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6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2.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6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2.xml"/><Relationship Id="rId4" Type="http://schemas.openxmlformats.org/officeDocument/2006/relationships/image" Target="../media/image4.svg"/></Relationships>
</file>

<file path=ppt/slideLayouts/_rels/slideLayout6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2.xml"/><Relationship Id="rId4" Type="http://schemas.openxmlformats.org/officeDocument/2006/relationships/image" Target="../media/image4.svg"/></Relationships>
</file>

<file path=ppt/slideLayouts/_rels/slideLayout6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2.xml"/><Relationship Id="rId4" Type="http://schemas.openxmlformats.org/officeDocument/2006/relationships/image" Target="../media/image4.svg"/></Relationships>
</file>

<file path=ppt/slideLayouts/_rels/slideLayout6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svg"/></Relationships>
</file>

<file path=ppt/slideLayouts/_rels/slideLayout6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2.xml"/><Relationship Id="rId4" Type="http://schemas.openxmlformats.org/officeDocument/2006/relationships/image" Target="../media/image4.svg"/></Relationships>
</file>

<file path=ppt/slideLayouts/_rels/slideLayout6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2.xml"/><Relationship Id="rId4" Type="http://schemas.openxmlformats.org/officeDocument/2006/relationships/image" Target="../media/image4.svg"/></Relationships>
</file>

<file path=ppt/slideLayouts/_rels/slideLayout6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2.xml"/><Relationship Id="rId4" Type="http://schemas.openxmlformats.org/officeDocument/2006/relationships/image" Target="../media/image4.svg"/></Relationships>
</file>

<file path=ppt/slideLayouts/_rels/slideLayout6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2.xml"/><Relationship Id="rId4" Type="http://schemas.openxmlformats.org/officeDocument/2006/relationships/image" Target="../media/image4.svg"/></Relationships>
</file>

<file path=ppt/slideLayouts/_rels/slideLayout6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2.xml"/><Relationship Id="rId4" Type="http://schemas.openxmlformats.org/officeDocument/2006/relationships/image" Target="../media/image4.sv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6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2.xml"/><Relationship Id="rId4" Type="http://schemas.openxmlformats.org/officeDocument/2006/relationships/image" Target="../media/image4.svg"/></Relationships>
</file>

<file path=ppt/slideLayouts/_rels/slideLayout6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2.xml"/><Relationship Id="rId4" Type="http://schemas.openxmlformats.org/officeDocument/2006/relationships/image" Target="../media/image4.svg"/></Relationships>
</file>

<file path=ppt/slideLayouts/_rels/slideLayout6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2.xml"/><Relationship Id="rId4" Type="http://schemas.openxmlformats.org/officeDocument/2006/relationships/image" Target="../media/image4.svg"/></Relationships>
</file>

<file path=ppt/slideLayouts/_rels/slideLayout6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2.xml"/><Relationship Id="rId4" Type="http://schemas.openxmlformats.org/officeDocument/2006/relationships/image" Target="../media/image4.svg"/></Relationships>
</file>

<file path=ppt/slideLayouts/_rels/slideLayout6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2.xml"/><Relationship Id="rId4" Type="http://schemas.openxmlformats.org/officeDocument/2006/relationships/image" Target="../media/image4.sv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6096000" y="0"/>
            <a:ext cx="6096000" cy="685800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589531" y="1201558"/>
            <a:ext cx="4959507" cy="2397749"/>
          </a:xfrm>
        </p:spPr>
        <p:txBody>
          <a:bodyPr anchor="b"/>
          <a:lstStyle>
            <a:lvl1pPr algn="l">
              <a:lnSpc>
                <a:spcPct val="80000"/>
              </a:lnSpc>
              <a:defRPr sz="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589531" y="4224674"/>
            <a:ext cx="4959507" cy="919258"/>
          </a:xfrm>
        </p:spPr>
        <p:txBody>
          <a:bodyPr wrap="square" lIns="0" tIns="180000" bIns="72000">
            <a:spAutoFit/>
          </a:bodyPr>
          <a:lstStyle>
            <a:lvl1pPr marL="0" indent="0" algn="l">
              <a:buNone/>
              <a:defRPr sz="2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589531" y="578641"/>
            <a:ext cx="1147475" cy="344242"/>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755942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3277195" y="3277195"/>
            <a:ext cx="6858000"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6461760" y="0"/>
            <a:ext cx="5730240" cy="685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579602" y="436076"/>
            <a:ext cx="5516397" cy="1603104"/>
          </a:xfrm>
        </p:spPr>
        <p:txBody>
          <a:bodyPr wrap="square" lIns="0" tIns="108000" bIns="108000" anchor="b" anchorCtr="0">
            <a:spAutoFit/>
          </a:bodyPr>
          <a:lstStyle>
            <a:lvl1pPr>
              <a:lnSpc>
                <a:spcPct val="80000"/>
              </a:lnSpc>
              <a:defRPr sz="5625"/>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579602" y="2428502"/>
            <a:ext cx="5516397" cy="3724288"/>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6745037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half page 4">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430887"/>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1" y="649879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5" y="1186379"/>
            <a:ext cx="5346700" cy="191847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10819119" y="441986"/>
            <a:ext cx="989765" cy="298500"/>
          </a:xfrm>
          <a:prstGeom prst="rect">
            <a:avLst/>
          </a:prstGeom>
        </p:spPr>
      </p:pic>
    </p:spTree>
    <p:extLst>
      <p:ext uri="{BB962C8B-B14F-4D97-AF65-F5344CB8AC3E}">
        <p14:creationId xmlns:p14="http://schemas.microsoft.com/office/powerpoint/2010/main" val="893880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half page 5">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430887"/>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1" y="649879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5" y="1186379"/>
            <a:ext cx="5346700" cy="191847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10819119" y="441986"/>
            <a:ext cx="989765" cy="298500"/>
          </a:xfrm>
          <a:prstGeom prst="rect">
            <a:avLst/>
          </a:prstGeom>
        </p:spPr>
      </p:pic>
    </p:spTree>
    <p:extLst>
      <p:ext uri="{BB962C8B-B14F-4D97-AF65-F5344CB8AC3E}">
        <p14:creationId xmlns:p14="http://schemas.microsoft.com/office/powerpoint/2010/main" val="23874062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half page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430887"/>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1" y="649879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5" y="1186379"/>
            <a:ext cx="5346700" cy="191847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10819119" y="441986"/>
            <a:ext cx="989765" cy="298500"/>
          </a:xfrm>
          <a:prstGeom prst="rect">
            <a:avLst/>
          </a:prstGeom>
        </p:spPr>
      </p:pic>
    </p:spTree>
    <p:extLst>
      <p:ext uri="{BB962C8B-B14F-4D97-AF65-F5344CB8AC3E}">
        <p14:creationId xmlns:p14="http://schemas.microsoft.com/office/powerpoint/2010/main" val="15581734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half page 7">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430887"/>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1" y="649879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5" y="1186379"/>
            <a:ext cx="5346700" cy="191847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10819119" y="441986"/>
            <a:ext cx="989765" cy="298500"/>
          </a:xfrm>
          <a:prstGeom prst="rect">
            <a:avLst/>
          </a:prstGeom>
        </p:spPr>
      </p:pic>
    </p:spTree>
    <p:extLst>
      <p:ext uri="{BB962C8B-B14F-4D97-AF65-F5344CB8AC3E}">
        <p14:creationId xmlns:p14="http://schemas.microsoft.com/office/powerpoint/2010/main" val="4430970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half page 8">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430887"/>
          </a:xfrm>
          <a:noFill/>
        </p:spPr>
        <p:txBody>
          <a:bodyPr/>
          <a:lstStyle>
            <a:lvl1pPr>
              <a:defRPr>
                <a:solidFill>
                  <a:schemeClr val="bg1"/>
                </a:solidFill>
              </a:defRPr>
            </a:lvl1p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pPr/>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1" y="649879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5" y="1186379"/>
            <a:ext cx="5346700" cy="1918474"/>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10819120" y="441986"/>
            <a:ext cx="989763" cy="298500"/>
          </a:xfrm>
          <a:prstGeom prst="rect">
            <a:avLst/>
          </a:prstGeom>
        </p:spPr>
      </p:pic>
    </p:spTree>
    <p:extLst>
      <p:ext uri="{BB962C8B-B14F-4D97-AF65-F5344CB8AC3E}">
        <p14:creationId xmlns:p14="http://schemas.microsoft.com/office/powerpoint/2010/main" val="5264210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70"/>
            <a:ext cx="5712884" cy="4851661"/>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383117" y="472811"/>
            <a:ext cx="5109568" cy="1316567"/>
          </a:xfrm>
        </p:spPr>
        <p:txBody>
          <a:bodyPr anchor="b">
            <a:normAutofit/>
          </a:bodyPr>
          <a:lstStyle>
            <a:lvl1pPr>
              <a:defRPr sz="4267"/>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098" y="1558565"/>
            <a:ext cx="5020687" cy="4078577"/>
          </a:xfrm>
        </p:spPr>
        <p:txBody>
          <a:bodyPr anchor="t">
            <a:normAutofit/>
          </a:bodyPr>
          <a:lstStyle>
            <a:lvl1pPr marL="0" indent="0">
              <a:buNone/>
              <a:defRPr sz="2133"/>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383118" y="2057401"/>
            <a:ext cx="5109567" cy="246221"/>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7951791" y="6405034"/>
            <a:ext cx="3123463" cy="314629"/>
          </a:xfrm>
          <a:prstGeom prst="rect">
            <a:avLst/>
          </a:prstGeom>
        </p:spPr>
        <p:txBody>
          <a:bodyPr vert="horz" lIns="91440" tIns="45720" rIns="0" bIns="45720" rtlCol="0" anchor="ctr"/>
          <a:lstStyle>
            <a:lvl1pPr algn="r">
              <a:defRPr sz="1200">
                <a:solidFill>
                  <a:schemeClr val="tx1"/>
                </a:solidFill>
              </a:defRPr>
            </a:lvl1pPr>
          </a:lstStyle>
          <a:p>
            <a:fld id="{44A54624-B99B-AC4F-A116-46AE1742D7F1}" type="datetime4">
              <a:rPr lang="en-GB" smtClean="0"/>
              <a:t>12 March 2025</a:t>
            </a:fld>
            <a:endParaRPr lang="en-US" dirty="0"/>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383117" y="6405034"/>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11075255" y="6405034"/>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10819119" y="441986"/>
            <a:ext cx="989765" cy="298500"/>
          </a:xfrm>
          <a:prstGeom prst="rect">
            <a:avLst/>
          </a:prstGeom>
        </p:spPr>
      </p:pic>
    </p:spTree>
    <p:extLst>
      <p:ext uri="{BB962C8B-B14F-4D97-AF65-F5344CB8AC3E}">
        <p14:creationId xmlns:p14="http://schemas.microsoft.com/office/powerpoint/2010/main" val="8014600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70"/>
            <a:ext cx="5712884" cy="48516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383117" y="472811"/>
            <a:ext cx="5109568" cy="1316567"/>
          </a:xfrm>
        </p:spPr>
        <p:txBody>
          <a:bodyPr anchor="b">
            <a:normAutofit/>
          </a:bodyPr>
          <a:lstStyle>
            <a:lvl1pPr>
              <a:defRPr sz="4267"/>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098" y="1558565"/>
            <a:ext cx="5020687" cy="4078577"/>
          </a:xfrm>
        </p:spPr>
        <p:txBody>
          <a:bodyPr anchor="t">
            <a:normAutofit/>
          </a:bodyPr>
          <a:lstStyle>
            <a:lvl1pPr marL="0" indent="0">
              <a:buNone/>
              <a:defRPr sz="2133"/>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383118" y="2057401"/>
            <a:ext cx="5109567" cy="246221"/>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7951791" y="6405034"/>
            <a:ext cx="3123463" cy="314629"/>
          </a:xfrm>
          <a:prstGeom prst="rect">
            <a:avLst/>
          </a:prstGeom>
        </p:spPr>
        <p:txBody>
          <a:bodyPr vert="horz" lIns="91440" tIns="45720" rIns="0" bIns="45720" rtlCol="0" anchor="ctr"/>
          <a:lstStyle>
            <a:lvl1pPr algn="r">
              <a:defRPr sz="1200">
                <a:solidFill>
                  <a:schemeClr val="tx1"/>
                </a:solidFill>
              </a:defRPr>
            </a:lvl1pPr>
          </a:lstStyle>
          <a:p>
            <a:fld id="{53D41685-637F-A541-9AC9-5F46001ECA27}" type="datetime4">
              <a:rPr lang="en-GB" smtClean="0"/>
              <a:t>12 March 2025</a:t>
            </a:fld>
            <a:endParaRPr lang="en-US" dirty="0"/>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383117" y="6405034"/>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11075255" y="6405034"/>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10819119" y="441986"/>
            <a:ext cx="989765" cy="298500"/>
          </a:xfrm>
          <a:prstGeom prst="rect">
            <a:avLst/>
          </a:prstGeom>
        </p:spPr>
      </p:pic>
    </p:spTree>
    <p:extLst>
      <p:ext uri="{BB962C8B-B14F-4D97-AF65-F5344CB8AC3E}">
        <p14:creationId xmlns:p14="http://schemas.microsoft.com/office/powerpoint/2010/main" val="37930838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70"/>
            <a:ext cx="5712884" cy="48516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383117" y="472811"/>
            <a:ext cx="5109568" cy="1316567"/>
          </a:xfrm>
        </p:spPr>
        <p:txBody>
          <a:bodyPr anchor="b">
            <a:normAutofit/>
          </a:bodyPr>
          <a:lstStyle>
            <a:lvl1pPr>
              <a:defRPr sz="4267"/>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098" y="1558565"/>
            <a:ext cx="5020687" cy="4078577"/>
          </a:xfrm>
        </p:spPr>
        <p:txBody>
          <a:bodyPr anchor="t">
            <a:normAutofit/>
          </a:bodyPr>
          <a:lstStyle>
            <a:lvl1pPr marL="0" indent="0">
              <a:buNone/>
              <a:defRPr sz="2133"/>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383118" y="2057401"/>
            <a:ext cx="5109567" cy="246221"/>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12 March 2025</a:t>
            </a:fld>
            <a:endParaRPr lang="en-US" dirty="0"/>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dirty="0"/>
              <a:t>Security marking: </a:t>
            </a:r>
            <a:r>
              <a:rPr lang="en-US" b="1" dirty="0"/>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dirty="0"/>
              <a:t>|   </a:t>
            </a:r>
            <a:fld id="{D7A593A7-184A-6D43-8A36-702213271FF9}" type="slidenum">
              <a:rPr lang="en-US" smtClean="0"/>
              <a:pPr/>
              <a:t>‹#›</a:t>
            </a:fld>
            <a:endParaRPr lang="en-US" dirty="0"/>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10819119" y="441986"/>
            <a:ext cx="989765" cy="298500"/>
          </a:xfrm>
          <a:prstGeom prst="rect">
            <a:avLst/>
          </a:prstGeom>
        </p:spPr>
      </p:pic>
    </p:spTree>
    <p:extLst>
      <p:ext uri="{BB962C8B-B14F-4D97-AF65-F5344CB8AC3E}">
        <p14:creationId xmlns:p14="http://schemas.microsoft.com/office/powerpoint/2010/main" val="292223240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70"/>
            <a:ext cx="5712884" cy="48516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383117" y="472811"/>
            <a:ext cx="5109568" cy="1316567"/>
          </a:xfrm>
        </p:spPr>
        <p:txBody>
          <a:bodyPr anchor="b">
            <a:normAutofit/>
          </a:bodyPr>
          <a:lstStyle>
            <a:lvl1pPr>
              <a:defRPr sz="4267"/>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098" y="1558565"/>
            <a:ext cx="5020687" cy="4078577"/>
          </a:xfrm>
        </p:spPr>
        <p:txBody>
          <a:bodyPr anchor="t">
            <a:normAutofit/>
          </a:bodyPr>
          <a:lstStyle>
            <a:lvl1pPr marL="0" indent="0">
              <a:buNone/>
              <a:defRPr sz="2133"/>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383118" y="2057401"/>
            <a:ext cx="5109567" cy="246221"/>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7951791" y="6405034"/>
            <a:ext cx="3123463" cy="314629"/>
          </a:xfrm>
          <a:prstGeom prst="rect">
            <a:avLst/>
          </a:prstGeom>
        </p:spPr>
        <p:txBody>
          <a:bodyPr vert="horz" lIns="91440" tIns="45720" rIns="0" bIns="45720" rtlCol="0" anchor="ctr"/>
          <a:lstStyle>
            <a:lvl1pPr algn="r">
              <a:defRPr sz="1200">
                <a:solidFill>
                  <a:schemeClr val="tx1"/>
                </a:solidFill>
              </a:defRPr>
            </a:lvl1pPr>
          </a:lstStyle>
          <a:p>
            <a:fld id="{3A6D6FAE-D43A-044F-91A1-990520CC9738}" type="datetime4">
              <a:rPr lang="en-GB" smtClean="0"/>
              <a:t>12 March 2025</a:t>
            </a:fld>
            <a:endParaRPr lang="en-US" dirty="0"/>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383117" y="6405034"/>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11075255" y="6405034"/>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10819119" y="441986"/>
            <a:ext cx="989765" cy="298500"/>
          </a:xfrm>
          <a:prstGeom prst="rect">
            <a:avLst/>
          </a:prstGeom>
        </p:spPr>
      </p:pic>
    </p:spTree>
    <p:extLst>
      <p:ext uri="{BB962C8B-B14F-4D97-AF65-F5344CB8AC3E}">
        <p14:creationId xmlns:p14="http://schemas.microsoft.com/office/powerpoint/2010/main" val="21188885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70"/>
            <a:ext cx="5712884" cy="485166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383117" y="471271"/>
            <a:ext cx="5109568" cy="1316567"/>
          </a:xfrm>
        </p:spPr>
        <p:txBody>
          <a:bodyPr anchor="b">
            <a:normAutofit/>
          </a:bodyPr>
          <a:lstStyle>
            <a:lvl1pPr>
              <a:defRPr sz="4267"/>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098" y="1558565"/>
            <a:ext cx="5020687" cy="4078577"/>
          </a:xfrm>
        </p:spPr>
        <p:txBody>
          <a:bodyPr anchor="t">
            <a:normAutofit/>
          </a:bodyPr>
          <a:lstStyle>
            <a:lvl1pPr marL="0" indent="0">
              <a:buNone/>
              <a:defRPr sz="2133"/>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383118" y="2057401"/>
            <a:ext cx="5109567" cy="246221"/>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7951791" y="6405034"/>
            <a:ext cx="3123463" cy="314629"/>
          </a:xfrm>
          <a:prstGeom prst="rect">
            <a:avLst/>
          </a:prstGeom>
        </p:spPr>
        <p:txBody>
          <a:bodyPr vert="horz" lIns="91440" tIns="45720" rIns="0" bIns="45720" rtlCol="0" anchor="ctr"/>
          <a:lstStyle>
            <a:lvl1pPr algn="r">
              <a:defRPr sz="1200">
                <a:solidFill>
                  <a:schemeClr val="tx1"/>
                </a:solidFill>
              </a:defRPr>
            </a:lvl1pPr>
          </a:lstStyle>
          <a:p>
            <a:fld id="{59F323AB-CA4F-FD4D-A9F9-7AB88D73544A}" type="datetime4">
              <a:rPr lang="en-GB" smtClean="0"/>
              <a:t>12 March 2025</a:t>
            </a:fld>
            <a:endParaRPr lang="en-US" dirty="0"/>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383117" y="6405034"/>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11075255" y="6405034"/>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10819119" y="441986"/>
            <a:ext cx="989765" cy="298500"/>
          </a:xfrm>
          <a:prstGeom prst="rect">
            <a:avLst/>
          </a:prstGeom>
        </p:spPr>
      </p:pic>
    </p:spTree>
    <p:extLst>
      <p:ext uri="{BB962C8B-B14F-4D97-AF65-F5344CB8AC3E}">
        <p14:creationId xmlns:p14="http://schemas.microsoft.com/office/powerpoint/2010/main" val="1008721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3277195" y="3277195"/>
            <a:ext cx="6858000"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0538460" y="0"/>
            <a:ext cx="1653540" cy="16535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6461760" y="708660"/>
            <a:ext cx="5013960" cy="544413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579602" y="436076"/>
            <a:ext cx="5516397" cy="1603104"/>
          </a:xfrm>
        </p:spPr>
        <p:txBody>
          <a:bodyPr wrap="square" lIns="0" tIns="108000" bIns="108000" anchor="b" anchorCtr="0">
            <a:spAutoFit/>
          </a:bodyPr>
          <a:lstStyle>
            <a:lvl1pPr>
              <a:lnSpc>
                <a:spcPct val="80000"/>
              </a:lnSpc>
              <a:defRPr sz="5625"/>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579602" y="2428502"/>
            <a:ext cx="5516397" cy="3724288"/>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23883946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70"/>
            <a:ext cx="5712884" cy="485166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383117" y="471271"/>
            <a:ext cx="5109568" cy="1316567"/>
          </a:xfrm>
        </p:spPr>
        <p:txBody>
          <a:bodyPr anchor="b">
            <a:normAutofit/>
          </a:bodyPr>
          <a:lstStyle>
            <a:lvl1pPr>
              <a:defRPr sz="4267"/>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098" y="1558565"/>
            <a:ext cx="5020687" cy="4078577"/>
          </a:xfrm>
        </p:spPr>
        <p:txBody>
          <a:bodyPr anchor="t">
            <a:normAutofit/>
          </a:bodyPr>
          <a:lstStyle>
            <a:lvl1pPr marL="0" indent="0">
              <a:buNone/>
              <a:defRPr sz="2133"/>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383118" y="2057401"/>
            <a:ext cx="5109567" cy="246221"/>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7951791" y="6405034"/>
            <a:ext cx="3123463" cy="314629"/>
          </a:xfrm>
          <a:prstGeom prst="rect">
            <a:avLst/>
          </a:prstGeom>
        </p:spPr>
        <p:txBody>
          <a:bodyPr vert="horz" lIns="91440" tIns="45720" rIns="0" bIns="45720" rtlCol="0" anchor="ctr"/>
          <a:lstStyle>
            <a:lvl1pPr algn="r">
              <a:defRPr sz="1200">
                <a:solidFill>
                  <a:schemeClr val="tx1"/>
                </a:solidFill>
              </a:defRPr>
            </a:lvl1pPr>
          </a:lstStyle>
          <a:p>
            <a:fld id="{59F323AB-CA4F-FD4D-A9F9-7AB88D73544A}" type="datetime4">
              <a:rPr lang="en-GB" smtClean="0"/>
              <a:t>12 March 2025</a:t>
            </a:fld>
            <a:endParaRPr lang="en-US" dirty="0"/>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383117" y="6405034"/>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11075255" y="6405034"/>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10819119" y="441986"/>
            <a:ext cx="989765" cy="298500"/>
          </a:xfrm>
          <a:prstGeom prst="rect">
            <a:avLst/>
          </a:prstGeom>
        </p:spPr>
      </p:pic>
    </p:spTree>
    <p:extLst>
      <p:ext uri="{BB962C8B-B14F-4D97-AF65-F5344CB8AC3E}">
        <p14:creationId xmlns:p14="http://schemas.microsoft.com/office/powerpoint/2010/main" val="428800139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B7E3E-2CE0-01FC-1692-195709105A8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1AEBCBF-6E47-9701-03FC-56D3989611AA}"/>
              </a:ext>
            </a:extLst>
          </p:cNvPr>
          <p:cNvSpPr>
            <a:spLocks noGrp="1"/>
          </p:cNvSpPr>
          <p:nvPr>
            <p:ph idx="1"/>
          </p:nvPr>
        </p:nvSpPr>
        <p:spPr>
          <a:xfrm>
            <a:off x="383117" y="2180167"/>
            <a:ext cx="11425767" cy="19355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0FC23F2-2CDE-BD87-F60C-53D0FA2EF2F3}"/>
              </a:ext>
            </a:extLst>
          </p:cNvPr>
          <p:cNvSpPr>
            <a:spLocks noGrp="1"/>
          </p:cNvSpPr>
          <p:nvPr>
            <p:ph type="dt" sz="half" idx="10"/>
          </p:nvPr>
        </p:nvSpPr>
        <p:spPr/>
        <p:txBody>
          <a:bodyPr/>
          <a:lstStyle/>
          <a:p>
            <a:fld id="{ED0B4462-B22D-154C-A1B0-9E7545F4FF86}" type="datetimeFigureOut">
              <a:rPr lang="en-US" smtClean="0"/>
              <a:t>3/12/2025</a:t>
            </a:fld>
            <a:endParaRPr lang="en-US" dirty="0"/>
          </a:p>
        </p:txBody>
      </p:sp>
      <p:sp>
        <p:nvSpPr>
          <p:cNvPr id="5" name="Footer Placeholder 4">
            <a:extLst>
              <a:ext uri="{FF2B5EF4-FFF2-40B4-BE49-F238E27FC236}">
                <a16:creationId xmlns:a16="http://schemas.microsoft.com/office/drawing/2014/main" id="{DDA5F909-62BA-8AC3-2C61-81C03DA92CA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9EAB34-B3B3-45FF-5AA4-DA82FBA06EF8}"/>
              </a:ext>
            </a:extLst>
          </p:cNvPr>
          <p:cNvSpPr>
            <a:spLocks noGrp="1"/>
          </p:cNvSpPr>
          <p:nvPr>
            <p:ph type="sldNum" sz="quarter" idx="12"/>
          </p:nvPr>
        </p:nvSpPr>
        <p:spPr/>
        <p:txBody>
          <a:bodyPr/>
          <a:lstStyle/>
          <a:p>
            <a:fld id="{60934048-2CC6-2F43-B534-A31EC26EAA3F}" type="slidenum">
              <a:rPr lang="en-US" smtClean="0"/>
              <a:t>‹#›</a:t>
            </a:fld>
            <a:endParaRPr lang="en-US" dirty="0"/>
          </a:p>
        </p:txBody>
      </p:sp>
    </p:spTree>
    <p:extLst>
      <p:ext uri="{BB962C8B-B14F-4D97-AF65-F5344CB8AC3E}">
        <p14:creationId xmlns:p14="http://schemas.microsoft.com/office/powerpoint/2010/main" val="9532861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23A84A-07EE-8AC1-69A6-94434B45BD92}"/>
              </a:ext>
            </a:extLst>
          </p:cNvPr>
          <p:cNvSpPr>
            <a:spLocks noGrp="1"/>
          </p:cNvSpPr>
          <p:nvPr>
            <p:ph type="dt" sz="half" idx="10"/>
          </p:nvPr>
        </p:nvSpPr>
        <p:spPr/>
        <p:txBody>
          <a:bodyPr/>
          <a:lstStyle/>
          <a:p>
            <a:fld id="{ED0B4462-B22D-154C-A1B0-9E7545F4FF86}" type="datetimeFigureOut">
              <a:rPr lang="en-US" smtClean="0"/>
              <a:t>3/12/2025</a:t>
            </a:fld>
            <a:endParaRPr lang="en-US" dirty="0"/>
          </a:p>
        </p:txBody>
      </p:sp>
      <p:sp>
        <p:nvSpPr>
          <p:cNvPr id="3" name="Footer Placeholder 2">
            <a:extLst>
              <a:ext uri="{FF2B5EF4-FFF2-40B4-BE49-F238E27FC236}">
                <a16:creationId xmlns:a16="http://schemas.microsoft.com/office/drawing/2014/main" id="{9CA8E954-307B-E040-BCDE-FC91B13549E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74A10AF-F241-1D1E-D93A-1B8906E57C38}"/>
              </a:ext>
            </a:extLst>
          </p:cNvPr>
          <p:cNvSpPr>
            <a:spLocks noGrp="1"/>
          </p:cNvSpPr>
          <p:nvPr>
            <p:ph type="sldNum" sz="quarter" idx="12"/>
          </p:nvPr>
        </p:nvSpPr>
        <p:spPr/>
        <p:txBody>
          <a:bodyPr/>
          <a:lstStyle/>
          <a:p>
            <a:fld id="{60934048-2CC6-2F43-B534-A31EC26EAA3F}" type="slidenum">
              <a:rPr lang="en-US" smtClean="0"/>
              <a:t>‹#›</a:t>
            </a:fld>
            <a:endParaRPr lang="en-US" dirty="0"/>
          </a:p>
        </p:txBody>
      </p:sp>
    </p:spTree>
    <p:extLst>
      <p:ext uri="{BB962C8B-B14F-4D97-AF65-F5344CB8AC3E}">
        <p14:creationId xmlns:p14="http://schemas.microsoft.com/office/powerpoint/2010/main" val="411461189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2_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393574" y="740834"/>
            <a:ext cx="6610850" cy="53551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p>
        </p:txBody>
      </p:sp>
      <p:sp>
        <p:nvSpPr>
          <p:cNvPr id="2" name="Title 1"/>
          <p:cNvSpPr>
            <a:spLocks noGrp="1"/>
          </p:cNvSpPr>
          <p:nvPr>
            <p:ph type="ctrTitle" hasCustomPrompt="1"/>
          </p:nvPr>
        </p:nvSpPr>
        <p:spPr>
          <a:xfrm>
            <a:off x="860612" y="1321654"/>
            <a:ext cx="5653741" cy="2586959"/>
          </a:xfrm>
        </p:spPr>
        <p:txBody>
          <a:bodyPr anchor="b"/>
          <a:lstStyle>
            <a:lvl1pPr algn="l">
              <a:defRPr sz="5999"/>
            </a:lvl1pPr>
          </a:lstStyle>
          <a:p>
            <a:r>
              <a:rPr lang="en-GB"/>
              <a:t>Click to edit </a:t>
            </a:r>
            <a:br>
              <a:rPr lang="en-GB"/>
            </a:br>
            <a:r>
              <a:rPr lang="en-GB"/>
              <a:t>Master title</a:t>
            </a:r>
            <a:endParaRPr lang="en-US"/>
          </a:p>
        </p:txBody>
      </p:sp>
      <p:sp>
        <p:nvSpPr>
          <p:cNvPr id="3" name="Subtitle 2"/>
          <p:cNvSpPr>
            <a:spLocks noGrp="1"/>
          </p:cNvSpPr>
          <p:nvPr>
            <p:ph type="subTitle" idx="1" hasCustomPrompt="1"/>
          </p:nvPr>
        </p:nvSpPr>
        <p:spPr>
          <a:xfrm>
            <a:off x="860613" y="4040094"/>
            <a:ext cx="5988424" cy="787400"/>
          </a:xfrm>
        </p:spPr>
        <p:txBody>
          <a:bodyPr>
            <a:noAutofit/>
          </a:bodyPr>
          <a:lstStyle>
            <a:lvl1pPr marL="0" indent="0" algn="l">
              <a:buNone/>
              <a:defRPr sz="1867" b="0" i="0">
                <a:latin typeface="+mj-lt"/>
                <a:ea typeface="Roboto Thin" panose="02000000000000000000" pitchFamily="2" charset="0"/>
                <a:cs typeface="Roboto Thin" panose="02000000000000000000" pitchFamily="2" charset="0"/>
              </a:defRPr>
            </a:lvl1pPr>
            <a:lvl2pPr marL="457111" indent="0" algn="ctr">
              <a:buNone/>
              <a:defRPr sz="2000"/>
            </a:lvl2pPr>
            <a:lvl3pPr marL="914222" indent="0" algn="ctr">
              <a:buNone/>
              <a:defRPr sz="1800"/>
            </a:lvl3pPr>
            <a:lvl4pPr marL="1371333" indent="0" algn="ctr">
              <a:buNone/>
              <a:defRPr sz="1600"/>
            </a:lvl4pPr>
            <a:lvl5pPr marL="1828445" indent="0" algn="ctr">
              <a:buNone/>
              <a:defRPr sz="1600"/>
            </a:lvl5pPr>
            <a:lvl6pPr marL="2285556" indent="0" algn="ctr">
              <a:buNone/>
              <a:defRPr sz="1600"/>
            </a:lvl6pPr>
            <a:lvl7pPr marL="2742667" indent="0" algn="ctr">
              <a:buNone/>
              <a:defRPr sz="1600"/>
            </a:lvl7pPr>
            <a:lvl8pPr marL="3199778" indent="0" algn="ctr">
              <a:buNone/>
              <a:defRPr sz="1600"/>
            </a:lvl8pPr>
            <a:lvl9pPr marL="3656889" indent="0" algn="ctr">
              <a:buNone/>
              <a:defRPr sz="1600"/>
            </a:lvl9pPr>
          </a:lstStyle>
          <a:p>
            <a:r>
              <a:rPr lang="en-GB"/>
              <a:t>Click to edit Master </a:t>
            </a:r>
            <a:br>
              <a:rPr lang="en-GB"/>
            </a:br>
            <a:r>
              <a:rPr lang="en-GB"/>
              <a:t>subtitle style</a:t>
            </a:r>
            <a:endParaRPr lang="en-US"/>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860612" y="5300880"/>
            <a:ext cx="1066800" cy="321734"/>
          </a:xfrm>
          <a:prstGeom prst="rect">
            <a:avLst/>
          </a:prstGeom>
        </p:spPr>
      </p:pic>
    </p:spTree>
    <p:extLst>
      <p:ext uri="{BB962C8B-B14F-4D97-AF65-F5344CB8AC3E}">
        <p14:creationId xmlns:p14="http://schemas.microsoft.com/office/powerpoint/2010/main" val="365122116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393574" y="740834"/>
            <a:ext cx="6610850" cy="53551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860612" y="1342146"/>
            <a:ext cx="5653741" cy="2566468"/>
          </a:xfrm>
        </p:spPr>
        <p:txBody>
          <a:bodyPr anchor="b"/>
          <a:lstStyle>
            <a:lvl1pPr algn="l">
              <a:defRPr sz="5999"/>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860612" y="5300880"/>
            <a:ext cx="1066800" cy="321734"/>
          </a:xfrm>
          <a:prstGeom prst="rect">
            <a:avLst/>
          </a:prstGeom>
        </p:spPr>
      </p:pic>
      <p:sp>
        <p:nvSpPr>
          <p:cNvPr id="6" name="Subtitle 2">
            <a:extLst>
              <a:ext uri="{FF2B5EF4-FFF2-40B4-BE49-F238E27FC236}">
                <a16:creationId xmlns:a16="http://schemas.microsoft.com/office/drawing/2014/main" id="{6712FBA1-3220-1541-B375-FEB4A398D0AF}"/>
              </a:ext>
            </a:extLst>
          </p:cNvPr>
          <p:cNvSpPr>
            <a:spLocks noGrp="1"/>
          </p:cNvSpPr>
          <p:nvPr>
            <p:ph type="subTitle" idx="1" hasCustomPrompt="1"/>
          </p:nvPr>
        </p:nvSpPr>
        <p:spPr>
          <a:xfrm>
            <a:off x="860613" y="4040094"/>
            <a:ext cx="5988424" cy="787400"/>
          </a:xfrm>
        </p:spPr>
        <p:txBody>
          <a:bodyPr>
            <a:noAutofit/>
          </a:bodyPr>
          <a:lstStyle>
            <a:lvl1pPr marL="0" indent="0" algn="l">
              <a:buNone/>
              <a:defRPr sz="1867" b="0" i="0">
                <a:latin typeface="+mj-lt"/>
                <a:ea typeface="Roboto Thin" panose="02000000000000000000" pitchFamily="2" charset="0"/>
                <a:cs typeface="Roboto Thin" panose="02000000000000000000" pitchFamily="2" charset="0"/>
              </a:defRPr>
            </a:lvl1pPr>
            <a:lvl2pPr marL="457111" indent="0" algn="ctr">
              <a:buNone/>
              <a:defRPr sz="2000"/>
            </a:lvl2pPr>
            <a:lvl3pPr marL="914222" indent="0" algn="ctr">
              <a:buNone/>
              <a:defRPr sz="1800"/>
            </a:lvl3pPr>
            <a:lvl4pPr marL="1371333" indent="0" algn="ctr">
              <a:buNone/>
              <a:defRPr sz="1600"/>
            </a:lvl4pPr>
            <a:lvl5pPr marL="1828445" indent="0" algn="ctr">
              <a:buNone/>
              <a:defRPr sz="1600"/>
            </a:lvl5pPr>
            <a:lvl6pPr marL="2285556" indent="0" algn="ctr">
              <a:buNone/>
              <a:defRPr sz="1600"/>
            </a:lvl6pPr>
            <a:lvl7pPr marL="2742667" indent="0" algn="ctr">
              <a:buNone/>
              <a:defRPr sz="1600"/>
            </a:lvl7pPr>
            <a:lvl8pPr marL="3199778" indent="0" algn="ctr">
              <a:buNone/>
              <a:defRPr sz="1600"/>
            </a:lvl8pPr>
            <a:lvl9pPr marL="365688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96836219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2_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393574" y="740834"/>
            <a:ext cx="6610850" cy="53551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860612" y="1352391"/>
            <a:ext cx="5653741" cy="2556222"/>
          </a:xfrm>
        </p:spPr>
        <p:txBody>
          <a:bodyPr anchor="b"/>
          <a:lstStyle>
            <a:lvl1pPr algn="l">
              <a:defRPr sz="5999"/>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860612" y="5300880"/>
            <a:ext cx="1066800" cy="321734"/>
          </a:xfrm>
          <a:prstGeom prst="rect">
            <a:avLst/>
          </a:prstGeom>
        </p:spPr>
      </p:pic>
      <p:sp>
        <p:nvSpPr>
          <p:cNvPr id="8" name="Subtitle 2">
            <a:extLst>
              <a:ext uri="{FF2B5EF4-FFF2-40B4-BE49-F238E27FC236}">
                <a16:creationId xmlns:a16="http://schemas.microsoft.com/office/drawing/2014/main" id="{8C2B44E1-A188-EC44-835F-A1699117DB09}"/>
              </a:ext>
            </a:extLst>
          </p:cNvPr>
          <p:cNvSpPr>
            <a:spLocks noGrp="1"/>
          </p:cNvSpPr>
          <p:nvPr>
            <p:ph type="subTitle" idx="1" hasCustomPrompt="1"/>
          </p:nvPr>
        </p:nvSpPr>
        <p:spPr>
          <a:xfrm>
            <a:off x="860614" y="4040095"/>
            <a:ext cx="5235388" cy="1051858"/>
          </a:xfrm>
        </p:spPr>
        <p:txBody>
          <a:bodyPr wrap="square">
            <a:noAutofit/>
          </a:bodyPr>
          <a:lstStyle>
            <a:lvl1pPr marL="0" indent="0" algn="l">
              <a:buNone/>
              <a:defRPr sz="1867" b="0" i="0">
                <a:latin typeface="+mj-lt"/>
                <a:ea typeface="Roboto Thin" panose="02000000000000000000" pitchFamily="2" charset="0"/>
                <a:cs typeface="Roboto Thin" panose="02000000000000000000" pitchFamily="2" charset="0"/>
              </a:defRPr>
            </a:lvl1pPr>
            <a:lvl2pPr marL="457111" indent="0" algn="ctr">
              <a:buNone/>
              <a:defRPr sz="2000"/>
            </a:lvl2pPr>
            <a:lvl3pPr marL="914222" indent="0" algn="ctr">
              <a:buNone/>
              <a:defRPr sz="1800"/>
            </a:lvl3pPr>
            <a:lvl4pPr marL="1371333" indent="0" algn="ctr">
              <a:buNone/>
              <a:defRPr sz="1600"/>
            </a:lvl4pPr>
            <a:lvl5pPr marL="1828445" indent="0" algn="ctr">
              <a:buNone/>
              <a:defRPr sz="1600"/>
            </a:lvl5pPr>
            <a:lvl6pPr marL="2285556" indent="0" algn="ctr">
              <a:buNone/>
              <a:defRPr sz="1600"/>
            </a:lvl6pPr>
            <a:lvl7pPr marL="2742667" indent="0" algn="ctr">
              <a:buNone/>
              <a:defRPr sz="1600"/>
            </a:lvl7pPr>
            <a:lvl8pPr marL="3199778" indent="0" algn="ctr">
              <a:buNone/>
              <a:defRPr sz="1600"/>
            </a:lvl8pPr>
            <a:lvl9pPr marL="365688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383081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2_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393574" y="740834"/>
            <a:ext cx="6610850" cy="53551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860612" y="1352391"/>
            <a:ext cx="5653741" cy="2556222"/>
          </a:xfrm>
        </p:spPr>
        <p:txBody>
          <a:bodyPr lIns="0" anchor="b"/>
          <a:lstStyle>
            <a:lvl1pPr algn="l">
              <a:defRPr sz="5999"/>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860612" y="5300880"/>
            <a:ext cx="1066800" cy="321734"/>
          </a:xfrm>
          <a:prstGeom prst="rect">
            <a:avLst/>
          </a:prstGeom>
        </p:spPr>
      </p:pic>
      <p:sp>
        <p:nvSpPr>
          <p:cNvPr id="8" name="Subtitle 2">
            <a:extLst>
              <a:ext uri="{FF2B5EF4-FFF2-40B4-BE49-F238E27FC236}">
                <a16:creationId xmlns:a16="http://schemas.microsoft.com/office/drawing/2014/main" id="{C1480B16-9310-5440-883C-FCB0C6ED0247}"/>
              </a:ext>
            </a:extLst>
          </p:cNvPr>
          <p:cNvSpPr>
            <a:spLocks noGrp="1"/>
          </p:cNvSpPr>
          <p:nvPr>
            <p:ph type="subTitle" idx="1" hasCustomPrompt="1"/>
          </p:nvPr>
        </p:nvSpPr>
        <p:spPr>
          <a:xfrm>
            <a:off x="860610" y="4040095"/>
            <a:ext cx="5653741" cy="1075764"/>
          </a:xfrm>
        </p:spPr>
        <p:txBody>
          <a:bodyPr>
            <a:noAutofit/>
          </a:bodyPr>
          <a:lstStyle>
            <a:lvl1pPr marL="0" indent="0" algn="l">
              <a:lnSpc>
                <a:spcPct val="100000"/>
              </a:lnSpc>
              <a:spcAft>
                <a:spcPts val="0"/>
              </a:spcAft>
              <a:buNone/>
              <a:defRPr sz="1867" b="0" i="0">
                <a:latin typeface="+mj-lt"/>
                <a:ea typeface="Roboto Thin" panose="02000000000000000000" pitchFamily="2" charset="0"/>
                <a:cs typeface="Roboto Thin" panose="02000000000000000000" pitchFamily="2" charset="0"/>
              </a:defRPr>
            </a:lvl1pPr>
            <a:lvl2pPr marL="457111" indent="0" algn="ctr">
              <a:buNone/>
              <a:defRPr sz="2000"/>
            </a:lvl2pPr>
            <a:lvl3pPr marL="914222" indent="0" algn="ctr">
              <a:buNone/>
              <a:defRPr sz="1800"/>
            </a:lvl3pPr>
            <a:lvl4pPr marL="1371333" indent="0" algn="ctr">
              <a:buNone/>
              <a:defRPr sz="1600"/>
            </a:lvl4pPr>
            <a:lvl5pPr marL="1828445" indent="0" algn="ctr">
              <a:buNone/>
              <a:defRPr sz="1600"/>
            </a:lvl5pPr>
            <a:lvl6pPr marL="2285556" indent="0" algn="ctr">
              <a:buNone/>
              <a:defRPr sz="1600"/>
            </a:lvl6pPr>
            <a:lvl7pPr marL="2742667" indent="0" algn="ctr">
              <a:buNone/>
              <a:defRPr sz="1600"/>
            </a:lvl7pPr>
            <a:lvl8pPr marL="3199778" indent="0" algn="ctr">
              <a:buNone/>
              <a:defRPr sz="1600"/>
            </a:lvl8pPr>
            <a:lvl9pPr marL="365688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6966816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2_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4" y="740834"/>
            <a:ext cx="6610850" cy="53551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2" y="1342146"/>
            <a:ext cx="5653741" cy="2566468"/>
          </a:xfrm>
        </p:spPr>
        <p:txBody>
          <a:bodyPr anchor="b"/>
          <a:lstStyle>
            <a:lvl1pPr algn="l">
              <a:defRPr sz="5999"/>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860612" y="5300880"/>
            <a:ext cx="1066800" cy="321734"/>
          </a:xfrm>
          <a:prstGeom prst="rect">
            <a:avLst/>
          </a:prstGeom>
        </p:spPr>
      </p:pic>
      <p:sp>
        <p:nvSpPr>
          <p:cNvPr id="8" name="Subtitle 2">
            <a:extLst>
              <a:ext uri="{FF2B5EF4-FFF2-40B4-BE49-F238E27FC236}">
                <a16:creationId xmlns:a16="http://schemas.microsoft.com/office/drawing/2014/main" id="{AF88F49C-C772-A844-8B3E-489B8779FDBF}"/>
              </a:ext>
            </a:extLst>
          </p:cNvPr>
          <p:cNvSpPr>
            <a:spLocks noGrp="1"/>
          </p:cNvSpPr>
          <p:nvPr>
            <p:ph type="subTitle" idx="1" hasCustomPrompt="1"/>
          </p:nvPr>
        </p:nvSpPr>
        <p:spPr>
          <a:xfrm>
            <a:off x="860613" y="4040094"/>
            <a:ext cx="5988424" cy="787400"/>
          </a:xfrm>
        </p:spPr>
        <p:txBody>
          <a:bodyPr>
            <a:noAutofit/>
          </a:bodyPr>
          <a:lstStyle>
            <a:lvl1pPr marL="0" indent="0" algn="l">
              <a:buNone/>
              <a:defRPr sz="1867" b="0" i="0">
                <a:latin typeface="+mj-lt"/>
                <a:ea typeface="Roboto Thin" panose="02000000000000000000" pitchFamily="2" charset="0"/>
                <a:cs typeface="Roboto Thin" panose="02000000000000000000" pitchFamily="2" charset="0"/>
              </a:defRPr>
            </a:lvl1pPr>
            <a:lvl2pPr marL="457111" indent="0" algn="ctr">
              <a:buNone/>
              <a:defRPr sz="2000"/>
            </a:lvl2pPr>
            <a:lvl3pPr marL="914222" indent="0" algn="ctr">
              <a:buNone/>
              <a:defRPr sz="1800"/>
            </a:lvl3pPr>
            <a:lvl4pPr marL="1371333" indent="0" algn="ctr">
              <a:buNone/>
              <a:defRPr sz="1600"/>
            </a:lvl4pPr>
            <a:lvl5pPr marL="1828445" indent="0" algn="ctr">
              <a:buNone/>
              <a:defRPr sz="1600"/>
            </a:lvl5pPr>
            <a:lvl6pPr marL="2285556" indent="0" algn="ctr">
              <a:buNone/>
              <a:defRPr sz="1600"/>
            </a:lvl6pPr>
            <a:lvl7pPr marL="2742667" indent="0" algn="ctr">
              <a:buNone/>
              <a:defRPr sz="1600"/>
            </a:lvl7pPr>
            <a:lvl8pPr marL="3199778" indent="0" algn="ctr">
              <a:buNone/>
              <a:defRPr sz="1600"/>
            </a:lvl8pPr>
            <a:lvl9pPr marL="365688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584072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3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4" y="740834"/>
            <a:ext cx="6610850" cy="53551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2" y="1342146"/>
            <a:ext cx="5653741" cy="2566468"/>
          </a:xfrm>
        </p:spPr>
        <p:txBody>
          <a:bodyPr anchor="b"/>
          <a:lstStyle>
            <a:lvl1pPr algn="l">
              <a:defRPr sz="5999"/>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860612" y="5300880"/>
            <a:ext cx="1066800" cy="321734"/>
          </a:xfrm>
          <a:prstGeom prst="rect">
            <a:avLst/>
          </a:prstGeom>
        </p:spPr>
      </p:pic>
      <p:sp>
        <p:nvSpPr>
          <p:cNvPr id="7" name="Subtitle 2">
            <a:extLst>
              <a:ext uri="{FF2B5EF4-FFF2-40B4-BE49-F238E27FC236}">
                <a16:creationId xmlns:a16="http://schemas.microsoft.com/office/drawing/2014/main" id="{5BAC9EE1-2FB0-964C-91B0-1330085D3DA7}"/>
              </a:ext>
            </a:extLst>
          </p:cNvPr>
          <p:cNvSpPr>
            <a:spLocks noGrp="1"/>
          </p:cNvSpPr>
          <p:nvPr>
            <p:ph type="subTitle" idx="1" hasCustomPrompt="1"/>
          </p:nvPr>
        </p:nvSpPr>
        <p:spPr>
          <a:xfrm>
            <a:off x="860613" y="4040094"/>
            <a:ext cx="5988424" cy="787400"/>
          </a:xfrm>
        </p:spPr>
        <p:txBody>
          <a:bodyPr>
            <a:noAutofit/>
          </a:bodyPr>
          <a:lstStyle>
            <a:lvl1pPr marL="0" indent="0" algn="l">
              <a:buNone/>
              <a:defRPr sz="1867" b="0" i="0">
                <a:latin typeface="+mj-lt"/>
                <a:ea typeface="Roboto Thin" panose="02000000000000000000" pitchFamily="2" charset="0"/>
                <a:cs typeface="Roboto Thin" panose="02000000000000000000" pitchFamily="2" charset="0"/>
              </a:defRPr>
            </a:lvl1pPr>
            <a:lvl2pPr marL="457111" indent="0" algn="ctr">
              <a:buNone/>
              <a:defRPr sz="2000"/>
            </a:lvl2pPr>
            <a:lvl3pPr marL="914222" indent="0" algn="ctr">
              <a:buNone/>
              <a:defRPr sz="1800"/>
            </a:lvl3pPr>
            <a:lvl4pPr marL="1371333" indent="0" algn="ctr">
              <a:buNone/>
              <a:defRPr sz="1600"/>
            </a:lvl4pPr>
            <a:lvl5pPr marL="1828445" indent="0" algn="ctr">
              <a:buNone/>
              <a:defRPr sz="1600"/>
            </a:lvl5pPr>
            <a:lvl6pPr marL="2285556" indent="0" algn="ctr">
              <a:buNone/>
              <a:defRPr sz="1600"/>
            </a:lvl6pPr>
            <a:lvl7pPr marL="2742667" indent="0" algn="ctr">
              <a:buNone/>
              <a:defRPr sz="1600"/>
            </a:lvl7pPr>
            <a:lvl8pPr marL="3199778" indent="0" algn="ctr">
              <a:buNone/>
              <a:defRPr sz="1600"/>
            </a:lvl8pPr>
            <a:lvl9pPr marL="365688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77836095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2_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4" y="740834"/>
            <a:ext cx="6610850"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2" y="1342146"/>
            <a:ext cx="5653741" cy="2566468"/>
          </a:xfrm>
        </p:spPr>
        <p:txBody>
          <a:bodyPr anchor="b"/>
          <a:lstStyle>
            <a:lvl1pPr algn="l">
              <a:defRPr sz="5999">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860612" y="5300880"/>
            <a:ext cx="1066800" cy="321734"/>
          </a:xfrm>
          <a:prstGeom prst="rect">
            <a:avLst/>
          </a:prstGeom>
        </p:spPr>
      </p:pic>
      <p:sp>
        <p:nvSpPr>
          <p:cNvPr id="7" name="Subtitle 2">
            <a:extLst>
              <a:ext uri="{FF2B5EF4-FFF2-40B4-BE49-F238E27FC236}">
                <a16:creationId xmlns:a16="http://schemas.microsoft.com/office/drawing/2014/main" id="{8F066634-7CFD-9946-81C5-5F8DF80831A0}"/>
              </a:ext>
            </a:extLst>
          </p:cNvPr>
          <p:cNvSpPr>
            <a:spLocks noGrp="1"/>
          </p:cNvSpPr>
          <p:nvPr>
            <p:ph type="subTitle" idx="1" hasCustomPrompt="1"/>
          </p:nvPr>
        </p:nvSpPr>
        <p:spPr>
          <a:xfrm>
            <a:off x="860613" y="4040094"/>
            <a:ext cx="5988424" cy="787400"/>
          </a:xfrm>
        </p:spPr>
        <p:txBody>
          <a:bodyPr>
            <a:noAutofit/>
          </a:bodyPr>
          <a:lstStyle>
            <a:lvl1pPr marL="0" indent="0" algn="l">
              <a:buNone/>
              <a:defRPr sz="1867" b="0" i="0">
                <a:solidFill>
                  <a:schemeClr val="accent2"/>
                </a:solidFill>
                <a:latin typeface="+mj-lt"/>
                <a:ea typeface="Roboto Thin" panose="02000000000000000000" pitchFamily="2" charset="0"/>
                <a:cs typeface="Roboto Thin" panose="02000000000000000000" pitchFamily="2" charset="0"/>
              </a:defRPr>
            </a:lvl1pPr>
            <a:lvl2pPr marL="457111" indent="0" algn="ctr">
              <a:buNone/>
              <a:defRPr sz="2000"/>
            </a:lvl2pPr>
            <a:lvl3pPr marL="914222" indent="0" algn="ctr">
              <a:buNone/>
              <a:defRPr sz="1800"/>
            </a:lvl3pPr>
            <a:lvl4pPr marL="1371333" indent="0" algn="ctr">
              <a:buNone/>
              <a:defRPr sz="1600"/>
            </a:lvl4pPr>
            <a:lvl5pPr marL="1828445" indent="0" algn="ctr">
              <a:buNone/>
              <a:defRPr sz="1600"/>
            </a:lvl5pPr>
            <a:lvl6pPr marL="2285556" indent="0" algn="ctr">
              <a:buNone/>
              <a:defRPr sz="1600"/>
            </a:lvl6pPr>
            <a:lvl7pPr marL="2742667" indent="0" algn="ctr">
              <a:buNone/>
              <a:defRPr sz="1600"/>
            </a:lvl7pPr>
            <a:lvl8pPr marL="3199778" indent="0" algn="ctr">
              <a:buNone/>
              <a:defRPr sz="1600"/>
            </a:lvl8pPr>
            <a:lvl9pPr marL="365688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5004921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10538460" y="5204460"/>
            <a:ext cx="1653540" cy="165354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1787174" y="702983"/>
            <a:ext cx="9688547" cy="5449808"/>
          </a:xfrm>
          <a:solidFill>
            <a:srgbClr val="EFEFEF"/>
          </a:solidFill>
        </p:spPr>
        <p:txBody>
          <a:bodyPr lIns="360000" tIns="2880000" rIns="360000" bIns="360000" anchor="t" anchorCtr="0"/>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1299830" cy="685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303610" y="655137"/>
            <a:ext cx="692497" cy="5906398"/>
          </a:xfrm>
        </p:spPr>
        <p:txBody>
          <a:bodyPr vert="vert" wrap="square" lIns="0" tIns="108000" bIns="108000">
            <a:spAutoFit/>
          </a:bodyPr>
          <a:lstStyle>
            <a:lvl1pPr>
              <a:lnSpc>
                <a:spcPct val="80000"/>
              </a:lnSpc>
              <a:defRPr sz="5625">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88883" y="6564646"/>
            <a:ext cx="186678" cy="18667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2004072" y="6564511"/>
            <a:ext cx="2078518" cy="186928"/>
          </a:xfrm>
        </p:spPr>
        <p:txBody>
          <a:bodyPr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90388416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2_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4" y="740834"/>
            <a:ext cx="6610850"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2" y="1342146"/>
            <a:ext cx="5653741" cy="2566468"/>
          </a:xfrm>
        </p:spPr>
        <p:txBody>
          <a:bodyPr anchor="b"/>
          <a:lstStyle>
            <a:lvl1pPr algn="l">
              <a:defRPr sz="5999">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860612" y="5300880"/>
            <a:ext cx="1066800" cy="321734"/>
          </a:xfrm>
          <a:prstGeom prst="rect">
            <a:avLst/>
          </a:prstGeom>
        </p:spPr>
      </p:pic>
      <p:sp>
        <p:nvSpPr>
          <p:cNvPr id="7" name="Subtitle 2">
            <a:extLst>
              <a:ext uri="{FF2B5EF4-FFF2-40B4-BE49-F238E27FC236}">
                <a16:creationId xmlns:a16="http://schemas.microsoft.com/office/drawing/2014/main" id="{D436A2F7-9060-6E45-A646-4B9059CBD7FA}"/>
              </a:ext>
            </a:extLst>
          </p:cNvPr>
          <p:cNvSpPr>
            <a:spLocks noGrp="1"/>
          </p:cNvSpPr>
          <p:nvPr>
            <p:ph type="subTitle" idx="1" hasCustomPrompt="1"/>
          </p:nvPr>
        </p:nvSpPr>
        <p:spPr>
          <a:xfrm>
            <a:off x="860613" y="4040094"/>
            <a:ext cx="5988424" cy="787400"/>
          </a:xfrm>
        </p:spPr>
        <p:txBody>
          <a:bodyPr>
            <a:noAutofit/>
          </a:bodyPr>
          <a:lstStyle>
            <a:lvl1pPr marL="0" indent="0" algn="l">
              <a:buNone/>
              <a:defRPr sz="1867" b="0" i="0">
                <a:solidFill>
                  <a:schemeClr val="accent1"/>
                </a:solidFill>
                <a:latin typeface="+mj-lt"/>
                <a:ea typeface="Roboto Thin" panose="02000000000000000000" pitchFamily="2" charset="0"/>
                <a:cs typeface="Roboto Thin" panose="02000000000000000000" pitchFamily="2" charset="0"/>
              </a:defRPr>
            </a:lvl1pPr>
            <a:lvl2pPr marL="457111" indent="0" algn="ctr">
              <a:buNone/>
              <a:defRPr sz="2000"/>
            </a:lvl2pPr>
            <a:lvl3pPr marL="914222" indent="0" algn="ctr">
              <a:buNone/>
              <a:defRPr sz="1800"/>
            </a:lvl3pPr>
            <a:lvl4pPr marL="1371333" indent="0" algn="ctr">
              <a:buNone/>
              <a:defRPr sz="1600"/>
            </a:lvl4pPr>
            <a:lvl5pPr marL="1828445" indent="0" algn="ctr">
              <a:buNone/>
              <a:defRPr sz="1600"/>
            </a:lvl5pPr>
            <a:lvl6pPr marL="2285556" indent="0" algn="ctr">
              <a:buNone/>
              <a:defRPr sz="1600"/>
            </a:lvl6pPr>
            <a:lvl7pPr marL="2742667" indent="0" algn="ctr">
              <a:buNone/>
              <a:defRPr sz="1600"/>
            </a:lvl7pPr>
            <a:lvl8pPr marL="3199778" indent="0" algn="ctr">
              <a:buNone/>
              <a:defRPr sz="1600"/>
            </a:lvl8pPr>
            <a:lvl9pPr marL="365688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41941326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2_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4" y="740834"/>
            <a:ext cx="6610850"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2" y="1342146"/>
            <a:ext cx="5653741" cy="2566468"/>
          </a:xfrm>
        </p:spPr>
        <p:txBody>
          <a:bodyPr anchor="b"/>
          <a:lstStyle>
            <a:lvl1pPr algn="l">
              <a:defRPr sz="5999">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860612" y="5300880"/>
            <a:ext cx="1066800" cy="321734"/>
          </a:xfrm>
          <a:prstGeom prst="rect">
            <a:avLst/>
          </a:prstGeom>
        </p:spPr>
      </p:pic>
      <p:sp>
        <p:nvSpPr>
          <p:cNvPr id="7" name="Subtitle 2">
            <a:extLst>
              <a:ext uri="{FF2B5EF4-FFF2-40B4-BE49-F238E27FC236}">
                <a16:creationId xmlns:a16="http://schemas.microsoft.com/office/drawing/2014/main" id="{7D5C3183-FF65-4B41-9855-7EAC026C52C3}"/>
              </a:ext>
            </a:extLst>
          </p:cNvPr>
          <p:cNvSpPr>
            <a:spLocks noGrp="1"/>
          </p:cNvSpPr>
          <p:nvPr>
            <p:ph type="subTitle" idx="1" hasCustomPrompt="1"/>
          </p:nvPr>
        </p:nvSpPr>
        <p:spPr>
          <a:xfrm>
            <a:off x="860613" y="4040094"/>
            <a:ext cx="5988424" cy="787400"/>
          </a:xfrm>
        </p:spPr>
        <p:txBody>
          <a:bodyPr>
            <a:noAutofit/>
          </a:bodyPr>
          <a:lstStyle>
            <a:lvl1pPr marL="0" indent="0" algn="l">
              <a:buNone/>
              <a:defRPr sz="1867" b="0" i="0">
                <a:solidFill>
                  <a:schemeClr val="accent5"/>
                </a:solidFill>
                <a:latin typeface="+mj-lt"/>
                <a:ea typeface="Roboto Thin" panose="02000000000000000000" pitchFamily="2" charset="0"/>
                <a:cs typeface="Roboto Thin" panose="02000000000000000000" pitchFamily="2" charset="0"/>
              </a:defRPr>
            </a:lvl1pPr>
            <a:lvl2pPr marL="457111" indent="0" algn="ctr">
              <a:buNone/>
              <a:defRPr sz="2000"/>
            </a:lvl2pPr>
            <a:lvl3pPr marL="914222" indent="0" algn="ctr">
              <a:buNone/>
              <a:defRPr sz="1800"/>
            </a:lvl3pPr>
            <a:lvl4pPr marL="1371333" indent="0" algn="ctr">
              <a:buNone/>
              <a:defRPr sz="1600"/>
            </a:lvl4pPr>
            <a:lvl5pPr marL="1828445" indent="0" algn="ctr">
              <a:buNone/>
              <a:defRPr sz="1600"/>
            </a:lvl5pPr>
            <a:lvl6pPr marL="2285556" indent="0" algn="ctr">
              <a:buNone/>
              <a:defRPr sz="1600"/>
            </a:lvl6pPr>
            <a:lvl7pPr marL="2742667" indent="0" algn="ctr">
              <a:buNone/>
              <a:defRPr sz="1600"/>
            </a:lvl7pPr>
            <a:lvl8pPr marL="3199778" indent="0" algn="ctr">
              <a:buNone/>
              <a:defRPr sz="1600"/>
            </a:lvl8pPr>
            <a:lvl9pPr marL="365688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99781018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2_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4" y="740834"/>
            <a:ext cx="6610850"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2" y="1342146"/>
            <a:ext cx="5653741" cy="2566468"/>
          </a:xfrm>
        </p:spPr>
        <p:txBody>
          <a:bodyPr anchor="b"/>
          <a:lstStyle>
            <a:lvl1pPr algn="l">
              <a:defRPr sz="5999">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860612" y="5300880"/>
            <a:ext cx="1066800" cy="321734"/>
          </a:xfrm>
          <a:prstGeom prst="rect">
            <a:avLst/>
          </a:prstGeom>
        </p:spPr>
      </p:pic>
      <p:sp>
        <p:nvSpPr>
          <p:cNvPr id="7" name="Subtitle 2">
            <a:extLst>
              <a:ext uri="{FF2B5EF4-FFF2-40B4-BE49-F238E27FC236}">
                <a16:creationId xmlns:a16="http://schemas.microsoft.com/office/drawing/2014/main" id="{5F715FDE-A7E9-EA46-8FBE-017202A0AB2C}"/>
              </a:ext>
            </a:extLst>
          </p:cNvPr>
          <p:cNvSpPr>
            <a:spLocks noGrp="1"/>
          </p:cNvSpPr>
          <p:nvPr>
            <p:ph type="subTitle" idx="1" hasCustomPrompt="1"/>
          </p:nvPr>
        </p:nvSpPr>
        <p:spPr>
          <a:xfrm>
            <a:off x="860613" y="4040094"/>
            <a:ext cx="5988424" cy="787400"/>
          </a:xfrm>
        </p:spPr>
        <p:txBody>
          <a:bodyPr>
            <a:noAutofit/>
          </a:bodyPr>
          <a:lstStyle>
            <a:lvl1pPr marL="0" indent="0" algn="l">
              <a:buNone/>
              <a:defRPr sz="1867" b="0" i="0">
                <a:solidFill>
                  <a:schemeClr val="accent3"/>
                </a:solidFill>
                <a:latin typeface="+mj-lt"/>
                <a:ea typeface="Roboto Thin" panose="02000000000000000000" pitchFamily="2" charset="0"/>
                <a:cs typeface="Roboto Thin" panose="02000000000000000000" pitchFamily="2" charset="0"/>
              </a:defRPr>
            </a:lvl1pPr>
            <a:lvl2pPr marL="457111" indent="0" algn="ctr">
              <a:buNone/>
              <a:defRPr sz="2000"/>
            </a:lvl2pPr>
            <a:lvl3pPr marL="914222" indent="0" algn="ctr">
              <a:buNone/>
              <a:defRPr sz="1800"/>
            </a:lvl3pPr>
            <a:lvl4pPr marL="1371333" indent="0" algn="ctr">
              <a:buNone/>
              <a:defRPr sz="1600"/>
            </a:lvl4pPr>
            <a:lvl5pPr marL="1828445" indent="0" algn="ctr">
              <a:buNone/>
              <a:defRPr sz="1600"/>
            </a:lvl5pPr>
            <a:lvl6pPr marL="2285556" indent="0" algn="ctr">
              <a:buNone/>
              <a:defRPr sz="1600"/>
            </a:lvl6pPr>
            <a:lvl7pPr marL="2742667" indent="0" algn="ctr">
              <a:buNone/>
              <a:defRPr sz="1600"/>
            </a:lvl7pPr>
            <a:lvl8pPr marL="3199778" indent="0" algn="ctr">
              <a:buNone/>
              <a:defRPr sz="1600"/>
            </a:lvl8pPr>
            <a:lvl9pPr marL="365688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8540095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2_Title Slide custom">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393574" y="740834"/>
            <a:ext cx="6610850"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12192000" cy="68580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dirty="0"/>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4" y="1342146"/>
            <a:ext cx="4686748" cy="2566468"/>
          </a:xfrm>
        </p:spPr>
        <p:txBody>
          <a:bodyPr anchor="b"/>
          <a:lstStyle>
            <a:lvl1pPr algn="l">
              <a:defRPr sz="5999">
                <a:solidFill>
                  <a:schemeClr val="bg1"/>
                </a:solidFill>
              </a:defRPr>
            </a:lvl1pPr>
          </a:lstStyle>
          <a:p>
            <a:r>
              <a:rPr lang="en-GB"/>
              <a:t>Title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860612" y="5300880"/>
            <a:ext cx="1066800" cy="321734"/>
          </a:xfrm>
          <a:prstGeom prst="rect">
            <a:avLst/>
          </a:prstGeom>
        </p:spPr>
      </p:pic>
      <p:sp>
        <p:nvSpPr>
          <p:cNvPr id="7" name="Subtitle 2">
            <a:extLst>
              <a:ext uri="{FF2B5EF4-FFF2-40B4-BE49-F238E27FC236}">
                <a16:creationId xmlns:a16="http://schemas.microsoft.com/office/drawing/2014/main" id="{F9697A52-B785-2B40-8DE3-C6F6E55AA731}"/>
              </a:ext>
            </a:extLst>
          </p:cNvPr>
          <p:cNvSpPr>
            <a:spLocks noGrp="1"/>
          </p:cNvSpPr>
          <p:nvPr>
            <p:ph type="subTitle" idx="1" hasCustomPrompt="1"/>
          </p:nvPr>
        </p:nvSpPr>
        <p:spPr>
          <a:xfrm>
            <a:off x="860613" y="4040094"/>
            <a:ext cx="5988424" cy="787400"/>
          </a:xfrm>
        </p:spPr>
        <p:txBody>
          <a:bodyPr>
            <a:noAutofit/>
          </a:bodyPr>
          <a:lstStyle>
            <a:lvl1pPr marL="0" indent="0" algn="l">
              <a:buNone/>
              <a:defRPr sz="1867" b="0" i="0">
                <a:solidFill>
                  <a:schemeClr val="accent1"/>
                </a:solidFill>
                <a:latin typeface="+mj-lt"/>
                <a:ea typeface="Roboto Thin" panose="02000000000000000000" pitchFamily="2" charset="0"/>
                <a:cs typeface="Roboto Thin" panose="02000000000000000000" pitchFamily="2" charset="0"/>
              </a:defRPr>
            </a:lvl1pPr>
            <a:lvl2pPr marL="457111" indent="0" algn="ctr">
              <a:buNone/>
              <a:defRPr sz="2000"/>
            </a:lvl2pPr>
            <a:lvl3pPr marL="914222" indent="0" algn="ctr">
              <a:buNone/>
              <a:defRPr sz="1800"/>
            </a:lvl3pPr>
            <a:lvl4pPr marL="1371333" indent="0" algn="ctr">
              <a:buNone/>
              <a:defRPr sz="1600"/>
            </a:lvl4pPr>
            <a:lvl5pPr marL="1828445" indent="0" algn="ctr">
              <a:buNone/>
              <a:defRPr sz="1600"/>
            </a:lvl5pPr>
            <a:lvl6pPr marL="2285556" indent="0" algn="ctr">
              <a:buNone/>
              <a:defRPr sz="1600"/>
            </a:lvl6pPr>
            <a:lvl7pPr marL="2742667" indent="0" algn="ctr">
              <a:buNone/>
              <a:defRPr sz="1600"/>
            </a:lvl7pPr>
            <a:lvl8pPr marL="3199778" indent="0" algn="ctr">
              <a:buNone/>
              <a:defRPr sz="1600"/>
            </a:lvl8pPr>
            <a:lvl9pPr marL="365688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1661452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8" y="2180167"/>
            <a:ext cx="10970683" cy="3597138"/>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383118" y="466008"/>
            <a:ext cx="10147826" cy="1358702"/>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6405033"/>
            <a:ext cx="12192000" cy="4529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84396759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8" y="2180167"/>
            <a:ext cx="10970683" cy="35971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383118" y="466008"/>
            <a:ext cx="10147826" cy="1358702"/>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6405033"/>
            <a:ext cx="12192000" cy="4529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96336165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8" y="2180167"/>
            <a:ext cx="10970683" cy="3597138"/>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383118" y="466008"/>
            <a:ext cx="10147826" cy="1358702"/>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6405033"/>
            <a:ext cx="12192000" cy="4529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383117"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4348085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8" y="2180167"/>
            <a:ext cx="10970683" cy="3597138"/>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383118" y="466008"/>
            <a:ext cx="10147826" cy="1358702"/>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6405033"/>
            <a:ext cx="12192000" cy="4529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80589707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8" y="2180167"/>
            <a:ext cx="10970683" cy="3597138"/>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383118" y="466008"/>
            <a:ext cx="10147826" cy="1358702"/>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6405033"/>
            <a:ext cx="12192000" cy="45296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8566761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8" y="2180167"/>
            <a:ext cx="10970683" cy="3597138"/>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383118" y="466008"/>
            <a:ext cx="10147826" cy="1358702"/>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6405033"/>
            <a:ext cx="12192000" cy="4529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8047461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1850065"/>
            <a:ext cx="12192000" cy="5007935"/>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3277195" y="3277195"/>
            <a:ext cx="6858000"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579602" y="586026"/>
            <a:ext cx="11020454" cy="910607"/>
          </a:xfrm>
        </p:spPr>
        <p:txBody>
          <a:bodyPr wrap="square" lIns="0" tIns="108000" bIns="108000">
            <a:spAutoFit/>
          </a:bodyPr>
          <a:lstStyle>
            <a:lvl1pPr algn="ctr">
              <a:lnSpc>
                <a:spcPct val="80000"/>
              </a:lnSpc>
              <a:defRPr sz="5625"/>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2105828" y="2442653"/>
            <a:ext cx="3388547" cy="1225580"/>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664357" y="2442653"/>
            <a:ext cx="1225580" cy="1225580"/>
          </a:xfrm>
          <a:prstGeom prst="ellipse">
            <a:avLst/>
          </a:prstGeom>
          <a:solidFill>
            <a:srgbClr val="0E2432"/>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2105828" y="4157984"/>
            <a:ext cx="3388547" cy="1225580"/>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664357" y="4157983"/>
            <a:ext cx="1225580" cy="1225580"/>
          </a:xfrm>
          <a:prstGeom prst="ellipse">
            <a:avLst/>
          </a:prstGeom>
          <a:solidFill>
            <a:srgbClr val="0E2432"/>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8000252" y="2442653"/>
            <a:ext cx="3388547" cy="1225580"/>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6558782" y="2442652"/>
            <a:ext cx="1225580" cy="1225580"/>
          </a:xfrm>
          <a:prstGeom prst="ellipse">
            <a:avLst/>
          </a:prstGeom>
          <a:solidFill>
            <a:srgbClr val="0E2432"/>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8000252" y="4157983"/>
            <a:ext cx="3388547" cy="1225580"/>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6558782" y="4157983"/>
            <a:ext cx="1225580" cy="1225580"/>
          </a:xfrm>
          <a:prstGeom prst="ellipse">
            <a:avLst/>
          </a:prstGeom>
          <a:solidFill>
            <a:srgbClr val="0E2432"/>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0263879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8" y="2180167"/>
            <a:ext cx="10970683" cy="3597138"/>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383118" y="466008"/>
            <a:ext cx="10147826" cy="1358702"/>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6405033"/>
            <a:ext cx="12192000" cy="4529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2144416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2_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383117" y="1709740"/>
            <a:ext cx="10964333" cy="2173260"/>
          </a:xfrm>
          <a:noFill/>
        </p:spPr>
        <p:txBody>
          <a:bodyPr anchor="b"/>
          <a:lstStyle>
            <a:lvl1pPr>
              <a:defRPr sz="5999"/>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383117" y="3916392"/>
            <a:ext cx="10964333" cy="369291"/>
          </a:xfrm>
        </p:spPr>
        <p:txBody>
          <a:bodyPr/>
          <a:lstStyle>
            <a:lvl1pPr marL="0" indent="0">
              <a:buNone/>
              <a:defRPr sz="2399">
                <a:solidFill>
                  <a:schemeClr val="bg1"/>
                </a:solidFill>
              </a:defRPr>
            </a:lvl1pPr>
            <a:lvl2pPr marL="457111" indent="0">
              <a:buNone/>
              <a:defRPr sz="2000">
                <a:solidFill>
                  <a:schemeClr val="tx1">
                    <a:tint val="75000"/>
                  </a:schemeClr>
                </a:solidFill>
              </a:defRPr>
            </a:lvl2pPr>
            <a:lvl3pPr marL="914222" indent="0">
              <a:buNone/>
              <a:defRPr sz="1800">
                <a:solidFill>
                  <a:schemeClr val="tx1">
                    <a:tint val="75000"/>
                  </a:schemeClr>
                </a:solidFill>
              </a:defRPr>
            </a:lvl3pPr>
            <a:lvl4pPr marL="1371333" indent="0">
              <a:buNone/>
              <a:defRPr sz="1600">
                <a:solidFill>
                  <a:schemeClr val="tx1">
                    <a:tint val="75000"/>
                  </a:schemeClr>
                </a:solidFill>
              </a:defRPr>
            </a:lvl4pPr>
            <a:lvl5pPr marL="1828445" indent="0">
              <a:buNone/>
              <a:defRPr sz="1600">
                <a:solidFill>
                  <a:schemeClr val="tx1">
                    <a:tint val="75000"/>
                  </a:schemeClr>
                </a:solidFill>
              </a:defRPr>
            </a:lvl5pPr>
            <a:lvl6pPr marL="2285556" indent="0">
              <a:buNone/>
              <a:defRPr sz="1600">
                <a:solidFill>
                  <a:schemeClr val="tx1">
                    <a:tint val="75000"/>
                  </a:schemeClr>
                </a:solidFill>
              </a:defRPr>
            </a:lvl6pPr>
            <a:lvl7pPr marL="2742667" indent="0">
              <a:buNone/>
              <a:defRPr sz="1600">
                <a:solidFill>
                  <a:schemeClr val="tx1">
                    <a:tint val="75000"/>
                  </a:schemeClr>
                </a:solidFill>
              </a:defRPr>
            </a:lvl7pPr>
            <a:lvl8pPr marL="3199778" indent="0">
              <a:buNone/>
              <a:defRPr sz="1600">
                <a:solidFill>
                  <a:schemeClr val="tx1">
                    <a:tint val="75000"/>
                  </a:schemeClr>
                </a:solidFill>
              </a:defRPr>
            </a:lvl8pPr>
            <a:lvl9pPr marL="365688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10839611" y="448513"/>
            <a:ext cx="969273" cy="292320"/>
          </a:xfrm>
          <a:prstGeom prst="rect">
            <a:avLst/>
          </a:prstGeom>
        </p:spPr>
      </p:pic>
    </p:spTree>
    <p:extLst>
      <p:ext uri="{BB962C8B-B14F-4D97-AF65-F5344CB8AC3E}">
        <p14:creationId xmlns:p14="http://schemas.microsoft.com/office/powerpoint/2010/main" val="40819643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secHead" preserve="1">
  <p:cSld name="2_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3117" y="1709740"/>
            <a:ext cx="10964333" cy="2173260"/>
          </a:xfrm>
          <a:noFill/>
        </p:spPr>
        <p:txBody>
          <a:bodyPr anchor="b"/>
          <a:lstStyle>
            <a:lvl1pPr>
              <a:defRPr sz="5999"/>
            </a:lvl1pPr>
          </a:lstStyle>
          <a:p>
            <a:r>
              <a:rPr lang="en-GB"/>
              <a:t>Click to edit Master title style</a:t>
            </a:r>
            <a:endParaRPr lang="en-US"/>
          </a:p>
        </p:txBody>
      </p:sp>
      <p:sp>
        <p:nvSpPr>
          <p:cNvPr id="3" name="Text Placeholder 2"/>
          <p:cNvSpPr>
            <a:spLocks noGrp="1"/>
          </p:cNvSpPr>
          <p:nvPr>
            <p:ph type="body" idx="1"/>
          </p:nvPr>
        </p:nvSpPr>
        <p:spPr>
          <a:xfrm>
            <a:off x="383117" y="3916392"/>
            <a:ext cx="10964333" cy="369291"/>
          </a:xfrm>
        </p:spPr>
        <p:txBody>
          <a:bodyPr/>
          <a:lstStyle>
            <a:lvl1pPr marL="0" indent="0">
              <a:buNone/>
              <a:defRPr sz="2399">
                <a:solidFill>
                  <a:schemeClr val="tx1"/>
                </a:solidFill>
              </a:defRPr>
            </a:lvl1pPr>
            <a:lvl2pPr marL="457111" indent="0">
              <a:buNone/>
              <a:defRPr sz="2000">
                <a:solidFill>
                  <a:schemeClr val="tx1">
                    <a:tint val="75000"/>
                  </a:schemeClr>
                </a:solidFill>
              </a:defRPr>
            </a:lvl2pPr>
            <a:lvl3pPr marL="914222" indent="0">
              <a:buNone/>
              <a:defRPr sz="1800">
                <a:solidFill>
                  <a:schemeClr val="tx1">
                    <a:tint val="75000"/>
                  </a:schemeClr>
                </a:solidFill>
              </a:defRPr>
            </a:lvl3pPr>
            <a:lvl4pPr marL="1371333" indent="0">
              <a:buNone/>
              <a:defRPr sz="1600">
                <a:solidFill>
                  <a:schemeClr val="tx1">
                    <a:tint val="75000"/>
                  </a:schemeClr>
                </a:solidFill>
              </a:defRPr>
            </a:lvl4pPr>
            <a:lvl5pPr marL="1828445" indent="0">
              <a:buNone/>
              <a:defRPr sz="1600">
                <a:solidFill>
                  <a:schemeClr val="tx1">
                    <a:tint val="75000"/>
                  </a:schemeClr>
                </a:solidFill>
              </a:defRPr>
            </a:lvl5pPr>
            <a:lvl6pPr marL="2285556" indent="0">
              <a:buNone/>
              <a:defRPr sz="1600">
                <a:solidFill>
                  <a:schemeClr val="tx1">
                    <a:tint val="75000"/>
                  </a:schemeClr>
                </a:solidFill>
              </a:defRPr>
            </a:lvl6pPr>
            <a:lvl7pPr marL="2742667" indent="0">
              <a:buNone/>
              <a:defRPr sz="1600">
                <a:solidFill>
                  <a:schemeClr val="tx1">
                    <a:tint val="75000"/>
                  </a:schemeClr>
                </a:solidFill>
              </a:defRPr>
            </a:lvl7pPr>
            <a:lvl8pPr marL="3199778" indent="0">
              <a:buNone/>
              <a:defRPr sz="1600">
                <a:solidFill>
                  <a:schemeClr val="tx1">
                    <a:tint val="75000"/>
                  </a:schemeClr>
                </a:solidFill>
              </a:defRPr>
            </a:lvl8pPr>
            <a:lvl9pPr marL="3656889" indent="0">
              <a:buNone/>
              <a:defRPr sz="16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10819118" y="441986"/>
            <a:ext cx="989766" cy="298500"/>
          </a:xfrm>
          <a:prstGeom prst="rect">
            <a:avLst/>
          </a:prstGeom>
        </p:spPr>
      </p:pic>
    </p:spTree>
    <p:extLst>
      <p:ext uri="{BB962C8B-B14F-4D97-AF65-F5344CB8AC3E}">
        <p14:creationId xmlns:p14="http://schemas.microsoft.com/office/powerpoint/2010/main" val="299848052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2_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383117" y="1709740"/>
            <a:ext cx="10964333" cy="2173260"/>
          </a:xfrm>
          <a:noFill/>
        </p:spPr>
        <p:txBody>
          <a:bodyPr anchor="b"/>
          <a:lstStyle>
            <a:lvl1pPr>
              <a:defRPr sz="5999"/>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383117" y="3916392"/>
            <a:ext cx="10964333" cy="369291"/>
          </a:xfrm>
        </p:spPr>
        <p:txBody>
          <a:bodyPr/>
          <a:lstStyle>
            <a:lvl1pPr marL="0" indent="0">
              <a:buNone/>
              <a:defRPr sz="2399">
                <a:solidFill>
                  <a:schemeClr val="bg1"/>
                </a:solidFill>
              </a:defRPr>
            </a:lvl1pPr>
            <a:lvl2pPr marL="457111" indent="0">
              <a:buNone/>
              <a:defRPr sz="2000">
                <a:solidFill>
                  <a:schemeClr val="tx1">
                    <a:tint val="75000"/>
                  </a:schemeClr>
                </a:solidFill>
              </a:defRPr>
            </a:lvl2pPr>
            <a:lvl3pPr marL="914222" indent="0">
              <a:buNone/>
              <a:defRPr sz="1800">
                <a:solidFill>
                  <a:schemeClr val="tx1">
                    <a:tint val="75000"/>
                  </a:schemeClr>
                </a:solidFill>
              </a:defRPr>
            </a:lvl3pPr>
            <a:lvl4pPr marL="1371333" indent="0">
              <a:buNone/>
              <a:defRPr sz="1600">
                <a:solidFill>
                  <a:schemeClr val="tx1">
                    <a:tint val="75000"/>
                  </a:schemeClr>
                </a:solidFill>
              </a:defRPr>
            </a:lvl4pPr>
            <a:lvl5pPr marL="1828445" indent="0">
              <a:buNone/>
              <a:defRPr sz="1600">
                <a:solidFill>
                  <a:schemeClr val="tx1">
                    <a:tint val="75000"/>
                  </a:schemeClr>
                </a:solidFill>
              </a:defRPr>
            </a:lvl5pPr>
            <a:lvl6pPr marL="2285556" indent="0">
              <a:buNone/>
              <a:defRPr sz="1600">
                <a:solidFill>
                  <a:schemeClr val="tx1">
                    <a:tint val="75000"/>
                  </a:schemeClr>
                </a:solidFill>
              </a:defRPr>
            </a:lvl6pPr>
            <a:lvl7pPr marL="2742667" indent="0">
              <a:buNone/>
              <a:defRPr sz="1600">
                <a:solidFill>
                  <a:schemeClr val="tx1">
                    <a:tint val="75000"/>
                  </a:schemeClr>
                </a:solidFill>
              </a:defRPr>
            </a:lvl7pPr>
            <a:lvl8pPr marL="3199778" indent="0">
              <a:buNone/>
              <a:defRPr sz="1600">
                <a:solidFill>
                  <a:schemeClr val="tx1">
                    <a:tint val="75000"/>
                  </a:schemeClr>
                </a:solidFill>
              </a:defRPr>
            </a:lvl8pPr>
            <a:lvl9pPr marL="365688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10839611" y="448513"/>
            <a:ext cx="969273" cy="292320"/>
          </a:xfrm>
          <a:prstGeom prst="rect">
            <a:avLst/>
          </a:prstGeom>
        </p:spPr>
      </p:pic>
    </p:spTree>
    <p:extLst>
      <p:ext uri="{BB962C8B-B14F-4D97-AF65-F5344CB8AC3E}">
        <p14:creationId xmlns:p14="http://schemas.microsoft.com/office/powerpoint/2010/main" val="348070264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2_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383117" y="1709740"/>
            <a:ext cx="10964333" cy="2173260"/>
          </a:xfrm>
          <a:noFill/>
        </p:spPr>
        <p:txBody>
          <a:bodyPr anchor="b"/>
          <a:lstStyle>
            <a:lvl1pPr>
              <a:defRPr sz="5999"/>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383117" y="3916392"/>
            <a:ext cx="10964333" cy="369291"/>
          </a:xfrm>
        </p:spPr>
        <p:txBody>
          <a:bodyPr/>
          <a:lstStyle>
            <a:lvl1pPr marL="0" indent="0">
              <a:buNone/>
              <a:defRPr sz="2399">
                <a:solidFill>
                  <a:schemeClr val="bg1"/>
                </a:solidFill>
              </a:defRPr>
            </a:lvl1pPr>
            <a:lvl2pPr marL="457111" indent="0">
              <a:buNone/>
              <a:defRPr sz="2000">
                <a:solidFill>
                  <a:schemeClr val="tx1">
                    <a:tint val="75000"/>
                  </a:schemeClr>
                </a:solidFill>
              </a:defRPr>
            </a:lvl2pPr>
            <a:lvl3pPr marL="914222" indent="0">
              <a:buNone/>
              <a:defRPr sz="1800">
                <a:solidFill>
                  <a:schemeClr val="tx1">
                    <a:tint val="75000"/>
                  </a:schemeClr>
                </a:solidFill>
              </a:defRPr>
            </a:lvl3pPr>
            <a:lvl4pPr marL="1371333" indent="0">
              <a:buNone/>
              <a:defRPr sz="1600">
                <a:solidFill>
                  <a:schemeClr val="tx1">
                    <a:tint val="75000"/>
                  </a:schemeClr>
                </a:solidFill>
              </a:defRPr>
            </a:lvl4pPr>
            <a:lvl5pPr marL="1828445" indent="0">
              <a:buNone/>
              <a:defRPr sz="1600">
                <a:solidFill>
                  <a:schemeClr val="tx1">
                    <a:tint val="75000"/>
                  </a:schemeClr>
                </a:solidFill>
              </a:defRPr>
            </a:lvl5pPr>
            <a:lvl6pPr marL="2285556" indent="0">
              <a:buNone/>
              <a:defRPr sz="1600">
                <a:solidFill>
                  <a:schemeClr val="tx1">
                    <a:tint val="75000"/>
                  </a:schemeClr>
                </a:solidFill>
              </a:defRPr>
            </a:lvl6pPr>
            <a:lvl7pPr marL="2742667" indent="0">
              <a:buNone/>
              <a:defRPr sz="1600">
                <a:solidFill>
                  <a:schemeClr val="tx1">
                    <a:tint val="75000"/>
                  </a:schemeClr>
                </a:solidFill>
              </a:defRPr>
            </a:lvl7pPr>
            <a:lvl8pPr marL="3199778" indent="0">
              <a:buNone/>
              <a:defRPr sz="1600">
                <a:solidFill>
                  <a:schemeClr val="tx1">
                    <a:tint val="75000"/>
                  </a:schemeClr>
                </a:solidFill>
              </a:defRPr>
            </a:lvl8pPr>
            <a:lvl9pPr marL="365688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10839611" y="448513"/>
            <a:ext cx="969273" cy="292320"/>
          </a:xfrm>
          <a:prstGeom prst="rect">
            <a:avLst/>
          </a:prstGeom>
        </p:spPr>
      </p:pic>
    </p:spTree>
    <p:extLst>
      <p:ext uri="{BB962C8B-B14F-4D97-AF65-F5344CB8AC3E}">
        <p14:creationId xmlns:p14="http://schemas.microsoft.com/office/powerpoint/2010/main" val="149683963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2_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383117" y="1709740"/>
            <a:ext cx="10964333" cy="2173260"/>
          </a:xfrm>
          <a:noFill/>
        </p:spPr>
        <p:txBody>
          <a:bodyPr anchor="b"/>
          <a:lstStyle>
            <a:lvl1pPr>
              <a:defRPr sz="5999"/>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383117" y="3916392"/>
            <a:ext cx="10964333" cy="369291"/>
          </a:xfrm>
        </p:spPr>
        <p:txBody>
          <a:bodyPr/>
          <a:lstStyle>
            <a:lvl1pPr marL="0" indent="0">
              <a:buNone/>
              <a:defRPr sz="2399">
                <a:solidFill>
                  <a:schemeClr val="bg1"/>
                </a:solidFill>
              </a:defRPr>
            </a:lvl1pPr>
            <a:lvl2pPr marL="457111" indent="0">
              <a:buNone/>
              <a:defRPr sz="2000">
                <a:solidFill>
                  <a:schemeClr val="tx1">
                    <a:tint val="75000"/>
                  </a:schemeClr>
                </a:solidFill>
              </a:defRPr>
            </a:lvl2pPr>
            <a:lvl3pPr marL="914222" indent="0">
              <a:buNone/>
              <a:defRPr sz="1800">
                <a:solidFill>
                  <a:schemeClr val="tx1">
                    <a:tint val="75000"/>
                  </a:schemeClr>
                </a:solidFill>
              </a:defRPr>
            </a:lvl3pPr>
            <a:lvl4pPr marL="1371333" indent="0">
              <a:buNone/>
              <a:defRPr sz="1600">
                <a:solidFill>
                  <a:schemeClr val="tx1">
                    <a:tint val="75000"/>
                  </a:schemeClr>
                </a:solidFill>
              </a:defRPr>
            </a:lvl4pPr>
            <a:lvl5pPr marL="1828445" indent="0">
              <a:buNone/>
              <a:defRPr sz="1600">
                <a:solidFill>
                  <a:schemeClr val="tx1">
                    <a:tint val="75000"/>
                  </a:schemeClr>
                </a:solidFill>
              </a:defRPr>
            </a:lvl5pPr>
            <a:lvl6pPr marL="2285556" indent="0">
              <a:buNone/>
              <a:defRPr sz="1600">
                <a:solidFill>
                  <a:schemeClr val="tx1">
                    <a:tint val="75000"/>
                  </a:schemeClr>
                </a:solidFill>
              </a:defRPr>
            </a:lvl6pPr>
            <a:lvl7pPr marL="2742667" indent="0">
              <a:buNone/>
              <a:defRPr sz="1600">
                <a:solidFill>
                  <a:schemeClr val="tx1">
                    <a:tint val="75000"/>
                  </a:schemeClr>
                </a:solidFill>
              </a:defRPr>
            </a:lvl7pPr>
            <a:lvl8pPr marL="3199778" indent="0">
              <a:buNone/>
              <a:defRPr sz="1600">
                <a:solidFill>
                  <a:schemeClr val="tx1">
                    <a:tint val="75000"/>
                  </a:schemeClr>
                </a:solidFill>
              </a:defRPr>
            </a:lvl8pPr>
            <a:lvl9pPr marL="365688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10839611" y="448513"/>
            <a:ext cx="969273" cy="292320"/>
          </a:xfrm>
          <a:prstGeom prst="rect">
            <a:avLst/>
          </a:prstGeom>
        </p:spPr>
      </p:pic>
    </p:spTree>
    <p:extLst>
      <p:ext uri="{BB962C8B-B14F-4D97-AF65-F5344CB8AC3E}">
        <p14:creationId xmlns:p14="http://schemas.microsoft.com/office/powerpoint/2010/main" val="22839349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2_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383117" y="1709740"/>
            <a:ext cx="10964333" cy="2173260"/>
          </a:xfrm>
          <a:noFill/>
        </p:spPr>
        <p:txBody>
          <a:bodyPr anchor="b"/>
          <a:lstStyle>
            <a:lvl1pPr>
              <a:defRPr sz="5999"/>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383117" y="3916392"/>
            <a:ext cx="10964333" cy="369291"/>
          </a:xfrm>
        </p:spPr>
        <p:txBody>
          <a:bodyPr/>
          <a:lstStyle>
            <a:lvl1pPr marL="0" indent="0">
              <a:buNone/>
              <a:defRPr sz="2399">
                <a:solidFill>
                  <a:schemeClr val="bg1"/>
                </a:solidFill>
              </a:defRPr>
            </a:lvl1pPr>
            <a:lvl2pPr marL="457111" indent="0">
              <a:buNone/>
              <a:defRPr sz="2000">
                <a:solidFill>
                  <a:schemeClr val="tx1">
                    <a:tint val="75000"/>
                  </a:schemeClr>
                </a:solidFill>
              </a:defRPr>
            </a:lvl2pPr>
            <a:lvl3pPr marL="914222" indent="0">
              <a:buNone/>
              <a:defRPr sz="1800">
                <a:solidFill>
                  <a:schemeClr val="tx1">
                    <a:tint val="75000"/>
                  </a:schemeClr>
                </a:solidFill>
              </a:defRPr>
            </a:lvl3pPr>
            <a:lvl4pPr marL="1371333" indent="0">
              <a:buNone/>
              <a:defRPr sz="1600">
                <a:solidFill>
                  <a:schemeClr val="tx1">
                    <a:tint val="75000"/>
                  </a:schemeClr>
                </a:solidFill>
              </a:defRPr>
            </a:lvl4pPr>
            <a:lvl5pPr marL="1828445" indent="0">
              <a:buNone/>
              <a:defRPr sz="1600">
                <a:solidFill>
                  <a:schemeClr val="tx1">
                    <a:tint val="75000"/>
                  </a:schemeClr>
                </a:solidFill>
              </a:defRPr>
            </a:lvl5pPr>
            <a:lvl6pPr marL="2285556" indent="0">
              <a:buNone/>
              <a:defRPr sz="1600">
                <a:solidFill>
                  <a:schemeClr val="tx1">
                    <a:tint val="75000"/>
                  </a:schemeClr>
                </a:solidFill>
              </a:defRPr>
            </a:lvl6pPr>
            <a:lvl7pPr marL="2742667" indent="0">
              <a:buNone/>
              <a:defRPr sz="1600">
                <a:solidFill>
                  <a:schemeClr val="tx1">
                    <a:tint val="75000"/>
                  </a:schemeClr>
                </a:solidFill>
              </a:defRPr>
            </a:lvl7pPr>
            <a:lvl8pPr marL="3199778" indent="0">
              <a:buNone/>
              <a:defRPr sz="1600">
                <a:solidFill>
                  <a:schemeClr val="tx1">
                    <a:tint val="75000"/>
                  </a:schemeClr>
                </a:solidFill>
              </a:defRPr>
            </a:lvl8pPr>
            <a:lvl9pPr marL="365688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10839611" y="448513"/>
            <a:ext cx="969273" cy="292320"/>
          </a:xfrm>
          <a:prstGeom prst="rect">
            <a:avLst/>
          </a:prstGeom>
        </p:spPr>
      </p:pic>
    </p:spTree>
    <p:extLst>
      <p:ext uri="{BB962C8B-B14F-4D97-AF65-F5344CB8AC3E}">
        <p14:creationId xmlns:p14="http://schemas.microsoft.com/office/powerpoint/2010/main" val="187731652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2_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383117" y="1709740"/>
            <a:ext cx="10964333" cy="2173260"/>
          </a:xfrm>
          <a:noFill/>
        </p:spPr>
        <p:txBody>
          <a:bodyPr anchor="b"/>
          <a:lstStyle>
            <a:lvl1pPr>
              <a:defRPr sz="5999">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383117" y="3916392"/>
            <a:ext cx="10964333" cy="369291"/>
          </a:xfrm>
        </p:spPr>
        <p:txBody>
          <a:bodyPr/>
          <a:lstStyle>
            <a:lvl1pPr marL="0" indent="0">
              <a:buNone/>
              <a:defRPr sz="2399">
                <a:solidFill>
                  <a:schemeClr val="accent1"/>
                </a:solidFill>
              </a:defRPr>
            </a:lvl1pPr>
            <a:lvl2pPr marL="457111" indent="0">
              <a:buNone/>
              <a:defRPr sz="2000">
                <a:solidFill>
                  <a:schemeClr val="tx1">
                    <a:tint val="75000"/>
                  </a:schemeClr>
                </a:solidFill>
              </a:defRPr>
            </a:lvl2pPr>
            <a:lvl3pPr marL="914222" indent="0">
              <a:buNone/>
              <a:defRPr sz="1800">
                <a:solidFill>
                  <a:schemeClr val="tx1">
                    <a:tint val="75000"/>
                  </a:schemeClr>
                </a:solidFill>
              </a:defRPr>
            </a:lvl3pPr>
            <a:lvl4pPr marL="1371333" indent="0">
              <a:buNone/>
              <a:defRPr sz="1600">
                <a:solidFill>
                  <a:schemeClr val="tx1">
                    <a:tint val="75000"/>
                  </a:schemeClr>
                </a:solidFill>
              </a:defRPr>
            </a:lvl4pPr>
            <a:lvl5pPr marL="1828445" indent="0">
              <a:buNone/>
              <a:defRPr sz="1600">
                <a:solidFill>
                  <a:schemeClr val="tx1">
                    <a:tint val="75000"/>
                  </a:schemeClr>
                </a:solidFill>
              </a:defRPr>
            </a:lvl5pPr>
            <a:lvl6pPr marL="2285556" indent="0">
              <a:buNone/>
              <a:defRPr sz="1600">
                <a:solidFill>
                  <a:schemeClr val="tx1">
                    <a:tint val="75000"/>
                  </a:schemeClr>
                </a:solidFill>
              </a:defRPr>
            </a:lvl6pPr>
            <a:lvl7pPr marL="2742667" indent="0">
              <a:buNone/>
              <a:defRPr sz="1600">
                <a:solidFill>
                  <a:schemeClr val="tx1">
                    <a:tint val="75000"/>
                  </a:schemeClr>
                </a:solidFill>
              </a:defRPr>
            </a:lvl7pPr>
            <a:lvl8pPr marL="3199778" indent="0">
              <a:buNone/>
              <a:defRPr sz="1600">
                <a:solidFill>
                  <a:schemeClr val="tx1">
                    <a:tint val="75000"/>
                  </a:schemeClr>
                </a:solidFill>
              </a:defRPr>
            </a:lvl8pPr>
            <a:lvl9pPr marL="365688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10839611" y="448513"/>
            <a:ext cx="969273" cy="292320"/>
          </a:xfrm>
          <a:prstGeom prst="rect">
            <a:avLst/>
          </a:prstGeom>
        </p:spPr>
      </p:pic>
    </p:spTree>
    <p:extLst>
      <p:ext uri="{BB962C8B-B14F-4D97-AF65-F5344CB8AC3E}">
        <p14:creationId xmlns:p14="http://schemas.microsoft.com/office/powerpoint/2010/main" val="50993786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2_Divider image 1">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383117" y="1709740"/>
            <a:ext cx="5298514" cy="2173260"/>
          </a:xfrm>
          <a:noFill/>
        </p:spPr>
        <p:txBody>
          <a:bodyPr anchor="b"/>
          <a:lstStyle>
            <a:lvl1pPr>
              <a:defRPr sz="5999">
                <a:solidFill>
                  <a:schemeClr val="bg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383117" y="3916392"/>
            <a:ext cx="5298514" cy="369291"/>
          </a:xfrm>
        </p:spPr>
        <p:txBody>
          <a:bodyPr/>
          <a:lstStyle>
            <a:lvl1pPr marL="0" indent="0">
              <a:buNone/>
              <a:defRPr sz="2399">
                <a:solidFill>
                  <a:schemeClr val="accent1"/>
                </a:solidFill>
              </a:defRPr>
            </a:lvl1pPr>
            <a:lvl2pPr marL="457111" indent="0">
              <a:buNone/>
              <a:defRPr sz="2000">
                <a:solidFill>
                  <a:schemeClr val="tx1">
                    <a:tint val="75000"/>
                  </a:schemeClr>
                </a:solidFill>
              </a:defRPr>
            </a:lvl2pPr>
            <a:lvl3pPr marL="914222" indent="0">
              <a:buNone/>
              <a:defRPr sz="1800">
                <a:solidFill>
                  <a:schemeClr val="tx1">
                    <a:tint val="75000"/>
                  </a:schemeClr>
                </a:solidFill>
              </a:defRPr>
            </a:lvl3pPr>
            <a:lvl4pPr marL="1371333" indent="0">
              <a:buNone/>
              <a:defRPr sz="1600">
                <a:solidFill>
                  <a:schemeClr val="tx1">
                    <a:tint val="75000"/>
                  </a:schemeClr>
                </a:solidFill>
              </a:defRPr>
            </a:lvl4pPr>
            <a:lvl5pPr marL="1828445" indent="0">
              <a:buNone/>
              <a:defRPr sz="1600">
                <a:solidFill>
                  <a:schemeClr val="tx1">
                    <a:tint val="75000"/>
                  </a:schemeClr>
                </a:solidFill>
              </a:defRPr>
            </a:lvl5pPr>
            <a:lvl6pPr marL="2285556" indent="0">
              <a:buNone/>
              <a:defRPr sz="1600">
                <a:solidFill>
                  <a:schemeClr val="tx1">
                    <a:tint val="75000"/>
                  </a:schemeClr>
                </a:solidFill>
              </a:defRPr>
            </a:lvl6pPr>
            <a:lvl7pPr marL="2742667" indent="0">
              <a:buNone/>
              <a:defRPr sz="1600">
                <a:solidFill>
                  <a:schemeClr val="tx1">
                    <a:tint val="75000"/>
                  </a:schemeClr>
                </a:solidFill>
              </a:defRPr>
            </a:lvl7pPr>
            <a:lvl8pPr marL="3199778" indent="0">
              <a:buNone/>
              <a:defRPr sz="1600">
                <a:solidFill>
                  <a:schemeClr val="tx1">
                    <a:tint val="75000"/>
                  </a:schemeClr>
                </a:solidFill>
              </a:defRPr>
            </a:lvl8pPr>
            <a:lvl9pPr marL="365688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383119" y="6405033"/>
            <a:ext cx="969273" cy="29232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6096000" y="970"/>
            <a:ext cx="6096000" cy="430860"/>
          </a:xfrm>
          <a:noFill/>
        </p:spPr>
        <p:txBody>
          <a:bodyPr/>
          <a:lstStyle/>
          <a:p>
            <a:r>
              <a:rPr lang="en-US" dirty="0"/>
              <a:t>Click the icon to add a half page image</a:t>
            </a:r>
          </a:p>
        </p:txBody>
      </p:sp>
    </p:spTree>
    <p:extLst>
      <p:ext uri="{BB962C8B-B14F-4D97-AF65-F5344CB8AC3E}">
        <p14:creationId xmlns:p14="http://schemas.microsoft.com/office/powerpoint/2010/main" val="11000131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2_Divider image 2">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383119" y="6405033"/>
            <a:ext cx="969273" cy="29232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6096000" y="970"/>
            <a:ext cx="6096000" cy="43086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CCBA5AE3-006F-BD49-B651-0C964FE95E8A}"/>
              </a:ext>
            </a:extLst>
          </p:cNvPr>
          <p:cNvSpPr>
            <a:spLocks noGrp="1"/>
          </p:cNvSpPr>
          <p:nvPr>
            <p:ph type="title" hasCustomPrompt="1"/>
          </p:nvPr>
        </p:nvSpPr>
        <p:spPr>
          <a:xfrm>
            <a:off x="383117" y="1709740"/>
            <a:ext cx="5298514" cy="2173260"/>
          </a:xfrm>
          <a:noFill/>
        </p:spPr>
        <p:txBody>
          <a:bodyPr anchor="b">
            <a:normAutofit/>
          </a:bodyPr>
          <a:lstStyle>
            <a:lvl1pPr>
              <a:defRPr sz="5332">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6B291027-4824-D64E-98DD-D51466B685F3}"/>
              </a:ext>
            </a:extLst>
          </p:cNvPr>
          <p:cNvSpPr>
            <a:spLocks noGrp="1"/>
          </p:cNvSpPr>
          <p:nvPr>
            <p:ph type="body" idx="1"/>
          </p:nvPr>
        </p:nvSpPr>
        <p:spPr>
          <a:xfrm>
            <a:off x="383117" y="3916392"/>
            <a:ext cx="5298514" cy="369332"/>
          </a:xfrm>
        </p:spPr>
        <p:txBody>
          <a:bodyPr/>
          <a:lstStyle>
            <a:lvl1pPr marL="0" indent="0">
              <a:buNone/>
              <a:defRPr sz="2399">
                <a:solidFill>
                  <a:schemeClr val="bg1"/>
                </a:solidFill>
              </a:defRPr>
            </a:lvl1pPr>
            <a:lvl2pPr marL="457111" indent="0">
              <a:buNone/>
              <a:defRPr sz="2000">
                <a:solidFill>
                  <a:schemeClr val="tx1">
                    <a:tint val="75000"/>
                  </a:schemeClr>
                </a:solidFill>
              </a:defRPr>
            </a:lvl2pPr>
            <a:lvl3pPr marL="914222" indent="0">
              <a:buNone/>
              <a:defRPr sz="1800">
                <a:solidFill>
                  <a:schemeClr val="tx1">
                    <a:tint val="75000"/>
                  </a:schemeClr>
                </a:solidFill>
              </a:defRPr>
            </a:lvl3pPr>
            <a:lvl4pPr marL="1371333" indent="0">
              <a:buNone/>
              <a:defRPr sz="1600">
                <a:solidFill>
                  <a:schemeClr val="tx1">
                    <a:tint val="75000"/>
                  </a:schemeClr>
                </a:solidFill>
              </a:defRPr>
            </a:lvl4pPr>
            <a:lvl5pPr marL="1828445" indent="0">
              <a:buNone/>
              <a:defRPr sz="1600">
                <a:solidFill>
                  <a:schemeClr val="tx1">
                    <a:tint val="75000"/>
                  </a:schemeClr>
                </a:solidFill>
              </a:defRPr>
            </a:lvl5pPr>
            <a:lvl6pPr marL="2285556" indent="0">
              <a:buNone/>
              <a:defRPr sz="1600">
                <a:solidFill>
                  <a:schemeClr val="tx1">
                    <a:tint val="75000"/>
                  </a:schemeClr>
                </a:solidFill>
              </a:defRPr>
            </a:lvl6pPr>
            <a:lvl7pPr marL="2742667" indent="0">
              <a:buNone/>
              <a:defRPr sz="1600">
                <a:solidFill>
                  <a:schemeClr val="tx1">
                    <a:tint val="75000"/>
                  </a:schemeClr>
                </a:solidFill>
              </a:defRPr>
            </a:lvl7pPr>
            <a:lvl8pPr marL="3199778" indent="0">
              <a:buNone/>
              <a:defRPr sz="1600">
                <a:solidFill>
                  <a:schemeClr val="tx1">
                    <a:tint val="75000"/>
                  </a:schemeClr>
                </a:solidFill>
              </a:defRPr>
            </a:lvl8pPr>
            <a:lvl9pPr marL="3656889"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2878961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3277195" y="3277195"/>
            <a:ext cx="6858000"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581896" y="804820"/>
            <a:ext cx="2638952" cy="2988098"/>
          </a:xfrm>
        </p:spPr>
        <p:txBody>
          <a:bodyPr wrap="square" lIns="0" tIns="108000" bIns="108000" anchor="b" anchorCtr="0">
            <a:spAutoFit/>
          </a:bodyPr>
          <a:lstStyle>
            <a:lvl1pPr algn="l">
              <a:lnSpc>
                <a:spcPct val="80000"/>
              </a:lnSpc>
              <a:defRPr sz="5625">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48549" y="4014770"/>
            <a:ext cx="2047451" cy="1986572"/>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4048549" y="941138"/>
            <a:ext cx="2047451" cy="2047451"/>
          </a:xfrm>
          <a:prstGeom prst="rect">
            <a:avLst/>
          </a:prstGeom>
          <a:solidFill>
            <a:srgbClr val="EFEFEF"/>
          </a:solidFill>
        </p:spPr>
        <p:txBody>
          <a:bodyPr lIns="360000" tIns="396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4833042" y="3263357"/>
            <a:ext cx="476646" cy="476646"/>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6681436" y="4014770"/>
            <a:ext cx="2047451" cy="1986572"/>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6681436" y="941138"/>
            <a:ext cx="2047451" cy="2047451"/>
          </a:xfrm>
          <a:prstGeom prst="rect">
            <a:avLst/>
          </a:prstGeom>
          <a:solidFill>
            <a:srgbClr val="EFEFEF"/>
          </a:solidFill>
        </p:spPr>
        <p:txBody>
          <a:bodyPr lIns="360000" tIns="396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7465930" y="3263357"/>
            <a:ext cx="476646" cy="476646"/>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9314324" y="4014770"/>
            <a:ext cx="2047451" cy="1986572"/>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9314324" y="941138"/>
            <a:ext cx="2047451" cy="2047451"/>
          </a:xfrm>
          <a:prstGeom prst="rect">
            <a:avLst/>
          </a:prstGeom>
          <a:solidFill>
            <a:srgbClr val="EFEFEF"/>
          </a:solidFill>
        </p:spPr>
        <p:txBody>
          <a:bodyPr lIns="360000" tIns="396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10098817" y="3263357"/>
            <a:ext cx="476646" cy="476646"/>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11255143" y="296466"/>
            <a:ext cx="633247" cy="189974"/>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92932407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2_Divider image 3">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rcRect/>
          <a:stretch/>
        </p:blipFill>
        <p:spPr>
          <a:xfrm>
            <a:off x="383119" y="6405033"/>
            <a:ext cx="969270" cy="29232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6096000" y="970"/>
            <a:ext cx="6096000" cy="43086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C8A7B213-F682-8C46-89BB-3DC075594399}"/>
              </a:ext>
            </a:extLst>
          </p:cNvPr>
          <p:cNvSpPr>
            <a:spLocks noGrp="1"/>
          </p:cNvSpPr>
          <p:nvPr>
            <p:ph type="title" hasCustomPrompt="1"/>
          </p:nvPr>
        </p:nvSpPr>
        <p:spPr>
          <a:xfrm>
            <a:off x="383117" y="1709740"/>
            <a:ext cx="5298514" cy="2173260"/>
          </a:xfrm>
          <a:noFill/>
        </p:spPr>
        <p:txBody>
          <a:bodyPr anchor="b">
            <a:normAutofit/>
          </a:bodyPr>
          <a:lstStyle>
            <a:lvl1pPr>
              <a:defRPr sz="5332">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F978937C-B57E-7D49-8073-879091884B1C}"/>
              </a:ext>
            </a:extLst>
          </p:cNvPr>
          <p:cNvSpPr>
            <a:spLocks noGrp="1"/>
          </p:cNvSpPr>
          <p:nvPr>
            <p:ph type="body" idx="1"/>
          </p:nvPr>
        </p:nvSpPr>
        <p:spPr>
          <a:xfrm>
            <a:off x="383117" y="3916392"/>
            <a:ext cx="5298514" cy="369332"/>
          </a:xfrm>
        </p:spPr>
        <p:txBody>
          <a:bodyPr/>
          <a:lstStyle>
            <a:lvl1pPr marL="0" indent="0">
              <a:buNone/>
              <a:defRPr sz="2399">
                <a:solidFill>
                  <a:schemeClr val="tx1"/>
                </a:solidFill>
              </a:defRPr>
            </a:lvl1pPr>
            <a:lvl2pPr marL="457111" indent="0">
              <a:buNone/>
              <a:defRPr sz="2000">
                <a:solidFill>
                  <a:schemeClr val="tx1">
                    <a:tint val="75000"/>
                  </a:schemeClr>
                </a:solidFill>
              </a:defRPr>
            </a:lvl2pPr>
            <a:lvl3pPr marL="914222" indent="0">
              <a:buNone/>
              <a:defRPr sz="1800">
                <a:solidFill>
                  <a:schemeClr val="tx1">
                    <a:tint val="75000"/>
                  </a:schemeClr>
                </a:solidFill>
              </a:defRPr>
            </a:lvl3pPr>
            <a:lvl4pPr marL="1371333" indent="0">
              <a:buNone/>
              <a:defRPr sz="1600">
                <a:solidFill>
                  <a:schemeClr val="tx1">
                    <a:tint val="75000"/>
                  </a:schemeClr>
                </a:solidFill>
              </a:defRPr>
            </a:lvl4pPr>
            <a:lvl5pPr marL="1828445" indent="0">
              <a:buNone/>
              <a:defRPr sz="1600">
                <a:solidFill>
                  <a:schemeClr val="tx1">
                    <a:tint val="75000"/>
                  </a:schemeClr>
                </a:solidFill>
              </a:defRPr>
            </a:lvl5pPr>
            <a:lvl6pPr marL="2285556" indent="0">
              <a:buNone/>
              <a:defRPr sz="1600">
                <a:solidFill>
                  <a:schemeClr val="tx1">
                    <a:tint val="75000"/>
                  </a:schemeClr>
                </a:solidFill>
              </a:defRPr>
            </a:lvl6pPr>
            <a:lvl7pPr marL="2742667" indent="0">
              <a:buNone/>
              <a:defRPr sz="1600">
                <a:solidFill>
                  <a:schemeClr val="tx1">
                    <a:tint val="75000"/>
                  </a:schemeClr>
                </a:solidFill>
              </a:defRPr>
            </a:lvl7pPr>
            <a:lvl8pPr marL="3199778" indent="0">
              <a:buNone/>
              <a:defRPr sz="1600">
                <a:solidFill>
                  <a:schemeClr val="tx1">
                    <a:tint val="75000"/>
                  </a:schemeClr>
                </a:solidFill>
              </a:defRPr>
            </a:lvl8pPr>
            <a:lvl9pPr marL="3656889"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70204247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2_Divider image 4">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383117" y="1709740"/>
            <a:ext cx="5298514" cy="2173260"/>
          </a:xfrm>
          <a:noFill/>
        </p:spPr>
        <p:txBody>
          <a:bodyPr anchor="b">
            <a:normAutofit/>
          </a:bodyPr>
          <a:lstStyle>
            <a:lvl1pPr>
              <a:defRPr sz="5332">
                <a:solidFill>
                  <a:schemeClr val="tx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383117" y="3916392"/>
            <a:ext cx="5298514" cy="369332"/>
          </a:xfrm>
        </p:spPr>
        <p:txBody>
          <a:bodyPr/>
          <a:lstStyle>
            <a:lvl1pPr marL="0" indent="0">
              <a:buNone/>
              <a:defRPr sz="2399">
                <a:solidFill>
                  <a:schemeClr val="bg1"/>
                </a:solidFill>
              </a:defRPr>
            </a:lvl1pPr>
            <a:lvl2pPr marL="457111" indent="0">
              <a:buNone/>
              <a:defRPr sz="2000">
                <a:solidFill>
                  <a:schemeClr val="tx1">
                    <a:tint val="75000"/>
                  </a:schemeClr>
                </a:solidFill>
              </a:defRPr>
            </a:lvl2pPr>
            <a:lvl3pPr marL="914222" indent="0">
              <a:buNone/>
              <a:defRPr sz="1800">
                <a:solidFill>
                  <a:schemeClr val="tx1">
                    <a:tint val="75000"/>
                  </a:schemeClr>
                </a:solidFill>
              </a:defRPr>
            </a:lvl3pPr>
            <a:lvl4pPr marL="1371333" indent="0">
              <a:buNone/>
              <a:defRPr sz="1600">
                <a:solidFill>
                  <a:schemeClr val="tx1">
                    <a:tint val="75000"/>
                  </a:schemeClr>
                </a:solidFill>
              </a:defRPr>
            </a:lvl4pPr>
            <a:lvl5pPr marL="1828445" indent="0">
              <a:buNone/>
              <a:defRPr sz="1600">
                <a:solidFill>
                  <a:schemeClr val="tx1">
                    <a:tint val="75000"/>
                  </a:schemeClr>
                </a:solidFill>
              </a:defRPr>
            </a:lvl5pPr>
            <a:lvl6pPr marL="2285556" indent="0">
              <a:buNone/>
              <a:defRPr sz="1600">
                <a:solidFill>
                  <a:schemeClr val="tx1">
                    <a:tint val="75000"/>
                  </a:schemeClr>
                </a:solidFill>
              </a:defRPr>
            </a:lvl6pPr>
            <a:lvl7pPr marL="2742667" indent="0">
              <a:buNone/>
              <a:defRPr sz="1600">
                <a:solidFill>
                  <a:schemeClr val="tx1">
                    <a:tint val="75000"/>
                  </a:schemeClr>
                </a:solidFill>
              </a:defRPr>
            </a:lvl7pPr>
            <a:lvl8pPr marL="3199778" indent="0">
              <a:buNone/>
              <a:defRPr sz="1600">
                <a:solidFill>
                  <a:schemeClr val="tx1">
                    <a:tint val="75000"/>
                  </a:schemeClr>
                </a:solidFill>
              </a:defRPr>
            </a:lvl8pPr>
            <a:lvl9pPr marL="365688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383119" y="6405033"/>
            <a:ext cx="969273" cy="29232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6096000" y="970"/>
            <a:ext cx="6096000" cy="430860"/>
          </a:xfrm>
          <a:noFill/>
        </p:spPr>
        <p:txBody>
          <a:bodyPr/>
          <a:lstStyle/>
          <a:p>
            <a:r>
              <a:rPr lang="en-US" dirty="0"/>
              <a:t>Click the icon to add a half page image</a:t>
            </a:r>
          </a:p>
        </p:txBody>
      </p:sp>
    </p:spTree>
    <p:extLst>
      <p:ext uri="{BB962C8B-B14F-4D97-AF65-F5344CB8AC3E}">
        <p14:creationId xmlns:p14="http://schemas.microsoft.com/office/powerpoint/2010/main" val="98554462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2_Divider image 5">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383119" y="6405033"/>
            <a:ext cx="969273" cy="29232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6096000" y="970"/>
            <a:ext cx="6096000" cy="43086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34E714B4-27CB-B944-8B3E-FC3FFD3DE961}"/>
              </a:ext>
            </a:extLst>
          </p:cNvPr>
          <p:cNvSpPr>
            <a:spLocks noGrp="1"/>
          </p:cNvSpPr>
          <p:nvPr>
            <p:ph type="title" hasCustomPrompt="1"/>
          </p:nvPr>
        </p:nvSpPr>
        <p:spPr>
          <a:xfrm>
            <a:off x="383117" y="1709740"/>
            <a:ext cx="5298514" cy="2173260"/>
          </a:xfrm>
          <a:noFill/>
        </p:spPr>
        <p:txBody>
          <a:bodyPr anchor="b">
            <a:normAutofit/>
          </a:bodyPr>
          <a:lstStyle>
            <a:lvl1pPr>
              <a:defRPr sz="5332">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DAD8859D-837A-9A4E-811E-0BAD27094891}"/>
              </a:ext>
            </a:extLst>
          </p:cNvPr>
          <p:cNvSpPr>
            <a:spLocks noGrp="1"/>
          </p:cNvSpPr>
          <p:nvPr>
            <p:ph type="body" idx="1"/>
          </p:nvPr>
        </p:nvSpPr>
        <p:spPr>
          <a:xfrm>
            <a:off x="383117" y="3916392"/>
            <a:ext cx="5298514" cy="369332"/>
          </a:xfrm>
        </p:spPr>
        <p:txBody>
          <a:bodyPr/>
          <a:lstStyle>
            <a:lvl1pPr marL="0" indent="0">
              <a:buNone/>
              <a:defRPr sz="2399">
                <a:solidFill>
                  <a:schemeClr val="bg1"/>
                </a:solidFill>
              </a:defRPr>
            </a:lvl1pPr>
            <a:lvl2pPr marL="457111" indent="0">
              <a:buNone/>
              <a:defRPr sz="2000">
                <a:solidFill>
                  <a:schemeClr val="tx1">
                    <a:tint val="75000"/>
                  </a:schemeClr>
                </a:solidFill>
              </a:defRPr>
            </a:lvl2pPr>
            <a:lvl3pPr marL="914222" indent="0">
              <a:buNone/>
              <a:defRPr sz="1800">
                <a:solidFill>
                  <a:schemeClr val="tx1">
                    <a:tint val="75000"/>
                  </a:schemeClr>
                </a:solidFill>
              </a:defRPr>
            </a:lvl3pPr>
            <a:lvl4pPr marL="1371333" indent="0">
              <a:buNone/>
              <a:defRPr sz="1600">
                <a:solidFill>
                  <a:schemeClr val="tx1">
                    <a:tint val="75000"/>
                  </a:schemeClr>
                </a:solidFill>
              </a:defRPr>
            </a:lvl4pPr>
            <a:lvl5pPr marL="1828445" indent="0">
              <a:buNone/>
              <a:defRPr sz="1600">
                <a:solidFill>
                  <a:schemeClr val="tx1">
                    <a:tint val="75000"/>
                  </a:schemeClr>
                </a:solidFill>
              </a:defRPr>
            </a:lvl5pPr>
            <a:lvl6pPr marL="2285556" indent="0">
              <a:buNone/>
              <a:defRPr sz="1600">
                <a:solidFill>
                  <a:schemeClr val="tx1">
                    <a:tint val="75000"/>
                  </a:schemeClr>
                </a:solidFill>
              </a:defRPr>
            </a:lvl6pPr>
            <a:lvl7pPr marL="2742667" indent="0">
              <a:buNone/>
              <a:defRPr sz="1600">
                <a:solidFill>
                  <a:schemeClr val="tx1">
                    <a:tint val="75000"/>
                  </a:schemeClr>
                </a:solidFill>
              </a:defRPr>
            </a:lvl7pPr>
            <a:lvl8pPr marL="3199778" indent="0">
              <a:buNone/>
              <a:defRPr sz="1600">
                <a:solidFill>
                  <a:schemeClr val="tx1">
                    <a:tint val="75000"/>
                  </a:schemeClr>
                </a:solidFill>
              </a:defRPr>
            </a:lvl8pPr>
            <a:lvl9pPr marL="3656889"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7273206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2_Divider image 6">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383119" y="6405033"/>
            <a:ext cx="969273" cy="29232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6096000" y="970"/>
            <a:ext cx="6096000" cy="43086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94581C8A-6766-5F4B-9453-EF912542AD9B}"/>
              </a:ext>
            </a:extLst>
          </p:cNvPr>
          <p:cNvSpPr>
            <a:spLocks noGrp="1"/>
          </p:cNvSpPr>
          <p:nvPr>
            <p:ph type="title" hasCustomPrompt="1"/>
          </p:nvPr>
        </p:nvSpPr>
        <p:spPr>
          <a:xfrm>
            <a:off x="383117" y="1709740"/>
            <a:ext cx="5298514" cy="2173260"/>
          </a:xfrm>
          <a:noFill/>
        </p:spPr>
        <p:txBody>
          <a:bodyPr anchor="b">
            <a:normAutofit/>
          </a:bodyPr>
          <a:lstStyle>
            <a:lvl1pPr>
              <a:defRPr sz="5332">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E8B6930A-5DB0-2643-94A2-162A264D3D14}"/>
              </a:ext>
            </a:extLst>
          </p:cNvPr>
          <p:cNvSpPr>
            <a:spLocks noGrp="1"/>
          </p:cNvSpPr>
          <p:nvPr>
            <p:ph type="body" idx="1"/>
          </p:nvPr>
        </p:nvSpPr>
        <p:spPr>
          <a:xfrm>
            <a:off x="383117" y="3916392"/>
            <a:ext cx="5298514" cy="369332"/>
          </a:xfrm>
        </p:spPr>
        <p:txBody>
          <a:bodyPr/>
          <a:lstStyle>
            <a:lvl1pPr marL="0" indent="0">
              <a:buNone/>
              <a:defRPr sz="2399">
                <a:solidFill>
                  <a:schemeClr val="bg1"/>
                </a:solidFill>
              </a:defRPr>
            </a:lvl1pPr>
            <a:lvl2pPr marL="457111" indent="0">
              <a:buNone/>
              <a:defRPr sz="2000">
                <a:solidFill>
                  <a:schemeClr val="tx1">
                    <a:tint val="75000"/>
                  </a:schemeClr>
                </a:solidFill>
              </a:defRPr>
            </a:lvl2pPr>
            <a:lvl3pPr marL="914222" indent="0">
              <a:buNone/>
              <a:defRPr sz="1800">
                <a:solidFill>
                  <a:schemeClr val="tx1">
                    <a:tint val="75000"/>
                  </a:schemeClr>
                </a:solidFill>
              </a:defRPr>
            </a:lvl3pPr>
            <a:lvl4pPr marL="1371333" indent="0">
              <a:buNone/>
              <a:defRPr sz="1600">
                <a:solidFill>
                  <a:schemeClr val="tx1">
                    <a:tint val="75000"/>
                  </a:schemeClr>
                </a:solidFill>
              </a:defRPr>
            </a:lvl4pPr>
            <a:lvl5pPr marL="1828445" indent="0">
              <a:buNone/>
              <a:defRPr sz="1600">
                <a:solidFill>
                  <a:schemeClr val="tx1">
                    <a:tint val="75000"/>
                  </a:schemeClr>
                </a:solidFill>
              </a:defRPr>
            </a:lvl5pPr>
            <a:lvl6pPr marL="2285556" indent="0">
              <a:buNone/>
              <a:defRPr sz="1600">
                <a:solidFill>
                  <a:schemeClr val="tx1">
                    <a:tint val="75000"/>
                  </a:schemeClr>
                </a:solidFill>
              </a:defRPr>
            </a:lvl6pPr>
            <a:lvl7pPr marL="2742667" indent="0">
              <a:buNone/>
              <a:defRPr sz="1600">
                <a:solidFill>
                  <a:schemeClr val="tx1">
                    <a:tint val="75000"/>
                  </a:schemeClr>
                </a:solidFill>
              </a:defRPr>
            </a:lvl7pPr>
            <a:lvl8pPr marL="3199778" indent="0">
              <a:buNone/>
              <a:defRPr sz="1600">
                <a:solidFill>
                  <a:schemeClr val="tx1">
                    <a:tint val="75000"/>
                  </a:schemeClr>
                </a:solidFill>
              </a:defRPr>
            </a:lvl8pPr>
            <a:lvl9pPr marL="3656889"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59430435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2_Divider image 7">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383119" y="6405033"/>
            <a:ext cx="969273" cy="29232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6096000" y="970"/>
            <a:ext cx="6096000" cy="43086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36D0C987-4F5C-4A4F-B0D3-EB68F0D99275}"/>
              </a:ext>
            </a:extLst>
          </p:cNvPr>
          <p:cNvSpPr>
            <a:spLocks noGrp="1"/>
          </p:cNvSpPr>
          <p:nvPr>
            <p:ph type="title" hasCustomPrompt="1"/>
          </p:nvPr>
        </p:nvSpPr>
        <p:spPr>
          <a:xfrm>
            <a:off x="383117" y="1709740"/>
            <a:ext cx="5298514" cy="2173260"/>
          </a:xfrm>
          <a:noFill/>
        </p:spPr>
        <p:txBody>
          <a:bodyPr anchor="b">
            <a:normAutofit/>
          </a:bodyPr>
          <a:lstStyle>
            <a:lvl1pPr>
              <a:defRPr sz="5332">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27E889E2-B9CE-CD41-8B07-52E0696E65B3}"/>
              </a:ext>
            </a:extLst>
          </p:cNvPr>
          <p:cNvSpPr>
            <a:spLocks noGrp="1"/>
          </p:cNvSpPr>
          <p:nvPr>
            <p:ph type="body" idx="1"/>
          </p:nvPr>
        </p:nvSpPr>
        <p:spPr>
          <a:xfrm>
            <a:off x="383117" y="3916392"/>
            <a:ext cx="5298514" cy="369332"/>
          </a:xfrm>
        </p:spPr>
        <p:txBody>
          <a:bodyPr/>
          <a:lstStyle>
            <a:lvl1pPr marL="0" indent="0">
              <a:buNone/>
              <a:defRPr sz="2399">
                <a:solidFill>
                  <a:schemeClr val="bg1"/>
                </a:solidFill>
              </a:defRPr>
            </a:lvl1pPr>
            <a:lvl2pPr marL="457111" indent="0">
              <a:buNone/>
              <a:defRPr sz="2000">
                <a:solidFill>
                  <a:schemeClr val="tx1">
                    <a:tint val="75000"/>
                  </a:schemeClr>
                </a:solidFill>
              </a:defRPr>
            </a:lvl2pPr>
            <a:lvl3pPr marL="914222" indent="0">
              <a:buNone/>
              <a:defRPr sz="1800">
                <a:solidFill>
                  <a:schemeClr val="tx1">
                    <a:tint val="75000"/>
                  </a:schemeClr>
                </a:solidFill>
              </a:defRPr>
            </a:lvl3pPr>
            <a:lvl4pPr marL="1371333" indent="0">
              <a:buNone/>
              <a:defRPr sz="1600">
                <a:solidFill>
                  <a:schemeClr val="tx1">
                    <a:tint val="75000"/>
                  </a:schemeClr>
                </a:solidFill>
              </a:defRPr>
            </a:lvl4pPr>
            <a:lvl5pPr marL="1828445" indent="0">
              <a:buNone/>
              <a:defRPr sz="1600">
                <a:solidFill>
                  <a:schemeClr val="tx1">
                    <a:tint val="75000"/>
                  </a:schemeClr>
                </a:solidFill>
              </a:defRPr>
            </a:lvl5pPr>
            <a:lvl6pPr marL="2285556" indent="0">
              <a:buNone/>
              <a:defRPr sz="1600">
                <a:solidFill>
                  <a:schemeClr val="tx1">
                    <a:tint val="75000"/>
                  </a:schemeClr>
                </a:solidFill>
              </a:defRPr>
            </a:lvl6pPr>
            <a:lvl7pPr marL="2742667" indent="0">
              <a:buNone/>
              <a:defRPr sz="1600">
                <a:solidFill>
                  <a:schemeClr val="tx1">
                    <a:tint val="75000"/>
                  </a:schemeClr>
                </a:solidFill>
              </a:defRPr>
            </a:lvl7pPr>
            <a:lvl8pPr marL="3199778" indent="0">
              <a:buNone/>
              <a:defRPr sz="1600">
                <a:solidFill>
                  <a:schemeClr val="tx1">
                    <a:tint val="75000"/>
                  </a:schemeClr>
                </a:solidFill>
              </a:defRPr>
            </a:lvl8pPr>
            <a:lvl9pPr marL="3656889"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07204643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20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4"/>
            <a:ext cx="5181600" cy="1906436"/>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4"/>
            <a:ext cx="5181600" cy="1906436"/>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3"/>
            <a:ext cx="12192000" cy="4529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68706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19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4"/>
            <a:ext cx="5181600" cy="1906436"/>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4"/>
            <a:ext cx="5181600" cy="1906436"/>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3"/>
            <a:ext cx="12192000" cy="4529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61167912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18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4"/>
            <a:ext cx="5181600" cy="1906436"/>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4"/>
            <a:ext cx="5181600" cy="1906436"/>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3"/>
            <a:ext cx="12192000" cy="4529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7"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16955575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17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4"/>
            <a:ext cx="5181600" cy="1906436"/>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4"/>
            <a:ext cx="5181600" cy="1906436"/>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3"/>
            <a:ext cx="12192000" cy="4529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97274044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1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4"/>
            <a:ext cx="5181600" cy="1906436"/>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4"/>
            <a:ext cx="5181600" cy="1906436"/>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3"/>
            <a:ext cx="12192000" cy="45296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9439109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3277195" y="3277195"/>
            <a:ext cx="6858000"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6096000" y="0"/>
            <a:ext cx="6096000" cy="6858000"/>
          </a:xfrm>
          <a:prstGeom prst="rect">
            <a:avLst/>
          </a:prstGeom>
          <a:solidFill>
            <a:srgbClr val="EFEFEF"/>
          </a:solidFill>
        </p:spPr>
        <p:txBody>
          <a:bodyPr lIns="360000" tIns="7200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02220" y="2367028"/>
            <a:ext cx="4142126" cy="1019104"/>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5"/>
            <a:ext cx="633246" cy="189974"/>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579603" y="2638257"/>
            <a:ext cx="476646" cy="476646"/>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1502220" y="3746094"/>
            <a:ext cx="4142126" cy="1019104"/>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579603" y="4017324"/>
            <a:ext cx="476646" cy="476646"/>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502220" y="5125161"/>
            <a:ext cx="4142126" cy="1019104"/>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579603" y="5396390"/>
            <a:ext cx="476646" cy="476646"/>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579602" y="436076"/>
            <a:ext cx="5064744" cy="1603104"/>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75726975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1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4"/>
            <a:ext cx="5181600" cy="1906436"/>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4"/>
            <a:ext cx="5181600" cy="1906436"/>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3"/>
            <a:ext cx="12192000" cy="4529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06715666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1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4"/>
            <a:ext cx="5181600" cy="1906436"/>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4"/>
            <a:ext cx="5181600" cy="1906436"/>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3"/>
            <a:ext cx="12192000" cy="4529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73151392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0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7" y="2180167"/>
            <a:ext cx="5157787" cy="547844"/>
          </a:xfrm>
        </p:spPr>
        <p:txBody>
          <a:bodyPr anchor="b">
            <a:noAutofit/>
          </a:bodyPr>
          <a:lstStyle>
            <a:lvl1pPr marL="0" indent="0">
              <a:buNone/>
              <a:defRPr sz="2799" b="1">
                <a:solidFill>
                  <a:schemeClr val="accent1"/>
                </a:solidFill>
              </a:defRPr>
            </a:lvl1pPr>
            <a:lvl2pPr marL="457111" indent="0">
              <a:buNone/>
              <a:defRPr sz="2000" b="1"/>
            </a:lvl2pPr>
            <a:lvl3pPr marL="914222" indent="0">
              <a:buNone/>
              <a:defRPr sz="1800" b="1"/>
            </a:lvl3pPr>
            <a:lvl4pPr marL="1371333" indent="0">
              <a:buNone/>
              <a:defRPr sz="1600" b="1"/>
            </a:lvl4pPr>
            <a:lvl5pPr marL="1828445" indent="0">
              <a:buNone/>
              <a:defRPr sz="1600" b="1"/>
            </a:lvl5pPr>
            <a:lvl6pPr marL="2285556" indent="0">
              <a:buNone/>
              <a:defRPr sz="1600" b="1"/>
            </a:lvl6pPr>
            <a:lvl7pPr marL="2742667" indent="0">
              <a:buNone/>
              <a:defRPr sz="1600" b="1"/>
            </a:lvl7pPr>
            <a:lvl8pPr marL="3199778" indent="0">
              <a:buNone/>
              <a:defRPr sz="1600" b="1"/>
            </a:lvl8pPr>
            <a:lvl9pPr marL="3656889"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9" y="2814108"/>
            <a:ext cx="5157787" cy="1803944"/>
          </a:xfrm>
        </p:spPr>
        <p:txBody>
          <a:bodyPr/>
          <a:lstStyle>
            <a:lvl1pPr>
              <a:buClr>
                <a:schemeClr val="accent1"/>
              </a:buClr>
              <a:defRPr sz="2399"/>
            </a:lvl1pPr>
            <a:lvl2pPr>
              <a:buClr>
                <a:schemeClr val="accent1"/>
              </a:buClr>
              <a:defRPr sz="2133"/>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2" y="2180167"/>
            <a:ext cx="5183188" cy="547844"/>
          </a:xfrm>
        </p:spPr>
        <p:txBody>
          <a:bodyPr anchor="b">
            <a:noAutofit/>
          </a:bodyPr>
          <a:lstStyle>
            <a:lvl1pPr marL="0" indent="0">
              <a:buNone/>
              <a:defRPr sz="2799" b="1">
                <a:solidFill>
                  <a:schemeClr val="accent1"/>
                </a:solidFill>
              </a:defRPr>
            </a:lvl1pPr>
            <a:lvl2pPr marL="457111" indent="0">
              <a:buNone/>
              <a:defRPr sz="2000" b="1"/>
            </a:lvl2pPr>
            <a:lvl3pPr marL="914222" indent="0">
              <a:buNone/>
              <a:defRPr sz="1800" b="1"/>
            </a:lvl3pPr>
            <a:lvl4pPr marL="1371333" indent="0">
              <a:buNone/>
              <a:defRPr sz="1600" b="1"/>
            </a:lvl4pPr>
            <a:lvl5pPr marL="1828445" indent="0">
              <a:buNone/>
              <a:defRPr sz="1600" b="1"/>
            </a:lvl5pPr>
            <a:lvl6pPr marL="2285556" indent="0">
              <a:buNone/>
              <a:defRPr sz="1600" b="1"/>
            </a:lvl6pPr>
            <a:lvl7pPr marL="2742667" indent="0">
              <a:buNone/>
              <a:defRPr sz="1600" b="1"/>
            </a:lvl7pPr>
            <a:lvl8pPr marL="3199778" indent="0">
              <a:buNone/>
              <a:defRPr sz="1600" b="1"/>
            </a:lvl8pPr>
            <a:lvl9pPr marL="365688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2" y="2814106"/>
            <a:ext cx="5259388" cy="1803944"/>
          </a:xfrm>
        </p:spPr>
        <p:txBody>
          <a:bodyPr/>
          <a:lstStyle>
            <a:lvl1pPr>
              <a:buClr>
                <a:schemeClr val="accent1"/>
              </a:buClr>
              <a:defRPr sz="2399"/>
            </a:lvl1pPr>
            <a:lvl2pPr>
              <a:buClr>
                <a:schemeClr val="accent1"/>
              </a:buClr>
              <a:defRPr sz="2133"/>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8" y="466008"/>
            <a:ext cx="10147826" cy="1358702"/>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85729440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9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6" y="2180167"/>
            <a:ext cx="5157787" cy="547844"/>
          </a:xfrm>
        </p:spPr>
        <p:txBody>
          <a:bodyPr anchor="b">
            <a:noAutofit/>
          </a:bodyPr>
          <a:lstStyle>
            <a:lvl1pPr marL="0" indent="0">
              <a:buNone/>
              <a:defRPr sz="2799" b="1">
                <a:solidFill>
                  <a:schemeClr val="accent3"/>
                </a:solidFill>
              </a:defRPr>
            </a:lvl1pPr>
            <a:lvl2pPr marL="457111" indent="0">
              <a:buNone/>
              <a:defRPr sz="2000" b="1"/>
            </a:lvl2pPr>
            <a:lvl3pPr marL="914222" indent="0">
              <a:buNone/>
              <a:defRPr sz="1800" b="1"/>
            </a:lvl3pPr>
            <a:lvl4pPr marL="1371333" indent="0">
              <a:buNone/>
              <a:defRPr sz="1600" b="1"/>
            </a:lvl4pPr>
            <a:lvl5pPr marL="1828445" indent="0">
              <a:buNone/>
              <a:defRPr sz="1600" b="1"/>
            </a:lvl5pPr>
            <a:lvl6pPr marL="2285556" indent="0">
              <a:buNone/>
              <a:defRPr sz="1600" b="1"/>
            </a:lvl6pPr>
            <a:lvl7pPr marL="2742667" indent="0">
              <a:buNone/>
              <a:defRPr sz="1600" b="1"/>
            </a:lvl7pPr>
            <a:lvl8pPr marL="3199778" indent="0">
              <a:buNone/>
              <a:defRPr sz="1600" b="1"/>
            </a:lvl8pPr>
            <a:lvl9pPr marL="3656889"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7" y="2814108"/>
            <a:ext cx="5157787" cy="1803944"/>
          </a:xfrm>
        </p:spPr>
        <p:txBody>
          <a:bodyPr/>
          <a:lstStyle>
            <a:lvl1pPr>
              <a:buClr>
                <a:schemeClr val="accent3"/>
              </a:buClr>
              <a:defRPr sz="2399"/>
            </a:lvl1pPr>
            <a:lvl2pPr>
              <a:buClr>
                <a:schemeClr val="accent3"/>
              </a:buClr>
              <a:defRPr sz="2133"/>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p:spPr>
        <p:txBody>
          <a:bodyPr anchor="b">
            <a:noAutofit/>
          </a:bodyPr>
          <a:lstStyle>
            <a:lvl1pPr marL="0" indent="0">
              <a:buNone/>
              <a:defRPr sz="2799" b="1">
                <a:solidFill>
                  <a:schemeClr val="accent3"/>
                </a:solidFill>
              </a:defRPr>
            </a:lvl1pPr>
            <a:lvl2pPr marL="457111" indent="0">
              <a:buNone/>
              <a:defRPr sz="2000" b="1"/>
            </a:lvl2pPr>
            <a:lvl3pPr marL="914222" indent="0">
              <a:buNone/>
              <a:defRPr sz="1800" b="1"/>
            </a:lvl3pPr>
            <a:lvl4pPr marL="1371333" indent="0">
              <a:buNone/>
              <a:defRPr sz="1600" b="1"/>
            </a:lvl4pPr>
            <a:lvl5pPr marL="1828445" indent="0">
              <a:buNone/>
              <a:defRPr sz="1600" b="1"/>
            </a:lvl5pPr>
            <a:lvl6pPr marL="2285556" indent="0">
              <a:buNone/>
              <a:defRPr sz="1600" b="1"/>
            </a:lvl6pPr>
            <a:lvl7pPr marL="2742667" indent="0">
              <a:buNone/>
              <a:defRPr sz="1600" b="1"/>
            </a:lvl7pPr>
            <a:lvl8pPr marL="3199778" indent="0">
              <a:buNone/>
              <a:defRPr sz="1600" b="1"/>
            </a:lvl8pPr>
            <a:lvl9pPr marL="365688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6"/>
            <a:ext cx="5259388" cy="1803944"/>
          </a:xfrm>
        </p:spPr>
        <p:txBody>
          <a:bodyPr/>
          <a:lstStyle>
            <a:lvl1pPr>
              <a:buClr>
                <a:schemeClr val="accent3"/>
              </a:buClr>
              <a:defRPr sz="2399"/>
            </a:lvl1pPr>
            <a:lvl2pPr>
              <a:buClr>
                <a:schemeClr val="accent3"/>
              </a:buClr>
              <a:defRPr sz="2133"/>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8" y="466008"/>
            <a:ext cx="10147826" cy="1358702"/>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72498100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8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6" y="2180167"/>
            <a:ext cx="5157787" cy="547844"/>
          </a:xfrm>
        </p:spPr>
        <p:txBody>
          <a:bodyPr anchor="b">
            <a:noAutofit/>
          </a:bodyPr>
          <a:lstStyle>
            <a:lvl1pPr marL="0" indent="0">
              <a:buNone/>
              <a:defRPr sz="2799" b="1">
                <a:solidFill>
                  <a:schemeClr val="accent4"/>
                </a:solidFill>
              </a:defRPr>
            </a:lvl1pPr>
            <a:lvl2pPr marL="457111" indent="0">
              <a:buNone/>
              <a:defRPr sz="2000" b="1"/>
            </a:lvl2pPr>
            <a:lvl3pPr marL="914222" indent="0">
              <a:buNone/>
              <a:defRPr sz="1800" b="1"/>
            </a:lvl3pPr>
            <a:lvl4pPr marL="1371333" indent="0">
              <a:buNone/>
              <a:defRPr sz="1600" b="1"/>
            </a:lvl4pPr>
            <a:lvl5pPr marL="1828445" indent="0">
              <a:buNone/>
              <a:defRPr sz="1600" b="1"/>
            </a:lvl5pPr>
            <a:lvl6pPr marL="2285556" indent="0">
              <a:buNone/>
              <a:defRPr sz="1600" b="1"/>
            </a:lvl6pPr>
            <a:lvl7pPr marL="2742667" indent="0">
              <a:buNone/>
              <a:defRPr sz="1600" b="1"/>
            </a:lvl7pPr>
            <a:lvl8pPr marL="3199778" indent="0">
              <a:buNone/>
              <a:defRPr sz="1600" b="1"/>
            </a:lvl8pPr>
            <a:lvl9pPr marL="3656889"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7" y="2814108"/>
            <a:ext cx="5157787" cy="1803944"/>
          </a:xfrm>
        </p:spPr>
        <p:txBody>
          <a:bodyPr/>
          <a:lstStyle>
            <a:lvl1pPr>
              <a:buClr>
                <a:schemeClr val="accent4"/>
              </a:buClr>
              <a:defRPr sz="2399"/>
            </a:lvl1pPr>
            <a:lvl2pPr>
              <a:buClr>
                <a:schemeClr val="accent4"/>
              </a:buClr>
              <a:defRPr sz="2133"/>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p:spPr>
        <p:txBody>
          <a:bodyPr anchor="b">
            <a:noAutofit/>
          </a:bodyPr>
          <a:lstStyle>
            <a:lvl1pPr marL="0" indent="0">
              <a:buNone/>
              <a:defRPr sz="2799" b="1">
                <a:solidFill>
                  <a:schemeClr val="accent4"/>
                </a:solidFill>
              </a:defRPr>
            </a:lvl1pPr>
            <a:lvl2pPr marL="457111" indent="0">
              <a:buNone/>
              <a:defRPr sz="2000" b="1"/>
            </a:lvl2pPr>
            <a:lvl3pPr marL="914222" indent="0">
              <a:buNone/>
              <a:defRPr sz="1800" b="1"/>
            </a:lvl3pPr>
            <a:lvl4pPr marL="1371333" indent="0">
              <a:buNone/>
              <a:defRPr sz="1600" b="1"/>
            </a:lvl4pPr>
            <a:lvl5pPr marL="1828445" indent="0">
              <a:buNone/>
              <a:defRPr sz="1600" b="1"/>
            </a:lvl5pPr>
            <a:lvl6pPr marL="2285556" indent="0">
              <a:buNone/>
              <a:defRPr sz="1600" b="1"/>
            </a:lvl6pPr>
            <a:lvl7pPr marL="2742667" indent="0">
              <a:buNone/>
              <a:defRPr sz="1600" b="1"/>
            </a:lvl7pPr>
            <a:lvl8pPr marL="3199778" indent="0">
              <a:buNone/>
              <a:defRPr sz="1600" b="1"/>
            </a:lvl8pPr>
            <a:lvl9pPr marL="365688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6"/>
            <a:ext cx="5259388" cy="1803944"/>
          </a:xfrm>
        </p:spPr>
        <p:txBody>
          <a:bodyPr/>
          <a:lstStyle>
            <a:lvl1pPr>
              <a:buClr>
                <a:schemeClr val="accent4"/>
              </a:buClr>
              <a:defRPr sz="2399"/>
            </a:lvl1pPr>
            <a:lvl2pPr>
              <a:buClr>
                <a:schemeClr val="accent4"/>
              </a:buClr>
              <a:defRPr sz="2133"/>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8" y="466008"/>
            <a:ext cx="10147826" cy="1358702"/>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0317912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7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6" y="2180167"/>
            <a:ext cx="5157787" cy="547844"/>
          </a:xfrm>
        </p:spPr>
        <p:txBody>
          <a:bodyPr anchor="b">
            <a:noAutofit/>
          </a:bodyPr>
          <a:lstStyle>
            <a:lvl1pPr marL="0" indent="0">
              <a:buNone/>
              <a:defRPr sz="2799" b="1">
                <a:solidFill>
                  <a:schemeClr val="accent5"/>
                </a:solidFill>
              </a:defRPr>
            </a:lvl1pPr>
            <a:lvl2pPr marL="457111" indent="0">
              <a:buNone/>
              <a:defRPr sz="2000" b="1"/>
            </a:lvl2pPr>
            <a:lvl3pPr marL="914222" indent="0">
              <a:buNone/>
              <a:defRPr sz="1800" b="1"/>
            </a:lvl3pPr>
            <a:lvl4pPr marL="1371333" indent="0">
              <a:buNone/>
              <a:defRPr sz="1600" b="1"/>
            </a:lvl4pPr>
            <a:lvl5pPr marL="1828445" indent="0">
              <a:buNone/>
              <a:defRPr sz="1600" b="1"/>
            </a:lvl5pPr>
            <a:lvl6pPr marL="2285556" indent="0">
              <a:buNone/>
              <a:defRPr sz="1600" b="1"/>
            </a:lvl6pPr>
            <a:lvl7pPr marL="2742667" indent="0">
              <a:buNone/>
              <a:defRPr sz="1600" b="1"/>
            </a:lvl7pPr>
            <a:lvl8pPr marL="3199778" indent="0">
              <a:buNone/>
              <a:defRPr sz="1600" b="1"/>
            </a:lvl8pPr>
            <a:lvl9pPr marL="3656889"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7" y="2814108"/>
            <a:ext cx="5157787" cy="1803944"/>
          </a:xfrm>
        </p:spPr>
        <p:txBody>
          <a:bodyPr/>
          <a:lstStyle>
            <a:lvl1pPr>
              <a:buClr>
                <a:schemeClr val="accent5"/>
              </a:buClr>
              <a:defRPr sz="2399"/>
            </a:lvl1pPr>
            <a:lvl2pPr>
              <a:buClr>
                <a:schemeClr val="accent5"/>
              </a:buClr>
              <a:defRPr sz="2133"/>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p:spPr>
        <p:txBody>
          <a:bodyPr anchor="b">
            <a:noAutofit/>
          </a:bodyPr>
          <a:lstStyle>
            <a:lvl1pPr marL="0" indent="0">
              <a:buNone/>
              <a:defRPr sz="2799" b="1">
                <a:solidFill>
                  <a:schemeClr val="accent5"/>
                </a:solidFill>
              </a:defRPr>
            </a:lvl1pPr>
            <a:lvl2pPr marL="457111" indent="0">
              <a:buNone/>
              <a:defRPr sz="2000" b="1"/>
            </a:lvl2pPr>
            <a:lvl3pPr marL="914222" indent="0">
              <a:buNone/>
              <a:defRPr sz="1800" b="1"/>
            </a:lvl3pPr>
            <a:lvl4pPr marL="1371333" indent="0">
              <a:buNone/>
              <a:defRPr sz="1600" b="1"/>
            </a:lvl4pPr>
            <a:lvl5pPr marL="1828445" indent="0">
              <a:buNone/>
              <a:defRPr sz="1600" b="1"/>
            </a:lvl5pPr>
            <a:lvl6pPr marL="2285556" indent="0">
              <a:buNone/>
              <a:defRPr sz="1600" b="1"/>
            </a:lvl6pPr>
            <a:lvl7pPr marL="2742667" indent="0">
              <a:buNone/>
              <a:defRPr sz="1600" b="1"/>
            </a:lvl7pPr>
            <a:lvl8pPr marL="3199778" indent="0">
              <a:buNone/>
              <a:defRPr sz="1600" b="1"/>
            </a:lvl8pPr>
            <a:lvl9pPr marL="365688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6"/>
            <a:ext cx="5259388" cy="1803944"/>
          </a:xfrm>
        </p:spPr>
        <p:txBody>
          <a:bodyPr/>
          <a:lstStyle>
            <a:lvl1pPr>
              <a:buClr>
                <a:schemeClr val="accent5"/>
              </a:buClr>
              <a:defRPr sz="2399"/>
            </a:lvl1pPr>
            <a:lvl2pPr>
              <a:buClr>
                <a:schemeClr val="accent5"/>
              </a:buClr>
              <a:defRPr sz="2133"/>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8" y="466008"/>
            <a:ext cx="10147826" cy="1358702"/>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8843378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6" y="2180167"/>
            <a:ext cx="5157787" cy="547844"/>
          </a:xfrm>
        </p:spPr>
        <p:txBody>
          <a:bodyPr anchor="b">
            <a:noAutofit/>
          </a:bodyPr>
          <a:lstStyle>
            <a:lvl1pPr marL="0" indent="0">
              <a:buNone/>
              <a:defRPr sz="2799" b="1">
                <a:solidFill>
                  <a:schemeClr val="accent6"/>
                </a:solidFill>
              </a:defRPr>
            </a:lvl1pPr>
            <a:lvl2pPr marL="457111" indent="0">
              <a:buNone/>
              <a:defRPr sz="2000" b="1"/>
            </a:lvl2pPr>
            <a:lvl3pPr marL="914222" indent="0">
              <a:buNone/>
              <a:defRPr sz="1800" b="1"/>
            </a:lvl3pPr>
            <a:lvl4pPr marL="1371333" indent="0">
              <a:buNone/>
              <a:defRPr sz="1600" b="1"/>
            </a:lvl4pPr>
            <a:lvl5pPr marL="1828445" indent="0">
              <a:buNone/>
              <a:defRPr sz="1600" b="1"/>
            </a:lvl5pPr>
            <a:lvl6pPr marL="2285556" indent="0">
              <a:buNone/>
              <a:defRPr sz="1600" b="1"/>
            </a:lvl6pPr>
            <a:lvl7pPr marL="2742667" indent="0">
              <a:buNone/>
              <a:defRPr sz="1600" b="1"/>
            </a:lvl7pPr>
            <a:lvl8pPr marL="3199778" indent="0">
              <a:buNone/>
              <a:defRPr sz="1600" b="1"/>
            </a:lvl8pPr>
            <a:lvl9pPr marL="3656889"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7" y="2814108"/>
            <a:ext cx="5157787" cy="1803944"/>
          </a:xfrm>
        </p:spPr>
        <p:txBody>
          <a:bodyPr/>
          <a:lstStyle>
            <a:lvl1pPr>
              <a:buClr>
                <a:schemeClr val="accent6"/>
              </a:buClr>
              <a:defRPr sz="2399"/>
            </a:lvl1pPr>
            <a:lvl2pPr>
              <a:buClr>
                <a:schemeClr val="accent6"/>
              </a:buClr>
              <a:defRPr sz="2133"/>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p:spPr>
        <p:txBody>
          <a:bodyPr anchor="b">
            <a:noAutofit/>
          </a:bodyPr>
          <a:lstStyle>
            <a:lvl1pPr marL="0" indent="0">
              <a:buNone/>
              <a:defRPr sz="2799" b="1">
                <a:solidFill>
                  <a:schemeClr val="accent6"/>
                </a:solidFill>
              </a:defRPr>
            </a:lvl1pPr>
            <a:lvl2pPr marL="457111" indent="0">
              <a:buNone/>
              <a:defRPr sz="2000" b="1"/>
            </a:lvl2pPr>
            <a:lvl3pPr marL="914222" indent="0">
              <a:buNone/>
              <a:defRPr sz="1800" b="1"/>
            </a:lvl3pPr>
            <a:lvl4pPr marL="1371333" indent="0">
              <a:buNone/>
              <a:defRPr sz="1600" b="1"/>
            </a:lvl4pPr>
            <a:lvl5pPr marL="1828445" indent="0">
              <a:buNone/>
              <a:defRPr sz="1600" b="1"/>
            </a:lvl5pPr>
            <a:lvl6pPr marL="2285556" indent="0">
              <a:buNone/>
              <a:defRPr sz="1600" b="1"/>
            </a:lvl6pPr>
            <a:lvl7pPr marL="2742667" indent="0">
              <a:buNone/>
              <a:defRPr sz="1600" b="1"/>
            </a:lvl7pPr>
            <a:lvl8pPr marL="3199778" indent="0">
              <a:buNone/>
              <a:defRPr sz="1600" b="1"/>
            </a:lvl8pPr>
            <a:lvl9pPr marL="365688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6"/>
            <a:ext cx="5259388" cy="1803944"/>
          </a:xfrm>
        </p:spPr>
        <p:txBody>
          <a:bodyPr/>
          <a:lstStyle>
            <a:lvl1pPr>
              <a:buClr>
                <a:schemeClr val="accent6"/>
              </a:buClr>
              <a:defRPr sz="2399"/>
            </a:lvl1pPr>
            <a:lvl2pPr>
              <a:buClr>
                <a:schemeClr val="accent6"/>
              </a:buClr>
              <a:defRPr sz="2133"/>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8" y="466008"/>
            <a:ext cx="10147826" cy="1358702"/>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71590578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6" y="2180167"/>
            <a:ext cx="5157787" cy="547844"/>
          </a:xfrm>
        </p:spPr>
        <p:txBody>
          <a:bodyPr anchor="b">
            <a:noAutofit/>
          </a:bodyPr>
          <a:lstStyle>
            <a:lvl1pPr marL="0" indent="0">
              <a:buNone/>
              <a:defRPr sz="2799" b="1">
                <a:solidFill>
                  <a:schemeClr val="tx1"/>
                </a:solidFill>
              </a:defRPr>
            </a:lvl1pPr>
            <a:lvl2pPr marL="457111" indent="0">
              <a:buNone/>
              <a:defRPr sz="2000" b="1"/>
            </a:lvl2pPr>
            <a:lvl3pPr marL="914222" indent="0">
              <a:buNone/>
              <a:defRPr sz="1800" b="1"/>
            </a:lvl3pPr>
            <a:lvl4pPr marL="1371333" indent="0">
              <a:buNone/>
              <a:defRPr sz="1600" b="1"/>
            </a:lvl4pPr>
            <a:lvl5pPr marL="1828445" indent="0">
              <a:buNone/>
              <a:defRPr sz="1600" b="1"/>
            </a:lvl5pPr>
            <a:lvl6pPr marL="2285556" indent="0">
              <a:buNone/>
              <a:defRPr sz="1600" b="1"/>
            </a:lvl6pPr>
            <a:lvl7pPr marL="2742667" indent="0">
              <a:buNone/>
              <a:defRPr sz="1600" b="1"/>
            </a:lvl7pPr>
            <a:lvl8pPr marL="3199778" indent="0">
              <a:buNone/>
              <a:defRPr sz="1600" b="1"/>
            </a:lvl8pPr>
            <a:lvl9pPr marL="3656889"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7" y="2814108"/>
            <a:ext cx="5157787" cy="1803944"/>
          </a:xfrm>
        </p:spPr>
        <p:txBody>
          <a:bodyPr/>
          <a:lstStyle>
            <a:lvl1pPr>
              <a:buClr>
                <a:schemeClr val="accent2"/>
              </a:buClr>
              <a:defRPr sz="2399"/>
            </a:lvl1pPr>
            <a:lvl2pPr>
              <a:buClr>
                <a:schemeClr val="accent2"/>
              </a:buClr>
              <a:defRPr sz="2133"/>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p:spPr>
        <p:txBody>
          <a:bodyPr anchor="b">
            <a:noAutofit/>
          </a:bodyPr>
          <a:lstStyle>
            <a:lvl1pPr marL="0" indent="0">
              <a:buNone/>
              <a:defRPr sz="2799" b="1">
                <a:solidFill>
                  <a:schemeClr val="tx1"/>
                </a:solidFill>
              </a:defRPr>
            </a:lvl1pPr>
            <a:lvl2pPr marL="457111" indent="0">
              <a:buNone/>
              <a:defRPr sz="2000" b="1"/>
            </a:lvl2pPr>
            <a:lvl3pPr marL="914222" indent="0">
              <a:buNone/>
              <a:defRPr sz="1800" b="1"/>
            </a:lvl3pPr>
            <a:lvl4pPr marL="1371333" indent="0">
              <a:buNone/>
              <a:defRPr sz="1600" b="1"/>
            </a:lvl4pPr>
            <a:lvl5pPr marL="1828445" indent="0">
              <a:buNone/>
              <a:defRPr sz="1600" b="1"/>
            </a:lvl5pPr>
            <a:lvl6pPr marL="2285556" indent="0">
              <a:buNone/>
              <a:defRPr sz="1600" b="1"/>
            </a:lvl6pPr>
            <a:lvl7pPr marL="2742667" indent="0">
              <a:buNone/>
              <a:defRPr sz="1600" b="1"/>
            </a:lvl7pPr>
            <a:lvl8pPr marL="3199778" indent="0">
              <a:buNone/>
              <a:defRPr sz="1600" b="1"/>
            </a:lvl8pPr>
            <a:lvl9pPr marL="365688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6"/>
            <a:ext cx="5259388" cy="1803944"/>
          </a:xfrm>
        </p:spPr>
        <p:txBody>
          <a:bodyPr/>
          <a:lstStyle>
            <a:lvl1pPr>
              <a:buClr>
                <a:schemeClr val="accent2"/>
              </a:buClr>
              <a:defRPr sz="2399"/>
            </a:lvl1pPr>
            <a:lvl2pPr>
              <a:buClr>
                <a:schemeClr val="accent2"/>
              </a:buClr>
              <a:defRPr sz="2133"/>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5" y="6486861"/>
            <a:ext cx="733630"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7"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8" y="466008"/>
            <a:ext cx="10147826" cy="1358702"/>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46193251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6" y="2180167"/>
            <a:ext cx="5157787" cy="547844"/>
          </a:xfrm>
        </p:spPr>
        <p:txBody>
          <a:bodyPr anchor="b">
            <a:noAutofit/>
          </a:bodyPr>
          <a:lstStyle>
            <a:lvl1pPr marL="0" indent="0">
              <a:buNone/>
              <a:defRPr sz="2799" b="1">
                <a:solidFill>
                  <a:schemeClr val="tx1"/>
                </a:solidFill>
              </a:defRPr>
            </a:lvl1pPr>
            <a:lvl2pPr marL="457111" indent="0">
              <a:buNone/>
              <a:defRPr sz="2000" b="1"/>
            </a:lvl2pPr>
            <a:lvl3pPr marL="914222" indent="0">
              <a:buNone/>
              <a:defRPr sz="1800" b="1"/>
            </a:lvl3pPr>
            <a:lvl4pPr marL="1371333" indent="0">
              <a:buNone/>
              <a:defRPr sz="1600" b="1"/>
            </a:lvl4pPr>
            <a:lvl5pPr marL="1828445" indent="0">
              <a:buNone/>
              <a:defRPr sz="1600" b="1"/>
            </a:lvl5pPr>
            <a:lvl6pPr marL="2285556" indent="0">
              <a:buNone/>
              <a:defRPr sz="1600" b="1"/>
            </a:lvl6pPr>
            <a:lvl7pPr marL="2742667" indent="0">
              <a:buNone/>
              <a:defRPr sz="1600" b="1"/>
            </a:lvl7pPr>
            <a:lvl8pPr marL="3199778" indent="0">
              <a:buNone/>
              <a:defRPr sz="1600" b="1"/>
            </a:lvl8pPr>
            <a:lvl9pPr marL="3656889"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7" y="2814108"/>
            <a:ext cx="5157787" cy="1803944"/>
          </a:xfrm>
        </p:spPr>
        <p:txBody>
          <a:bodyPr/>
          <a:lstStyle>
            <a:lvl1pPr>
              <a:buClr>
                <a:schemeClr val="tx1"/>
              </a:buClr>
              <a:defRPr sz="2399"/>
            </a:lvl1pPr>
            <a:lvl2pPr>
              <a:buClr>
                <a:schemeClr val="tx1"/>
              </a:buClr>
              <a:defRPr sz="2133"/>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p:spPr>
        <p:txBody>
          <a:bodyPr anchor="b">
            <a:noAutofit/>
          </a:bodyPr>
          <a:lstStyle>
            <a:lvl1pPr marL="0" indent="0">
              <a:buNone/>
              <a:defRPr sz="2799" b="1">
                <a:solidFill>
                  <a:schemeClr val="tx1"/>
                </a:solidFill>
              </a:defRPr>
            </a:lvl1pPr>
            <a:lvl2pPr marL="457111" indent="0">
              <a:buNone/>
              <a:defRPr sz="2000" b="1"/>
            </a:lvl2pPr>
            <a:lvl3pPr marL="914222" indent="0">
              <a:buNone/>
              <a:defRPr sz="1800" b="1"/>
            </a:lvl3pPr>
            <a:lvl4pPr marL="1371333" indent="0">
              <a:buNone/>
              <a:defRPr sz="1600" b="1"/>
            </a:lvl4pPr>
            <a:lvl5pPr marL="1828445" indent="0">
              <a:buNone/>
              <a:defRPr sz="1600" b="1"/>
            </a:lvl5pPr>
            <a:lvl6pPr marL="2285556" indent="0">
              <a:buNone/>
              <a:defRPr sz="1600" b="1"/>
            </a:lvl6pPr>
            <a:lvl7pPr marL="2742667" indent="0">
              <a:buNone/>
              <a:defRPr sz="1600" b="1"/>
            </a:lvl7pPr>
            <a:lvl8pPr marL="3199778" indent="0">
              <a:buNone/>
              <a:defRPr sz="1600" b="1"/>
            </a:lvl8pPr>
            <a:lvl9pPr marL="365688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6"/>
            <a:ext cx="5259388" cy="1803944"/>
          </a:xfrm>
        </p:spPr>
        <p:txBody>
          <a:bodyPr/>
          <a:lstStyle>
            <a:lvl1pPr>
              <a:buClr>
                <a:schemeClr val="tx1"/>
              </a:buClr>
              <a:defRPr sz="2399"/>
            </a:lvl1pPr>
            <a:lvl2pPr>
              <a:buClr>
                <a:schemeClr val="tx1"/>
              </a:buClr>
              <a:defRPr sz="2133"/>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8" y="466008"/>
            <a:ext cx="10147826" cy="1358702"/>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415334758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20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3"/>
            <a:ext cx="12192000" cy="4529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8372073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3277195" y="3277195"/>
            <a:ext cx="6858000"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6515100" y="0"/>
            <a:ext cx="5676900" cy="6858000"/>
          </a:xfrm>
          <a:prstGeom prst="rect">
            <a:avLst/>
          </a:prstGeom>
          <a:solidFill>
            <a:srgbClr val="EFEFEF"/>
          </a:solidFill>
        </p:spPr>
        <p:txBody>
          <a:bodyPr lIns="360000" tIns="7200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79602" y="2367027"/>
            <a:ext cx="5516398" cy="3904947"/>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5"/>
            <a:ext cx="633246" cy="189974"/>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579602" y="436076"/>
            <a:ext cx="5516398" cy="1603104"/>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1025992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19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3"/>
            <a:ext cx="12192000" cy="4529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53002031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18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3"/>
            <a:ext cx="12192000" cy="45296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66924649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17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3"/>
            <a:ext cx="12192000" cy="4529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12831910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1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3"/>
            <a:ext cx="12192000" cy="4529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56571096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1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3"/>
            <a:ext cx="12192000" cy="4529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5" y="6486861"/>
            <a:ext cx="733630"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7"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92594547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1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3"/>
            <a:ext cx="12192000" cy="4529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94601869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_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6405033"/>
            <a:ext cx="12192000" cy="4529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11075255" y="6486861"/>
            <a:ext cx="733630"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383117"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96785656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_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6405033"/>
            <a:ext cx="12192000" cy="4529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57332345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_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6405033"/>
            <a:ext cx="12192000" cy="4529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83809007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_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6405033"/>
            <a:ext cx="12192000" cy="45296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5264497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5204460"/>
            <a:ext cx="1653540" cy="165354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10538460" y="0"/>
            <a:ext cx="1653540" cy="16535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733647" y="726930"/>
            <a:ext cx="10757491" cy="5420912"/>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sz="675"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11682055" y="6355199"/>
            <a:ext cx="412671" cy="41267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1524000" y="4049714"/>
            <a:ext cx="9144000" cy="586860"/>
          </a:xfrm>
        </p:spPr>
        <p:txBody>
          <a:bodyPr tIns="180000" bIns="72000">
            <a:spAutoFit/>
          </a:bodyPr>
          <a:lstStyle>
            <a:lvl1pPr marL="0" indent="0" algn="ctr">
              <a:buNone/>
              <a:defRPr sz="2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1524000" y="1585249"/>
            <a:ext cx="9144000" cy="1843751"/>
          </a:xfrm>
        </p:spPr>
        <p:txBody>
          <a:bodyPr anchor="b"/>
          <a:lstStyle>
            <a:lvl1pPr algn="ctr">
              <a:defRPr sz="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3819525" y="3535165"/>
            <a:ext cx="4581525"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Tree>
    <p:extLst>
      <p:ext uri="{BB962C8B-B14F-4D97-AF65-F5344CB8AC3E}">
        <p14:creationId xmlns:p14="http://schemas.microsoft.com/office/powerpoint/2010/main" val="186933658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6405033"/>
            <a:ext cx="12192000" cy="4529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2429739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2_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10819118" y="441986"/>
            <a:ext cx="989766" cy="298500"/>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6405033"/>
            <a:ext cx="12192000" cy="4529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28048736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_Blank 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6405033"/>
            <a:ext cx="12192000" cy="4529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383117"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10819118" y="441986"/>
            <a:ext cx="989766" cy="298500"/>
          </a:xfrm>
          <a:prstGeom prst="rect">
            <a:avLst/>
          </a:prstGeom>
        </p:spPr>
      </p:pic>
    </p:spTree>
    <p:extLst>
      <p:ext uri="{BB962C8B-B14F-4D97-AF65-F5344CB8AC3E}">
        <p14:creationId xmlns:p14="http://schemas.microsoft.com/office/powerpoint/2010/main" val="329664692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_slimlin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6"/>
            <a:ext cx="6858000" cy="2045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6"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19" y="6514146"/>
            <a:ext cx="819719" cy="247216"/>
          </a:xfrm>
          <a:prstGeom prst="rect">
            <a:avLst/>
          </a:prstGeom>
        </p:spPr>
      </p:pic>
    </p:spTree>
    <p:extLst>
      <p:ext uri="{BB962C8B-B14F-4D97-AF65-F5344CB8AC3E}">
        <p14:creationId xmlns:p14="http://schemas.microsoft.com/office/powerpoint/2010/main" val="233157697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_slimlin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6"/>
            <a:ext cx="6858000" cy="2045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6"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19" y="6514146"/>
            <a:ext cx="819719" cy="247216"/>
          </a:xfrm>
          <a:prstGeom prst="rect">
            <a:avLst/>
          </a:prstGeom>
        </p:spPr>
      </p:pic>
    </p:spTree>
    <p:extLst>
      <p:ext uri="{BB962C8B-B14F-4D97-AF65-F5344CB8AC3E}">
        <p14:creationId xmlns:p14="http://schemas.microsoft.com/office/powerpoint/2010/main" val="103680385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_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6"/>
            <a:ext cx="6858000" cy="2045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6"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19" y="6514146"/>
            <a:ext cx="819719" cy="247216"/>
          </a:xfrm>
          <a:prstGeom prst="rect">
            <a:avLst/>
          </a:prstGeom>
        </p:spPr>
      </p:pic>
    </p:spTree>
    <p:extLst>
      <p:ext uri="{BB962C8B-B14F-4D97-AF65-F5344CB8AC3E}">
        <p14:creationId xmlns:p14="http://schemas.microsoft.com/office/powerpoint/2010/main" val="220719736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_slimlin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6"/>
            <a:ext cx="6858000" cy="2045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6"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19" y="6514146"/>
            <a:ext cx="819719" cy="247216"/>
          </a:xfrm>
          <a:prstGeom prst="rect">
            <a:avLst/>
          </a:prstGeom>
        </p:spPr>
      </p:pic>
    </p:spTree>
    <p:extLst>
      <p:ext uri="{BB962C8B-B14F-4D97-AF65-F5344CB8AC3E}">
        <p14:creationId xmlns:p14="http://schemas.microsoft.com/office/powerpoint/2010/main" val="385552053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_slimline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6"/>
            <a:ext cx="6858000" cy="20456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6"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19" y="6514146"/>
            <a:ext cx="819719" cy="247216"/>
          </a:xfrm>
          <a:prstGeom prst="rect">
            <a:avLst/>
          </a:prstGeom>
        </p:spPr>
      </p:pic>
    </p:spTree>
    <p:extLst>
      <p:ext uri="{BB962C8B-B14F-4D97-AF65-F5344CB8AC3E}">
        <p14:creationId xmlns:p14="http://schemas.microsoft.com/office/powerpoint/2010/main" val="18467897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_slimlin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6"/>
            <a:ext cx="6858000" cy="2045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1"/>
            <a:ext cx="733630"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6"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19" y="6514146"/>
            <a:ext cx="819719" cy="247216"/>
          </a:xfrm>
          <a:prstGeom prst="rect">
            <a:avLst/>
          </a:prstGeom>
        </p:spPr>
      </p:pic>
    </p:spTree>
    <p:extLst>
      <p:ext uri="{BB962C8B-B14F-4D97-AF65-F5344CB8AC3E}">
        <p14:creationId xmlns:p14="http://schemas.microsoft.com/office/powerpoint/2010/main" val="38665589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2_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69"/>
            <a:ext cx="5712884" cy="4851662"/>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p>
        </p:txBody>
      </p:sp>
      <p:sp>
        <p:nvSpPr>
          <p:cNvPr id="2" name="Title 1"/>
          <p:cNvSpPr>
            <a:spLocks noGrp="1"/>
          </p:cNvSpPr>
          <p:nvPr>
            <p:ph type="title" hasCustomPrompt="1"/>
          </p:nvPr>
        </p:nvSpPr>
        <p:spPr>
          <a:xfrm>
            <a:off x="383117" y="472812"/>
            <a:ext cx="5109568" cy="1316566"/>
          </a:xfrm>
        </p:spPr>
        <p:txBody>
          <a:bodyPr anchor="b">
            <a:normAutofit/>
          </a:bodyPr>
          <a:lstStyle>
            <a:lvl1pPr>
              <a:defRPr sz="4266"/>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098" y="1558564"/>
            <a:ext cx="5020687" cy="4078577"/>
          </a:xfrm>
        </p:spPr>
        <p:txBody>
          <a:bodyPr anchor="t">
            <a:normAutofit/>
          </a:bodyPr>
          <a:lstStyle>
            <a:lvl1pPr marL="0" indent="0">
              <a:buNone/>
              <a:defRPr sz="2133"/>
            </a:lvl1pPr>
            <a:lvl2pPr marL="457111" indent="0">
              <a:buNone/>
              <a:defRPr sz="2799"/>
            </a:lvl2pPr>
            <a:lvl3pPr marL="914222" indent="0">
              <a:buNone/>
              <a:defRPr sz="2399"/>
            </a:lvl3pPr>
            <a:lvl4pPr marL="1371333" indent="0">
              <a:buNone/>
              <a:defRPr sz="2000"/>
            </a:lvl4pPr>
            <a:lvl5pPr marL="1828445" indent="0">
              <a:buNone/>
              <a:defRPr sz="2000"/>
            </a:lvl5pPr>
            <a:lvl6pPr marL="2285556" indent="0">
              <a:buNone/>
              <a:defRPr sz="2000"/>
            </a:lvl6pPr>
            <a:lvl7pPr marL="2742667" indent="0">
              <a:buNone/>
              <a:defRPr sz="2000"/>
            </a:lvl7pPr>
            <a:lvl8pPr marL="3199778" indent="0">
              <a:buNone/>
              <a:defRPr sz="2000"/>
            </a:lvl8pPr>
            <a:lvl9pPr marL="3656889"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383118" y="2057401"/>
            <a:ext cx="5109567" cy="246275"/>
          </a:xfrm>
        </p:spPr>
        <p:txBody>
          <a:bodyPr/>
          <a:lstStyle>
            <a:lvl1pPr marL="0" indent="0">
              <a:buNone/>
              <a:defRPr sz="1600"/>
            </a:lvl1pPr>
            <a:lvl2pPr marL="457111" indent="0">
              <a:buNone/>
              <a:defRPr sz="1400"/>
            </a:lvl2pPr>
            <a:lvl3pPr marL="914222" indent="0">
              <a:buNone/>
              <a:defRPr sz="1200"/>
            </a:lvl3pPr>
            <a:lvl4pPr marL="1371333" indent="0">
              <a:buNone/>
              <a:defRPr sz="1000"/>
            </a:lvl4pPr>
            <a:lvl5pPr marL="1828445" indent="0">
              <a:buNone/>
              <a:defRPr sz="1000"/>
            </a:lvl5pPr>
            <a:lvl6pPr marL="2285556" indent="0">
              <a:buNone/>
              <a:defRPr sz="1000"/>
            </a:lvl6pPr>
            <a:lvl7pPr marL="2742667" indent="0">
              <a:buNone/>
              <a:defRPr sz="1000"/>
            </a:lvl7pPr>
            <a:lvl8pPr marL="3199778" indent="0">
              <a:buNone/>
              <a:defRPr sz="1000"/>
            </a:lvl8pPr>
            <a:lvl9pPr marL="3656889"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7951791" y="6405034"/>
            <a:ext cx="3123463" cy="314629"/>
          </a:xfrm>
          <a:prstGeom prst="rect">
            <a:avLst/>
          </a:prstGeom>
        </p:spPr>
        <p:txBody>
          <a:bodyPr vert="horz" lIns="91440" tIns="45720" rIns="0" bIns="45720" rtlCol="0" anchor="ctr"/>
          <a:lstStyle>
            <a:lvl1pPr algn="r">
              <a:defRPr sz="1200">
                <a:solidFill>
                  <a:schemeClr val="tx1"/>
                </a:solidFill>
              </a:defRPr>
            </a:lvl1pPr>
          </a:lstStyle>
          <a:p>
            <a:fld id="{44A54624-B99B-AC4F-A116-46AE1742D7F1}" type="datetime4">
              <a:rPr lang="en-GB" smtClean="0"/>
              <a:t>12 March 2025</a:t>
            </a:fld>
            <a:endParaRPr lang="en-US" dirty="0"/>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383117" y="6405034"/>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11075255" y="6405034"/>
            <a:ext cx="733630"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10819118" y="441986"/>
            <a:ext cx="989766" cy="298500"/>
          </a:xfrm>
          <a:prstGeom prst="rect">
            <a:avLst/>
          </a:prstGeom>
        </p:spPr>
      </p:pic>
    </p:spTree>
    <p:extLst>
      <p:ext uri="{BB962C8B-B14F-4D97-AF65-F5344CB8AC3E}">
        <p14:creationId xmlns:p14="http://schemas.microsoft.com/office/powerpoint/2010/main" val="2641733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6096000" cy="685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3277195" y="3277195"/>
            <a:ext cx="6858000"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4162647" y="1060598"/>
            <a:ext cx="7725743" cy="4736805"/>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162647" y="1060598"/>
            <a:ext cx="7725743" cy="4728830"/>
          </a:xfrm>
          <a:noFill/>
        </p:spPr>
        <p:txBody>
          <a:bodyPr wrap="square" lIns="720000" tIns="2880000" rIns="720000" bIns="1800000" numCol="1" spcCol="972000" anchor="b" anchorCtr="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7106719" y="1483242"/>
            <a:ext cx="1763976" cy="1763976"/>
          </a:xfrm>
          <a:prstGeom prst="ellipse">
            <a:avLst/>
          </a:prstGeom>
          <a:solidFill>
            <a:srgbClr val="F37561"/>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594163" y="2595470"/>
            <a:ext cx="3135920" cy="1659085"/>
          </a:xfrm>
        </p:spPr>
        <p:txBody>
          <a:bodyPr anchor="ctr" anchorCtr="0"/>
          <a:lstStyle>
            <a:lvl1pPr algn="l">
              <a:lnSpc>
                <a:spcPct val="80000"/>
              </a:lnSpc>
              <a:defRPr sz="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11255144" y="296466"/>
            <a:ext cx="633246" cy="189974"/>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758927" y="-215199"/>
            <a:ext cx="2535644" cy="2535644"/>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9971373" y="4529581"/>
            <a:ext cx="2535644" cy="2535644"/>
          </a:xfrm>
          <a:prstGeom prst="rect">
            <a:avLst/>
          </a:prstGeom>
        </p:spPr>
      </p:pic>
    </p:spTree>
    <p:extLst>
      <p:ext uri="{BB962C8B-B14F-4D97-AF65-F5344CB8AC3E}">
        <p14:creationId xmlns:p14="http://schemas.microsoft.com/office/powerpoint/2010/main" val="356205737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2_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69"/>
            <a:ext cx="5712884" cy="48516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p>
        </p:txBody>
      </p:sp>
      <p:sp>
        <p:nvSpPr>
          <p:cNvPr id="2" name="Title 1"/>
          <p:cNvSpPr>
            <a:spLocks noGrp="1"/>
          </p:cNvSpPr>
          <p:nvPr>
            <p:ph type="title" hasCustomPrompt="1"/>
          </p:nvPr>
        </p:nvSpPr>
        <p:spPr>
          <a:xfrm>
            <a:off x="383117" y="472812"/>
            <a:ext cx="5109568" cy="1316566"/>
          </a:xfrm>
        </p:spPr>
        <p:txBody>
          <a:bodyPr anchor="b">
            <a:normAutofit/>
          </a:bodyPr>
          <a:lstStyle>
            <a:lvl1pPr>
              <a:defRPr sz="4266"/>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098" y="1558564"/>
            <a:ext cx="5020687" cy="4078577"/>
          </a:xfrm>
        </p:spPr>
        <p:txBody>
          <a:bodyPr anchor="t">
            <a:normAutofit/>
          </a:bodyPr>
          <a:lstStyle>
            <a:lvl1pPr marL="0" indent="0">
              <a:buNone/>
              <a:defRPr sz="2133"/>
            </a:lvl1pPr>
            <a:lvl2pPr marL="457111" indent="0">
              <a:buNone/>
              <a:defRPr sz="2799"/>
            </a:lvl2pPr>
            <a:lvl3pPr marL="914222" indent="0">
              <a:buNone/>
              <a:defRPr sz="2399"/>
            </a:lvl3pPr>
            <a:lvl4pPr marL="1371333" indent="0">
              <a:buNone/>
              <a:defRPr sz="2000"/>
            </a:lvl4pPr>
            <a:lvl5pPr marL="1828445" indent="0">
              <a:buNone/>
              <a:defRPr sz="2000"/>
            </a:lvl5pPr>
            <a:lvl6pPr marL="2285556" indent="0">
              <a:buNone/>
              <a:defRPr sz="2000"/>
            </a:lvl6pPr>
            <a:lvl7pPr marL="2742667" indent="0">
              <a:buNone/>
              <a:defRPr sz="2000"/>
            </a:lvl7pPr>
            <a:lvl8pPr marL="3199778" indent="0">
              <a:buNone/>
              <a:defRPr sz="2000"/>
            </a:lvl8pPr>
            <a:lvl9pPr marL="3656889"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383118" y="2057401"/>
            <a:ext cx="5109567" cy="246275"/>
          </a:xfrm>
        </p:spPr>
        <p:txBody>
          <a:bodyPr/>
          <a:lstStyle>
            <a:lvl1pPr marL="0" indent="0">
              <a:buNone/>
              <a:defRPr sz="1600"/>
            </a:lvl1pPr>
            <a:lvl2pPr marL="457111" indent="0">
              <a:buNone/>
              <a:defRPr sz="1400"/>
            </a:lvl2pPr>
            <a:lvl3pPr marL="914222" indent="0">
              <a:buNone/>
              <a:defRPr sz="1200"/>
            </a:lvl3pPr>
            <a:lvl4pPr marL="1371333" indent="0">
              <a:buNone/>
              <a:defRPr sz="1000"/>
            </a:lvl4pPr>
            <a:lvl5pPr marL="1828445" indent="0">
              <a:buNone/>
              <a:defRPr sz="1000"/>
            </a:lvl5pPr>
            <a:lvl6pPr marL="2285556" indent="0">
              <a:buNone/>
              <a:defRPr sz="1000"/>
            </a:lvl6pPr>
            <a:lvl7pPr marL="2742667" indent="0">
              <a:buNone/>
              <a:defRPr sz="1000"/>
            </a:lvl7pPr>
            <a:lvl8pPr marL="3199778" indent="0">
              <a:buNone/>
              <a:defRPr sz="1000"/>
            </a:lvl8pPr>
            <a:lvl9pPr marL="3656889"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7951791" y="6405034"/>
            <a:ext cx="3123463" cy="314629"/>
          </a:xfrm>
          <a:prstGeom prst="rect">
            <a:avLst/>
          </a:prstGeom>
        </p:spPr>
        <p:txBody>
          <a:bodyPr vert="horz" lIns="91440" tIns="45720" rIns="0" bIns="45720" rtlCol="0" anchor="ctr"/>
          <a:lstStyle>
            <a:lvl1pPr algn="r">
              <a:defRPr sz="1200">
                <a:solidFill>
                  <a:schemeClr val="tx1"/>
                </a:solidFill>
              </a:defRPr>
            </a:lvl1pPr>
          </a:lstStyle>
          <a:p>
            <a:fld id="{53D41685-637F-A541-9AC9-5F46001ECA27}" type="datetime4">
              <a:rPr lang="en-GB" smtClean="0"/>
              <a:t>12 March 2025</a:t>
            </a:fld>
            <a:endParaRPr lang="en-US" dirty="0"/>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383117" y="6405034"/>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11075255" y="6405034"/>
            <a:ext cx="733630"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10819118" y="441986"/>
            <a:ext cx="989766" cy="298500"/>
          </a:xfrm>
          <a:prstGeom prst="rect">
            <a:avLst/>
          </a:prstGeom>
        </p:spPr>
      </p:pic>
    </p:spTree>
    <p:extLst>
      <p:ext uri="{BB962C8B-B14F-4D97-AF65-F5344CB8AC3E}">
        <p14:creationId xmlns:p14="http://schemas.microsoft.com/office/powerpoint/2010/main" val="238939345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2_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69"/>
            <a:ext cx="5712884" cy="48516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p>
        </p:txBody>
      </p:sp>
      <p:sp>
        <p:nvSpPr>
          <p:cNvPr id="2" name="Title 1"/>
          <p:cNvSpPr>
            <a:spLocks noGrp="1"/>
          </p:cNvSpPr>
          <p:nvPr>
            <p:ph type="title" hasCustomPrompt="1"/>
          </p:nvPr>
        </p:nvSpPr>
        <p:spPr>
          <a:xfrm>
            <a:off x="383117" y="472812"/>
            <a:ext cx="5109568" cy="1316566"/>
          </a:xfrm>
        </p:spPr>
        <p:txBody>
          <a:bodyPr anchor="b">
            <a:normAutofit/>
          </a:bodyPr>
          <a:lstStyle>
            <a:lvl1pPr>
              <a:defRPr sz="4266"/>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098" y="1558564"/>
            <a:ext cx="5020687" cy="4078577"/>
          </a:xfrm>
        </p:spPr>
        <p:txBody>
          <a:bodyPr anchor="t">
            <a:normAutofit/>
          </a:bodyPr>
          <a:lstStyle>
            <a:lvl1pPr marL="0" indent="0">
              <a:buNone/>
              <a:defRPr sz="2133"/>
            </a:lvl1pPr>
            <a:lvl2pPr marL="457111" indent="0">
              <a:buNone/>
              <a:defRPr sz="2799"/>
            </a:lvl2pPr>
            <a:lvl3pPr marL="914222" indent="0">
              <a:buNone/>
              <a:defRPr sz="2399"/>
            </a:lvl3pPr>
            <a:lvl4pPr marL="1371333" indent="0">
              <a:buNone/>
              <a:defRPr sz="2000"/>
            </a:lvl4pPr>
            <a:lvl5pPr marL="1828445" indent="0">
              <a:buNone/>
              <a:defRPr sz="2000"/>
            </a:lvl5pPr>
            <a:lvl6pPr marL="2285556" indent="0">
              <a:buNone/>
              <a:defRPr sz="2000"/>
            </a:lvl6pPr>
            <a:lvl7pPr marL="2742667" indent="0">
              <a:buNone/>
              <a:defRPr sz="2000"/>
            </a:lvl7pPr>
            <a:lvl8pPr marL="3199778" indent="0">
              <a:buNone/>
              <a:defRPr sz="2000"/>
            </a:lvl8pPr>
            <a:lvl9pPr marL="3656889"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383118" y="2057401"/>
            <a:ext cx="5109567" cy="246275"/>
          </a:xfrm>
        </p:spPr>
        <p:txBody>
          <a:bodyPr/>
          <a:lstStyle>
            <a:lvl1pPr marL="0" indent="0">
              <a:buNone/>
              <a:defRPr sz="1600"/>
            </a:lvl1pPr>
            <a:lvl2pPr marL="457111" indent="0">
              <a:buNone/>
              <a:defRPr sz="1400"/>
            </a:lvl2pPr>
            <a:lvl3pPr marL="914222" indent="0">
              <a:buNone/>
              <a:defRPr sz="1200"/>
            </a:lvl3pPr>
            <a:lvl4pPr marL="1371333" indent="0">
              <a:buNone/>
              <a:defRPr sz="1000"/>
            </a:lvl4pPr>
            <a:lvl5pPr marL="1828445" indent="0">
              <a:buNone/>
              <a:defRPr sz="1000"/>
            </a:lvl5pPr>
            <a:lvl6pPr marL="2285556" indent="0">
              <a:buNone/>
              <a:defRPr sz="1000"/>
            </a:lvl6pPr>
            <a:lvl7pPr marL="2742667" indent="0">
              <a:buNone/>
              <a:defRPr sz="1000"/>
            </a:lvl7pPr>
            <a:lvl8pPr marL="3199778" indent="0">
              <a:buNone/>
              <a:defRPr sz="1000"/>
            </a:lvl8pPr>
            <a:lvl9pPr marL="3656889"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12 March 2025</a:t>
            </a:fld>
            <a:endParaRPr lang="en-US" dirty="0"/>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dirty="0"/>
              <a:t>Security marking: </a:t>
            </a:r>
            <a:r>
              <a:rPr lang="en-US" b="1" dirty="0"/>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dirty="0"/>
              <a:t>|   </a:t>
            </a:r>
            <a:fld id="{D7A593A7-184A-6D43-8A36-702213271FF9}" type="slidenum">
              <a:rPr lang="en-US" smtClean="0"/>
              <a:pPr/>
              <a:t>‹#›</a:t>
            </a:fld>
            <a:endParaRPr lang="en-US" dirty="0"/>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10819118" y="441986"/>
            <a:ext cx="989766" cy="298500"/>
          </a:xfrm>
          <a:prstGeom prst="rect">
            <a:avLst/>
          </a:prstGeom>
        </p:spPr>
      </p:pic>
    </p:spTree>
    <p:extLst>
      <p:ext uri="{BB962C8B-B14F-4D97-AF65-F5344CB8AC3E}">
        <p14:creationId xmlns:p14="http://schemas.microsoft.com/office/powerpoint/2010/main" val="367413722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2_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69"/>
            <a:ext cx="5712884" cy="48516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p>
        </p:txBody>
      </p:sp>
      <p:sp>
        <p:nvSpPr>
          <p:cNvPr id="2" name="Title 1"/>
          <p:cNvSpPr>
            <a:spLocks noGrp="1"/>
          </p:cNvSpPr>
          <p:nvPr>
            <p:ph type="title" hasCustomPrompt="1"/>
          </p:nvPr>
        </p:nvSpPr>
        <p:spPr>
          <a:xfrm>
            <a:off x="383117" y="472812"/>
            <a:ext cx="5109568" cy="1316566"/>
          </a:xfrm>
        </p:spPr>
        <p:txBody>
          <a:bodyPr anchor="b">
            <a:normAutofit/>
          </a:bodyPr>
          <a:lstStyle>
            <a:lvl1pPr>
              <a:defRPr sz="4266"/>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098" y="1558564"/>
            <a:ext cx="5020687" cy="4078577"/>
          </a:xfrm>
        </p:spPr>
        <p:txBody>
          <a:bodyPr anchor="t">
            <a:normAutofit/>
          </a:bodyPr>
          <a:lstStyle>
            <a:lvl1pPr marL="0" indent="0">
              <a:buNone/>
              <a:defRPr sz="2133"/>
            </a:lvl1pPr>
            <a:lvl2pPr marL="457111" indent="0">
              <a:buNone/>
              <a:defRPr sz="2799"/>
            </a:lvl2pPr>
            <a:lvl3pPr marL="914222" indent="0">
              <a:buNone/>
              <a:defRPr sz="2399"/>
            </a:lvl3pPr>
            <a:lvl4pPr marL="1371333" indent="0">
              <a:buNone/>
              <a:defRPr sz="2000"/>
            </a:lvl4pPr>
            <a:lvl5pPr marL="1828445" indent="0">
              <a:buNone/>
              <a:defRPr sz="2000"/>
            </a:lvl5pPr>
            <a:lvl6pPr marL="2285556" indent="0">
              <a:buNone/>
              <a:defRPr sz="2000"/>
            </a:lvl6pPr>
            <a:lvl7pPr marL="2742667" indent="0">
              <a:buNone/>
              <a:defRPr sz="2000"/>
            </a:lvl7pPr>
            <a:lvl8pPr marL="3199778" indent="0">
              <a:buNone/>
              <a:defRPr sz="2000"/>
            </a:lvl8pPr>
            <a:lvl9pPr marL="3656889"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383118" y="2057401"/>
            <a:ext cx="5109567" cy="246275"/>
          </a:xfrm>
        </p:spPr>
        <p:txBody>
          <a:bodyPr/>
          <a:lstStyle>
            <a:lvl1pPr marL="0" indent="0">
              <a:buNone/>
              <a:defRPr sz="1600"/>
            </a:lvl1pPr>
            <a:lvl2pPr marL="457111" indent="0">
              <a:buNone/>
              <a:defRPr sz="1400"/>
            </a:lvl2pPr>
            <a:lvl3pPr marL="914222" indent="0">
              <a:buNone/>
              <a:defRPr sz="1200"/>
            </a:lvl3pPr>
            <a:lvl4pPr marL="1371333" indent="0">
              <a:buNone/>
              <a:defRPr sz="1000"/>
            </a:lvl4pPr>
            <a:lvl5pPr marL="1828445" indent="0">
              <a:buNone/>
              <a:defRPr sz="1000"/>
            </a:lvl5pPr>
            <a:lvl6pPr marL="2285556" indent="0">
              <a:buNone/>
              <a:defRPr sz="1000"/>
            </a:lvl6pPr>
            <a:lvl7pPr marL="2742667" indent="0">
              <a:buNone/>
              <a:defRPr sz="1000"/>
            </a:lvl7pPr>
            <a:lvl8pPr marL="3199778" indent="0">
              <a:buNone/>
              <a:defRPr sz="1000"/>
            </a:lvl8pPr>
            <a:lvl9pPr marL="3656889"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7951791" y="6405034"/>
            <a:ext cx="3123463" cy="314629"/>
          </a:xfrm>
          <a:prstGeom prst="rect">
            <a:avLst/>
          </a:prstGeom>
        </p:spPr>
        <p:txBody>
          <a:bodyPr vert="horz" lIns="91440" tIns="45720" rIns="0" bIns="45720" rtlCol="0" anchor="ctr"/>
          <a:lstStyle>
            <a:lvl1pPr algn="r">
              <a:defRPr sz="1200">
                <a:solidFill>
                  <a:schemeClr val="tx1"/>
                </a:solidFill>
              </a:defRPr>
            </a:lvl1pPr>
          </a:lstStyle>
          <a:p>
            <a:fld id="{3A6D6FAE-D43A-044F-91A1-990520CC9738}" type="datetime4">
              <a:rPr lang="en-GB" smtClean="0"/>
              <a:t>12 March 2025</a:t>
            </a:fld>
            <a:endParaRPr lang="en-US" dirty="0"/>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383117" y="6405034"/>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11075255" y="6405034"/>
            <a:ext cx="733630"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10819118" y="441986"/>
            <a:ext cx="989766" cy="298500"/>
          </a:xfrm>
          <a:prstGeom prst="rect">
            <a:avLst/>
          </a:prstGeom>
        </p:spPr>
      </p:pic>
    </p:spTree>
    <p:extLst>
      <p:ext uri="{BB962C8B-B14F-4D97-AF65-F5344CB8AC3E}">
        <p14:creationId xmlns:p14="http://schemas.microsoft.com/office/powerpoint/2010/main" val="149072217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5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69"/>
            <a:ext cx="5712884" cy="48516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p>
        </p:txBody>
      </p:sp>
      <p:sp>
        <p:nvSpPr>
          <p:cNvPr id="2" name="Title 1"/>
          <p:cNvSpPr>
            <a:spLocks noGrp="1"/>
          </p:cNvSpPr>
          <p:nvPr>
            <p:ph type="title" hasCustomPrompt="1"/>
          </p:nvPr>
        </p:nvSpPr>
        <p:spPr>
          <a:xfrm>
            <a:off x="383117" y="471272"/>
            <a:ext cx="5109568" cy="1316566"/>
          </a:xfrm>
        </p:spPr>
        <p:txBody>
          <a:bodyPr anchor="b">
            <a:normAutofit/>
          </a:bodyPr>
          <a:lstStyle>
            <a:lvl1pPr>
              <a:defRPr sz="4266"/>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098" y="1558564"/>
            <a:ext cx="5020687" cy="4078577"/>
          </a:xfrm>
        </p:spPr>
        <p:txBody>
          <a:bodyPr anchor="t">
            <a:normAutofit/>
          </a:bodyPr>
          <a:lstStyle>
            <a:lvl1pPr marL="0" indent="0">
              <a:buNone/>
              <a:defRPr sz="2133"/>
            </a:lvl1pPr>
            <a:lvl2pPr marL="457111" indent="0">
              <a:buNone/>
              <a:defRPr sz="2799"/>
            </a:lvl2pPr>
            <a:lvl3pPr marL="914222" indent="0">
              <a:buNone/>
              <a:defRPr sz="2399"/>
            </a:lvl3pPr>
            <a:lvl4pPr marL="1371333" indent="0">
              <a:buNone/>
              <a:defRPr sz="2000"/>
            </a:lvl4pPr>
            <a:lvl5pPr marL="1828445" indent="0">
              <a:buNone/>
              <a:defRPr sz="2000"/>
            </a:lvl5pPr>
            <a:lvl6pPr marL="2285556" indent="0">
              <a:buNone/>
              <a:defRPr sz="2000"/>
            </a:lvl6pPr>
            <a:lvl7pPr marL="2742667" indent="0">
              <a:buNone/>
              <a:defRPr sz="2000"/>
            </a:lvl7pPr>
            <a:lvl8pPr marL="3199778" indent="0">
              <a:buNone/>
              <a:defRPr sz="2000"/>
            </a:lvl8pPr>
            <a:lvl9pPr marL="3656889"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383118" y="2057401"/>
            <a:ext cx="5109567" cy="246275"/>
          </a:xfrm>
        </p:spPr>
        <p:txBody>
          <a:bodyPr/>
          <a:lstStyle>
            <a:lvl1pPr marL="0" indent="0">
              <a:buNone/>
              <a:defRPr sz="1600"/>
            </a:lvl1pPr>
            <a:lvl2pPr marL="457111" indent="0">
              <a:buNone/>
              <a:defRPr sz="1400"/>
            </a:lvl2pPr>
            <a:lvl3pPr marL="914222" indent="0">
              <a:buNone/>
              <a:defRPr sz="1200"/>
            </a:lvl3pPr>
            <a:lvl4pPr marL="1371333" indent="0">
              <a:buNone/>
              <a:defRPr sz="1000"/>
            </a:lvl4pPr>
            <a:lvl5pPr marL="1828445" indent="0">
              <a:buNone/>
              <a:defRPr sz="1000"/>
            </a:lvl5pPr>
            <a:lvl6pPr marL="2285556" indent="0">
              <a:buNone/>
              <a:defRPr sz="1000"/>
            </a:lvl6pPr>
            <a:lvl7pPr marL="2742667" indent="0">
              <a:buNone/>
              <a:defRPr sz="1000"/>
            </a:lvl7pPr>
            <a:lvl8pPr marL="3199778" indent="0">
              <a:buNone/>
              <a:defRPr sz="1000"/>
            </a:lvl8pPr>
            <a:lvl9pPr marL="3656889"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7951791" y="6405034"/>
            <a:ext cx="3123463" cy="314629"/>
          </a:xfrm>
          <a:prstGeom prst="rect">
            <a:avLst/>
          </a:prstGeom>
        </p:spPr>
        <p:txBody>
          <a:bodyPr vert="horz" lIns="91440" tIns="45720" rIns="0" bIns="45720" rtlCol="0" anchor="ctr"/>
          <a:lstStyle>
            <a:lvl1pPr algn="r">
              <a:defRPr sz="1200">
                <a:solidFill>
                  <a:schemeClr val="tx1"/>
                </a:solidFill>
              </a:defRPr>
            </a:lvl1pPr>
          </a:lstStyle>
          <a:p>
            <a:fld id="{59F323AB-CA4F-FD4D-A9F9-7AB88D73544A}" type="datetime4">
              <a:rPr lang="en-GB" smtClean="0"/>
              <a:t>12 March 2025</a:t>
            </a:fld>
            <a:endParaRPr lang="en-US" dirty="0"/>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383117" y="6405034"/>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11075255" y="6405034"/>
            <a:ext cx="733630"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10819118" y="441986"/>
            <a:ext cx="989766" cy="298500"/>
          </a:xfrm>
          <a:prstGeom prst="rect">
            <a:avLst/>
          </a:prstGeom>
        </p:spPr>
      </p:pic>
    </p:spTree>
    <p:extLst>
      <p:ext uri="{BB962C8B-B14F-4D97-AF65-F5344CB8AC3E}">
        <p14:creationId xmlns:p14="http://schemas.microsoft.com/office/powerpoint/2010/main" val="151956465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4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69"/>
            <a:ext cx="5712884" cy="485166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2" dirty="0"/>
          </a:p>
        </p:txBody>
      </p:sp>
      <p:sp>
        <p:nvSpPr>
          <p:cNvPr id="2" name="Title 1"/>
          <p:cNvSpPr>
            <a:spLocks noGrp="1"/>
          </p:cNvSpPr>
          <p:nvPr>
            <p:ph type="title" hasCustomPrompt="1"/>
          </p:nvPr>
        </p:nvSpPr>
        <p:spPr>
          <a:xfrm>
            <a:off x="383117" y="471272"/>
            <a:ext cx="5109568" cy="1316566"/>
          </a:xfrm>
        </p:spPr>
        <p:txBody>
          <a:bodyPr anchor="b">
            <a:normAutofit/>
          </a:bodyPr>
          <a:lstStyle>
            <a:lvl1pPr>
              <a:defRPr sz="4266"/>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098" y="1558564"/>
            <a:ext cx="5020687" cy="4078577"/>
          </a:xfrm>
        </p:spPr>
        <p:txBody>
          <a:bodyPr anchor="t">
            <a:normAutofit/>
          </a:bodyPr>
          <a:lstStyle>
            <a:lvl1pPr marL="0" indent="0">
              <a:buNone/>
              <a:defRPr sz="2133"/>
            </a:lvl1pPr>
            <a:lvl2pPr marL="457111" indent="0">
              <a:buNone/>
              <a:defRPr sz="2799"/>
            </a:lvl2pPr>
            <a:lvl3pPr marL="914222" indent="0">
              <a:buNone/>
              <a:defRPr sz="2399"/>
            </a:lvl3pPr>
            <a:lvl4pPr marL="1371333" indent="0">
              <a:buNone/>
              <a:defRPr sz="2000"/>
            </a:lvl4pPr>
            <a:lvl5pPr marL="1828445" indent="0">
              <a:buNone/>
              <a:defRPr sz="2000"/>
            </a:lvl5pPr>
            <a:lvl6pPr marL="2285556" indent="0">
              <a:buNone/>
              <a:defRPr sz="2000"/>
            </a:lvl6pPr>
            <a:lvl7pPr marL="2742667" indent="0">
              <a:buNone/>
              <a:defRPr sz="2000"/>
            </a:lvl7pPr>
            <a:lvl8pPr marL="3199778" indent="0">
              <a:buNone/>
              <a:defRPr sz="2000"/>
            </a:lvl8pPr>
            <a:lvl9pPr marL="3656889"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383118" y="2057401"/>
            <a:ext cx="5109567" cy="246275"/>
          </a:xfrm>
        </p:spPr>
        <p:txBody>
          <a:bodyPr/>
          <a:lstStyle>
            <a:lvl1pPr marL="0" indent="0">
              <a:buNone/>
              <a:defRPr sz="1600"/>
            </a:lvl1pPr>
            <a:lvl2pPr marL="457111" indent="0">
              <a:buNone/>
              <a:defRPr sz="1400"/>
            </a:lvl2pPr>
            <a:lvl3pPr marL="914222" indent="0">
              <a:buNone/>
              <a:defRPr sz="1200"/>
            </a:lvl3pPr>
            <a:lvl4pPr marL="1371333" indent="0">
              <a:buNone/>
              <a:defRPr sz="1000"/>
            </a:lvl4pPr>
            <a:lvl5pPr marL="1828445" indent="0">
              <a:buNone/>
              <a:defRPr sz="1000"/>
            </a:lvl5pPr>
            <a:lvl6pPr marL="2285556" indent="0">
              <a:buNone/>
              <a:defRPr sz="1000"/>
            </a:lvl6pPr>
            <a:lvl7pPr marL="2742667" indent="0">
              <a:buNone/>
              <a:defRPr sz="1000"/>
            </a:lvl7pPr>
            <a:lvl8pPr marL="3199778" indent="0">
              <a:buNone/>
              <a:defRPr sz="1000"/>
            </a:lvl8pPr>
            <a:lvl9pPr marL="3656889"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7951791" y="6405034"/>
            <a:ext cx="3123463" cy="314629"/>
          </a:xfrm>
          <a:prstGeom prst="rect">
            <a:avLst/>
          </a:prstGeom>
        </p:spPr>
        <p:txBody>
          <a:bodyPr vert="horz" lIns="91440" tIns="45720" rIns="0" bIns="45720" rtlCol="0" anchor="ctr"/>
          <a:lstStyle>
            <a:lvl1pPr algn="r">
              <a:defRPr sz="1200">
                <a:solidFill>
                  <a:schemeClr val="tx1"/>
                </a:solidFill>
              </a:defRPr>
            </a:lvl1pPr>
          </a:lstStyle>
          <a:p>
            <a:fld id="{59F323AB-CA4F-FD4D-A9F9-7AB88D73544A}" type="datetime4">
              <a:rPr lang="en-GB" smtClean="0"/>
              <a:t>12 March 2025</a:t>
            </a:fld>
            <a:endParaRPr lang="en-US" dirty="0"/>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383117" y="6405034"/>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11075255" y="6405034"/>
            <a:ext cx="733630"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10819118" y="441986"/>
            <a:ext cx="989766" cy="298500"/>
          </a:xfrm>
          <a:prstGeom prst="rect">
            <a:avLst/>
          </a:prstGeom>
        </p:spPr>
      </p:pic>
    </p:spTree>
    <p:extLst>
      <p:ext uri="{BB962C8B-B14F-4D97-AF65-F5344CB8AC3E}">
        <p14:creationId xmlns:p14="http://schemas.microsoft.com/office/powerpoint/2010/main" val="391683104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Two Content">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56641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userDrawn="1">
  <p:cSld name="Divider 8">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C93AA4-2A1D-2641-ABDF-4676DDF95443}"/>
              </a:ext>
            </a:extLst>
          </p:cNvPr>
          <p:cNvSpPr/>
          <p:nvPr userDrawn="1"/>
        </p:nvSpPr>
        <p:spPr>
          <a:xfrm>
            <a:off x="584819" y="466008"/>
            <a:ext cx="1050693" cy="131105"/>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332" dirty="0"/>
          </a:p>
        </p:txBody>
      </p:sp>
      <p:pic>
        <p:nvPicPr>
          <p:cNvPr id="15" name="Picture 14" descr="UCAS-Right_aligned-White_box-Keyline-CMYK.eps">
            <a:extLst>
              <a:ext uri="{FF2B5EF4-FFF2-40B4-BE49-F238E27FC236}">
                <a16:creationId xmlns:a16="http://schemas.microsoft.com/office/drawing/2014/main" id="{56C906EA-EECE-ED43-9004-8504688268F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544176" y="449071"/>
            <a:ext cx="1647826"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C69CC6CA-015E-F54A-880B-F50F8F2FA962}"/>
              </a:ext>
            </a:extLst>
          </p:cNvPr>
          <p:cNvSpPr>
            <a:spLocks noGrp="1"/>
          </p:cNvSpPr>
          <p:nvPr>
            <p:ph type="title"/>
          </p:nvPr>
        </p:nvSpPr>
        <p:spPr>
          <a:xfrm>
            <a:off x="383117" y="1709740"/>
            <a:ext cx="10964333" cy="2173260"/>
          </a:xfrm>
          <a:noFill/>
        </p:spPr>
        <p:txBody>
          <a:bodyPr anchor="b"/>
          <a:lstStyle>
            <a:lvl1pPr>
              <a:defRPr sz="5999">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94A325B-A913-4E45-A76F-72B6D9AB9167}"/>
              </a:ext>
            </a:extLst>
          </p:cNvPr>
          <p:cNvSpPr>
            <a:spLocks noGrp="1"/>
          </p:cNvSpPr>
          <p:nvPr>
            <p:ph type="body" idx="1"/>
          </p:nvPr>
        </p:nvSpPr>
        <p:spPr>
          <a:xfrm>
            <a:off x="383117" y="3916392"/>
            <a:ext cx="10964333" cy="369291"/>
          </a:xfrm>
        </p:spPr>
        <p:txBody>
          <a:bodyPr/>
          <a:lstStyle>
            <a:lvl1pPr marL="0" indent="0">
              <a:buNone/>
              <a:defRPr sz="2399">
                <a:solidFill>
                  <a:schemeClr val="accent1"/>
                </a:solidFill>
              </a:defRPr>
            </a:lvl1pPr>
            <a:lvl2pPr marL="457111" indent="0">
              <a:buNone/>
              <a:defRPr sz="2000">
                <a:solidFill>
                  <a:schemeClr val="tx1">
                    <a:tint val="75000"/>
                  </a:schemeClr>
                </a:solidFill>
              </a:defRPr>
            </a:lvl2pPr>
            <a:lvl3pPr marL="914222" indent="0">
              <a:buNone/>
              <a:defRPr sz="1800">
                <a:solidFill>
                  <a:schemeClr val="tx1">
                    <a:tint val="75000"/>
                  </a:schemeClr>
                </a:solidFill>
              </a:defRPr>
            </a:lvl3pPr>
            <a:lvl4pPr marL="1371333" indent="0">
              <a:buNone/>
              <a:defRPr sz="1600">
                <a:solidFill>
                  <a:schemeClr val="tx1">
                    <a:tint val="75000"/>
                  </a:schemeClr>
                </a:solidFill>
              </a:defRPr>
            </a:lvl4pPr>
            <a:lvl5pPr marL="1828445" indent="0">
              <a:buNone/>
              <a:defRPr sz="1600">
                <a:solidFill>
                  <a:schemeClr val="tx1">
                    <a:tint val="75000"/>
                  </a:schemeClr>
                </a:solidFill>
              </a:defRPr>
            </a:lvl5pPr>
            <a:lvl6pPr marL="2285556" indent="0">
              <a:buNone/>
              <a:defRPr sz="1600">
                <a:solidFill>
                  <a:schemeClr val="tx1">
                    <a:tint val="75000"/>
                  </a:schemeClr>
                </a:solidFill>
              </a:defRPr>
            </a:lvl6pPr>
            <a:lvl7pPr marL="2742667" indent="0">
              <a:buNone/>
              <a:defRPr sz="1600">
                <a:solidFill>
                  <a:schemeClr val="tx1">
                    <a:tint val="75000"/>
                  </a:schemeClr>
                </a:solidFill>
              </a:defRPr>
            </a:lvl7pPr>
            <a:lvl8pPr marL="3199778" indent="0">
              <a:buNone/>
              <a:defRPr sz="1600">
                <a:solidFill>
                  <a:schemeClr val="tx1">
                    <a:tint val="75000"/>
                  </a:schemeClr>
                </a:solidFill>
              </a:defRPr>
            </a:lvl8pPr>
            <a:lvl9pPr marL="3656889"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23132140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cSld name="2_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404572" y="2120391"/>
            <a:ext cx="11156257" cy="1935572"/>
          </a:xfrm>
          <a:prstGeom prst="rect">
            <a:avLst/>
          </a:prstGeom>
        </p:spPr>
        <p:txBody>
          <a:bodyPr/>
          <a:lstStyle>
            <a:lvl1pPr>
              <a:buClr>
                <a:srgbClr val="FCAF17"/>
              </a:buClr>
              <a:defRPr>
                <a:solidFill>
                  <a:srgbClr val="132433"/>
                </a:solidFill>
              </a:defRPr>
            </a:lvl1pPr>
            <a:lvl2pPr>
              <a:buClr>
                <a:srgbClr val="FCAF17"/>
              </a:buClr>
              <a:defRPr>
                <a:solidFill>
                  <a:srgbClr val="132433"/>
                </a:solidFill>
              </a:defRPr>
            </a:lvl2pPr>
            <a:lvl3pPr>
              <a:buClr>
                <a:srgbClr val="FCAF17"/>
              </a:buClr>
              <a:defRPr>
                <a:solidFill>
                  <a:srgbClr val="132433"/>
                </a:solidFill>
              </a:defRPr>
            </a:lvl3pPr>
            <a:lvl4pPr>
              <a:buClr>
                <a:srgbClr val="FCAF17"/>
              </a:buClr>
              <a:defRPr>
                <a:solidFill>
                  <a:srgbClr val="132433"/>
                </a:solidFill>
              </a:defRPr>
            </a:lvl4pPr>
            <a:lvl5pPr>
              <a:buClr>
                <a:srgbClr val="FCAF17"/>
              </a:buClr>
              <a:defRPr>
                <a:solidFill>
                  <a:srgbClr val="132433"/>
                </a:solidFill>
              </a:defRPr>
            </a:lvl5pPr>
            <a:lvl6pPr>
              <a:buClr>
                <a:srgbClr val="FCAF17"/>
              </a:buClr>
              <a:defRPr>
                <a:solidFill>
                  <a:srgbClr val="132433"/>
                </a:solidFill>
              </a:defRPr>
            </a:lvl6pPr>
            <a:lvl7pPr>
              <a:buClr>
                <a:srgbClr val="FCAF17"/>
              </a:buClr>
              <a:defRPr>
                <a:solidFill>
                  <a:srgbClr val="132433"/>
                </a:solidFill>
              </a:defRPr>
            </a:lvl7pPr>
            <a:lvl8pPr>
              <a:buClr>
                <a:srgbClr val="FCAF17"/>
              </a:buClr>
              <a:defRPr>
                <a:solidFill>
                  <a:srgbClr val="132433"/>
                </a:solidFill>
              </a:defRPr>
            </a:lvl8pPr>
            <a:lvl9pPr>
              <a:buClr>
                <a:srgbClr val="FCAF17"/>
              </a:buClr>
              <a:defRPr>
                <a:solidFill>
                  <a:srgbClr val="132433"/>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04572" y="466009"/>
            <a:ext cx="11156257" cy="1327330"/>
          </a:xfrm>
          <a:prstGeom prst="rect">
            <a:avLst/>
          </a:prstGeom>
        </p:spPr>
        <p:txBody>
          <a:bodyPr vert="horz" wrap="none" lIns="0" tIns="0" rIns="0" bIns="0" rtlCol="0" anchor="t" anchorCtr="0">
            <a:noAutofit/>
          </a:bodyPr>
          <a:lstStyle>
            <a:lvl1pPr>
              <a:defRPr spc="-143">
                <a:solidFill>
                  <a:srgbClr val="132433"/>
                </a:solidFill>
              </a:defRPr>
            </a:lvl1p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p:nvSpPr>
        <p:spPr>
          <a:xfrm>
            <a:off x="0" y="5960709"/>
            <a:ext cx="12192000" cy="897291"/>
          </a:xfrm>
          <a:prstGeom prst="rect">
            <a:avLst/>
          </a:prstGeom>
          <a:solidFill>
            <a:srgbClr val="FCA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8" dirty="0">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0810590" y="6240002"/>
            <a:ext cx="1066800" cy="320111"/>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48907" y="6165785"/>
            <a:ext cx="468441" cy="468545"/>
          </a:xfrm>
          <a:prstGeom prst="ellipse">
            <a:avLst/>
          </a:prstGeom>
          <a:solidFill>
            <a:schemeClr val="bg1"/>
          </a:solidFill>
          <a:ln w="9508" cap="flat">
            <a:noFill/>
            <a:prstDash val="solid"/>
            <a:miter/>
          </a:ln>
        </p:spPr>
        <p:txBody>
          <a:bodyPr rot="0" spcFirstLastPara="0" vertOverflow="overflow" horzOverflow="overflow" vert="horz" wrap="square" lIns="68557" tIns="68557" rIns="68557" bIns="68557"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dirty="0">
              <a:solidFill>
                <a:srgbClr val="132433"/>
              </a:solidFill>
            </a:endParaRPr>
          </a:p>
        </p:txBody>
      </p:sp>
      <p:sp>
        <p:nvSpPr>
          <p:cNvPr id="6" name="Rectangle 5">
            <a:extLst>
              <a:ext uri="{FF2B5EF4-FFF2-40B4-BE49-F238E27FC236}">
                <a16:creationId xmlns:a16="http://schemas.microsoft.com/office/drawing/2014/main" id="{DD1B1FCB-A341-237F-E2B9-4625176911F9}"/>
              </a:ext>
            </a:extLst>
          </p:cNvPr>
          <p:cNvSpPr/>
          <p:nvPr userDrawn="1"/>
        </p:nvSpPr>
        <p:spPr>
          <a:xfrm>
            <a:off x="0" y="5960709"/>
            <a:ext cx="12192000" cy="897291"/>
          </a:xfrm>
          <a:prstGeom prst="rect">
            <a:avLst/>
          </a:prstGeom>
          <a:solidFill>
            <a:srgbClr val="FCA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8" dirty="0">
              <a:solidFill>
                <a:schemeClr val="tx1"/>
              </a:solidFill>
            </a:endParaRPr>
          </a:p>
        </p:txBody>
      </p:sp>
      <p:pic>
        <p:nvPicPr>
          <p:cNvPr id="7" name="Picture 6">
            <a:extLst>
              <a:ext uri="{FF2B5EF4-FFF2-40B4-BE49-F238E27FC236}">
                <a16:creationId xmlns:a16="http://schemas.microsoft.com/office/drawing/2014/main" id="{822D2453-ACC7-AAA4-8BC6-0D2C09031A1C}"/>
              </a:ext>
            </a:extLst>
          </p:cNvPr>
          <p:cNvPicPr>
            <a:picLocks noChangeAspect="1"/>
          </p:cNvPicPr>
          <p:nvPr userDrawn="1"/>
        </p:nvPicPr>
        <p:blipFill>
          <a:blip r:embed="rId2"/>
          <a:srcRect/>
          <a:stretch/>
        </p:blipFill>
        <p:spPr>
          <a:xfrm>
            <a:off x="10810590" y="6240002"/>
            <a:ext cx="1066800" cy="320111"/>
          </a:xfrm>
          <a:prstGeom prst="rect">
            <a:avLst/>
          </a:prstGeom>
        </p:spPr>
      </p:pic>
      <p:sp>
        <p:nvSpPr>
          <p:cNvPr id="8" name="Oval 7">
            <a:extLst>
              <a:ext uri="{FF2B5EF4-FFF2-40B4-BE49-F238E27FC236}">
                <a16:creationId xmlns:a16="http://schemas.microsoft.com/office/drawing/2014/main" id="{2167E504-BDD9-10F0-8BDB-2D84F830CCC9}"/>
              </a:ext>
            </a:extLst>
          </p:cNvPr>
          <p:cNvSpPr/>
          <p:nvPr userDrawn="1"/>
        </p:nvSpPr>
        <p:spPr>
          <a:xfrm>
            <a:off x="248907" y="6165785"/>
            <a:ext cx="468441" cy="468545"/>
          </a:xfrm>
          <a:prstGeom prst="ellipse">
            <a:avLst/>
          </a:prstGeom>
          <a:solidFill>
            <a:schemeClr val="bg1"/>
          </a:solidFill>
          <a:ln w="9508" cap="flat">
            <a:noFill/>
            <a:prstDash val="solid"/>
            <a:miter/>
          </a:ln>
        </p:spPr>
        <p:txBody>
          <a:bodyPr rot="0" spcFirstLastPara="0" vertOverflow="overflow" horzOverflow="overflow" vert="horz" wrap="square" lIns="68557" tIns="68557" rIns="68557" bIns="68557"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dirty="0">
              <a:solidFill>
                <a:srgbClr val="132433"/>
              </a:solidFill>
            </a:endParaRPr>
          </a:p>
        </p:txBody>
      </p:sp>
      <p:sp>
        <p:nvSpPr>
          <p:cNvPr id="9" name="TextBox 8">
            <a:extLst>
              <a:ext uri="{FF2B5EF4-FFF2-40B4-BE49-F238E27FC236}">
                <a16:creationId xmlns:a16="http://schemas.microsoft.com/office/drawing/2014/main" id="{8EEF0582-82FB-88AD-97ED-0E00E1C4156E}"/>
              </a:ext>
            </a:extLst>
          </p:cNvPr>
          <p:cNvSpPr txBox="1"/>
          <p:nvPr userDrawn="1"/>
        </p:nvSpPr>
        <p:spPr>
          <a:xfrm rot="16200000">
            <a:off x="10765258" y="1151944"/>
            <a:ext cx="2580885" cy="276999"/>
          </a:xfrm>
          <a:prstGeom prst="rect">
            <a:avLst/>
          </a:prstGeom>
          <a:solidFill>
            <a:srgbClr val="ED1A3A"/>
          </a:solidFill>
        </p:spPr>
        <p:txBody>
          <a:bodyPr wrap="square" rtlCol="0">
            <a:spAutoFit/>
          </a:bodyPr>
          <a:lstStyle/>
          <a:p>
            <a:pPr marL="0" marR="0" lvl="0" indent="0" algn="l" defTabSz="609406" rtl="0" eaLnBrk="1" fontAlgn="auto" latinLnBrk="0" hangingPunct="1">
              <a:lnSpc>
                <a:spcPct val="100000"/>
              </a:lnSpc>
              <a:spcBef>
                <a:spcPts val="0"/>
              </a:spcBef>
              <a:spcAft>
                <a:spcPts val="0"/>
              </a:spcAft>
              <a:buClrTx/>
              <a:buSzTx/>
              <a:buFontTx/>
              <a:buNone/>
              <a:tabLst/>
              <a:defRPr/>
            </a:pPr>
            <a:r>
              <a:rPr lang="en-US" sz="1200" dirty="0">
                <a:solidFill>
                  <a:schemeClr val="bg1"/>
                </a:solidFill>
              </a:rPr>
              <a:t>Security marking: </a:t>
            </a:r>
            <a:r>
              <a:rPr lang="en-US" sz="1200" b="1" dirty="0">
                <a:solidFill>
                  <a:schemeClr val="bg1"/>
                </a:solidFill>
              </a:rPr>
              <a:t>INTERNAL USE ONLY</a:t>
            </a:r>
          </a:p>
        </p:txBody>
      </p:sp>
    </p:spTree>
    <p:extLst>
      <p:ext uri="{BB962C8B-B14F-4D97-AF65-F5344CB8AC3E}">
        <p14:creationId xmlns:p14="http://schemas.microsoft.com/office/powerpoint/2010/main" val="293036149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cSld name="2_Title Slide 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EDCB89-9685-B572-DBA9-13BBF5446601}"/>
              </a:ext>
            </a:extLst>
          </p:cNvPr>
          <p:cNvSpPr/>
          <p:nvPr/>
        </p:nvSpPr>
        <p:spPr>
          <a:xfrm>
            <a:off x="1" y="0"/>
            <a:ext cx="653142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58" dirty="0"/>
          </a:p>
        </p:txBody>
      </p:sp>
      <p:sp>
        <p:nvSpPr>
          <p:cNvPr id="4" name="Picture Placeholder 4">
            <a:extLst>
              <a:ext uri="{FF2B5EF4-FFF2-40B4-BE49-F238E27FC236}">
                <a16:creationId xmlns:a16="http://schemas.microsoft.com/office/drawing/2014/main" id="{E433DE79-5030-51A7-93F8-1D8DBEFA4AB4}"/>
              </a:ext>
            </a:extLst>
          </p:cNvPr>
          <p:cNvSpPr>
            <a:spLocks noGrp="1"/>
          </p:cNvSpPr>
          <p:nvPr>
            <p:ph type="pic" sz="quarter" idx="10"/>
          </p:nvPr>
        </p:nvSpPr>
        <p:spPr>
          <a:xfrm>
            <a:off x="6531429" y="2"/>
            <a:ext cx="5660572" cy="430886"/>
          </a:xfrm>
          <a:prstGeom prst="rect">
            <a:avLst/>
          </a:prstGeom>
        </p:spPr>
        <p:txBody>
          <a:bodyPr anchor="t" anchorCtr="0"/>
          <a:lstStyle/>
          <a:p>
            <a:r>
              <a:rPr lang="en-GB" dirty="0"/>
              <a:t>Click icon to add picture</a:t>
            </a:r>
            <a:endParaRPr lang="en-US" dirty="0"/>
          </a:p>
        </p:txBody>
      </p:sp>
      <p:sp>
        <p:nvSpPr>
          <p:cNvPr id="5" name="Oval 4">
            <a:extLst>
              <a:ext uri="{FF2B5EF4-FFF2-40B4-BE49-F238E27FC236}">
                <a16:creationId xmlns:a16="http://schemas.microsoft.com/office/drawing/2014/main" id="{B01F1931-E94F-B7A0-AC61-5ECB48699C96}"/>
              </a:ext>
            </a:extLst>
          </p:cNvPr>
          <p:cNvSpPr/>
          <p:nvPr/>
        </p:nvSpPr>
        <p:spPr>
          <a:xfrm>
            <a:off x="248907" y="6165785"/>
            <a:ext cx="468441" cy="468545"/>
          </a:xfrm>
          <a:prstGeom prst="ellipse">
            <a:avLst/>
          </a:prstGeom>
          <a:solidFill>
            <a:schemeClr val="bg1"/>
          </a:solidFill>
          <a:ln w="9508" cap="flat">
            <a:noFill/>
            <a:prstDash val="solid"/>
            <a:miter/>
          </a:ln>
        </p:spPr>
        <p:txBody>
          <a:bodyPr rot="0" spcFirstLastPara="0" vertOverflow="overflow" horzOverflow="overflow" vert="horz" wrap="square" lIns="68557" tIns="68557" rIns="68557" bIns="68557"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dirty="0">
              <a:solidFill>
                <a:srgbClr val="132433"/>
              </a:solidFill>
            </a:endParaRPr>
          </a:p>
        </p:txBody>
      </p:sp>
      <p:pic>
        <p:nvPicPr>
          <p:cNvPr id="7" name="Picture 6">
            <a:extLst>
              <a:ext uri="{FF2B5EF4-FFF2-40B4-BE49-F238E27FC236}">
                <a16:creationId xmlns:a16="http://schemas.microsoft.com/office/drawing/2014/main" id="{9806F3CD-8F8B-F6BD-2209-872067A3C7B7}"/>
              </a:ext>
            </a:extLst>
          </p:cNvPr>
          <p:cNvPicPr>
            <a:picLocks noChangeAspect="1"/>
          </p:cNvPicPr>
          <p:nvPr/>
        </p:nvPicPr>
        <p:blipFill>
          <a:blip r:embed="rId2"/>
          <a:srcRect/>
          <a:stretch/>
        </p:blipFill>
        <p:spPr>
          <a:xfrm>
            <a:off x="10810590" y="6239190"/>
            <a:ext cx="1066800" cy="321734"/>
          </a:xfrm>
          <a:prstGeom prst="rect">
            <a:avLst/>
          </a:prstGeom>
        </p:spPr>
      </p:pic>
      <p:sp>
        <p:nvSpPr>
          <p:cNvPr id="8" name="Title 1">
            <a:extLst>
              <a:ext uri="{FF2B5EF4-FFF2-40B4-BE49-F238E27FC236}">
                <a16:creationId xmlns:a16="http://schemas.microsoft.com/office/drawing/2014/main" id="{1D4044C1-495F-DEFF-C55E-D73B87536BE4}"/>
              </a:ext>
            </a:extLst>
          </p:cNvPr>
          <p:cNvSpPr>
            <a:spLocks noGrp="1"/>
          </p:cNvSpPr>
          <p:nvPr>
            <p:ph type="ctrTitle" hasCustomPrompt="1"/>
          </p:nvPr>
        </p:nvSpPr>
        <p:spPr>
          <a:xfrm>
            <a:off x="388672" y="1249958"/>
            <a:ext cx="5707328" cy="2743462"/>
          </a:xfrm>
          <a:prstGeom prst="rect">
            <a:avLst/>
          </a:prstGeom>
        </p:spPr>
        <p:txBody>
          <a:bodyPr wrap="square" bIns="0" anchor="b"/>
          <a:lstStyle>
            <a:lvl1pPr algn="l">
              <a:defRPr sz="5997">
                <a:solidFill>
                  <a:schemeClr val="bg1"/>
                </a:solidFill>
              </a:defRPr>
            </a:lvl1pPr>
          </a:lstStyle>
          <a:p>
            <a:r>
              <a:rPr lang="en-GB"/>
              <a:t>CHAPTER / </a:t>
            </a:r>
            <a:br>
              <a:rPr lang="en-GB"/>
            </a:br>
            <a:r>
              <a:rPr lang="en-GB"/>
              <a:t>SECTION TITLE</a:t>
            </a:r>
            <a:endParaRPr lang="en-US"/>
          </a:p>
        </p:txBody>
      </p:sp>
      <p:sp>
        <p:nvSpPr>
          <p:cNvPr id="10" name="Subtitle 2">
            <a:extLst>
              <a:ext uri="{FF2B5EF4-FFF2-40B4-BE49-F238E27FC236}">
                <a16:creationId xmlns:a16="http://schemas.microsoft.com/office/drawing/2014/main" id="{B95C5514-382C-F85A-4868-0991D3552D70}"/>
              </a:ext>
            </a:extLst>
          </p:cNvPr>
          <p:cNvSpPr>
            <a:spLocks noGrp="1"/>
          </p:cNvSpPr>
          <p:nvPr>
            <p:ph type="subTitle" idx="1" hasCustomPrompt="1"/>
          </p:nvPr>
        </p:nvSpPr>
        <p:spPr>
          <a:xfrm>
            <a:off x="388675" y="4491655"/>
            <a:ext cx="5707327" cy="787400"/>
          </a:xfrm>
          <a:prstGeom prst="rect">
            <a:avLst/>
          </a:prstGeom>
        </p:spPr>
        <p:txBody>
          <a:bodyPr lIns="0" tIns="108000" rIns="0" bIns="108000">
            <a:normAutofit/>
          </a:bodyPr>
          <a:lstStyle>
            <a:lvl1pPr marL="0" indent="0" algn="l">
              <a:buNone/>
              <a:defRPr sz="1867" b="0" i="0">
                <a:solidFill>
                  <a:srgbClr val="57BF93"/>
                </a:solidFill>
                <a:latin typeface="Roboto Light" panose="02000000000000000000" pitchFamily="2" charset="0"/>
                <a:ea typeface="Roboto Light" panose="02000000000000000000" pitchFamily="2" charset="0"/>
                <a:cs typeface="Roboto Light" panose="02000000000000000000" pitchFamily="2" charset="0"/>
              </a:defRPr>
            </a:lvl1pPr>
            <a:lvl2pPr marL="457022" indent="0" algn="ctr">
              <a:buNone/>
              <a:defRPr sz="2000"/>
            </a:lvl2pPr>
            <a:lvl3pPr marL="914045" indent="0" algn="ctr">
              <a:buNone/>
              <a:defRPr sz="1800"/>
            </a:lvl3pPr>
            <a:lvl4pPr marL="1371066" indent="0" algn="ctr">
              <a:buNone/>
              <a:defRPr sz="1600"/>
            </a:lvl4pPr>
            <a:lvl5pPr marL="1828090" indent="0" algn="ctr">
              <a:buNone/>
              <a:defRPr sz="1600"/>
            </a:lvl5pPr>
            <a:lvl6pPr marL="2285112" indent="0" algn="ctr">
              <a:buNone/>
              <a:defRPr sz="1600"/>
            </a:lvl6pPr>
            <a:lvl7pPr marL="2742134" indent="0" algn="ctr">
              <a:buNone/>
              <a:defRPr sz="1600"/>
            </a:lvl7pPr>
            <a:lvl8pPr marL="3199157" indent="0" algn="ctr">
              <a:buNone/>
              <a:defRPr sz="1600"/>
            </a:lvl8pPr>
            <a:lvl9pPr marL="3656179" indent="0" algn="ctr">
              <a:buNone/>
              <a:defRPr sz="1600"/>
            </a:lvl9pPr>
          </a:lstStyle>
          <a:p>
            <a:r>
              <a:rPr lang="en-GB"/>
              <a:t>Click to edit Master </a:t>
            </a:r>
            <a:br>
              <a:rPr lang="en-GB"/>
            </a:br>
            <a:r>
              <a:rPr lang="en-GB"/>
              <a:t>subtitle style</a:t>
            </a:r>
            <a:endParaRPr lang="en-US"/>
          </a:p>
        </p:txBody>
      </p:sp>
      <p:cxnSp>
        <p:nvCxnSpPr>
          <p:cNvPr id="12" name="Straight Connector 11">
            <a:extLst>
              <a:ext uri="{FF2B5EF4-FFF2-40B4-BE49-F238E27FC236}">
                <a16:creationId xmlns:a16="http://schemas.microsoft.com/office/drawing/2014/main" id="{C9B5925A-268D-F35D-FA13-0751C2546D4E}"/>
              </a:ext>
            </a:extLst>
          </p:cNvPr>
          <p:cNvCxnSpPr/>
          <p:nvPr/>
        </p:nvCxnSpPr>
        <p:spPr>
          <a:xfrm>
            <a:off x="388676" y="4236955"/>
            <a:ext cx="1471306" cy="0"/>
          </a:xfrm>
          <a:prstGeom prst="line">
            <a:avLst/>
          </a:prstGeom>
          <a:ln w="76200" cmpd="sng">
            <a:solidFill>
              <a:srgbClr val="57BF9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DC47E6-C121-20E2-F6E2-88DC83F23C92}"/>
              </a:ext>
            </a:extLst>
          </p:cNvPr>
          <p:cNvCxnSpPr/>
          <p:nvPr userDrawn="1"/>
        </p:nvCxnSpPr>
        <p:spPr>
          <a:xfrm>
            <a:off x="388676" y="4236955"/>
            <a:ext cx="1471306" cy="0"/>
          </a:xfrm>
          <a:prstGeom prst="line">
            <a:avLst/>
          </a:prstGeom>
          <a:ln w="76200" cmpd="sng">
            <a:solidFill>
              <a:srgbClr val="57BF93"/>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98D0744-C1AF-CE95-6708-71C665C91B9F}"/>
              </a:ext>
            </a:extLst>
          </p:cNvPr>
          <p:cNvSpPr txBox="1"/>
          <p:nvPr userDrawn="1"/>
        </p:nvSpPr>
        <p:spPr>
          <a:xfrm rot="16200000">
            <a:off x="10765258" y="1151944"/>
            <a:ext cx="2580885" cy="276999"/>
          </a:xfrm>
          <a:prstGeom prst="rect">
            <a:avLst/>
          </a:prstGeom>
          <a:solidFill>
            <a:srgbClr val="ED1A3A"/>
          </a:solidFill>
        </p:spPr>
        <p:txBody>
          <a:bodyPr wrap="square" rtlCol="0">
            <a:spAutoFit/>
          </a:bodyPr>
          <a:lstStyle/>
          <a:p>
            <a:pPr marL="0" marR="0" lvl="0" indent="0" algn="l" defTabSz="609406" rtl="0" eaLnBrk="1" fontAlgn="auto" latinLnBrk="0" hangingPunct="1">
              <a:lnSpc>
                <a:spcPct val="100000"/>
              </a:lnSpc>
              <a:spcBef>
                <a:spcPts val="0"/>
              </a:spcBef>
              <a:spcAft>
                <a:spcPts val="0"/>
              </a:spcAft>
              <a:buClrTx/>
              <a:buSzTx/>
              <a:buFontTx/>
              <a:buNone/>
              <a:tabLst/>
              <a:defRPr/>
            </a:pPr>
            <a:r>
              <a:rPr lang="en-US" sz="1200" dirty="0">
                <a:solidFill>
                  <a:schemeClr val="bg1"/>
                </a:solidFill>
              </a:rPr>
              <a:t>Security marking: </a:t>
            </a:r>
            <a:r>
              <a:rPr lang="en-US" sz="1200" b="1" dirty="0">
                <a:solidFill>
                  <a:schemeClr val="bg1"/>
                </a:solidFill>
              </a:rPr>
              <a:t>INTERNAL USE ONLY</a:t>
            </a:r>
          </a:p>
        </p:txBody>
      </p:sp>
    </p:spTree>
    <p:extLst>
      <p:ext uri="{BB962C8B-B14F-4D97-AF65-F5344CB8AC3E}">
        <p14:creationId xmlns:p14="http://schemas.microsoft.com/office/powerpoint/2010/main" val="145920295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B7E3E-2CE0-01FC-1692-195709105A8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1AEBCBF-6E47-9701-03FC-56D3989611AA}"/>
              </a:ext>
            </a:extLst>
          </p:cNvPr>
          <p:cNvSpPr>
            <a:spLocks noGrp="1"/>
          </p:cNvSpPr>
          <p:nvPr>
            <p:ph idx="1"/>
          </p:nvPr>
        </p:nvSpPr>
        <p:spPr>
          <a:xfrm>
            <a:off x="383117" y="2180167"/>
            <a:ext cx="11425767" cy="19355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0FC23F2-2CDE-BD87-F60C-53D0FA2EF2F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0B4462-B22D-154C-A1B0-9E7545F4FF86}" type="datetimeFigureOut">
              <a:rPr kumimoji="0" lang="en-US" sz="1200" b="0" i="0" u="none" strike="noStrike" kern="1200" cap="none" spc="0" normalizeH="0" baseline="0" noProof="0" smtClean="0">
                <a:ln>
                  <a:noFill/>
                </a:ln>
                <a:solidFill>
                  <a:srgbClr val="1F283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dirty="0">
              <a:ln>
                <a:noFill/>
              </a:ln>
              <a:solidFill>
                <a:srgbClr val="1F2834"/>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DA5F909-62BA-8AC3-2C61-81C03DA92CA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F2834"/>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A9EAB34-B3B3-45FF-5AA4-DA82FBA06EF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934048-2CC6-2F43-B534-A31EC26EAA3F}" type="slidenum">
              <a:rPr kumimoji="0" lang="en-US" sz="1200" b="0" i="0" u="none" strike="noStrike" kern="1200" cap="none" spc="0" normalizeH="0" baseline="0" noProof="0" smtClean="0">
                <a:ln>
                  <a:noFill/>
                </a:ln>
                <a:solidFill>
                  <a:srgbClr val="1F2834"/>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283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2971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8364"/>
            <a:ext cx="6095999" cy="6849637"/>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79602" y="2601022"/>
            <a:ext cx="5224608" cy="3670952"/>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0538460" y="0"/>
            <a:ext cx="1653540" cy="16535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6461760" y="708660"/>
            <a:ext cx="5013960" cy="2720340"/>
          </a:xfrm>
          <a:solidFill>
            <a:srgbClr val="EFEFEF"/>
          </a:solidFill>
        </p:spPr>
        <p:txBody>
          <a:bodyPr lIns="360000" tIns="180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5" name="Content Placeholder 2">
            <a:extLst>
              <a:ext uri="{FF2B5EF4-FFF2-40B4-BE49-F238E27FC236}">
                <a16:creationId xmlns:a16="http://schemas.microsoft.com/office/drawing/2014/main" id="{20710D1B-D489-8F36-4A04-2B7A832E1C14}"/>
              </a:ext>
            </a:extLst>
          </p:cNvPr>
          <p:cNvSpPr>
            <a:spLocks noGrp="1"/>
          </p:cNvSpPr>
          <p:nvPr>
            <p:ph idx="14" hasCustomPrompt="1"/>
          </p:nvPr>
        </p:nvSpPr>
        <p:spPr>
          <a:xfrm>
            <a:off x="6461760" y="3677250"/>
            <a:ext cx="5013960" cy="2594724"/>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579602" y="436076"/>
            <a:ext cx="5224608" cy="1603104"/>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3277195" y="3277195"/>
            <a:ext cx="6858000"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28634599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10538460" y="5204460"/>
            <a:ext cx="1653540" cy="165354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1787174" y="702983"/>
            <a:ext cx="9688547" cy="3583264"/>
          </a:xfrm>
          <a:solidFill>
            <a:srgbClr val="EFEFEF"/>
          </a:solidFill>
        </p:spPr>
        <p:txBody>
          <a:bodyPr lIns="360000" tIns="2880000" rIns="360000" bIns="360000" anchor="t" anchorCtr="0"/>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1299830" cy="685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303610" y="655137"/>
            <a:ext cx="709810" cy="5906398"/>
          </a:xfrm>
        </p:spPr>
        <p:txBody>
          <a:bodyPr vert="vert" wrap="square" lIns="0" tIns="108000" bIns="108000">
            <a:spAutoFit/>
          </a:bodyPr>
          <a:lstStyle>
            <a:lvl1pPr>
              <a:lnSpc>
                <a:spcPct val="80000"/>
              </a:lnSpc>
              <a:defRPr sz="5625">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88883" y="6564646"/>
            <a:ext cx="186678" cy="18667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2004072" y="6564511"/>
            <a:ext cx="2078518" cy="186928"/>
          </a:xfrm>
        </p:spPr>
        <p:txBody>
          <a:bodyPr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4219053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3277195" y="3277195"/>
            <a:ext cx="6858000" cy="30361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6461760" y="0"/>
            <a:ext cx="5730240" cy="685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579602" y="436076"/>
            <a:ext cx="5516397" cy="1603104"/>
          </a:xfrm>
        </p:spPr>
        <p:txBody>
          <a:bodyPr wrap="square" lIns="0" tIns="108000" bIns="108000" anchor="b" anchorCtr="0">
            <a:spAutoFit/>
          </a:bodyPr>
          <a:lstStyle>
            <a:lvl1pPr>
              <a:lnSpc>
                <a:spcPct val="80000"/>
              </a:lnSpc>
              <a:defRPr sz="5625"/>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579602" y="2428502"/>
            <a:ext cx="5516397" cy="3724288"/>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2034909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6096000" y="0"/>
            <a:ext cx="6096000" cy="685800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589531" y="1201558"/>
            <a:ext cx="4959507" cy="2397749"/>
          </a:xfrm>
        </p:spPr>
        <p:txBody>
          <a:bodyPr anchor="b"/>
          <a:lstStyle>
            <a:lvl1pPr algn="l">
              <a:lnSpc>
                <a:spcPct val="80000"/>
              </a:lnSpc>
              <a:defRPr sz="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589531" y="4224674"/>
            <a:ext cx="4959507" cy="919258"/>
          </a:xfrm>
        </p:spPr>
        <p:txBody>
          <a:bodyPr wrap="square" lIns="0" tIns="180000" bIns="72000">
            <a:spAutoFit/>
          </a:bodyPr>
          <a:lstStyle>
            <a:lvl1pPr marL="0" indent="0" algn="l">
              <a:buNone/>
              <a:defRPr sz="2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589531" y="578641"/>
            <a:ext cx="1147475" cy="344242"/>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4427480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FCAF17"/>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6096000" y="0"/>
            <a:ext cx="6096000" cy="685800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589531" y="1201558"/>
            <a:ext cx="4959507" cy="2397749"/>
          </a:xfrm>
        </p:spPr>
        <p:txBody>
          <a:bodyPr anchor="b"/>
          <a:lstStyle>
            <a:lvl1pPr algn="l">
              <a:lnSpc>
                <a:spcPct val="80000"/>
              </a:lnSpc>
              <a:defRPr sz="6000">
                <a:ln>
                  <a:noFill/>
                </a:ln>
                <a:solidFill>
                  <a:srgbClr val="0E2432"/>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589531" y="4224674"/>
            <a:ext cx="4959507" cy="919258"/>
          </a:xfrm>
        </p:spPr>
        <p:txBody>
          <a:bodyPr wrap="square" lIns="0" tIns="180000" bIns="72000">
            <a:spAutoFit/>
          </a:bodyPr>
          <a:lstStyle>
            <a:lvl1pPr marL="0" indent="0" algn="l">
              <a:buNone/>
              <a:defRPr sz="2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062" y="6621796"/>
            <a:ext cx="186678" cy="18667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rgbClr val="0E2432"/>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pic>
        <p:nvPicPr>
          <p:cNvPr id="5" name="Picture 4">
            <a:extLst>
              <a:ext uri="{FF2B5EF4-FFF2-40B4-BE49-F238E27FC236}">
                <a16:creationId xmlns:a16="http://schemas.microsoft.com/office/drawing/2014/main" id="{6243FE8A-43BA-1D63-7D25-56BE64F960E9}"/>
              </a:ext>
            </a:extLst>
          </p:cNvPr>
          <p:cNvPicPr>
            <a:picLocks noChangeAspect="1"/>
          </p:cNvPicPr>
          <p:nvPr userDrawn="1"/>
        </p:nvPicPr>
        <p:blipFill>
          <a:blip r:embed="rId4"/>
          <a:srcRect/>
          <a:stretch/>
        </p:blipFill>
        <p:spPr>
          <a:xfrm>
            <a:off x="589531" y="578641"/>
            <a:ext cx="1147473" cy="344242"/>
          </a:xfrm>
          <a:prstGeom prst="rect">
            <a:avLst/>
          </a:prstGeom>
        </p:spPr>
      </p:pic>
    </p:spTree>
    <p:extLst>
      <p:ext uri="{BB962C8B-B14F-4D97-AF65-F5344CB8AC3E}">
        <p14:creationId xmlns:p14="http://schemas.microsoft.com/office/powerpoint/2010/main" val="284236628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11682055" y="6355199"/>
            <a:ext cx="412671" cy="412671"/>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1524000" y="4049714"/>
            <a:ext cx="9144000" cy="586860"/>
          </a:xfrm>
        </p:spPr>
        <p:txBody>
          <a:bodyPr tIns="180000" bIns="72000">
            <a:spAutoFit/>
          </a:bodyPr>
          <a:lstStyle>
            <a:lvl1pPr marL="0" indent="0" algn="ctr">
              <a:buNone/>
              <a:defRPr sz="2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1524000" y="1585249"/>
            <a:ext cx="9144000" cy="1843751"/>
          </a:xfrm>
        </p:spPr>
        <p:txBody>
          <a:bodyPr anchor="b"/>
          <a:lstStyle>
            <a:lvl1pPr algn="ctr">
              <a:defRPr sz="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3819525" y="3535165"/>
            <a:ext cx="4581525" cy="30361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Tree>
    <p:extLst>
      <p:ext uri="{BB962C8B-B14F-4D97-AF65-F5344CB8AC3E}">
        <p14:creationId xmlns:p14="http://schemas.microsoft.com/office/powerpoint/2010/main" val="351796243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FCAF1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24000" y="4049714"/>
            <a:ext cx="9144000" cy="586860"/>
          </a:xfrm>
        </p:spPr>
        <p:txBody>
          <a:bodyPr tIns="180000" bIns="72000">
            <a:spAutoFit/>
          </a:bodyPr>
          <a:lstStyle>
            <a:lvl1pPr marL="0" indent="0" algn="ctr">
              <a:buNone/>
              <a:defRPr sz="2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sp>
        <p:nvSpPr>
          <p:cNvPr id="14" name="Oval 13">
            <a:extLst>
              <a:ext uri="{FF2B5EF4-FFF2-40B4-BE49-F238E27FC236}">
                <a16:creationId xmlns:a16="http://schemas.microsoft.com/office/drawing/2014/main" id="{C298226A-7BF6-2435-2060-7E7FA53BAD68}"/>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1524000" y="1585250"/>
            <a:ext cx="9144000" cy="1843751"/>
          </a:xfrm>
        </p:spPr>
        <p:txBody>
          <a:bodyPr anchor="b"/>
          <a:lstStyle>
            <a:lvl1pPr algn="ctr">
              <a:defRPr sz="6000">
                <a:ln>
                  <a:noFill/>
                </a:ln>
                <a:solidFill>
                  <a:srgbClr val="0E2432"/>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062" y="6621796"/>
            <a:ext cx="186678" cy="18667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rgbClr val="0E2432"/>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3819525" y="3535165"/>
            <a:ext cx="4581525" cy="3036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pic>
        <p:nvPicPr>
          <p:cNvPr id="6" name="Picture 5">
            <a:extLst>
              <a:ext uri="{FF2B5EF4-FFF2-40B4-BE49-F238E27FC236}">
                <a16:creationId xmlns:a16="http://schemas.microsoft.com/office/drawing/2014/main" id="{FC17EF2C-A519-B64A-0BAE-BC2607520FE2}"/>
              </a:ext>
            </a:extLst>
          </p:cNvPr>
          <p:cNvPicPr>
            <a:picLocks noChangeAspect="1"/>
          </p:cNvPicPr>
          <p:nvPr userDrawn="1"/>
        </p:nvPicPr>
        <p:blipFill>
          <a:blip r:embed="rId4"/>
          <a:srcRect/>
          <a:stretch/>
        </p:blipFill>
        <p:spPr>
          <a:xfrm>
            <a:off x="11255144" y="296466"/>
            <a:ext cx="633246" cy="189974"/>
          </a:xfrm>
          <a:prstGeom prst="rect">
            <a:avLst/>
          </a:prstGeom>
        </p:spPr>
      </p:pic>
    </p:spTree>
    <p:extLst>
      <p:ext uri="{BB962C8B-B14F-4D97-AF65-F5344CB8AC3E}">
        <p14:creationId xmlns:p14="http://schemas.microsoft.com/office/powerpoint/2010/main" val="142907737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6096000" y="0"/>
            <a:ext cx="6096000" cy="685800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579602" y="1031252"/>
            <a:ext cx="4959507" cy="2397749"/>
          </a:xfrm>
        </p:spPr>
        <p:txBody>
          <a:bodyPr anchor="b"/>
          <a:lstStyle>
            <a:lvl1pPr algn="l">
              <a:lnSpc>
                <a:spcPct val="80000"/>
              </a:lnSpc>
              <a:defRPr sz="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579602" y="296466"/>
            <a:ext cx="633247" cy="189974"/>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11682055" y="6355199"/>
            <a:ext cx="412671" cy="412671"/>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3277195" y="3277195"/>
            <a:ext cx="6858000" cy="30361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579602" y="3777671"/>
            <a:ext cx="4959507" cy="534922"/>
          </a:xfrm>
        </p:spPr>
        <p:txBody>
          <a:bodyPr wrap="square" lIns="0" tIns="180000" bIns="72000">
            <a:spAutoFit/>
          </a:bodyPr>
          <a:lstStyle>
            <a:lvl1pPr marL="0" indent="0" algn="l">
              <a:buNone/>
              <a:defRPr sz="2025"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5017503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FCAF17"/>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6096000" y="0"/>
            <a:ext cx="6096000" cy="685800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579602" y="1031252"/>
            <a:ext cx="4959507" cy="2397749"/>
          </a:xfrm>
        </p:spPr>
        <p:txBody>
          <a:bodyPr anchor="b"/>
          <a:lstStyle>
            <a:lvl1pPr algn="l">
              <a:lnSpc>
                <a:spcPct val="80000"/>
              </a:lnSpc>
              <a:defRPr sz="6000">
                <a:ln>
                  <a:noFill/>
                </a:ln>
                <a:solidFill>
                  <a:srgbClr val="0E2432"/>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579602" y="296466"/>
            <a:ext cx="633247" cy="189974"/>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3277195" y="3277195"/>
            <a:ext cx="6858001" cy="303610"/>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579602" y="3777671"/>
            <a:ext cx="4959507" cy="534922"/>
          </a:xfrm>
        </p:spPr>
        <p:txBody>
          <a:bodyPr wrap="square" lIns="0" tIns="180000" bIns="72000">
            <a:spAutoFit/>
          </a:bodyPr>
          <a:lstStyle>
            <a:lvl1pPr marL="0" indent="0" algn="l">
              <a:buNone/>
              <a:defRPr sz="2025"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rgbClr val="0E2432"/>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07038674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3277195" y="3277195"/>
            <a:ext cx="6858000" cy="30361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586026"/>
            <a:ext cx="11308789" cy="910607"/>
          </a:xfrm>
        </p:spPr>
        <p:txBody>
          <a:bodyPr wrap="square" lIns="0" tIns="108000" bIns="108000">
            <a:spAutoFit/>
          </a:bodyPr>
          <a:lstStyle>
            <a:lvl1pPr>
              <a:lnSpc>
                <a:spcPct val="80000"/>
              </a:lnSpc>
              <a:defRPr sz="5625"/>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11255144" y="296466"/>
            <a:ext cx="633246" cy="189974"/>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30246540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3277195" y="3277195"/>
            <a:ext cx="6858000" cy="30361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solidFill>
                <a:srgbClr val="0E2432"/>
              </a:solidFill>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11682055" y="6355199"/>
            <a:ext cx="412671" cy="412671"/>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579602" y="586026"/>
            <a:ext cx="11308789" cy="910607"/>
          </a:xfrm>
        </p:spPr>
        <p:txBody>
          <a:bodyPr wrap="square" lIns="0" tIns="108000" bIns="108000">
            <a:spAutoFit/>
          </a:bodyPr>
          <a:lstStyle>
            <a:lvl1pPr>
              <a:lnSpc>
                <a:spcPct val="80000"/>
              </a:lnSpc>
              <a:defRPr sz="5625">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238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F37561"/>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6096000" y="0"/>
            <a:ext cx="6096000" cy="685800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589531" y="1201558"/>
            <a:ext cx="4959507" cy="2397749"/>
          </a:xfrm>
        </p:spPr>
        <p:txBody>
          <a:bodyPr anchor="b"/>
          <a:lstStyle>
            <a:lvl1pPr algn="l">
              <a:lnSpc>
                <a:spcPct val="80000"/>
              </a:lnSpc>
              <a:defRPr sz="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589531" y="4224674"/>
            <a:ext cx="4959507" cy="919258"/>
          </a:xfrm>
        </p:spPr>
        <p:txBody>
          <a:bodyPr wrap="square" lIns="0" tIns="180000" bIns="72000">
            <a:spAutoFit/>
          </a:bodyPr>
          <a:lstStyle>
            <a:lvl1pPr marL="0" indent="0" algn="l">
              <a:buNone/>
              <a:defRPr sz="2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589531" y="578641"/>
            <a:ext cx="1147475" cy="344242"/>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05328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3277195" y="3277195"/>
            <a:ext cx="6858000"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2031474" y="2290083"/>
            <a:ext cx="9854133" cy="950698"/>
          </a:xfrm>
        </p:spPr>
        <p:txBody>
          <a:bodyPr anchor="ctr" anchorCtr="0">
            <a:normAutofit/>
          </a:bodyPr>
          <a:lstStyle>
            <a:lvl1pPr marL="0" indent="0" algn="l">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2031474" y="3697111"/>
            <a:ext cx="9854133" cy="950698"/>
          </a:xfrm>
        </p:spPr>
        <p:txBody>
          <a:bodyPr anchor="ctr" anchorCtr="0">
            <a:normAutofit/>
          </a:bodyPr>
          <a:lstStyle>
            <a:lvl1pPr marL="0" indent="0" algn="l">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2031474" y="5140819"/>
            <a:ext cx="9854133" cy="950698"/>
          </a:xfrm>
        </p:spPr>
        <p:txBody>
          <a:bodyPr anchor="ctr" anchorCtr="0">
            <a:normAutofit/>
          </a:bodyPr>
          <a:lstStyle>
            <a:lvl1pPr marL="0" indent="0" algn="l">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628659" y="2234090"/>
            <a:ext cx="1055675" cy="1055675"/>
          </a:xfrm>
          <a:prstGeom prst="ellipse">
            <a:avLst/>
          </a:prstGeom>
          <a:solidFill>
            <a:srgbClr val="F37561"/>
          </a:solidFill>
        </p:spPr>
        <p:txBody>
          <a:bodyPr tIns="0" bIns="360000">
            <a:noAutofit/>
          </a:bodyPr>
          <a:lstStyle>
            <a:lvl1pPr marL="0" indent="0" algn="ctr">
              <a:buFontTx/>
              <a:buNone/>
              <a:defRPr sz="5175"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628658" y="3644428"/>
            <a:ext cx="1055675" cy="1055675"/>
          </a:xfrm>
          <a:prstGeom prst="ellipse">
            <a:avLst/>
          </a:prstGeom>
          <a:solidFill>
            <a:srgbClr val="F37561"/>
          </a:solidFill>
        </p:spPr>
        <p:txBody>
          <a:bodyPr tIns="0" bIns="360000">
            <a:noAutofit/>
          </a:bodyPr>
          <a:lstStyle>
            <a:lvl1pPr marL="0" indent="0" algn="ctr">
              <a:buFontTx/>
              <a:buNone/>
              <a:defRPr sz="5175"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628658" y="5084826"/>
            <a:ext cx="1055675" cy="1055675"/>
          </a:xfrm>
          <a:prstGeom prst="ellipse">
            <a:avLst/>
          </a:prstGeom>
          <a:solidFill>
            <a:srgbClr val="F37561"/>
          </a:solidFill>
        </p:spPr>
        <p:txBody>
          <a:bodyPr tIns="0" bIns="360000">
            <a:noAutofit/>
          </a:bodyPr>
          <a:lstStyle>
            <a:lvl1pPr marL="0" indent="0" algn="ctr">
              <a:buFontTx/>
              <a:buNone/>
              <a:defRPr sz="5175"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579602" y="449707"/>
            <a:ext cx="11306006" cy="910607"/>
          </a:xfrm>
        </p:spPr>
        <p:txBody>
          <a:bodyPr wrap="square" lIns="0" tIns="108000" bIns="108000" anchor="b" anchorCtr="0">
            <a:spAutoFit/>
          </a:bodyPr>
          <a:lstStyle>
            <a:lvl1pPr>
              <a:lnSpc>
                <a:spcPct val="80000"/>
              </a:lnSpc>
              <a:defRPr sz="5625"/>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11682055" y="6355199"/>
            <a:ext cx="412671" cy="41267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11255144" y="296466"/>
            <a:ext cx="633246" cy="189974"/>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3053662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3277195" y="3277195"/>
            <a:ext cx="6858000" cy="30361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6461760" y="0"/>
            <a:ext cx="5730240" cy="6152791"/>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0538460" y="5204460"/>
            <a:ext cx="1653540" cy="165354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436076"/>
            <a:ext cx="5516397" cy="1603104"/>
          </a:xfrm>
        </p:spPr>
        <p:txBody>
          <a:bodyPr wrap="square" lIns="0" tIns="108000" bIns="108000" anchor="b" anchorCtr="0">
            <a:spAutoFit/>
          </a:bodyPr>
          <a:lstStyle>
            <a:lvl1pPr>
              <a:lnSpc>
                <a:spcPct val="80000"/>
              </a:lnSpc>
              <a:defRPr sz="5625"/>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579602" y="2428502"/>
            <a:ext cx="5516397" cy="3724288"/>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45544692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3277195" y="3277195"/>
            <a:ext cx="6858000" cy="30361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solidFill>
                <a:srgbClr val="0E2432"/>
              </a:solidFill>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6461760" y="0"/>
            <a:ext cx="5730240" cy="685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579602" y="436076"/>
            <a:ext cx="5516397" cy="1603104"/>
          </a:xfrm>
        </p:spPr>
        <p:txBody>
          <a:bodyPr wrap="square" lIns="0" tIns="108000" bIns="108000" anchor="b" anchorCtr="0">
            <a:spAutoFit/>
          </a:bodyPr>
          <a:lstStyle>
            <a:lvl1pPr>
              <a:lnSpc>
                <a:spcPct val="80000"/>
              </a:lnSpc>
              <a:defRPr sz="5625"/>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579602" y="2428502"/>
            <a:ext cx="5516397" cy="3724288"/>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9567561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3277195" y="3277195"/>
            <a:ext cx="6858000" cy="30361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0538460" y="0"/>
            <a:ext cx="1653540" cy="16535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6461760" y="708660"/>
            <a:ext cx="5013960" cy="544413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579602" y="436076"/>
            <a:ext cx="5516397" cy="1603104"/>
          </a:xfrm>
        </p:spPr>
        <p:txBody>
          <a:bodyPr wrap="square" lIns="0" tIns="108000" bIns="108000" anchor="b" anchorCtr="0">
            <a:spAutoFit/>
          </a:bodyPr>
          <a:lstStyle>
            <a:lvl1pPr>
              <a:lnSpc>
                <a:spcPct val="80000"/>
              </a:lnSpc>
              <a:defRPr sz="5625"/>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579602" y="2428502"/>
            <a:ext cx="5516397" cy="3724288"/>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95661745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10538460" y="5204460"/>
            <a:ext cx="1653540" cy="165354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1787174" y="702983"/>
            <a:ext cx="9688547" cy="5449808"/>
          </a:xfrm>
          <a:solidFill>
            <a:srgbClr val="EFEFEF"/>
          </a:solidFill>
        </p:spPr>
        <p:txBody>
          <a:bodyPr lIns="360000" tIns="2880000" rIns="360000" bIns="360000" anchor="t" anchorCtr="0"/>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1299830" cy="685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303610" y="655137"/>
            <a:ext cx="692497" cy="5906398"/>
          </a:xfrm>
        </p:spPr>
        <p:txBody>
          <a:bodyPr vert="vert" wrap="square" lIns="0" tIns="108000" bIns="108000">
            <a:spAutoFit/>
          </a:bodyPr>
          <a:lstStyle>
            <a:lvl1pPr>
              <a:lnSpc>
                <a:spcPct val="80000"/>
              </a:lnSpc>
              <a:defRPr sz="5625">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88883" y="6564646"/>
            <a:ext cx="186678" cy="18667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2004072" y="6564511"/>
            <a:ext cx="2078518" cy="186928"/>
          </a:xfrm>
        </p:spPr>
        <p:txBody>
          <a:bodyPr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3325003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1850065"/>
            <a:ext cx="12192000" cy="5007935"/>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3277195" y="3277195"/>
            <a:ext cx="6858000" cy="30361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579602" y="586026"/>
            <a:ext cx="11020454" cy="910607"/>
          </a:xfrm>
        </p:spPr>
        <p:txBody>
          <a:bodyPr wrap="square" lIns="0" tIns="108000" bIns="108000">
            <a:spAutoFit/>
          </a:bodyPr>
          <a:lstStyle>
            <a:lvl1pPr algn="ctr">
              <a:lnSpc>
                <a:spcPct val="80000"/>
              </a:lnSpc>
              <a:defRPr sz="5625"/>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2105828" y="2442653"/>
            <a:ext cx="3388547" cy="1225580"/>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664357" y="2442653"/>
            <a:ext cx="1225580" cy="1225580"/>
          </a:xfrm>
          <a:prstGeom prst="ellipse">
            <a:avLst/>
          </a:prstGeom>
          <a:solidFill>
            <a:srgbClr val="0E2432"/>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2105828" y="4157984"/>
            <a:ext cx="3388547" cy="1225580"/>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664357" y="4157983"/>
            <a:ext cx="1225580" cy="1225580"/>
          </a:xfrm>
          <a:prstGeom prst="ellipse">
            <a:avLst/>
          </a:prstGeom>
          <a:solidFill>
            <a:srgbClr val="0E2432"/>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8000252" y="2442653"/>
            <a:ext cx="3388547" cy="1225580"/>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6558782" y="2442652"/>
            <a:ext cx="1225580" cy="1225580"/>
          </a:xfrm>
          <a:prstGeom prst="ellipse">
            <a:avLst/>
          </a:prstGeom>
          <a:solidFill>
            <a:srgbClr val="0E2432"/>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8000252" y="4157983"/>
            <a:ext cx="3388547" cy="1225580"/>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6558782" y="4157983"/>
            <a:ext cx="1225580" cy="1225580"/>
          </a:xfrm>
          <a:prstGeom prst="ellipse">
            <a:avLst/>
          </a:prstGeom>
          <a:solidFill>
            <a:srgbClr val="0E2432"/>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17149634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3277195" y="3277195"/>
            <a:ext cx="6858000" cy="30361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581896" y="804820"/>
            <a:ext cx="2638952" cy="2988098"/>
          </a:xfrm>
        </p:spPr>
        <p:txBody>
          <a:bodyPr wrap="square" lIns="0" tIns="108000" bIns="108000" anchor="b" anchorCtr="0">
            <a:spAutoFit/>
          </a:bodyPr>
          <a:lstStyle>
            <a:lvl1pPr algn="l">
              <a:lnSpc>
                <a:spcPct val="80000"/>
              </a:lnSpc>
              <a:defRPr sz="5625">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48549" y="4014770"/>
            <a:ext cx="2047451" cy="1986572"/>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4048549" y="941138"/>
            <a:ext cx="2047451" cy="2047451"/>
          </a:xfrm>
          <a:prstGeom prst="rect">
            <a:avLst/>
          </a:prstGeom>
          <a:solidFill>
            <a:srgbClr val="EFEFEF"/>
          </a:solidFill>
        </p:spPr>
        <p:txBody>
          <a:bodyPr lIns="360000" tIns="396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4833042" y="3263357"/>
            <a:ext cx="476646" cy="47664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solidFill>
                  <a:srgbClr val="0E2432"/>
                </a:solidFill>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6681436" y="4014770"/>
            <a:ext cx="2047451" cy="1986572"/>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6681436" y="941138"/>
            <a:ext cx="2047451" cy="2047451"/>
          </a:xfrm>
          <a:prstGeom prst="rect">
            <a:avLst/>
          </a:prstGeom>
          <a:solidFill>
            <a:srgbClr val="EFEFEF"/>
          </a:solidFill>
        </p:spPr>
        <p:txBody>
          <a:bodyPr lIns="360000" tIns="396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7465930" y="3263357"/>
            <a:ext cx="476646" cy="47664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solidFill>
                  <a:srgbClr val="0E2432"/>
                </a:solidFill>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9314324" y="4014770"/>
            <a:ext cx="2047451" cy="1986572"/>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9314324" y="941138"/>
            <a:ext cx="2047451" cy="2047451"/>
          </a:xfrm>
          <a:prstGeom prst="rect">
            <a:avLst/>
          </a:prstGeom>
          <a:solidFill>
            <a:srgbClr val="EFEFEF"/>
          </a:solidFill>
        </p:spPr>
        <p:txBody>
          <a:bodyPr lIns="360000" tIns="396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10098817" y="3263357"/>
            <a:ext cx="476646" cy="47664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solidFill>
                  <a:srgbClr val="0E2432"/>
                </a:solidFill>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11255143" y="296466"/>
            <a:ext cx="633247" cy="189974"/>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85027648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3277195" y="3277195"/>
            <a:ext cx="6858000" cy="30361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solidFill>
                <a:srgbClr val="0E2432"/>
              </a:solidFill>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6096000" y="0"/>
            <a:ext cx="6096000" cy="6858000"/>
          </a:xfrm>
          <a:prstGeom prst="rect">
            <a:avLst/>
          </a:prstGeom>
          <a:solidFill>
            <a:srgbClr val="EFEFEF"/>
          </a:solidFill>
        </p:spPr>
        <p:txBody>
          <a:bodyPr lIns="360000" tIns="7200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02220" y="2367028"/>
            <a:ext cx="4142126" cy="1019104"/>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5"/>
            <a:ext cx="633246" cy="189974"/>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579603" y="2638257"/>
            <a:ext cx="476646" cy="47664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solidFill>
                  <a:srgbClr val="0E2432"/>
                </a:solidFill>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1502220" y="3746094"/>
            <a:ext cx="4142126" cy="1019104"/>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579603" y="4017324"/>
            <a:ext cx="476646" cy="47664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solidFill>
                  <a:srgbClr val="0E2432"/>
                </a:solidFill>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502220" y="5125161"/>
            <a:ext cx="4142126" cy="1019104"/>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579603" y="5396390"/>
            <a:ext cx="476646" cy="47664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solidFill>
                  <a:srgbClr val="0E2432"/>
                </a:solidFill>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579602" y="436076"/>
            <a:ext cx="5064744" cy="1603104"/>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77121637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3277195" y="3277195"/>
            <a:ext cx="6858000" cy="30361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solidFill>
                <a:srgbClr val="0E2432"/>
              </a:solidFill>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6515100" y="0"/>
            <a:ext cx="5676900" cy="6858000"/>
          </a:xfrm>
          <a:prstGeom prst="rect">
            <a:avLst/>
          </a:prstGeom>
          <a:solidFill>
            <a:srgbClr val="EFEFEF"/>
          </a:solidFill>
        </p:spPr>
        <p:txBody>
          <a:bodyPr lIns="360000" tIns="7200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79602" y="2367027"/>
            <a:ext cx="5516398" cy="3904947"/>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5"/>
            <a:ext cx="633246" cy="189974"/>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579602" y="436076"/>
            <a:ext cx="5516398" cy="1603104"/>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99768888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5204460"/>
            <a:ext cx="1653540" cy="165354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10538460" y="0"/>
            <a:ext cx="1653540" cy="16535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733647" y="726930"/>
            <a:ext cx="10757491" cy="5420912"/>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sz="675"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11682055" y="6355199"/>
            <a:ext cx="412671" cy="412671"/>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rgbClr val="0E2432"/>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1524000" y="4049714"/>
            <a:ext cx="9144000" cy="586860"/>
          </a:xfrm>
        </p:spPr>
        <p:txBody>
          <a:bodyPr tIns="180000" bIns="72000">
            <a:spAutoFit/>
          </a:bodyPr>
          <a:lstStyle>
            <a:lvl1pPr marL="0" indent="0" algn="ctr">
              <a:buNone/>
              <a:defRPr sz="2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1524000" y="1585249"/>
            <a:ext cx="9144000" cy="1843751"/>
          </a:xfrm>
        </p:spPr>
        <p:txBody>
          <a:bodyPr anchor="b"/>
          <a:lstStyle>
            <a:lvl1pPr algn="ctr">
              <a:defRPr sz="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3819525" y="3535165"/>
            <a:ext cx="4581525" cy="30361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Tree>
    <p:extLst>
      <p:ext uri="{BB962C8B-B14F-4D97-AF65-F5344CB8AC3E}">
        <p14:creationId xmlns:p14="http://schemas.microsoft.com/office/powerpoint/2010/main" val="119443193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6096000" cy="685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3277195" y="3277195"/>
            <a:ext cx="6858000" cy="30361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4162647" y="1060598"/>
            <a:ext cx="7725743" cy="4736805"/>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162647" y="1060598"/>
            <a:ext cx="7725743" cy="4728830"/>
          </a:xfrm>
          <a:noFill/>
        </p:spPr>
        <p:txBody>
          <a:bodyPr wrap="square" lIns="720000" tIns="2880000" rIns="720000" bIns="1800000" numCol="1" spcCol="972000" anchor="b" anchorCtr="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7106719" y="1483242"/>
            <a:ext cx="1763976" cy="1763976"/>
          </a:xfrm>
          <a:prstGeom prst="ellipse">
            <a:avLst/>
          </a:prstGeom>
          <a:solidFill>
            <a:srgbClr val="FCAF17"/>
          </a:solidFill>
        </p:spPr>
        <p:txBody>
          <a:bodyPr lIns="360000" tIns="396000" rIns="360000" bIns="360000" anchor="t" anchorCtr="0">
            <a:normAutofit/>
          </a:bodyPr>
          <a:lstStyle>
            <a:lvl1pPr marL="0" indent="0" algn="ctr">
              <a:buNone/>
              <a:defRPr sz="135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594163" y="2595470"/>
            <a:ext cx="3135920" cy="1659085"/>
          </a:xfrm>
        </p:spPr>
        <p:txBody>
          <a:bodyPr anchor="ctr" anchorCtr="0"/>
          <a:lstStyle>
            <a:lvl1pPr algn="l">
              <a:lnSpc>
                <a:spcPct val="80000"/>
              </a:lnSpc>
              <a:defRPr sz="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11255144" y="296466"/>
            <a:ext cx="633246" cy="189974"/>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758927" y="-215199"/>
            <a:ext cx="2535644" cy="2535644"/>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9971373" y="4529581"/>
            <a:ext cx="2535644" cy="2535644"/>
          </a:xfrm>
          <a:prstGeom prst="rect">
            <a:avLst/>
          </a:prstGeom>
        </p:spPr>
      </p:pic>
    </p:spTree>
    <p:extLst>
      <p:ext uri="{BB962C8B-B14F-4D97-AF65-F5344CB8AC3E}">
        <p14:creationId xmlns:p14="http://schemas.microsoft.com/office/powerpoint/2010/main" val="3569656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3277195" y="3277195"/>
            <a:ext cx="6858000"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579602" y="449707"/>
            <a:ext cx="11308788" cy="910607"/>
          </a:xfrm>
        </p:spPr>
        <p:txBody>
          <a:bodyPr wrap="square" lIns="0" tIns="108000" bIns="108000" anchor="b" anchorCtr="0">
            <a:spAutoFit/>
          </a:bodyPr>
          <a:lstStyle>
            <a:lvl1pPr>
              <a:lnSpc>
                <a:spcPct val="80000"/>
              </a:lnSpc>
              <a:defRPr sz="5625"/>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607304" y="2308817"/>
            <a:ext cx="675000" cy="675000"/>
          </a:xfrm>
          <a:prstGeom prst="ellipse">
            <a:avLst/>
          </a:prstGeom>
          <a:solidFill>
            <a:srgbClr val="F37561"/>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607304" y="3647289"/>
            <a:ext cx="675000" cy="675000"/>
          </a:xfrm>
          <a:prstGeom prst="ellipse">
            <a:avLst/>
          </a:prstGeom>
          <a:solidFill>
            <a:srgbClr val="F37561"/>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607304" y="4985760"/>
            <a:ext cx="675000" cy="675000"/>
          </a:xfrm>
          <a:prstGeom prst="ellipse">
            <a:avLst/>
          </a:prstGeom>
          <a:solidFill>
            <a:srgbClr val="F37561"/>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5" name="Text Placeholder 15">
            <a:extLst>
              <a:ext uri="{FF2B5EF4-FFF2-40B4-BE49-F238E27FC236}">
                <a16:creationId xmlns:a16="http://schemas.microsoft.com/office/drawing/2014/main" id="{96448C6A-29BE-41E7-5832-855F6C95B62B}"/>
              </a:ext>
            </a:extLst>
          </p:cNvPr>
          <p:cNvSpPr>
            <a:spLocks noGrp="1"/>
          </p:cNvSpPr>
          <p:nvPr>
            <p:ph type="body" sz="quarter" idx="13"/>
          </p:nvPr>
        </p:nvSpPr>
        <p:spPr>
          <a:xfrm>
            <a:off x="1585997" y="2308817"/>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6589599" y="2308817"/>
            <a:ext cx="675000" cy="675000"/>
          </a:xfrm>
          <a:prstGeom prst="ellipse">
            <a:avLst/>
          </a:prstGeom>
          <a:solidFill>
            <a:srgbClr val="F37561"/>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6589599" y="3647289"/>
            <a:ext cx="675000" cy="675000"/>
          </a:xfrm>
          <a:prstGeom prst="ellipse">
            <a:avLst/>
          </a:prstGeom>
          <a:solidFill>
            <a:srgbClr val="F37561"/>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6589599" y="4985760"/>
            <a:ext cx="675000" cy="675000"/>
          </a:xfrm>
          <a:prstGeom prst="ellipse">
            <a:avLst/>
          </a:prstGeom>
          <a:solidFill>
            <a:srgbClr val="F37561"/>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11682055" y="6355199"/>
            <a:ext cx="412671" cy="41267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10" name="Text Placeholder 15">
            <a:extLst>
              <a:ext uri="{FF2B5EF4-FFF2-40B4-BE49-F238E27FC236}">
                <a16:creationId xmlns:a16="http://schemas.microsoft.com/office/drawing/2014/main" id="{7299F715-9BD8-82BE-F9B9-FC387B915CC9}"/>
              </a:ext>
            </a:extLst>
          </p:cNvPr>
          <p:cNvSpPr>
            <a:spLocks noGrp="1"/>
          </p:cNvSpPr>
          <p:nvPr>
            <p:ph type="body" sz="quarter" idx="23"/>
          </p:nvPr>
        </p:nvSpPr>
        <p:spPr>
          <a:xfrm>
            <a:off x="7568363" y="2308817"/>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AEF0EEC-ED23-52F9-3A4B-D02732907F03}"/>
              </a:ext>
            </a:extLst>
          </p:cNvPr>
          <p:cNvSpPr>
            <a:spLocks noGrp="1"/>
          </p:cNvSpPr>
          <p:nvPr>
            <p:ph type="body" sz="quarter" idx="24"/>
          </p:nvPr>
        </p:nvSpPr>
        <p:spPr>
          <a:xfrm>
            <a:off x="1585997" y="3647288"/>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5E0EB1D7-830B-3050-92F9-1FC3ED858C77}"/>
              </a:ext>
            </a:extLst>
          </p:cNvPr>
          <p:cNvSpPr>
            <a:spLocks noGrp="1"/>
          </p:cNvSpPr>
          <p:nvPr>
            <p:ph type="body" sz="quarter" idx="25"/>
          </p:nvPr>
        </p:nvSpPr>
        <p:spPr>
          <a:xfrm>
            <a:off x="7568363" y="3647288"/>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4F4A06D1-6286-02F8-A0A8-18065C534479}"/>
              </a:ext>
            </a:extLst>
          </p:cNvPr>
          <p:cNvSpPr>
            <a:spLocks noGrp="1"/>
          </p:cNvSpPr>
          <p:nvPr>
            <p:ph type="body" sz="quarter" idx="26"/>
          </p:nvPr>
        </p:nvSpPr>
        <p:spPr>
          <a:xfrm>
            <a:off x="1585997" y="4985759"/>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2" name="Text Placeholder 15">
            <a:extLst>
              <a:ext uri="{FF2B5EF4-FFF2-40B4-BE49-F238E27FC236}">
                <a16:creationId xmlns:a16="http://schemas.microsoft.com/office/drawing/2014/main" id="{9DED9F07-2D3E-BD82-1C67-E5CD8CAFA42D}"/>
              </a:ext>
            </a:extLst>
          </p:cNvPr>
          <p:cNvSpPr>
            <a:spLocks noGrp="1"/>
          </p:cNvSpPr>
          <p:nvPr>
            <p:ph type="body" sz="quarter" idx="27"/>
          </p:nvPr>
        </p:nvSpPr>
        <p:spPr>
          <a:xfrm>
            <a:off x="7568363" y="4985759"/>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395174420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8364"/>
            <a:ext cx="6095999" cy="6849637"/>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79602" y="2601022"/>
            <a:ext cx="5224608" cy="3670952"/>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0538460" y="0"/>
            <a:ext cx="1653540" cy="16535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6461760" y="708660"/>
            <a:ext cx="5013960" cy="2720340"/>
          </a:xfrm>
          <a:solidFill>
            <a:srgbClr val="EFEFEF"/>
          </a:solidFill>
        </p:spPr>
        <p:txBody>
          <a:bodyPr lIns="360000" tIns="180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579602" y="436076"/>
            <a:ext cx="5224608" cy="1603104"/>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3277195" y="3277195"/>
            <a:ext cx="6858000" cy="30361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solidFill>
                <a:srgbClr val="0E2432"/>
              </a:solidFill>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E139EEC0-67C7-E0A0-09D5-BB9F08A96564}"/>
              </a:ext>
            </a:extLst>
          </p:cNvPr>
          <p:cNvSpPr>
            <a:spLocks noGrp="1"/>
          </p:cNvSpPr>
          <p:nvPr>
            <p:ph idx="14" hasCustomPrompt="1"/>
          </p:nvPr>
        </p:nvSpPr>
        <p:spPr>
          <a:xfrm>
            <a:off x="6461760" y="3677250"/>
            <a:ext cx="5013960" cy="2594724"/>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351349247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3277195" y="3277195"/>
            <a:ext cx="6858000" cy="30361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solidFill>
                <a:srgbClr val="0E2432"/>
              </a:solidFill>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2031474" y="2290083"/>
            <a:ext cx="9854133" cy="950698"/>
          </a:xfrm>
        </p:spPr>
        <p:txBody>
          <a:bodyPr anchor="ctr" anchorCtr="0">
            <a:normAutofit/>
          </a:bodyPr>
          <a:lstStyle>
            <a:lvl1pPr marL="0" indent="0" algn="l">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2031474" y="3697111"/>
            <a:ext cx="9854133" cy="950698"/>
          </a:xfrm>
        </p:spPr>
        <p:txBody>
          <a:bodyPr anchor="ctr" anchorCtr="0">
            <a:normAutofit/>
          </a:bodyPr>
          <a:lstStyle>
            <a:lvl1pPr marL="0" indent="0" algn="l">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2031474" y="5140819"/>
            <a:ext cx="9854133" cy="950698"/>
          </a:xfrm>
        </p:spPr>
        <p:txBody>
          <a:bodyPr anchor="ctr" anchorCtr="0">
            <a:normAutofit/>
          </a:bodyPr>
          <a:lstStyle>
            <a:lvl1pPr marL="0" indent="0" algn="l">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628659" y="2234090"/>
            <a:ext cx="1055675" cy="1055675"/>
          </a:xfrm>
          <a:prstGeom prst="ellipse">
            <a:avLst/>
          </a:prstGeom>
          <a:solidFill>
            <a:srgbClr val="FCAF17"/>
          </a:solidFill>
        </p:spPr>
        <p:txBody>
          <a:bodyPr tIns="0" bIns="360000">
            <a:noAutofit/>
          </a:bodyPr>
          <a:lstStyle>
            <a:lvl1pPr marL="0" indent="0" algn="ctr">
              <a:buFontTx/>
              <a:buNone/>
              <a:defRPr sz="5175"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628658" y="3644428"/>
            <a:ext cx="1055675" cy="1055675"/>
          </a:xfrm>
          <a:prstGeom prst="ellipse">
            <a:avLst/>
          </a:prstGeom>
          <a:solidFill>
            <a:srgbClr val="FCAF17"/>
          </a:solidFill>
        </p:spPr>
        <p:txBody>
          <a:bodyPr tIns="0" bIns="360000">
            <a:noAutofit/>
          </a:bodyPr>
          <a:lstStyle>
            <a:lvl1pPr marL="0" indent="0" algn="ctr">
              <a:buFontTx/>
              <a:buNone/>
              <a:defRPr sz="5175"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628658" y="5084826"/>
            <a:ext cx="1055675" cy="1055675"/>
          </a:xfrm>
          <a:prstGeom prst="ellipse">
            <a:avLst/>
          </a:prstGeom>
          <a:solidFill>
            <a:srgbClr val="FCAF17"/>
          </a:solidFill>
        </p:spPr>
        <p:txBody>
          <a:bodyPr tIns="0" bIns="360000">
            <a:noAutofit/>
          </a:bodyPr>
          <a:lstStyle>
            <a:lvl1pPr marL="0" indent="0" algn="ctr">
              <a:buFontTx/>
              <a:buNone/>
              <a:defRPr sz="5175"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579602" y="449707"/>
            <a:ext cx="11306006" cy="910607"/>
          </a:xfrm>
        </p:spPr>
        <p:txBody>
          <a:bodyPr wrap="square" lIns="0" tIns="108000" bIns="108000" anchor="b" anchorCtr="0">
            <a:spAutoFit/>
          </a:bodyPr>
          <a:lstStyle>
            <a:lvl1pPr>
              <a:lnSpc>
                <a:spcPct val="80000"/>
              </a:lnSpc>
              <a:defRPr sz="5625"/>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11682055" y="6355199"/>
            <a:ext cx="412671" cy="412671"/>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11255144" y="296466"/>
            <a:ext cx="633246" cy="189974"/>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4490606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3277195" y="3277195"/>
            <a:ext cx="6858000" cy="30361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579602" y="449707"/>
            <a:ext cx="11308788" cy="910607"/>
          </a:xfrm>
        </p:spPr>
        <p:txBody>
          <a:bodyPr wrap="square" lIns="0" tIns="108000" bIns="108000" anchor="b" anchorCtr="0">
            <a:spAutoFit/>
          </a:bodyPr>
          <a:lstStyle>
            <a:lvl1pPr>
              <a:lnSpc>
                <a:spcPct val="80000"/>
              </a:lnSpc>
              <a:defRPr sz="5625"/>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607304" y="2308817"/>
            <a:ext cx="675000" cy="675000"/>
          </a:xfrm>
          <a:prstGeom prst="ellipse">
            <a:avLst/>
          </a:prstGeom>
          <a:solidFill>
            <a:srgbClr val="FCAF17"/>
          </a:solidFill>
        </p:spPr>
        <p:txBody>
          <a:bodyPr tIns="0" bIns="0">
            <a:noAutofit/>
          </a:bodyPr>
          <a:lstStyle>
            <a:lvl1pPr marL="0" indent="0" algn="ctr">
              <a:buFontTx/>
              <a:buNone/>
              <a:defRPr sz="33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607304" y="3647289"/>
            <a:ext cx="675000" cy="675000"/>
          </a:xfrm>
          <a:prstGeom prst="ellipse">
            <a:avLst/>
          </a:prstGeom>
          <a:solidFill>
            <a:srgbClr val="FCAF17"/>
          </a:solidFill>
        </p:spPr>
        <p:txBody>
          <a:bodyPr tIns="0" bIns="0">
            <a:noAutofit/>
          </a:bodyPr>
          <a:lstStyle>
            <a:lvl1pPr marL="0" indent="0" algn="ctr">
              <a:buFontTx/>
              <a:buNone/>
              <a:defRPr sz="33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607304" y="4985760"/>
            <a:ext cx="675000" cy="675000"/>
          </a:xfrm>
          <a:prstGeom prst="ellipse">
            <a:avLst/>
          </a:prstGeom>
          <a:solidFill>
            <a:srgbClr val="FCAF17"/>
          </a:solidFill>
        </p:spPr>
        <p:txBody>
          <a:bodyPr tIns="0" bIns="0">
            <a:noAutofit/>
          </a:bodyPr>
          <a:lstStyle>
            <a:lvl1pPr marL="0" indent="0" algn="ctr">
              <a:buFontTx/>
              <a:buNone/>
              <a:defRPr sz="33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6589599" y="2308817"/>
            <a:ext cx="675000" cy="675000"/>
          </a:xfrm>
          <a:prstGeom prst="ellipse">
            <a:avLst/>
          </a:prstGeom>
          <a:solidFill>
            <a:srgbClr val="FCAF17"/>
          </a:solidFill>
        </p:spPr>
        <p:txBody>
          <a:bodyPr tIns="0" bIns="0">
            <a:noAutofit/>
          </a:bodyPr>
          <a:lstStyle>
            <a:lvl1pPr marL="0" indent="0" algn="ctr">
              <a:buFontTx/>
              <a:buNone/>
              <a:defRPr sz="33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6589599" y="3647289"/>
            <a:ext cx="675000" cy="675000"/>
          </a:xfrm>
          <a:prstGeom prst="ellipse">
            <a:avLst/>
          </a:prstGeom>
          <a:solidFill>
            <a:srgbClr val="FCAF17"/>
          </a:solidFill>
        </p:spPr>
        <p:txBody>
          <a:bodyPr tIns="0" bIns="0">
            <a:noAutofit/>
          </a:bodyPr>
          <a:lstStyle>
            <a:lvl1pPr marL="0" indent="0" algn="ctr">
              <a:buFontTx/>
              <a:buNone/>
              <a:defRPr sz="33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6589599" y="4985760"/>
            <a:ext cx="675000" cy="675000"/>
          </a:xfrm>
          <a:prstGeom prst="ellipse">
            <a:avLst/>
          </a:prstGeom>
          <a:solidFill>
            <a:srgbClr val="FCAF17"/>
          </a:solidFill>
        </p:spPr>
        <p:txBody>
          <a:bodyPr tIns="0" bIns="0">
            <a:noAutofit/>
          </a:bodyPr>
          <a:lstStyle>
            <a:lvl1pPr marL="0" indent="0" algn="ctr">
              <a:buFontTx/>
              <a:buNone/>
              <a:defRPr sz="33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11682055" y="6355199"/>
            <a:ext cx="412671" cy="412671"/>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F7BBFDE5-3785-FD66-BD30-17F6536F8F0F}"/>
              </a:ext>
            </a:extLst>
          </p:cNvPr>
          <p:cNvSpPr>
            <a:spLocks noGrp="1"/>
          </p:cNvSpPr>
          <p:nvPr>
            <p:ph type="body" sz="quarter" idx="13"/>
          </p:nvPr>
        </p:nvSpPr>
        <p:spPr>
          <a:xfrm>
            <a:off x="1585997" y="2308817"/>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FC8E4732-A675-4837-80E0-340288CDD210}"/>
              </a:ext>
            </a:extLst>
          </p:cNvPr>
          <p:cNvSpPr>
            <a:spLocks noGrp="1"/>
          </p:cNvSpPr>
          <p:nvPr>
            <p:ph type="body" sz="quarter" idx="23"/>
          </p:nvPr>
        </p:nvSpPr>
        <p:spPr>
          <a:xfrm>
            <a:off x="7568363" y="2308817"/>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54C14A2E-2A09-795D-2920-50A20ACDED8B}"/>
              </a:ext>
            </a:extLst>
          </p:cNvPr>
          <p:cNvSpPr>
            <a:spLocks noGrp="1"/>
          </p:cNvSpPr>
          <p:nvPr>
            <p:ph type="body" sz="quarter" idx="24"/>
          </p:nvPr>
        </p:nvSpPr>
        <p:spPr>
          <a:xfrm>
            <a:off x="1585997" y="3647288"/>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DBA8C73-86F9-D652-5341-1EC5561026F1}"/>
              </a:ext>
            </a:extLst>
          </p:cNvPr>
          <p:cNvSpPr>
            <a:spLocks noGrp="1"/>
          </p:cNvSpPr>
          <p:nvPr>
            <p:ph type="body" sz="quarter" idx="25"/>
          </p:nvPr>
        </p:nvSpPr>
        <p:spPr>
          <a:xfrm>
            <a:off x="7568363" y="3647288"/>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4D7FE19F-49DA-3022-0BED-12CA28E14251}"/>
              </a:ext>
            </a:extLst>
          </p:cNvPr>
          <p:cNvSpPr>
            <a:spLocks noGrp="1"/>
          </p:cNvSpPr>
          <p:nvPr>
            <p:ph type="body" sz="quarter" idx="26"/>
          </p:nvPr>
        </p:nvSpPr>
        <p:spPr>
          <a:xfrm>
            <a:off x="1585997" y="4985759"/>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7F25FE5-2911-0E36-BF18-287ADDA9E158}"/>
              </a:ext>
            </a:extLst>
          </p:cNvPr>
          <p:cNvSpPr>
            <a:spLocks noGrp="1"/>
          </p:cNvSpPr>
          <p:nvPr>
            <p:ph type="body" sz="quarter" idx="27"/>
          </p:nvPr>
        </p:nvSpPr>
        <p:spPr>
          <a:xfrm>
            <a:off x="7568363" y="4985759"/>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205200621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3277195" y="3277195"/>
            <a:ext cx="6858000" cy="30361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solidFill>
                <a:srgbClr val="0E2432"/>
              </a:solidFill>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1147592" y="1937495"/>
            <a:ext cx="4887208" cy="3918690"/>
          </a:xfrm>
          <a:solidFill>
            <a:srgbClr val="FCAF17"/>
          </a:solidFill>
        </p:spPr>
        <p:txBody>
          <a:bodyPr lIns="720000" tIns="720000" rIns="720000" bIns="720000">
            <a:normAutofit/>
          </a:bodyPr>
          <a:lstStyle>
            <a:lvl1pPr marL="228603" indent="-228603">
              <a:buClr>
                <a:schemeClr val="bg1"/>
              </a:buClr>
              <a:buFont typeface="Wingdings" pitchFamily="2" charset="2"/>
              <a:buChar char="§"/>
              <a:defRPr sz="225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1095749" y="3612842"/>
            <a:ext cx="3918692" cy="567990"/>
          </a:xfrm>
          <a:solidFill>
            <a:schemeClr val="bg1"/>
          </a:solidFill>
        </p:spPr>
        <p:txBody>
          <a:bodyPr anchor="ctr" anchorCtr="0">
            <a:normAutofit/>
          </a:bodyPr>
          <a:lstStyle>
            <a:lvl1pPr marL="0" indent="0" algn="ctr">
              <a:buNone/>
              <a:defRPr sz="225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7001182" y="1937493"/>
            <a:ext cx="4887208" cy="3918690"/>
          </a:xfrm>
          <a:solidFill>
            <a:srgbClr val="FCAF17"/>
          </a:solidFill>
        </p:spPr>
        <p:txBody>
          <a:bodyPr lIns="720000" tIns="720000" rIns="720000" bIns="720000">
            <a:normAutofit/>
          </a:bodyPr>
          <a:lstStyle>
            <a:lvl1pPr marL="228603" indent="-228603">
              <a:buClr>
                <a:schemeClr val="bg1"/>
              </a:buClr>
              <a:buFont typeface="Wingdings" pitchFamily="2" charset="2"/>
              <a:buChar char="§"/>
              <a:defRPr sz="225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4757842" y="3612842"/>
            <a:ext cx="3918690" cy="567990"/>
          </a:xfrm>
          <a:solidFill>
            <a:schemeClr val="bg1"/>
          </a:solidFill>
        </p:spPr>
        <p:txBody>
          <a:bodyPr anchor="ctr" anchorCtr="0">
            <a:normAutofit/>
          </a:bodyPr>
          <a:lstStyle>
            <a:lvl1pPr marL="0" indent="0" algn="ctr">
              <a:buNone/>
              <a:defRPr sz="225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579602" y="449707"/>
            <a:ext cx="10245609" cy="910607"/>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11682055" y="6355199"/>
            <a:ext cx="412671" cy="412671"/>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7295772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3277195" y="3277195"/>
            <a:ext cx="6858000" cy="30361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solidFill>
                <a:srgbClr val="0E2432"/>
              </a:solidFill>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1209255" y="2155541"/>
            <a:ext cx="2757886" cy="3600450"/>
          </a:xfrm>
          <a:solidFill>
            <a:srgbClr val="132433"/>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905796" y="3640939"/>
            <a:ext cx="3600450" cy="629653"/>
          </a:xfrm>
          <a:solidFill>
            <a:srgbClr val="FCAF17"/>
          </a:solidFill>
        </p:spPr>
        <p:txBody>
          <a:bodyPr anchor="ctr" anchorCtr="0">
            <a:normAutofit/>
          </a:bodyPr>
          <a:lstStyle>
            <a:lvl1pPr marL="0" indent="0" algn="ctr">
              <a:buNone/>
              <a:defRPr sz="225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5169879" y="2170816"/>
            <a:ext cx="2757886" cy="3600450"/>
          </a:xfrm>
          <a:solidFill>
            <a:srgbClr val="132433"/>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3054828" y="3656214"/>
            <a:ext cx="3600450" cy="629653"/>
          </a:xfrm>
          <a:solidFill>
            <a:srgbClr val="FCAF17"/>
          </a:solidFill>
        </p:spPr>
        <p:txBody>
          <a:bodyPr anchor="ctr" anchorCtr="0">
            <a:normAutofit/>
          </a:bodyPr>
          <a:lstStyle>
            <a:lvl1pPr marL="0" indent="0" algn="ctr">
              <a:buNone/>
              <a:defRPr sz="225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9130504" y="2170816"/>
            <a:ext cx="2757886" cy="3600450"/>
          </a:xfrm>
          <a:solidFill>
            <a:srgbClr val="132433"/>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7015453" y="3656214"/>
            <a:ext cx="3600450" cy="629653"/>
          </a:xfrm>
          <a:solidFill>
            <a:srgbClr val="FCAF17"/>
          </a:solidFill>
        </p:spPr>
        <p:txBody>
          <a:bodyPr anchor="ctr" anchorCtr="0">
            <a:normAutofit/>
          </a:bodyPr>
          <a:lstStyle>
            <a:lvl1pPr marL="0" indent="0" algn="ctr">
              <a:buNone/>
              <a:defRPr sz="225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579602" y="449707"/>
            <a:ext cx="10245609" cy="910607"/>
          </a:xfrm>
        </p:spPr>
        <p:txBody>
          <a:bodyPr wrap="square" lIns="0" tIns="108000" bIns="108000" anchor="b" anchorCtr="0">
            <a:spAutoFit/>
          </a:bodyPr>
          <a:lstStyle>
            <a:lvl1pPr>
              <a:lnSpc>
                <a:spcPct val="80000"/>
              </a:lnSpc>
              <a:defRPr sz="5625"/>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11682055" y="6355199"/>
            <a:ext cx="412671" cy="412671"/>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91635848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3277195" y="3277195"/>
            <a:ext cx="6858000" cy="30361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solidFill>
                <a:srgbClr val="0E2432"/>
              </a:solidFill>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579602" y="1974833"/>
            <a:ext cx="11308788" cy="306161"/>
          </a:xfrm>
        </p:spPr>
        <p:txBody>
          <a:bodyPr>
            <a:normAutofit/>
          </a:bodyPr>
          <a:lstStyle>
            <a:lvl1pPr marL="0" indent="0">
              <a:buNone/>
              <a:defRPr sz="22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579602" y="2877910"/>
            <a:ext cx="3417068" cy="2942341"/>
          </a:xfrm>
          <a:solidFill>
            <a:srgbClr val="0E2432"/>
          </a:solidFill>
        </p:spPr>
        <p:txBody>
          <a:bodyPr lIns="720000" tIns="720000" rIns="720000" bIns="720000">
            <a:normAutofit/>
          </a:bodyPr>
          <a:lstStyle>
            <a:lvl1pPr marL="0" indent="0">
              <a:buClr>
                <a:schemeClr val="bg1"/>
              </a:buClr>
              <a:buFontTx/>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4525462" y="2877910"/>
            <a:ext cx="3417068" cy="2942341"/>
          </a:xfrm>
          <a:solidFill>
            <a:srgbClr val="0E2432"/>
          </a:solidFill>
        </p:spPr>
        <p:txBody>
          <a:bodyPr lIns="720000" tIns="720000" rIns="720000" bIns="720000">
            <a:normAutofit/>
          </a:bodyPr>
          <a:lstStyle>
            <a:lvl1pPr marL="0" indent="0">
              <a:buClr>
                <a:schemeClr val="bg1"/>
              </a:buClr>
              <a:buFont typeface="Wingdings" pitchFamily="2" charset="2"/>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8471322" y="2877910"/>
            <a:ext cx="3417068" cy="2942341"/>
          </a:xfrm>
          <a:solidFill>
            <a:srgbClr val="0E2432"/>
          </a:solidFill>
        </p:spPr>
        <p:txBody>
          <a:bodyPr lIns="720000" tIns="720000" rIns="720000" bIns="720000">
            <a:normAutofit/>
          </a:bodyPr>
          <a:lstStyle>
            <a:lvl1pPr marL="0" indent="0">
              <a:buClr>
                <a:schemeClr val="bg1"/>
              </a:buClr>
              <a:buFont typeface="Wingdings" pitchFamily="2" charset="2"/>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579602" y="449707"/>
            <a:ext cx="10245609" cy="910607"/>
          </a:xfrm>
        </p:spPr>
        <p:txBody>
          <a:bodyPr wrap="square" lIns="0" tIns="108000" bIns="108000" anchor="b" anchorCtr="0">
            <a:spAutoFit/>
          </a:bodyPr>
          <a:lstStyle>
            <a:lvl1pPr>
              <a:lnSpc>
                <a:spcPct val="80000"/>
              </a:lnSpc>
              <a:defRPr sz="5625"/>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11682055" y="6355199"/>
            <a:ext cx="412671" cy="412671"/>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6226990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3277195" y="3277195"/>
            <a:ext cx="6858000" cy="30361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solidFill>
                <a:srgbClr val="0E2432"/>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449707"/>
            <a:ext cx="11308789" cy="910607"/>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579602" y="1897261"/>
            <a:ext cx="11308789" cy="42291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11255143" y="296466"/>
            <a:ext cx="633247" cy="189974"/>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26707496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3277195" y="3277195"/>
            <a:ext cx="6858000" cy="30361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449707"/>
            <a:ext cx="11308788" cy="910607"/>
          </a:xfrm>
        </p:spPr>
        <p:txBody>
          <a:bodyPr wrap="square" lIns="0" tIns="108000" bIns="108000" anchor="b" anchorCtr="0">
            <a:spAutoFit/>
          </a:bodyPr>
          <a:lstStyle>
            <a:lvl1pPr>
              <a:lnSpc>
                <a:spcPct val="80000"/>
              </a:lnSpc>
              <a:defRPr sz="5625">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579602" y="1897261"/>
            <a:ext cx="11308789" cy="42291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80395987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3277195" y="3277195"/>
            <a:ext cx="6858000" cy="30361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solidFill>
                <a:srgbClr val="0E2432"/>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84654" y="449707"/>
            <a:ext cx="11584782" cy="910607"/>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584655" y="1868090"/>
            <a:ext cx="11303736" cy="4195763"/>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11255143" y="296466"/>
            <a:ext cx="633247" cy="189974"/>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39671784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3277195" y="3277195"/>
            <a:ext cx="6858000" cy="30361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449707"/>
            <a:ext cx="11308788" cy="910607"/>
          </a:xfrm>
        </p:spPr>
        <p:txBody>
          <a:bodyPr wrap="square" lIns="0" tIns="108000" bIns="108000" anchor="b" anchorCtr="0">
            <a:spAutoFit/>
          </a:bodyPr>
          <a:lstStyle>
            <a:lvl1pPr>
              <a:lnSpc>
                <a:spcPct val="80000"/>
              </a:lnSpc>
              <a:defRPr sz="5625">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579602" y="1868090"/>
            <a:ext cx="11308789" cy="4195763"/>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69287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3277195" y="3277195"/>
            <a:ext cx="6858000"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1147592" y="1937495"/>
            <a:ext cx="4887208" cy="3918690"/>
          </a:xfrm>
          <a:solidFill>
            <a:srgbClr val="F37561"/>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1095749" y="3612842"/>
            <a:ext cx="3918692" cy="567990"/>
          </a:xfrm>
          <a:solidFill>
            <a:schemeClr val="bg1"/>
          </a:solidFill>
        </p:spPr>
        <p:txBody>
          <a:bodyPr anchor="ctr" anchorCtr="0">
            <a:normAutofit/>
          </a:bodyPr>
          <a:lstStyle>
            <a:lvl1pPr marL="0" indent="0" algn="ctr">
              <a:buNone/>
              <a:defRPr sz="225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7001182" y="1937493"/>
            <a:ext cx="4887208" cy="3918690"/>
          </a:xfrm>
          <a:solidFill>
            <a:srgbClr val="F37561"/>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4757842" y="3612842"/>
            <a:ext cx="3918690" cy="567990"/>
          </a:xfrm>
          <a:solidFill>
            <a:schemeClr val="bg1"/>
          </a:solidFill>
        </p:spPr>
        <p:txBody>
          <a:bodyPr anchor="ctr" anchorCtr="0">
            <a:normAutofit/>
          </a:bodyPr>
          <a:lstStyle>
            <a:lvl1pPr marL="0" indent="0" algn="ctr">
              <a:buNone/>
              <a:defRPr sz="225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579602" y="449707"/>
            <a:ext cx="10245609" cy="910607"/>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11682055" y="6355199"/>
            <a:ext cx="412671" cy="41267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91488292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6096000" y="0"/>
            <a:ext cx="6096000" cy="685800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589531" y="1201558"/>
            <a:ext cx="4959507" cy="2397749"/>
          </a:xfrm>
        </p:spPr>
        <p:txBody>
          <a:bodyPr anchor="b"/>
          <a:lstStyle>
            <a:lvl1pPr algn="l">
              <a:lnSpc>
                <a:spcPct val="80000"/>
              </a:lnSpc>
              <a:defRPr sz="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589531" y="4224674"/>
            <a:ext cx="4959507" cy="919258"/>
          </a:xfrm>
        </p:spPr>
        <p:txBody>
          <a:bodyPr wrap="square" lIns="0" tIns="180000" bIns="72000">
            <a:spAutoFit/>
          </a:bodyPr>
          <a:lstStyle>
            <a:lvl1pPr marL="0" indent="0" algn="l">
              <a:buNone/>
              <a:defRPr sz="2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589531" y="578641"/>
            <a:ext cx="1147475" cy="344242"/>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22939204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706CB2"/>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6096000" y="0"/>
            <a:ext cx="6096000" cy="685800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589531" y="1201558"/>
            <a:ext cx="4959507" cy="2397749"/>
          </a:xfrm>
        </p:spPr>
        <p:txBody>
          <a:bodyPr anchor="b"/>
          <a:lstStyle>
            <a:lvl1pPr algn="l">
              <a:lnSpc>
                <a:spcPct val="80000"/>
              </a:lnSpc>
              <a:defRPr sz="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589531" y="4224674"/>
            <a:ext cx="4959507" cy="919258"/>
          </a:xfrm>
        </p:spPr>
        <p:txBody>
          <a:bodyPr wrap="square" lIns="0" tIns="180000" bIns="72000">
            <a:spAutoFit/>
          </a:bodyPr>
          <a:lstStyle>
            <a:lvl1pPr marL="0" indent="0" algn="l">
              <a:buNone/>
              <a:defRPr sz="2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589531" y="578641"/>
            <a:ext cx="1147475" cy="344242"/>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67116693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11682055" y="6355199"/>
            <a:ext cx="412671" cy="412671"/>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1524000" y="4049714"/>
            <a:ext cx="9144000" cy="586860"/>
          </a:xfrm>
        </p:spPr>
        <p:txBody>
          <a:bodyPr tIns="180000" bIns="72000">
            <a:spAutoFit/>
          </a:bodyPr>
          <a:lstStyle>
            <a:lvl1pPr marL="0" indent="0" algn="ctr">
              <a:buNone/>
              <a:defRPr sz="2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1524000" y="1585249"/>
            <a:ext cx="9144000" cy="1843751"/>
          </a:xfrm>
        </p:spPr>
        <p:txBody>
          <a:bodyPr anchor="b"/>
          <a:lstStyle>
            <a:lvl1pPr algn="ctr">
              <a:defRPr sz="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3819525" y="3535165"/>
            <a:ext cx="4581525" cy="30361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Tree>
    <p:extLst>
      <p:ext uri="{BB962C8B-B14F-4D97-AF65-F5344CB8AC3E}">
        <p14:creationId xmlns:p14="http://schemas.microsoft.com/office/powerpoint/2010/main" val="403993010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706CB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24000" y="4049714"/>
            <a:ext cx="9144000" cy="586860"/>
          </a:xfrm>
        </p:spPr>
        <p:txBody>
          <a:bodyPr tIns="180000" bIns="72000">
            <a:spAutoFit/>
          </a:bodyPr>
          <a:lstStyle>
            <a:lvl1pPr marL="0" indent="0" algn="ctr">
              <a:buNone/>
              <a:defRPr sz="2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1524000" y="1585249"/>
            <a:ext cx="9144000" cy="1843751"/>
          </a:xfrm>
        </p:spPr>
        <p:txBody>
          <a:bodyPr anchor="b"/>
          <a:lstStyle>
            <a:lvl1pPr algn="ctr">
              <a:defRPr sz="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3819525" y="3535165"/>
            <a:ext cx="4581525" cy="30361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Tree>
    <p:extLst>
      <p:ext uri="{BB962C8B-B14F-4D97-AF65-F5344CB8AC3E}">
        <p14:creationId xmlns:p14="http://schemas.microsoft.com/office/powerpoint/2010/main" val="198272430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6096000" y="0"/>
            <a:ext cx="6096000" cy="685800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579602" y="1031252"/>
            <a:ext cx="4959507" cy="2397749"/>
          </a:xfrm>
        </p:spPr>
        <p:txBody>
          <a:bodyPr anchor="b"/>
          <a:lstStyle>
            <a:lvl1pPr algn="l">
              <a:lnSpc>
                <a:spcPct val="80000"/>
              </a:lnSpc>
              <a:defRPr sz="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579602" y="296466"/>
            <a:ext cx="633247" cy="189974"/>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11682055" y="6355199"/>
            <a:ext cx="412671" cy="412671"/>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3277195" y="3277195"/>
            <a:ext cx="6858000" cy="30361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579602" y="3777671"/>
            <a:ext cx="4959507" cy="534922"/>
          </a:xfrm>
        </p:spPr>
        <p:txBody>
          <a:bodyPr wrap="square" lIns="0" tIns="180000" bIns="72000">
            <a:spAutoFit/>
          </a:bodyPr>
          <a:lstStyle>
            <a:lvl1pPr marL="0" indent="0" algn="l">
              <a:buNone/>
              <a:defRPr sz="2025"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22574730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706CB2"/>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6096000" y="0"/>
            <a:ext cx="6096000" cy="685800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579602" y="1031252"/>
            <a:ext cx="4959507" cy="2397749"/>
          </a:xfrm>
        </p:spPr>
        <p:txBody>
          <a:bodyPr anchor="b"/>
          <a:lstStyle>
            <a:lvl1pPr algn="l">
              <a:lnSpc>
                <a:spcPct val="80000"/>
              </a:lnSpc>
              <a:defRPr sz="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579602" y="296466"/>
            <a:ext cx="633247" cy="189974"/>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3277195" y="3277195"/>
            <a:ext cx="6858001" cy="303610"/>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579602" y="3777671"/>
            <a:ext cx="4959507" cy="534922"/>
          </a:xfrm>
        </p:spPr>
        <p:txBody>
          <a:bodyPr wrap="square" lIns="0" tIns="180000" bIns="72000">
            <a:spAutoFit/>
          </a:bodyPr>
          <a:lstStyle>
            <a:lvl1pPr marL="0" indent="0" algn="l">
              <a:buNone/>
              <a:defRPr sz="2025"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40080481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3277195" y="3277195"/>
            <a:ext cx="6858000" cy="30361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586026"/>
            <a:ext cx="11308789" cy="910607"/>
          </a:xfrm>
        </p:spPr>
        <p:txBody>
          <a:bodyPr wrap="square" lIns="0" tIns="108000" bIns="108000">
            <a:spAutoFit/>
          </a:bodyPr>
          <a:lstStyle>
            <a:lvl1pPr>
              <a:lnSpc>
                <a:spcPct val="80000"/>
              </a:lnSpc>
              <a:defRPr sz="5625"/>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11255144" y="296466"/>
            <a:ext cx="633246" cy="189974"/>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82509986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3277195" y="3277195"/>
            <a:ext cx="6858000" cy="30361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11682055" y="6355199"/>
            <a:ext cx="412671" cy="412671"/>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579602" y="586026"/>
            <a:ext cx="11308789" cy="910607"/>
          </a:xfrm>
        </p:spPr>
        <p:txBody>
          <a:bodyPr wrap="square" lIns="0" tIns="108000" bIns="108000">
            <a:spAutoFit/>
          </a:bodyPr>
          <a:lstStyle>
            <a:lvl1pPr>
              <a:lnSpc>
                <a:spcPct val="80000"/>
              </a:lnSpc>
              <a:defRPr sz="5625">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69884077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3277195" y="3277195"/>
            <a:ext cx="6858000" cy="30361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6461760" y="0"/>
            <a:ext cx="5730240" cy="6152791"/>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0538460" y="5204460"/>
            <a:ext cx="1653540" cy="165354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436076"/>
            <a:ext cx="5516397" cy="1603104"/>
          </a:xfrm>
        </p:spPr>
        <p:txBody>
          <a:bodyPr wrap="square" lIns="0" tIns="108000" bIns="108000" anchor="b" anchorCtr="0">
            <a:spAutoFit/>
          </a:bodyPr>
          <a:lstStyle>
            <a:lvl1pPr>
              <a:lnSpc>
                <a:spcPct val="80000"/>
              </a:lnSpc>
              <a:defRPr sz="5625"/>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579602" y="2428502"/>
            <a:ext cx="5516397" cy="3724288"/>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6431341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3277195" y="3277195"/>
            <a:ext cx="6858000" cy="30361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6461760" y="0"/>
            <a:ext cx="5730240" cy="685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579602" y="436076"/>
            <a:ext cx="5516397" cy="1603104"/>
          </a:xfrm>
        </p:spPr>
        <p:txBody>
          <a:bodyPr wrap="square" lIns="0" tIns="108000" bIns="108000" anchor="b" anchorCtr="0">
            <a:spAutoFit/>
          </a:bodyPr>
          <a:lstStyle>
            <a:lvl1pPr>
              <a:lnSpc>
                <a:spcPct val="80000"/>
              </a:lnSpc>
              <a:defRPr sz="5625"/>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579602" y="2428502"/>
            <a:ext cx="5516397" cy="3724288"/>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3010753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3277195" y="3277195"/>
            <a:ext cx="6858000"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1209255" y="2155541"/>
            <a:ext cx="2757886" cy="3600450"/>
          </a:xfrm>
          <a:solidFill>
            <a:srgbClr val="132433"/>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905796" y="3640939"/>
            <a:ext cx="3600450" cy="629653"/>
          </a:xfrm>
          <a:solidFill>
            <a:srgbClr val="F37561"/>
          </a:solidFill>
        </p:spPr>
        <p:txBody>
          <a:bodyPr anchor="ctr" anchorCtr="0">
            <a:normAutofit/>
          </a:bodyPr>
          <a:lstStyle>
            <a:lvl1pPr marL="0" indent="0" algn="ctr">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5169879" y="2170816"/>
            <a:ext cx="2757886" cy="3600450"/>
          </a:xfrm>
          <a:solidFill>
            <a:srgbClr val="132433"/>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3054828" y="3656214"/>
            <a:ext cx="3600450" cy="629653"/>
          </a:xfrm>
          <a:solidFill>
            <a:srgbClr val="F37561"/>
          </a:solidFill>
        </p:spPr>
        <p:txBody>
          <a:bodyPr anchor="ctr" anchorCtr="0">
            <a:normAutofit/>
          </a:bodyPr>
          <a:lstStyle>
            <a:lvl1pPr marL="0" indent="0" algn="ctr">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9130504" y="2170816"/>
            <a:ext cx="2757886" cy="3600450"/>
          </a:xfrm>
          <a:solidFill>
            <a:srgbClr val="132433"/>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7015453" y="3656214"/>
            <a:ext cx="3600450" cy="629653"/>
          </a:xfrm>
          <a:solidFill>
            <a:srgbClr val="F37561"/>
          </a:solidFill>
        </p:spPr>
        <p:txBody>
          <a:bodyPr anchor="ctr" anchorCtr="0">
            <a:normAutofit/>
          </a:bodyPr>
          <a:lstStyle>
            <a:lvl1pPr marL="0" indent="0" algn="ctr">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579602" y="449707"/>
            <a:ext cx="10245609" cy="910607"/>
          </a:xfrm>
        </p:spPr>
        <p:txBody>
          <a:bodyPr wrap="square" lIns="0" tIns="108000" bIns="108000" anchor="b" anchorCtr="0">
            <a:spAutoFit/>
          </a:bodyPr>
          <a:lstStyle>
            <a:lvl1pPr>
              <a:lnSpc>
                <a:spcPct val="80000"/>
              </a:lnSpc>
              <a:defRPr sz="5625"/>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11682055" y="6355199"/>
            <a:ext cx="412671" cy="41267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49349814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3277195" y="3277195"/>
            <a:ext cx="6858000" cy="30361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0538460" y="0"/>
            <a:ext cx="1653540" cy="16535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6461760" y="708660"/>
            <a:ext cx="5013960" cy="544413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579602" y="436076"/>
            <a:ext cx="5516397" cy="1603104"/>
          </a:xfrm>
        </p:spPr>
        <p:txBody>
          <a:bodyPr wrap="square" lIns="0" tIns="108000" bIns="108000" anchor="b" anchorCtr="0">
            <a:spAutoFit/>
          </a:bodyPr>
          <a:lstStyle>
            <a:lvl1pPr>
              <a:lnSpc>
                <a:spcPct val="80000"/>
              </a:lnSpc>
              <a:defRPr sz="5625"/>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579602" y="2428502"/>
            <a:ext cx="5516397" cy="3724288"/>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5625167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10538460" y="5204460"/>
            <a:ext cx="1653540" cy="165354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1787174" y="702983"/>
            <a:ext cx="9688547" cy="5449808"/>
          </a:xfrm>
          <a:solidFill>
            <a:srgbClr val="EFEFEF"/>
          </a:solidFill>
        </p:spPr>
        <p:txBody>
          <a:bodyPr lIns="360000" tIns="2880000" rIns="360000" bIns="360000" anchor="t" anchorCtr="0"/>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1299830" cy="685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303610" y="655137"/>
            <a:ext cx="692497" cy="5906398"/>
          </a:xfrm>
        </p:spPr>
        <p:txBody>
          <a:bodyPr vert="vert" wrap="square" lIns="0" tIns="108000" bIns="108000">
            <a:spAutoFit/>
          </a:bodyPr>
          <a:lstStyle>
            <a:lvl1pPr>
              <a:lnSpc>
                <a:spcPct val="80000"/>
              </a:lnSpc>
              <a:defRPr sz="5625">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88883" y="6564646"/>
            <a:ext cx="186678" cy="18667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2004072" y="6564511"/>
            <a:ext cx="2078518" cy="186928"/>
          </a:xfrm>
        </p:spPr>
        <p:txBody>
          <a:bodyPr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63078495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1850065"/>
            <a:ext cx="12192000" cy="5007935"/>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3277195" y="3277195"/>
            <a:ext cx="6858000" cy="30361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579602" y="586026"/>
            <a:ext cx="11020454" cy="910607"/>
          </a:xfrm>
        </p:spPr>
        <p:txBody>
          <a:bodyPr wrap="square" lIns="0" tIns="108000" bIns="108000">
            <a:spAutoFit/>
          </a:bodyPr>
          <a:lstStyle>
            <a:lvl1pPr algn="ctr">
              <a:lnSpc>
                <a:spcPct val="80000"/>
              </a:lnSpc>
              <a:defRPr sz="5625"/>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2105828" y="2442653"/>
            <a:ext cx="3388547" cy="1225580"/>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664357" y="2442653"/>
            <a:ext cx="1225580" cy="1225580"/>
          </a:xfrm>
          <a:prstGeom prst="ellipse">
            <a:avLst/>
          </a:prstGeom>
          <a:solidFill>
            <a:srgbClr val="0E2432"/>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2105828" y="4157984"/>
            <a:ext cx="3388547" cy="1225580"/>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664357" y="4157983"/>
            <a:ext cx="1225580" cy="1225580"/>
          </a:xfrm>
          <a:prstGeom prst="ellipse">
            <a:avLst/>
          </a:prstGeom>
          <a:solidFill>
            <a:srgbClr val="0E2432"/>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8000252" y="2442653"/>
            <a:ext cx="3388547" cy="1225580"/>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6558782" y="2442652"/>
            <a:ext cx="1225580" cy="1225580"/>
          </a:xfrm>
          <a:prstGeom prst="ellipse">
            <a:avLst/>
          </a:prstGeom>
          <a:solidFill>
            <a:srgbClr val="0E2432"/>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8000252" y="4157983"/>
            <a:ext cx="3388547" cy="1225580"/>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6558782" y="4157983"/>
            <a:ext cx="1225580" cy="1225580"/>
          </a:xfrm>
          <a:prstGeom prst="ellipse">
            <a:avLst/>
          </a:prstGeom>
          <a:solidFill>
            <a:srgbClr val="0E2432"/>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30179022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3277195" y="3277195"/>
            <a:ext cx="6858000" cy="30361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581896" y="804820"/>
            <a:ext cx="2638952" cy="2988098"/>
          </a:xfrm>
        </p:spPr>
        <p:txBody>
          <a:bodyPr wrap="square" lIns="0" tIns="108000" bIns="108000" anchor="b" anchorCtr="0">
            <a:spAutoFit/>
          </a:bodyPr>
          <a:lstStyle>
            <a:lvl1pPr algn="l">
              <a:lnSpc>
                <a:spcPct val="80000"/>
              </a:lnSpc>
              <a:defRPr sz="5625">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48549" y="4014770"/>
            <a:ext cx="2047451" cy="1986572"/>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4048549" y="941138"/>
            <a:ext cx="2047451" cy="2047451"/>
          </a:xfrm>
          <a:prstGeom prst="rect">
            <a:avLst/>
          </a:prstGeom>
          <a:solidFill>
            <a:srgbClr val="EFEFEF"/>
          </a:solidFill>
        </p:spPr>
        <p:txBody>
          <a:bodyPr lIns="360000" tIns="396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4833042" y="3263357"/>
            <a:ext cx="476646" cy="476646"/>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6681436" y="4014770"/>
            <a:ext cx="2047451" cy="1986572"/>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6681436" y="941138"/>
            <a:ext cx="2047451" cy="2047451"/>
          </a:xfrm>
          <a:prstGeom prst="rect">
            <a:avLst/>
          </a:prstGeom>
          <a:solidFill>
            <a:srgbClr val="EFEFEF"/>
          </a:solidFill>
        </p:spPr>
        <p:txBody>
          <a:bodyPr lIns="360000" tIns="396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7465930" y="3263357"/>
            <a:ext cx="476646" cy="476646"/>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9314324" y="4014770"/>
            <a:ext cx="2047451" cy="1986572"/>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9314324" y="941138"/>
            <a:ext cx="2047451" cy="2047451"/>
          </a:xfrm>
          <a:prstGeom prst="rect">
            <a:avLst/>
          </a:prstGeom>
          <a:solidFill>
            <a:srgbClr val="EFEFEF"/>
          </a:solidFill>
        </p:spPr>
        <p:txBody>
          <a:bodyPr lIns="360000" tIns="396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10098817" y="3263357"/>
            <a:ext cx="476646" cy="476646"/>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11255143" y="296466"/>
            <a:ext cx="633247" cy="189974"/>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01032878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3277195" y="3277195"/>
            <a:ext cx="6858000" cy="30361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6096000" y="0"/>
            <a:ext cx="6096000" cy="6858000"/>
          </a:xfrm>
          <a:prstGeom prst="rect">
            <a:avLst/>
          </a:prstGeom>
          <a:solidFill>
            <a:srgbClr val="EFEFEF"/>
          </a:solidFill>
        </p:spPr>
        <p:txBody>
          <a:bodyPr lIns="360000" tIns="7200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02220" y="2367028"/>
            <a:ext cx="4142126" cy="1019104"/>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5"/>
            <a:ext cx="633246" cy="189974"/>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579603" y="2638257"/>
            <a:ext cx="476646" cy="476646"/>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1502220" y="3746094"/>
            <a:ext cx="4142126" cy="1019104"/>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579603" y="4017324"/>
            <a:ext cx="476646" cy="476646"/>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502220" y="5125161"/>
            <a:ext cx="4142126" cy="1019104"/>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579603" y="5396390"/>
            <a:ext cx="476646" cy="476646"/>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579602" y="436076"/>
            <a:ext cx="5064744" cy="1603104"/>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71327714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3277195" y="3277195"/>
            <a:ext cx="6858000" cy="30361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6515100" y="0"/>
            <a:ext cx="5676900" cy="6858000"/>
          </a:xfrm>
          <a:prstGeom prst="rect">
            <a:avLst/>
          </a:prstGeom>
          <a:solidFill>
            <a:srgbClr val="EFEFEF"/>
          </a:solidFill>
        </p:spPr>
        <p:txBody>
          <a:bodyPr lIns="360000" tIns="7200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79602" y="2367027"/>
            <a:ext cx="5516398" cy="3904947"/>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5"/>
            <a:ext cx="633246" cy="189974"/>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579602" y="436076"/>
            <a:ext cx="5516398" cy="1603104"/>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8291870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5204460"/>
            <a:ext cx="1653540" cy="165354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10538460" y="0"/>
            <a:ext cx="1653540" cy="16535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733647" y="726930"/>
            <a:ext cx="10757491" cy="5420912"/>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sz="675"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11682055" y="6355199"/>
            <a:ext cx="412671" cy="412671"/>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1524000" y="4049714"/>
            <a:ext cx="9144000" cy="586860"/>
          </a:xfrm>
        </p:spPr>
        <p:txBody>
          <a:bodyPr tIns="180000" bIns="72000">
            <a:spAutoFit/>
          </a:bodyPr>
          <a:lstStyle>
            <a:lvl1pPr marL="0" indent="0" algn="ctr">
              <a:buNone/>
              <a:defRPr sz="2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1524000" y="1585249"/>
            <a:ext cx="9144000" cy="1843751"/>
          </a:xfrm>
        </p:spPr>
        <p:txBody>
          <a:bodyPr anchor="b"/>
          <a:lstStyle>
            <a:lvl1pPr algn="ctr">
              <a:defRPr sz="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3819525" y="3535165"/>
            <a:ext cx="4581525" cy="30361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Tree>
    <p:extLst>
      <p:ext uri="{BB962C8B-B14F-4D97-AF65-F5344CB8AC3E}">
        <p14:creationId xmlns:p14="http://schemas.microsoft.com/office/powerpoint/2010/main" val="105876353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6096000" cy="685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3277195" y="3277195"/>
            <a:ext cx="6858000" cy="30361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4162647" y="1060598"/>
            <a:ext cx="7725743" cy="4736805"/>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162647" y="1060598"/>
            <a:ext cx="7725743" cy="4728830"/>
          </a:xfrm>
          <a:noFill/>
        </p:spPr>
        <p:txBody>
          <a:bodyPr wrap="square" lIns="720000" tIns="2880000" rIns="720000" bIns="1800000" numCol="1" spcCol="972000" anchor="b" anchorCtr="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7106719" y="1483242"/>
            <a:ext cx="1763976" cy="1763976"/>
          </a:xfrm>
          <a:prstGeom prst="ellipse">
            <a:avLst/>
          </a:prstGeom>
          <a:solidFill>
            <a:srgbClr val="706CB2"/>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594163" y="2595470"/>
            <a:ext cx="3135920" cy="1659085"/>
          </a:xfrm>
        </p:spPr>
        <p:txBody>
          <a:bodyPr anchor="ctr" anchorCtr="0"/>
          <a:lstStyle>
            <a:lvl1pPr algn="l">
              <a:lnSpc>
                <a:spcPct val="80000"/>
              </a:lnSpc>
              <a:defRPr sz="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11255144" y="296466"/>
            <a:ext cx="633246" cy="189974"/>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758927" y="-215199"/>
            <a:ext cx="2535644" cy="2535644"/>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9971373" y="4529581"/>
            <a:ext cx="2535644" cy="2535644"/>
          </a:xfrm>
          <a:prstGeom prst="rect">
            <a:avLst/>
          </a:prstGeom>
        </p:spPr>
      </p:pic>
    </p:spTree>
    <p:extLst>
      <p:ext uri="{BB962C8B-B14F-4D97-AF65-F5344CB8AC3E}">
        <p14:creationId xmlns:p14="http://schemas.microsoft.com/office/powerpoint/2010/main" val="371309947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8364"/>
            <a:ext cx="6095999" cy="6849637"/>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79602" y="2601022"/>
            <a:ext cx="5224608" cy="3670952"/>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0538460" y="0"/>
            <a:ext cx="1653540" cy="16535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6461760" y="708660"/>
            <a:ext cx="5013960" cy="2720340"/>
          </a:xfrm>
          <a:solidFill>
            <a:srgbClr val="EFEFEF"/>
          </a:solidFill>
        </p:spPr>
        <p:txBody>
          <a:bodyPr lIns="360000" tIns="180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579602" y="436076"/>
            <a:ext cx="5224608" cy="1603104"/>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3277195" y="3277195"/>
            <a:ext cx="6858000" cy="30361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129927DE-C769-8649-4C58-22A7B8B76B61}"/>
              </a:ext>
            </a:extLst>
          </p:cNvPr>
          <p:cNvSpPr>
            <a:spLocks noGrp="1"/>
          </p:cNvSpPr>
          <p:nvPr>
            <p:ph idx="14" hasCustomPrompt="1"/>
          </p:nvPr>
        </p:nvSpPr>
        <p:spPr>
          <a:xfrm>
            <a:off x="6461760" y="3677250"/>
            <a:ext cx="5013960" cy="2594724"/>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235926960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3277195" y="3277195"/>
            <a:ext cx="6858000" cy="30361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2031474" y="2290083"/>
            <a:ext cx="9854133" cy="950698"/>
          </a:xfrm>
        </p:spPr>
        <p:txBody>
          <a:bodyPr anchor="ctr" anchorCtr="0">
            <a:normAutofit/>
          </a:bodyPr>
          <a:lstStyle>
            <a:lvl1pPr marL="0" indent="0" algn="l">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2031474" y="3697111"/>
            <a:ext cx="9854133" cy="950698"/>
          </a:xfrm>
        </p:spPr>
        <p:txBody>
          <a:bodyPr anchor="ctr" anchorCtr="0">
            <a:normAutofit/>
          </a:bodyPr>
          <a:lstStyle>
            <a:lvl1pPr marL="0" indent="0" algn="l">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2031474" y="5140819"/>
            <a:ext cx="9854133" cy="950698"/>
          </a:xfrm>
        </p:spPr>
        <p:txBody>
          <a:bodyPr anchor="ctr" anchorCtr="0">
            <a:normAutofit/>
          </a:bodyPr>
          <a:lstStyle>
            <a:lvl1pPr marL="0" indent="0" algn="l">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628659" y="2234090"/>
            <a:ext cx="1055675" cy="1055675"/>
          </a:xfrm>
          <a:prstGeom prst="ellipse">
            <a:avLst/>
          </a:prstGeom>
          <a:solidFill>
            <a:srgbClr val="706CB2"/>
          </a:solidFill>
        </p:spPr>
        <p:txBody>
          <a:bodyPr tIns="0" bIns="360000">
            <a:noAutofit/>
          </a:bodyPr>
          <a:lstStyle>
            <a:lvl1pPr marL="0" indent="0" algn="ctr">
              <a:buFontTx/>
              <a:buNone/>
              <a:defRPr sz="5175"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628658" y="3644428"/>
            <a:ext cx="1055675" cy="1055675"/>
          </a:xfrm>
          <a:prstGeom prst="ellipse">
            <a:avLst/>
          </a:prstGeom>
          <a:solidFill>
            <a:srgbClr val="706CB2"/>
          </a:solidFill>
        </p:spPr>
        <p:txBody>
          <a:bodyPr tIns="0" bIns="360000">
            <a:noAutofit/>
          </a:bodyPr>
          <a:lstStyle>
            <a:lvl1pPr marL="0" indent="0" algn="ctr">
              <a:buFontTx/>
              <a:buNone/>
              <a:defRPr sz="5175"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628658" y="5084826"/>
            <a:ext cx="1055675" cy="1055675"/>
          </a:xfrm>
          <a:prstGeom prst="ellipse">
            <a:avLst/>
          </a:prstGeom>
          <a:solidFill>
            <a:srgbClr val="706CB2"/>
          </a:solidFill>
        </p:spPr>
        <p:txBody>
          <a:bodyPr tIns="0" bIns="360000">
            <a:noAutofit/>
          </a:bodyPr>
          <a:lstStyle>
            <a:lvl1pPr marL="0" indent="0" algn="ctr">
              <a:buFontTx/>
              <a:buNone/>
              <a:defRPr sz="5175"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579602" y="449707"/>
            <a:ext cx="11306006" cy="910607"/>
          </a:xfrm>
        </p:spPr>
        <p:txBody>
          <a:bodyPr wrap="square" lIns="0" tIns="108000" bIns="108000" anchor="b" anchorCtr="0">
            <a:spAutoFit/>
          </a:bodyPr>
          <a:lstStyle>
            <a:lvl1pPr>
              <a:lnSpc>
                <a:spcPct val="80000"/>
              </a:lnSpc>
              <a:defRPr sz="5625"/>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11682055" y="6355199"/>
            <a:ext cx="412671" cy="412671"/>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11255144" y="296466"/>
            <a:ext cx="633246" cy="189974"/>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511860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3277195" y="3277195"/>
            <a:ext cx="6858000"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579602" y="1974833"/>
            <a:ext cx="11308788" cy="306161"/>
          </a:xfrm>
        </p:spPr>
        <p:txBody>
          <a:bodyPr>
            <a:normAutofit/>
          </a:bodyPr>
          <a:lstStyle>
            <a:lvl1pPr marL="0" indent="0">
              <a:buNone/>
              <a:defRPr sz="22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579602" y="2877910"/>
            <a:ext cx="3417068" cy="2942341"/>
          </a:xfrm>
          <a:solidFill>
            <a:srgbClr val="0E2432"/>
          </a:solidFill>
        </p:spPr>
        <p:txBody>
          <a:bodyPr lIns="720000" tIns="720000" rIns="720000" bIns="720000">
            <a:normAutofit/>
          </a:bodyPr>
          <a:lstStyle>
            <a:lvl1pPr marL="0" indent="0">
              <a:buClr>
                <a:schemeClr val="bg1"/>
              </a:buClr>
              <a:buFontTx/>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4525462" y="2877910"/>
            <a:ext cx="3417068" cy="2942341"/>
          </a:xfrm>
          <a:solidFill>
            <a:srgbClr val="0E2432"/>
          </a:solidFill>
        </p:spPr>
        <p:txBody>
          <a:bodyPr lIns="720000" tIns="720000" rIns="720000" bIns="720000">
            <a:normAutofit/>
          </a:bodyPr>
          <a:lstStyle>
            <a:lvl1pPr marL="0" indent="0">
              <a:buClr>
                <a:schemeClr val="bg1"/>
              </a:buClr>
              <a:buFont typeface="Wingdings" pitchFamily="2" charset="2"/>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8471322" y="2877910"/>
            <a:ext cx="3417068" cy="2942341"/>
          </a:xfrm>
          <a:solidFill>
            <a:srgbClr val="0E2432"/>
          </a:solidFill>
        </p:spPr>
        <p:txBody>
          <a:bodyPr lIns="720000" tIns="720000" rIns="720000" bIns="720000">
            <a:normAutofit/>
          </a:bodyPr>
          <a:lstStyle>
            <a:lvl1pPr marL="0" indent="0">
              <a:buClr>
                <a:schemeClr val="bg1"/>
              </a:buClr>
              <a:buFont typeface="Wingdings" pitchFamily="2" charset="2"/>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579602" y="449707"/>
            <a:ext cx="10245609" cy="910607"/>
          </a:xfrm>
        </p:spPr>
        <p:txBody>
          <a:bodyPr wrap="square" lIns="0" tIns="108000" bIns="108000" anchor="b" anchorCtr="0">
            <a:spAutoFit/>
          </a:bodyPr>
          <a:lstStyle>
            <a:lvl1pPr>
              <a:lnSpc>
                <a:spcPct val="80000"/>
              </a:lnSpc>
              <a:defRPr sz="5625"/>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11682055" y="6355199"/>
            <a:ext cx="412671" cy="41267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16996227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3277195" y="3277195"/>
            <a:ext cx="6858000" cy="30361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579602" y="449707"/>
            <a:ext cx="11308788" cy="910607"/>
          </a:xfrm>
        </p:spPr>
        <p:txBody>
          <a:bodyPr wrap="square" lIns="0" tIns="108000" bIns="108000" anchor="b" anchorCtr="0">
            <a:spAutoFit/>
          </a:bodyPr>
          <a:lstStyle>
            <a:lvl1pPr>
              <a:lnSpc>
                <a:spcPct val="80000"/>
              </a:lnSpc>
              <a:defRPr sz="5625"/>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607304" y="2308817"/>
            <a:ext cx="675000" cy="675000"/>
          </a:xfrm>
          <a:prstGeom prst="ellipse">
            <a:avLst/>
          </a:prstGeom>
          <a:solidFill>
            <a:srgbClr val="706CB2"/>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607304" y="3647289"/>
            <a:ext cx="675000" cy="675000"/>
          </a:xfrm>
          <a:prstGeom prst="ellipse">
            <a:avLst/>
          </a:prstGeom>
          <a:solidFill>
            <a:srgbClr val="706CB2"/>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607304" y="4985760"/>
            <a:ext cx="675000" cy="675000"/>
          </a:xfrm>
          <a:prstGeom prst="ellipse">
            <a:avLst/>
          </a:prstGeom>
          <a:solidFill>
            <a:srgbClr val="706CB2"/>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6589599" y="2308817"/>
            <a:ext cx="675000" cy="675000"/>
          </a:xfrm>
          <a:prstGeom prst="ellipse">
            <a:avLst/>
          </a:prstGeom>
          <a:solidFill>
            <a:srgbClr val="706CB2"/>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6589599" y="3647289"/>
            <a:ext cx="675000" cy="675000"/>
          </a:xfrm>
          <a:prstGeom prst="ellipse">
            <a:avLst/>
          </a:prstGeom>
          <a:solidFill>
            <a:srgbClr val="706CB2"/>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6589599" y="4985760"/>
            <a:ext cx="675000" cy="675000"/>
          </a:xfrm>
          <a:prstGeom prst="ellipse">
            <a:avLst/>
          </a:prstGeom>
          <a:solidFill>
            <a:srgbClr val="706CB2"/>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11682055" y="6355199"/>
            <a:ext cx="412671" cy="412671"/>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FF1B7168-5EDF-FB00-F8AD-1EC811F737F7}"/>
              </a:ext>
            </a:extLst>
          </p:cNvPr>
          <p:cNvSpPr>
            <a:spLocks noGrp="1"/>
          </p:cNvSpPr>
          <p:nvPr>
            <p:ph type="body" sz="quarter" idx="13"/>
          </p:nvPr>
        </p:nvSpPr>
        <p:spPr>
          <a:xfrm>
            <a:off x="1585997" y="2308817"/>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0D56C11-BA09-3FB6-C577-DA670421D947}"/>
              </a:ext>
            </a:extLst>
          </p:cNvPr>
          <p:cNvSpPr>
            <a:spLocks noGrp="1"/>
          </p:cNvSpPr>
          <p:nvPr>
            <p:ph type="body" sz="quarter" idx="23"/>
          </p:nvPr>
        </p:nvSpPr>
        <p:spPr>
          <a:xfrm>
            <a:off x="7568363" y="2308817"/>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B62E16C0-351E-ADD6-741A-B5A66D7D8CEC}"/>
              </a:ext>
            </a:extLst>
          </p:cNvPr>
          <p:cNvSpPr>
            <a:spLocks noGrp="1"/>
          </p:cNvSpPr>
          <p:nvPr>
            <p:ph type="body" sz="quarter" idx="24"/>
          </p:nvPr>
        </p:nvSpPr>
        <p:spPr>
          <a:xfrm>
            <a:off x="1585997" y="3647288"/>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61E016A-1FD8-42C8-E34E-11CD27DF4FE9}"/>
              </a:ext>
            </a:extLst>
          </p:cNvPr>
          <p:cNvSpPr>
            <a:spLocks noGrp="1"/>
          </p:cNvSpPr>
          <p:nvPr>
            <p:ph type="body" sz="quarter" idx="25"/>
          </p:nvPr>
        </p:nvSpPr>
        <p:spPr>
          <a:xfrm>
            <a:off x="7568363" y="3647288"/>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11CC6C72-61F6-83BA-B86A-90452BC4F1E7}"/>
              </a:ext>
            </a:extLst>
          </p:cNvPr>
          <p:cNvSpPr>
            <a:spLocks noGrp="1"/>
          </p:cNvSpPr>
          <p:nvPr>
            <p:ph type="body" sz="quarter" idx="26"/>
          </p:nvPr>
        </p:nvSpPr>
        <p:spPr>
          <a:xfrm>
            <a:off x="1585997" y="4985759"/>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8CA1303-645E-2DEC-2906-3840B397B72F}"/>
              </a:ext>
            </a:extLst>
          </p:cNvPr>
          <p:cNvSpPr>
            <a:spLocks noGrp="1"/>
          </p:cNvSpPr>
          <p:nvPr>
            <p:ph type="body" sz="quarter" idx="27"/>
          </p:nvPr>
        </p:nvSpPr>
        <p:spPr>
          <a:xfrm>
            <a:off x="7568363" y="4985759"/>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323665450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3277195" y="3277195"/>
            <a:ext cx="6858000" cy="30361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1147592" y="1937495"/>
            <a:ext cx="4887208" cy="3918690"/>
          </a:xfrm>
          <a:solidFill>
            <a:srgbClr val="706CB2"/>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1095749" y="3612842"/>
            <a:ext cx="3918692" cy="567990"/>
          </a:xfrm>
          <a:solidFill>
            <a:schemeClr val="bg1"/>
          </a:solidFill>
        </p:spPr>
        <p:txBody>
          <a:bodyPr anchor="ctr" anchorCtr="0">
            <a:normAutofit/>
          </a:bodyPr>
          <a:lstStyle>
            <a:lvl1pPr marL="0" indent="0" algn="ctr">
              <a:buNone/>
              <a:defRPr sz="225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7001182" y="1937493"/>
            <a:ext cx="4887208" cy="3918690"/>
          </a:xfrm>
          <a:solidFill>
            <a:srgbClr val="706CB2"/>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4757842" y="3612842"/>
            <a:ext cx="3918690" cy="567990"/>
          </a:xfrm>
          <a:solidFill>
            <a:schemeClr val="bg1"/>
          </a:solidFill>
        </p:spPr>
        <p:txBody>
          <a:bodyPr anchor="ctr" anchorCtr="0">
            <a:normAutofit/>
          </a:bodyPr>
          <a:lstStyle>
            <a:lvl1pPr marL="0" indent="0" algn="ctr">
              <a:buNone/>
              <a:defRPr sz="225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579602" y="449707"/>
            <a:ext cx="10245609" cy="910607"/>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11682055" y="6355199"/>
            <a:ext cx="412671" cy="412671"/>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25344255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3277195" y="3277195"/>
            <a:ext cx="6858000" cy="30361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1209255" y="2155541"/>
            <a:ext cx="2757886" cy="3600450"/>
          </a:xfrm>
          <a:solidFill>
            <a:srgbClr val="132433"/>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905796" y="3640939"/>
            <a:ext cx="3600450" cy="629653"/>
          </a:xfrm>
          <a:solidFill>
            <a:srgbClr val="706CB2"/>
          </a:solidFill>
        </p:spPr>
        <p:txBody>
          <a:bodyPr anchor="ctr" anchorCtr="0">
            <a:normAutofit/>
          </a:bodyPr>
          <a:lstStyle>
            <a:lvl1pPr marL="0" indent="0" algn="ctr">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5169879" y="2170816"/>
            <a:ext cx="2757886" cy="3600450"/>
          </a:xfrm>
          <a:solidFill>
            <a:srgbClr val="132433"/>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3054828" y="3656214"/>
            <a:ext cx="3600450" cy="629653"/>
          </a:xfrm>
          <a:solidFill>
            <a:srgbClr val="706CB2"/>
          </a:solidFill>
        </p:spPr>
        <p:txBody>
          <a:bodyPr anchor="ctr" anchorCtr="0">
            <a:normAutofit/>
          </a:bodyPr>
          <a:lstStyle>
            <a:lvl1pPr marL="0" indent="0" algn="ctr">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9130504" y="2170816"/>
            <a:ext cx="2757886" cy="3600450"/>
          </a:xfrm>
          <a:solidFill>
            <a:srgbClr val="132433"/>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7015453" y="3656214"/>
            <a:ext cx="3600450" cy="629653"/>
          </a:xfrm>
          <a:solidFill>
            <a:srgbClr val="706CB2"/>
          </a:solidFill>
        </p:spPr>
        <p:txBody>
          <a:bodyPr anchor="ctr" anchorCtr="0">
            <a:normAutofit/>
          </a:bodyPr>
          <a:lstStyle>
            <a:lvl1pPr marL="0" indent="0" algn="ctr">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579602" y="449707"/>
            <a:ext cx="10245609" cy="910607"/>
          </a:xfrm>
        </p:spPr>
        <p:txBody>
          <a:bodyPr wrap="square" lIns="0" tIns="108000" bIns="108000" anchor="b" anchorCtr="0">
            <a:spAutoFit/>
          </a:bodyPr>
          <a:lstStyle>
            <a:lvl1pPr>
              <a:lnSpc>
                <a:spcPct val="80000"/>
              </a:lnSpc>
              <a:defRPr sz="5625"/>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11682055" y="6355199"/>
            <a:ext cx="412671" cy="412671"/>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65537186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3277195" y="3277195"/>
            <a:ext cx="6858000" cy="30361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579602" y="1974833"/>
            <a:ext cx="11308788" cy="306161"/>
          </a:xfrm>
        </p:spPr>
        <p:txBody>
          <a:bodyPr>
            <a:normAutofit/>
          </a:bodyPr>
          <a:lstStyle>
            <a:lvl1pPr marL="0" indent="0">
              <a:buNone/>
              <a:defRPr sz="22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579602" y="2877910"/>
            <a:ext cx="3417068" cy="2942341"/>
          </a:xfrm>
          <a:solidFill>
            <a:srgbClr val="0E2432"/>
          </a:solidFill>
        </p:spPr>
        <p:txBody>
          <a:bodyPr lIns="720000" tIns="720000" rIns="720000" bIns="720000">
            <a:normAutofit/>
          </a:bodyPr>
          <a:lstStyle>
            <a:lvl1pPr marL="0" indent="0">
              <a:buClr>
                <a:schemeClr val="bg1"/>
              </a:buClr>
              <a:buFontTx/>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4525462" y="2877910"/>
            <a:ext cx="3417068" cy="2942341"/>
          </a:xfrm>
          <a:solidFill>
            <a:srgbClr val="0E2432"/>
          </a:solidFill>
        </p:spPr>
        <p:txBody>
          <a:bodyPr lIns="720000" tIns="720000" rIns="720000" bIns="720000">
            <a:normAutofit/>
          </a:bodyPr>
          <a:lstStyle>
            <a:lvl1pPr marL="0" indent="0">
              <a:buClr>
                <a:schemeClr val="bg1"/>
              </a:buClr>
              <a:buFont typeface="Wingdings" pitchFamily="2" charset="2"/>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8471322" y="2877910"/>
            <a:ext cx="3417068" cy="2942341"/>
          </a:xfrm>
          <a:solidFill>
            <a:srgbClr val="0E2432"/>
          </a:solidFill>
        </p:spPr>
        <p:txBody>
          <a:bodyPr lIns="720000" tIns="720000" rIns="720000" bIns="720000">
            <a:normAutofit/>
          </a:bodyPr>
          <a:lstStyle>
            <a:lvl1pPr marL="0" indent="0">
              <a:buClr>
                <a:schemeClr val="bg1"/>
              </a:buClr>
              <a:buFont typeface="Wingdings" pitchFamily="2" charset="2"/>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579602" y="449707"/>
            <a:ext cx="10245609" cy="910607"/>
          </a:xfrm>
        </p:spPr>
        <p:txBody>
          <a:bodyPr wrap="square" lIns="0" tIns="108000" bIns="108000" anchor="b" anchorCtr="0">
            <a:spAutoFit/>
          </a:bodyPr>
          <a:lstStyle>
            <a:lvl1pPr>
              <a:lnSpc>
                <a:spcPct val="80000"/>
              </a:lnSpc>
              <a:defRPr sz="5625"/>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11682055" y="6355199"/>
            <a:ext cx="412671" cy="412671"/>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7455435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3277195" y="3277195"/>
            <a:ext cx="6858000" cy="30361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449707"/>
            <a:ext cx="11308789" cy="910607"/>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579602" y="1897261"/>
            <a:ext cx="11308789" cy="42291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11255143" y="296466"/>
            <a:ext cx="633247" cy="189974"/>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92593928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3277195" y="3277195"/>
            <a:ext cx="6858000" cy="30361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449707"/>
            <a:ext cx="11308788" cy="910607"/>
          </a:xfrm>
        </p:spPr>
        <p:txBody>
          <a:bodyPr wrap="square" lIns="0" tIns="108000" bIns="108000" anchor="b" anchorCtr="0">
            <a:spAutoFit/>
          </a:bodyPr>
          <a:lstStyle>
            <a:lvl1pPr>
              <a:lnSpc>
                <a:spcPct val="80000"/>
              </a:lnSpc>
              <a:defRPr sz="5625">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579602" y="1897261"/>
            <a:ext cx="11308789" cy="42291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36963236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3277195" y="3277195"/>
            <a:ext cx="6858000" cy="30361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84654" y="449707"/>
            <a:ext cx="11584782" cy="910607"/>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584655" y="1868090"/>
            <a:ext cx="11303736" cy="4195763"/>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11255143" y="296466"/>
            <a:ext cx="633247" cy="189974"/>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0024571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3277195" y="3277195"/>
            <a:ext cx="6858000" cy="30361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449707"/>
            <a:ext cx="11308788" cy="910607"/>
          </a:xfrm>
        </p:spPr>
        <p:txBody>
          <a:bodyPr wrap="square" lIns="0" tIns="108000" bIns="108000" anchor="b" anchorCtr="0">
            <a:spAutoFit/>
          </a:bodyPr>
          <a:lstStyle>
            <a:lvl1pPr>
              <a:lnSpc>
                <a:spcPct val="80000"/>
              </a:lnSpc>
              <a:defRPr sz="5625">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579602" y="1868090"/>
            <a:ext cx="11308789" cy="4195763"/>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45930413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383118" y="1709739"/>
            <a:ext cx="10964333" cy="2173260"/>
          </a:xfrm>
          <a:noFill/>
        </p:spPr>
        <p:txBody>
          <a:bodyPr anchor="b"/>
          <a:lstStyle>
            <a:lvl1pPr>
              <a:defRPr sz="60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383118" y="3916391"/>
            <a:ext cx="10964333" cy="369332"/>
          </a:xfrm>
        </p:spPr>
        <p:txBody>
          <a:bodyPr/>
          <a:lstStyle>
            <a:lvl1pPr marL="0" indent="0">
              <a:buNone/>
              <a:defRPr sz="2400">
                <a:solidFill>
                  <a:schemeClr val="accent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10839610" y="448513"/>
            <a:ext cx="969273" cy="292320"/>
          </a:xfrm>
          <a:prstGeom prst="rect">
            <a:avLst/>
          </a:prstGeom>
        </p:spPr>
      </p:pic>
    </p:spTree>
    <p:extLst>
      <p:ext uri="{BB962C8B-B14F-4D97-AF65-F5344CB8AC3E}">
        <p14:creationId xmlns:p14="http://schemas.microsoft.com/office/powerpoint/2010/main" val="47126424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Plain Slide Whit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03609" y="306551"/>
            <a:ext cx="11308789" cy="910607"/>
          </a:xfrm>
        </p:spPr>
        <p:txBody>
          <a:bodyPr wrap="square" lIns="0" tIns="108000" bIns="108000">
            <a:spAutoFit/>
          </a:bodyPr>
          <a:lstStyle>
            <a:lvl1pPr>
              <a:lnSpc>
                <a:spcPct val="80000"/>
              </a:lnSpc>
              <a:defRPr sz="5625"/>
            </a:lvl1pPr>
          </a:lstStyle>
          <a:p>
            <a:r>
              <a:rPr lang="en-GB"/>
              <a:t>Click to edit Master title style</a:t>
            </a:r>
          </a:p>
        </p:txBody>
      </p:sp>
    </p:spTree>
    <p:extLst>
      <p:ext uri="{BB962C8B-B14F-4D97-AF65-F5344CB8AC3E}">
        <p14:creationId xmlns:p14="http://schemas.microsoft.com/office/powerpoint/2010/main" val="9521660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3277195" y="3277195"/>
            <a:ext cx="6858000"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449707"/>
            <a:ext cx="11308789" cy="910607"/>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579602" y="1897261"/>
            <a:ext cx="11308789" cy="42291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11255143" y="296466"/>
            <a:ext cx="633247" cy="189974"/>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67537467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6096000" y="0"/>
            <a:ext cx="6096000" cy="685800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589531" y="1201558"/>
            <a:ext cx="4959507" cy="2397749"/>
          </a:xfrm>
        </p:spPr>
        <p:txBody>
          <a:bodyPr anchor="b"/>
          <a:lstStyle>
            <a:lvl1pPr algn="l">
              <a:lnSpc>
                <a:spcPct val="80000"/>
              </a:lnSpc>
              <a:defRPr sz="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589531" y="4224674"/>
            <a:ext cx="4959507" cy="919258"/>
          </a:xfrm>
        </p:spPr>
        <p:txBody>
          <a:bodyPr wrap="square" lIns="0" tIns="180000" bIns="72000">
            <a:spAutoFit/>
          </a:bodyPr>
          <a:lstStyle>
            <a:lvl1pPr marL="0" indent="0" algn="l">
              <a:buNone/>
              <a:defRPr sz="2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589531" y="578641"/>
            <a:ext cx="1147475" cy="344242"/>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8014432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57BF93"/>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6096000" y="0"/>
            <a:ext cx="6096000" cy="685800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589531" y="1201558"/>
            <a:ext cx="4959507" cy="2397749"/>
          </a:xfrm>
        </p:spPr>
        <p:txBody>
          <a:bodyPr anchor="b"/>
          <a:lstStyle>
            <a:lvl1pPr algn="l">
              <a:lnSpc>
                <a:spcPct val="80000"/>
              </a:lnSpc>
              <a:defRPr sz="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589531" y="4224674"/>
            <a:ext cx="4959507" cy="919258"/>
          </a:xfrm>
        </p:spPr>
        <p:txBody>
          <a:bodyPr wrap="square" lIns="0" tIns="180000" bIns="72000">
            <a:spAutoFit/>
          </a:bodyPr>
          <a:lstStyle>
            <a:lvl1pPr marL="0" indent="0" algn="l">
              <a:buNone/>
              <a:defRPr sz="2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589531" y="578641"/>
            <a:ext cx="1147475" cy="344242"/>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537566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11682055" y="6355199"/>
            <a:ext cx="412671" cy="412671"/>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1524000" y="4049714"/>
            <a:ext cx="9144000" cy="586860"/>
          </a:xfrm>
        </p:spPr>
        <p:txBody>
          <a:bodyPr tIns="180000" bIns="72000">
            <a:spAutoFit/>
          </a:bodyPr>
          <a:lstStyle>
            <a:lvl1pPr marL="0" indent="0" algn="ctr">
              <a:buNone/>
              <a:defRPr sz="2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1524000" y="1585249"/>
            <a:ext cx="9144000" cy="1843751"/>
          </a:xfrm>
        </p:spPr>
        <p:txBody>
          <a:bodyPr anchor="b"/>
          <a:lstStyle>
            <a:lvl1pPr algn="ctr">
              <a:defRPr sz="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3819525" y="3535165"/>
            <a:ext cx="4581525" cy="30361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Tree>
    <p:extLst>
      <p:ext uri="{BB962C8B-B14F-4D97-AF65-F5344CB8AC3E}">
        <p14:creationId xmlns:p14="http://schemas.microsoft.com/office/powerpoint/2010/main" val="346764852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57BF93"/>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24000" y="4049714"/>
            <a:ext cx="9144000" cy="586860"/>
          </a:xfrm>
        </p:spPr>
        <p:txBody>
          <a:bodyPr tIns="180000" bIns="72000">
            <a:spAutoFit/>
          </a:bodyPr>
          <a:lstStyle>
            <a:lvl1pPr marL="0" indent="0" algn="ctr">
              <a:buNone/>
              <a:defRPr sz="2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1524000" y="1585249"/>
            <a:ext cx="9144000" cy="1843751"/>
          </a:xfrm>
        </p:spPr>
        <p:txBody>
          <a:bodyPr anchor="b"/>
          <a:lstStyle>
            <a:lvl1pPr algn="ctr">
              <a:defRPr sz="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3819525" y="3535165"/>
            <a:ext cx="4581525" cy="30361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Tree>
    <p:extLst>
      <p:ext uri="{BB962C8B-B14F-4D97-AF65-F5344CB8AC3E}">
        <p14:creationId xmlns:p14="http://schemas.microsoft.com/office/powerpoint/2010/main" val="219356641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6096000" y="0"/>
            <a:ext cx="6096000" cy="685800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579602" y="1031252"/>
            <a:ext cx="4959507" cy="2397749"/>
          </a:xfrm>
        </p:spPr>
        <p:txBody>
          <a:bodyPr anchor="b"/>
          <a:lstStyle>
            <a:lvl1pPr algn="l">
              <a:lnSpc>
                <a:spcPct val="80000"/>
              </a:lnSpc>
              <a:defRPr sz="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579602" y="296466"/>
            <a:ext cx="633247" cy="189974"/>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11682055" y="6355199"/>
            <a:ext cx="412671" cy="412671"/>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3277195" y="3277195"/>
            <a:ext cx="6858000" cy="30361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579602" y="3777671"/>
            <a:ext cx="4959507" cy="534922"/>
          </a:xfrm>
        </p:spPr>
        <p:txBody>
          <a:bodyPr wrap="square" lIns="0" tIns="180000" bIns="72000">
            <a:spAutoFit/>
          </a:bodyPr>
          <a:lstStyle>
            <a:lvl1pPr marL="0" indent="0" algn="l">
              <a:buNone/>
              <a:defRPr sz="2025"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97221949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57BF9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6096000" y="0"/>
            <a:ext cx="6096000" cy="685800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579602" y="1031252"/>
            <a:ext cx="4959507" cy="2397749"/>
          </a:xfrm>
        </p:spPr>
        <p:txBody>
          <a:bodyPr anchor="b"/>
          <a:lstStyle>
            <a:lvl1pPr algn="l">
              <a:lnSpc>
                <a:spcPct val="80000"/>
              </a:lnSpc>
              <a:defRPr sz="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579602" y="296466"/>
            <a:ext cx="633247" cy="189974"/>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3277195" y="3277195"/>
            <a:ext cx="6858001" cy="303610"/>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579602" y="3777671"/>
            <a:ext cx="4959507" cy="534922"/>
          </a:xfrm>
        </p:spPr>
        <p:txBody>
          <a:bodyPr wrap="square" lIns="0" tIns="180000" bIns="72000">
            <a:spAutoFit/>
          </a:bodyPr>
          <a:lstStyle>
            <a:lvl1pPr marL="0" indent="0" algn="l">
              <a:buNone/>
              <a:defRPr sz="2025"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85985653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3277195" y="3277195"/>
            <a:ext cx="6858000" cy="30361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586026"/>
            <a:ext cx="11308789" cy="910607"/>
          </a:xfrm>
        </p:spPr>
        <p:txBody>
          <a:bodyPr wrap="square" lIns="0" tIns="108000" bIns="108000">
            <a:spAutoFit/>
          </a:bodyPr>
          <a:lstStyle>
            <a:lvl1pPr>
              <a:lnSpc>
                <a:spcPct val="80000"/>
              </a:lnSpc>
              <a:defRPr sz="5625"/>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11255144" y="296466"/>
            <a:ext cx="633246" cy="189974"/>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3015675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3277195" y="3277195"/>
            <a:ext cx="6858000" cy="30361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11682055" y="6355199"/>
            <a:ext cx="412671" cy="412671"/>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579602" y="586026"/>
            <a:ext cx="11308789" cy="910607"/>
          </a:xfrm>
        </p:spPr>
        <p:txBody>
          <a:bodyPr wrap="square" lIns="0" tIns="108000" bIns="108000">
            <a:spAutoFit/>
          </a:bodyPr>
          <a:lstStyle>
            <a:lvl1pPr>
              <a:lnSpc>
                <a:spcPct val="80000"/>
              </a:lnSpc>
              <a:defRPr sz="5625">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4758617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3277195" y="3277195"/>
            <a:ext cx="6858000" cy="30361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6461760" y="0"/>
            <a:ext cx="5730240" cy="6152791"/>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0538460" y="5204460"/>
            <a:ext cx="1653540" cy="165354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436076"/>
            <a:ext cx="5516397" cy="1603104"/>
          </a:xfrm>
        </p:spPr>
        <p:txBody>
          <a:bodyPr wrap="square" lIns="0" tIns="108000" bIns="108000" anchor="b" anchorCtr="0">
            <a:spAutoFit/>
          </a:bodyPr>
          <a:lstStyle>
            <a:lvl1pPr>
              <a:lnSpc>
                <a:spcPct val="80000"/>
              </a:lnSpc>
              <a:defRPr sz="5625"/>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579602" y="2428502"/>
            <a:ext cx="5516397" cy="3724288"/>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9885046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3277195" y="3277195"/>
            <a:ext cx="6858000" cy="30361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6461760" y="0"/>
            <a:ext cx="5730240" cy="685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579602" y="436076"/>
            <a:ext cx="5516397" cy="1603104"/>
          </a:xfrm>
        </p:spPr>
        <p:txBody>
          <a:bodyPr wrap="square" lIns="0" tIns="108000" bIns="108000" anchor="b" anchorCtr="0">
            <a:spAutoFit/>
          </a:bodyPr>
          <a:lstStyle>
            <a:lvl1pPr>
              <a:lnSpc>
                <a:spcPct val="80000"/>
              </a:lnSpc>
              <a:defRPr sz="5625"/>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579602" y="2428502"/>
            <a:ext cx="5516397" cy="3724288"/>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09171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3277195" y="3277195"/>
            <a:ext cx="6858000"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449707"/>
            <a:ext cx="11308788" cy="910607"/>
          </a:xfrm>
        </p:spPr>
        <p:txBody>
          <a:bodyPr wrap="square" lIns="0" tIns="108000" bIns="108000" anchor="b" anchorCtr="0">
            <a:spAutoFit/>
          </a:bodyPr>
          <a:lstStyle>
            <a:lvl1pPr>
              <a:lnSpc>
                <a:spcPct val="80000"/>
              </a:lnSpc>
              <a:defRPr sz="5625">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579602" y="1897261"/>
            <a:ext cx="11308789" cy="42291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22205286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3277195" y="3277195"/>
            <a:ext cx="6858000" cy="30361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0538460" y="0"/>
            <a:ext cx="1653540" cy="16535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6461760" y="708660"/>
            <a:ext cx="5013960" cy="544413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579602" y="436076"/>
            <a:ext cx="5516397" cy="1603104"/>
          </a:xfrm>
        </p:spPr>
        <p:txBody>
          <a:bodyPr wrap="square" lIns="0" tIns="108000" bIns="108000" anchor="b" anchorCtr="0">
            <a:spAutoFit/>
          </a:bodyPr>
          <a:lstStyle>
            <a:lvl1pPr>
              <a:lnSpc>
                <a:spcPct val="80000"/>
              </a:lnSpc>
              <a:defRPr sz="5625"/>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579602" y="2428502"/>
            <a:ext cx="5516397" cy="3724288"/>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47311993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10538460" y="5204460"/>
            <a:ext cx="1653540" cy="165354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1787174" y="702983"/>
            <a:ext cx="9688547" cy="5449808"/>
          </a:xfrm>
          <a:solidFill>
            <a:srgbClr val="EFEFEF"/>
          </a:solidFill>
        </p:spPr>
        <p:txBody>
          <a:bodyPr lIns="360000" tIns="2880000" rIns="360000" bIns="360000" anchor="t" anchorCtr="0"/>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1299830" cy="685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303610" y="655137"/>
            <a:ext cx="692497" cy="5906398"/>
          </a:xfrm>
        </p:spPr>
        <p:txBody>
          <a:bodyPr vert="vert" wrap="square" lIns="0" tIns="108000" bIns="108000">
            <a:spAutoFit/>
          </a:bodyPr>
          <a:lstStyle>
            <a:lvl1pPr>
              <a:lnSpc>
                <a:spcPct val="80000"/>
              </a:lnSpc>
              <a:defRPr sz="5625">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88883" y="6564646"/>
            <a:ext cx="186678" cy="18667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2004072" y="6564511"/>
            <a:ext cx="2078518" cy="186928"/>
          </a:xfrm>
        </p:spPr>
        <p:txBody>
          <a:bodyPr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6837387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1850065"/>
            <a:ext cx="12192000" cy="5007935"/>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3277195" y="3277195"/>
            <a:ext cx="6858000" cy="30361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579602" y="586026"/>
            <a:ext cx="11020454" cy="910607"/>
          </a:xfrm>
        </p:spPr>
        <p:txBody>
          <a:bodyPr wrap="square" lIns="0" tIns="108000" bIns="108000">
            <a:spAutoFit/>
          </a:bodyPr>
          <a:lstStyle>
            <a:lvl1pPr algn="ctr">
              <a:lnSpc>
                <a:spcPct val="80000"/>
              </a:lnSpc>
              <a:defRPr sz="5625"/>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2105828" y="2442653"/>
            <a:ext cx="3388547" cy="1225580"/>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664357" y="2442653"/>
            <a:ext cx="1225580" cy="1225580"/>
          </a:xfrm>
          <a:prstGeom prst="ellipse">
            <a:avLst/>
          </a:prstGeom>
          <a:solidFill>
            <a:srgbClr val="0E2432"/>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2105828" y="4157984"/>
            <a:ext cx="3388547" cy="1225580"/>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664357" y="4157983"/>
            <a:ext cx="1225580" cy="1225580"/>
          </a:xfrm>
          <a:prstGeom prst="ellipse">
            <a:avLst/>
          </a:prstGeom>
          <a:solidFill>
            <a:srgbClr val="0E2432"/>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8000252" y="2442653"/>
            <a:ext cx="3388547" cy="1225580"/>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6558782" y="2442652"/>
            <a:ext cx="1225580" cy="1225580"/>
          </a:xfrm>
          <a:prstGeom prst="ellipse">
            <a:avLst/>
          </a:prstGeom>
          <a:solidFill>
            <a:srgbClr val="0E2432"/>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8000252" y="4157983"/>
            <a:ext cx="3388547" cy="1225580"/>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6558782" y="4157983"/>
            <a:ext cx="1225580" cy="1225580"/>
          </a:xfrm>
          <a:prstGeom prst="ellipse">
            <a:avLst/>
          </a:prstGeom>
          <a:solidFill>
            <a:srgbClr val="0E2432"/>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24608986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3277195" y="3277195"/>
            <a:ext cx="6858000" cy="30361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581896" y="804820"/>
            <a:ext cx="2638952" cy="2988098"/>
          </a:xfrm>
        </p:spPr>
        <p:txBody>
          <a:bodyPr wrap="square" lIns="0" tIns="108000" bIns="108000" anchor="b" anchorCtr="0">
            <a:spAutoFit/>
          </a:bodyPr>
          <a:lstStyle>
            <a:lvl1pPr algn="l">
              <a:lnSpc>
                <a:spcPct val="80000"/>
              </a:lnSpc>
              <a:defRPr sz="5625">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48549" y="4014770"/>
            <a:ext cx="2047451" cy="1986572"/>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4048549" y="941138"/>
            <a:ext cx="2047451" cy="2047451"/>
          </a:xfrm>
          <a:prstGeom prst="rect">
            <a:avLst/>
          </a:prstGeom>
          <a:solidFill>
            <a:srgbClr val="EFEFEF"/>
          </a:solidFill>
        </p:spPr>
        <p:txBody>
          <a:bodyPr lIns="360000" tIns="396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4833042" y="3263357"/>
            <a:ext cx="476646" cy="476646"/>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6681436" y="4014770"/>
            <a:ext cx="2047451" cy="1986572"/>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6681436" y="941138"/>
            <a:ext cx="2047451" cy="2047451"/>
          </a:xfrm>
          <a:prstGeom prst="rect">
            <a:avLst/>
          </a:prstGeom>
          <a:solidFill>
            <a:srgbClr val="EFEFEF"/>
          </a:solidFill>
        </p:spPr>
        <p:txBody>
          <a:bodyPr lIns="360000" tIns="396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7465930" y="3263357"/>
            <a:ext cx="476646" cy="476646"/>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9314324" y="4014770"/>
            <a:ext cx="2047451" cy="1986572"/>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9314324" y="941138"/>
            <a:ext cx="2047451" cy="2047451"/>
          </a:xfrm>
          <a:prstGeom prst="rect">
            <a:avLst/>
          </a:prstGeom>
          <a:solidFill>
            <a:srgbClr val="EFEFEF"/>
          </a:solidFill>
        </p:spPr>
        <p:txBody>
          <a:bodyPr lIns="360000" tIns="396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10098817" y="3263357"/>
            <a:ext cx="476646" cy="476646"/>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11255143" y="296466"/>
            <a:ext cx="633247" cy="189974"/>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06998576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3277195" y="3277195"/>
            <a:ext cx="6858000" cy="30361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6096000" y="0"/>
            <a:ext cx="6096000" cy="6858000"/>
          </a:xfrm>
          <a:prstGeom prst="rect">
            <a:avLst/>
          </a:prstGeom>
          <a:solidFill>
            <a:srgbClr val="EFEFEF"/>
          </a:solidFill>
        </p:spPr>
        <p:txBody>
          <a:bodyPr lIns="360000" tIns="7200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02220" y="2367028"/>
            <a:ext cx="4142126" cy="1019104"/>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5"/>
            <a:ext cx="633246" cy="189974"/>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579603" y="2638257"/>
            <a:ext cx="476646" cy="476646"/>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1502220" y="3746094"/>
            <a:ext cx="4142126" cy="1019104"/>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579603" y="4017324"/>
            <a:ext cx="476646" cy="476646"/>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502220" y="5125161"/>
            <a:ext cx="4142126" cy="1019104"/>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579603" y="5396390"/>
            <a:ext cx="476646" cy="476646"/>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579602" y="436076"/>
            <a:ext cx="5064744" cy="1603104"/>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6695289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3277195" y="3277195"/>
            <a:ext cx="6858000" cy="30361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6515100" y="0"/>
            <a:ext cx="5676900" cy="6858000"/>
          </a:xfrm>
          <a:prstGeom prst="rect">
            <a:avLst/>
          </a:prstGeom>
          <a:solidFill>
            <a:srgbClr val="EFEFEF"/>
          </a:solidFill>
        </p:spPr>
        <p:txBody>
          <a:bodyPr lIns="360000" tIns="7200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79602" y="2367027"/>
            <a:ext cx="5516398" cy="3904947"/>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5"/>
            <a:ext cx="633246" cy="189974"/>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579602" y="436076"/>
            <a:ext cx="5516398" cy="1603104"/>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4696424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5204460"/>
            <a:ext cx="1653540" cy="165354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10538460" y="0"/>
            <a:ext cx="1653540" cy="16535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733647" y="726930"/>
            <a:ext cx="10757491" cy="5420912"/>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sz="675"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11682055" y="6355199"/>
            <a:ext cx="412671" cy="412671"/>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1524000" y="4049714"/>
            <a:ext cx="9144000" cy="586860"/>
          </a:xfrm>
        </p:spPr>
        <p:txBody>
          <a:bodyPr tIns="180000" bIns="72000">
            <a:spAutoFit/>
          </a:bodyPr>
          <a:lstStyle>
            <a:lvl1pPr marL="0" indent="0" algn="ctr">
              <a:buNone/>
              <a:defRPr sz="2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1524000" y="1585249"/>
            <a:ext cx="9144000" cy="1843751"/>
          </a:xfrm>
        </p:spPr>
        <p:txBody>
          <a:bodyPr anchor="b"/>
          <a:lstStyle>
            <a:lvl1pPr algn="ctr">
              <a:defRPr sz="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3819525" y="3535165"/>
            <a:ext cx="4581525" cy="30361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Tree>
    <p:extLst>
      <p:ext uri="{BB962C8B-B14F-4D97-AF65-F5344CB8AC3E}">
        <p14:creationId xmlns:p14="http://schemas.microsoft.com/office/powerpoint/2010/main" val="412333288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6096000" cy="685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3277195" y="3277195"/>
            <a:ext cx="6858000" cy="30361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4162647" y="1060598"/>
            <a:ext cx="7725743" cy="4736805"/>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162647" y="1060598"/>
            <a:ext cx="7725743" cy="4728830"/>
          </a:xfrm>
          <a:noFill/>
        </p:spPr>
        <p:txBody>
          <a:bodyPr wrap="square" lIns="720000" tIns="2880000" rIns="720000" bIns="1800000" numCol="1" spcCol="972000" anchor="b" anchorCtr="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7106719" y="1483242"/>
            <a:ext cx="1763976" cy="1763976"/>
          </a:xfrm>
          <a:prstGeom prst="ellipse">
            <a:avLst/>
          </a:prstGeom>
          <a:solidFill>
            <a:srgbClr val="57BF93"/>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594163" y="2595470"/>
            <a:ext cx="3135920" cy="1659085"/>
          </a:xfrm>
        </p:spPr>
        <p:txBody>
          <a:bodyPr anchor="ctr" anchorCtr="0"/>
          <a:lstStyle>
            <a:lvl1pPr algn="l">
              <a:lnSpc>
                <a:spcPct val="80000"/>
              </a:lnSpc>
              <a:defRPr sz="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11255144" y="296466"/>
            <a:ext cx="633246" cy="189974"/>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758927" y="-215199"/>
            <a:ext cx="2535644" cy="2535644"/>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9971373" y="4529581"/>
            <a:ext cx="2535644" cy="2535644"/>
          </a:xfrm>
          <a:prstGeom prst="rect">
            <a:avLst/>
          </a:prstGeom>
        </p:spPr>
      </p:pic>
    </p:spTree>
    <p:extLst>
      <p:ext uri="{BB962C8B-B14F-4D97-AF65-F5344CB8AC3E}">
        <p14:creationId xmlns:p14="http://schemas.microsoft.com/office/powerpoint/2010/main" val="6831467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8364"/>
            <a:ext cx="6095999" cy="6849637"/>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79602" y="2601022"/>
            <a:ext cx="5224608" cy="3670952"/>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0538460" y="0"/>
            <a:ext cx="1653540" cy="16535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6461760" y="708660"/>
            <a:ext cx="5013960" cy="2720340"/>
          </a:xfrm>
          <a:solidFill>
            <a:srgbClr val="EFEFEF"/>
          </a:solidFill>
        </p:spPr>
        <p:txBody>
          <a:bodyPr lIns="360000" tIns="180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579602" y="436076"/>
            <a:ext cx="5224608" cy="1603104"/>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3277195" y="3277195"/>
            <a:ext cx="6858000" cy="30361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8AAA64B4-44B6-18C9-FBD7-0E4BD3502F41}"/>
              </a:ext>
            </a:extLst>
          </p:cNvPr>
          <p:cNvSpPr>
            <a:spLocks noGrp="1"/>
          </p:cNvSpPr>
          <p:nvPr>
            <p:ph idx="14" hasCustomPrompt="1"/>
          </p:nvPr>
        </p:nvSpPr>
        <p:spPr>
          <a:xfrm>
            <a:off x="6461760" y="3677250"/>
            <a:ext cx="5013960" cy="2594724"/>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14886049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3277195" y="3277195"/>
            <a:ext cx="6858000" cy="30361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2031474" y="2290083"/>
            <a:ext cx="9854133" cy="950698"/>
          </a:xfrm>
        </p:spPr>
        <p:txBody>
          <a:bodyPr anchor="ctr" anchorCtr="0">
            <a:normAutofit/>
          </a:bodyPr>
          <a:lstStyle>
            <a:lvl1pPr marL="0" indent="0" algn="l">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2031474" y="3697111"/>
            <a:ext cx="9854133" cy="950698"/>
          </a:xfrm>
        </p:spPr>
        <p:txBody>
          <a:bodyPr anchor="ctr" anchorCtr="0">
            <a:normAutofit/>
          </a:bodyPr>
          <a:lstStyle>
            <a:lvl1pPr marL="0" indent="0" algn="l">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2031474" y="5140819"/>
            <a:ext cx="9854133" cy="950698"/>
          </a:xfrm>
        </p:spPr>
        <p:txBody>
          <a:bodyPr anchor="ctr" anchorCtr="0">
            <a:normAutofit/>
          </a:bodyPr>
          <a:lstStyle>
            <a:lvl1pPr marL="0" indent="0" algn="l">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628659" y="2234090"/>
            <a:ext cx="1055675" cy="1055675"/>
          </a:xfrm>
          <a:prstGeom prst="ellipse">
            <a:avLst/>
          </a:prstGeom>
          <a:solidFill>
            <a:srgbClr val="57BF93"/>
          </a:solidFill>
        </p:spPr>
        <p:txBody>
          <a:bodyPr tIns="0" bIns="360000">
            <a:noAutofit/>
          </a:bodyPr>
          <a:lstStyle>
            <a:lvl1pPr marL="0" indent="0" algn="ctr">
              <a:buFontTx/>
              <a:buNone/>
              <a:defRPr sz="5175"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628658" y="3644428"/>
            <a:ext cx="1055675" cy="1055675"/>
          </a:xfrm>
          <a:prstGeom prst="ellipse">
            <a:avLst/>
          </a:prstGeom>
          <a:solidFill>
            <a:srgbClr val="57BF93"/>
          </a:solidFill>
        </p:spPr>
        <p:txBody>
          <a:bodyPr tIns="0" bIns="360000">
            <a:noAutofit/>
          </a:bodyPr>
          <a:lstStyle>
            <a:lvl1pPr marL="0" indent="0" algn="ctr">
              <a:buFontTx/>
              <a:buNone/>
              <a:defRPr sz="5175"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628658" y="5084826"/>
            <a:ext cx="1055675" cy="1055675"/>
          </a:xfrm>
          <a:prstGeom prst="ellipse">
            <a:avLst/>
          </a:prstGeom>
          <a:solidFill>
            <a:srgbClr val="57BF93"/>
          </a:solidFill>
        </p:spPr>
        <p:txBody>
          <a:bodyPr tIns="0" bIns="360000">
            <a:noAutofit/>
          </a:bodyPr>
          <a:lstStyle>
            <a:lvl1pPr marL="0" indent="0" algn="ctr">
              <a:buFontTx/>
              <a:buNone/>
              <a:defRPr sz="5175"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579602" y="449707"/>
            <a:ext cx="11306006" cy="910607"/>
          </a:xfrm>
        </p:spPr>
        <p:txBody>
          <a:bodyPr wrap="square" lIns="0" tIns="108000" bIns="108000" anchor="b" anchorCtr="0">
            <a:spAutoFit/>
          </a:bodyPr>
          <a:lstStyle>
            <a:lvl1pPr>
              <a:lnSpc>
                <a:spcPct val="80000"/>
              </a:lnSpc>
              <a:defRPr sz="5625"/>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11682055" y="6355199"/>
            <a:ext cx="412671" cy="412671"/>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11255144" y="296466"/>
            <a:ext cx="633246" cy="189974"/>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8405932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3277195" y="3277195"/>
            <a:ext cx="6858000"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84654" y="449707"/>
            <a:ext cx="11584782" cy="910607"/>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584655" y="1868090"/>
            <a:ext cx="11303736" cy="4195763"/>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11255143" y="296466"/>
            <a:ext cx="633247" cy="189974"/>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8722029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3277195" y="3277195"/>
            <a:ext cx="6858000" cy="30361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579602" y="449707"/>
            <a:ext cx="11308788" cy="910607"/>
          </a:xfrm>
        </p:spPr>
        <p:txBody>
          <a:bodyPr wrap="square" lIns="0" tIns="108000" bIns="108000" anchor="b" anchorCtr="0">
            <a:spAutoFit/>
          </a:bodyPr>
          <a:lstStyle>
            <a:lvl1pPr>
              <a:lnSpc>
                <a:spcPct val="80000"/>
              </a:lnSpc>
              <a:defRPr sz="5625"/>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607304" y="2308817"/>
            <a:ext cx="675000" cy="675000"/>
          </a:xfrm>
          <a:prstGeom prst="ellipse">
            <a:avLst/>
          </a:prstGeom>
          <a:solidFill>
            <a:srgbClr val="57BF93"/>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607304" y="3647289"/>
            <a:ext cx="675000" cy="675000"/>
          </a:xfrm>
          <a:prstGeom prst="ellipse">
            <a:avLst/>
          </a:prstGeom>
          <a:solidFill>
            <a:srgbClr val="57BF93"/>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607304" y="4985760"/>
            <a:ext cx="675000" cy="675000"/>
          </a:xfrm>
          <a:prstGeom prst="ellipse">
            <a:avLst/>
          </a:prstGeom>
          <a:solidFill>
            <a:srgbClr val="57BF93"/>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6589599" y="2308817"/>
            <a:ext cx="675000" cy="675000"/>
          </a:xfrm>
          <a:prstGeom prst="ellipse">
            <a:avLst/>
          </a:prstGeom>
          <a:solidFill>
            <a:srgbClr val="57BF93"/>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6589599" y="3647289"/>
            <a:ext cx="675000" cy="675000"/>
          </a:xfrm>
          <a:prstGeom prst="ellipse">
            <a:avLst/>
          </a:prstGeom>
          <a:solidFill>
            <a:srgbClr val="57BF93"/>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6589599" y="4985760"/>
            <a:ext cx="675000" cy="675000"/>
          </a:xfrm>
          <a:prstGeom prst="ellipse">
            <a:avLst/>
          </a:prstGeom>
          <a:solidFill>
            <a:srgbClr val="57BF93"/>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11682055" y="6355199"/>
            <a:ext cx="412671" cy="412671"/>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466BDE5B-D6D1-89BF-FFE4-2CA5DF40E9A6}"/>
              </a:ext>
            </a:extLst>
          </p:cNvPr>
          <p:cNvSpPr>
            <a:spLocks noGrp="1"/>
          </p:cNvSpPr>
          <p:nvPr>
            <p:ph type="body" sz="quarter" idx="13"/>
          </p:nvPr>
        </p:nvSpPr>
        <p:spPr>
          <a:xfrm>
            <a:off x="1585997" y="2308817"/>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228A56B-23B4-A46F-7395-3A2B89BCB328}"/>
              </a:ext>
            </a:extLst>
          </p:cNvPr>
          <p:cNvSpPr>
            <a:spLocks noGrp="1"/>
          </p:cNvSpPr>
          <p:nvPr>
            <p:ph type="body" sz="quarter" idx="23"/>
          </p:nvPr>
        </p:nvSpPr>
        <p:spPr>
          <a:xfrm>
            <a:off x="7568363" y="2308817"/>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462C9BBD-243C-F662-111D-CFD51A08E2D7}"/>
              </a:ext>
            </a:extLst>
          </p:cNvPr>
          <p:cNvSpPr>
            <a:spLocks noGrp="1"/>
          </p:cNvSpPr>
          <p:nvPr>
            <p:ph type="body" sz="quarter" idx="24"/>
          </p:nvPr>
        </p:nvSpPr>
        <p:spPr>
          <a:xfrm>
            <a:off x="1585997" y="3647288"/>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FFD4C44C-DBF2-489B-C68A-48579D0B7512}"/>
              </a:ext>
            </a:extLst>
          </p:cNvPr>
          <p:cNvSpPr>
            <a:spLocks noGrp="1"/>
          </p:cNvSpPr>
          <p:nvPr>
            <p:ph type="body" sz="quarter" idx="25"/>
          </p:nvPr>
        </p:nvSpPr>
        <p:spPr>
          <a:xfrm>
            <a:off x="7568363" y="3647288"/>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22F1040B-2A84-1BB6-A949-8A8399905A20}"/>
              </a:ext>
            </a:extLst>
          </p:cNvPr>
          <p:cNvSpPr>
            <a:spLocks noGrp="1"/>
          </p:cNvSpPr>
          <p:nvPr>
            <p:ph type="body" sz="quarter" idx="26"/>
          </p:nvPr>
        </p:nvSpPr>
        <p:spPr>
          <a:xfrm>
            <a:off x="1585997" y="4985759"/>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922BB84A-E6CF-CC2D-5518-C42DE384809A}"/>
              </a:ext>
            </a:extLst>
          </p:cNvPr>
          <p:cNvSpPr>
            <a:spLocks noGrp="1"/>
          </p:cNvSpPr>
          <p:nvPr>
            <p:ph type="body" sz="quarter" idx="27"/>
          </p:nvPr>
        </p:nvSpPr>
        <p:spPr>
          <a:xfrm>
            <a:off x="7568363" y="4985759"/>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367873555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3277195" y="3277195"/>
            <a:ext cx="6858000" cy="30361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1147592" y="1937495"/>
            <a:ext cx="4887208" cy="3918690"/>
          </a:xfrm>
          <a:solidFill>
            <a:srgbClr val="57BF93"/>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1095749" y="3612842"/>
            <a:ext cx="3918692" cy="567990"/>
          </a:xfrm>
          <a:solidFill>
            <a:schemeClr val="bg1"/>
          </a:solidFill>
        </p:spPr>
        <p:txBody>
          <a:bodyPr anchor="ctr" anchorCtr="0">
            <a:normAutofit/>
          </a:bodyPr>
          <a:lstStyle>
            <a:lvl1pPr marL="0" indent="0" algn="ctr">
              <a:buNone/>
              <a:defRPr sz="225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7001182" y="1937493"/>
            <a:ext cx="4887208" cy="3918690"/>
          </a:xfrm>
          <a:solidFill>
            <a:srgbClr val="57BF93"/>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4757842" y="3612842"/>
            <a:ext cx="3918690" cy="567990"/>
          </a:xfrm>
          <a:solidFill>
            <a:schemeClr val="bg1"/>
          </a:solidFill>
        </p:spPr>
        <p:txBody>
          <a:bodyPr anchor="ctr" anchorCtr="0">
            <a:normAutofit/>
          </a:bodyPr>
          <a:lstStyle>
            <a:lvl1pPr marL="0" indent="0" algn="ctr">
              <a:buNone/>
              <a:defRPr sz="225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579602" y="449707"/>
            <a:ext cx="10245609" cy="910607"/>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11682055" y="6355199"/>
            <a:ext cx="412671" cy="412671"/>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7117747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3277195" y="3277195"/>
            <a:ext cx="6858000" cy="30361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1209255" y="2155541"/>
            <a:ext cx="2757886" cy="3600450"/>
          </a:xfrm>
          <a:solidFill>
            <a:srgbClr val="132433"/>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905796" y="3640939"/>
            <a:ext cx="3600450" cy="629653"/>
          </a:xfrm>
          <a:solidFill>
            <a:srgbClr val="57BF93"/>
          </a:solidFill>
        </p:spPr>
        <p:txBody>
          <a:bodyPr anchor="ctr" anchorCtr="0">
            <a:normAutofit/>
          </a:bodyPr>
          <a:lstStyle>
            <a:lvl1pPr marL="0" indent="0" algn="ctr">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5169879" y="2170816"/>
            <a:ext cx="2757886" cy="3600450"/>
          </a:xfrm>
          <a:solidFill>
            <a:srgbClr val="132433"/>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3054828" y="3656214"/>
            <a:ext cx="3600450" cy="629653"/>
          </a:xfrm>
          <a:solidFill>
            <a:srgbClr val="57BF93"/>
          </a:solidFill>
        </p:spPr>
        <p:txBody>
          <a:bodyPr anchor="ctr" anchorCtr="0">
            <a:normAutofit/>
          </a:bodyPr>
          <a:lstStyle>
            <a:lvl1pPr marL="0" indent="0" algn="ctr">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9130504" y="2170816"/>
            <a:ext cx="2757886" cy="3600450"/>
          </a:xfrm>
          <a:solidFill>
            <a:srgbClr val="132433"/>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7015453" y="3656214"/>
            <a:ext cx="3600450" cy="629653"/>
          </a:xfrm>
          <a:solidFill>
            <a:srgbClr val="57BF93"/>
          </a:solidFill>
        </p:spPr>
        <p:txBody>
          <a:bodyPr anchor="ctr" anchorCtr="0">
            <a:normAutofit/>
          </a:bodyPr>
          <a:lstStyle>
            <a:lvl1pPr marL="0" indent="0" algn="ctr">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579602" y="449707"/>
            <a:ext cx="10245609" cy="910607"/>
          </a:xfrm>
        </p:spPr>
        <p:txBody>
          <a:bodyPr wrap="square" lIns="0" tIns="108000" bIns="108000" anchor="b" anchorCtr="0">
            <a:spAutoFit/>
          </a:bodyPr>
          <a:lstStyle>
            <a:lvl1pPr>
              <a:lnSpc>
                <a:spcPct val="80000"/>
              </a:lnSpc>
              <a:defRPr sz="5625"/>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11682055" y="6355199"/>
            <a:ext cx="412671" cy="412671"/>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3369649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3277195" y="3277195"/>
            <a:ext cx="6858000" cy="30361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579602" y="1974833"/>
            <a:ext cx="11308788" cy="306161"/>
          </a:xfrm>
        </p:spPr>
        <p:txBody>
          <a:bodyPr>
            <a:normAutofit/>
          </a:bodyPr>
          <a:lstStyle>
            <a:lvl1pPr marL="0" indent="0">
              <a:buNone/>
              <a:defRPr sz="22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579602" y="2877910"/>
            <a:ext cx="3417068" cy="2942341"/>
          </a:xfrm>
          <a:solidFill>
            <a:srgbClr val="0E2432"/>
          </a:solidFill>
        </p:spPr>
        <p:txBody>
          <a:bodyPr lIns="720000" tIns="720000" rIns="720000" bIns="720000">
            <a:normAutofit/>
          </a:bodyPr>
          <a:lstStyle>
            <a:lvl1pPr marL="0" indent="0">
              <a:buClr>
                <a:schemeClr val="bg1"/>
              </a:buClr>
              <a:buFontTx/>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4525462" y="2877910"/>
            <a:ext cx="3417068" cy="2942341"/>
          </a:xfrm>
          <a:solidFill>
            <a:srgbClr val="0E2432"/>
          </a:solidFill>
        </p:spPr>
        <p:txBody>
          <a:bodyPr lIns="720000" tIns="720000" rIns="720000" bIns="720000">
            <a:normAutofit/>
          </a:bodyPr>
          <a:lstStyle>
            <a:lvl1pPr marL="0" indent="0">
              <a:buClr>
                <a:schemeClr val="bg1"/>
              </a:buClr>
              <a:buFont typeface="Wingdings" pitchFamily="2" charset="2"/>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8471322" y="2877910"/>
            <a:ext cx="3417068" cy="2942341"/>
          </a:xfrm>
          <a:solidFill>
            <a:srgbClr val="0E2432"/>
          </a:solidFill>
        </p:spPr>
        <p:txBody>
          <a:bodyPr lIns="720000" tIns="720000" rIns="720000" bIns="720000">
            <a:normAutofit/>
          </a:bodyPr>
          <a:lstStyle>
            <a:lvl1pPr marL="0" indent="0">
              <a:buClr>
                <a:schemeClr val="bg1"/>
              </a:buClr>
              <a:buFont typeface="Wingdings" pitchFamily="2" charset="2"/>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579602" y="449707"/>
            <a:ext cx="10245609" cy="910607"/>
          </a:xfrm>
        </p:spPr>
        <p:txBody>
          <a:bodyPr wrap="square" lIns="0" tIns="108000" bIns="108000" anchor="b" anchorCtr="0">
            <a:spAutoFit/>
          </a:bodyPr>
          <a:lstStyle>
            <a:lvl1pPr>
              <a:lnSpc>
                <a:spcPct val="80000"/>
              </a:lnSpc>
              <a:defRPr sz="5625"/>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11682055" y="6355199"/>
            <a:ext cx="412671" cy="412671"/>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90780090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3277195" y="3277195"/>
            <a:ext cx="6858000" cy="30361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449707"/>
            <a:ext cx="11308789" cy="910607"/>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579602" y="1897261"/>
            <a:ext cx="11308789" cy="42291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11255143" y="296466"/>
            <a:ext cx="633247" cy="189974"/>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1116615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3277195" y="3277195"/>
            <a:ext cx="6858000" cy="30361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449707"/>
            <a:ext cx="11308788" cy="910607"/>
          </a:xfrm>
        </p:spPr>
        <p:txBody>
          <a:bodyPr wrap="square" lIns="0" tIns="108000" bIns="108000" anchor="b" anchorCtr="0">
            <a:spAutoFit/>
          </a:bodyPr>
          <a:lstStyle>
            <a:lvl1pPr>
              <a:lnSpc>
                <a:spcPct val="80000"/>
              </a:lnSpc>
              <a:defRPr sz="5625">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579602" y="1897261"/>
            <a:ext cx="11308789" cy="42291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85285212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3277195" y="3277195"/>
            <a:ext cx="6858000" cy="30361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84654" y="449707"/>
            <a:ext cx="11584782" cy="910607"/>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584655" y="1868090"/>
            <a:ext cx="11303736" cy="4195763"/>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11255143" y="296466"/>
            <a:ext cx="633247" cy="189974"/>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1121496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3277195" y="3277195"/>
            <a:ext cx="6858000" cy="30361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449707"/>
            <a:ext cx="11308788" cy="910607"/>
          </a:xfrm>
        </p:spPr>
        <p:txBody>
          <a:bodyPr wrap="square" lIns="0" tIns="108000" bIns="108000" anchor="b" anchorCtr="0">
            <a:spAutoFit/>
          </a:bodyPr>
          <a:lstStyle>
            <a:lvl1pPr>
              <a:lnSpc>
                <a:spcPct val="80000"/>
              </a:lnSpc>
              <a:defRPr sz="5625">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579602" y="1868090"/>
            <a:ext cx="11308789" cy="4195763"/>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88963177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6096000" y="0"/>
            <a:ext cx="6096000" cy="685800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589531" y="1201558"/>
            <a:ext cx="4959507" cy="2397749"/>
          </a:xfrm>
        </p:spPr>
        <p:txBody>
          <a:bodyPr anchor="b"/>
          <a:lstStyle>
            <a:lvl1pPr algn="l">
              <a:lnSpc>
                <a:spcPct val="80000"/>
              </a:lnSpc>
              <a:defRPr sz="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589531" y="4224674"/>
            <a:ext cx="4959507" cy="919258"/>
          </a:xfrm>
        </p:spPr>
        <p:txBody>
          <a:bodyPr wrap="square" lIns="0" tIns="180000" bIns="72000">
            <a:spAutoFit/>
          </a:bodyPr>
          <a:lstStyle>
            <a:lvl1pPr marL="0" indent="0" algn="l">
              <a:buNone/>
              <a:defRPr sz="2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589531" y="578641"/>
            <a:ext cx="1147475" cy="344242"/>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779101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00AEEF"/>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6096000" y="0"/>
            <a:ext cx="6096000" cy="685800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589531" y="1201558"/>
            <a:ext cx="4959507" cy="2397749"/>
          </a:xfrm>
        </p:spPr>
        <p:txBody>
          <a:bodyPr anchor="b"/>
          <a:lstStyle>
            <a:lvl1pPr algn="l">
              <a:lnSpc>
                <a:spcPct val="80000"/>
              </a:lnSpc>
              <a:defRPr sz="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589531" y="4224674"/>
            <a:ext cx="4959507" cy="919258"/>
          </a:xfrm>
        </p:spPr>
        <p:txBody>
          <a:bodyPr wrap="square" lIns="0" tIns="180000" bIns="72000">
            <a:spAutoFit/>
          </a:bodyPr>
          <a:lstStyle>
            <a:lvl1pPr marL="0" indent="0" algn="l">
              <a:buNone/>
              <a:defRPr sz="2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589531" y="578641"/>
            <a:ext cx="1147475" cy="344242"/>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6070450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3277195" y="3277195"/>
            <a:ext cx="6858000"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449707"/>
            <a:ext cx="11308788" cy="910607"/>
          </a:xfrm>
        </p:spPr>
        <p:txBody>
          <a:bodyPr wrap="square" lIns="0" tIns="108000" bIns="108000" anchor="b" anchorCtr="0">
            <a:spAutoFit/>
          </a:bodyPr>
          <a:lstStyle>
            <a:lvl1pPr>
              <a:lnSpc>
                <a:spcPct val="80000"/>
              </a:lnSpc>
              <a:defRPr sz="5625">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579602" y="1868090"/>
            <a:ext cx="11308789" cy="4195763"/>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0966922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11682055" y="6355199"/>
            <a:ext cx="412671" cy="412671"/>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1524000" y="4049714"/>
            <a:ext cx="9144000" cy="586860"/>
          </a:xfrm>
        </p:spPr>
        <p:txBody>
          <a:bodyPr tIns="180000" bIns="72000">
            <a:spAutoFit/>
          </a:bodyPr>
          <a:lstStyle>
            <a:lvl1pPr marL="0" indent="0" algn="ctr">
              <a:buNone/>
              <a:defRPr sz="2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1524000" y="1585249"/>
            <a:ext cx="9144000" cy="1843751"/>
          </a:xfrm>
        </p:spPr>
        <p:txBody>
          <a:bodyPr anchor="b"/>
          <a:lstStyle>
            <a:lvl1pPr algn="ctr">
              <a:defRPr sz="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3819525" y="3535165"/>
            <a:ext cx="4581525" cy="30361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Tree>
    <p:extLst>
      <p:ext uri="{BB962C8B-B14F-4D97-AF65-F5344CB8AC3E}">
        <p14:creationId xmlns:p14="http://schemas.microsoft.com/office/powerpoint/2010/main" val="267877883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00AEEF"/>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24000" y="4049714"/>
            <a:ext cx="9144000" cy="586860"/>
          </a:xfrm>
        </p:spPr>
        <p:txBody>
          <a:bodyPr tIns="180000" bIns="72000">
            <a:spAutoFit/>
          </a:bodyPr>
          <a:lstStyle>
            <a:lvl1pPr marL="0" indent="0" algn="ctr">
              <a:buNone/>
              <a:defRPr sz="2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1524000" y="1585249"/>
            <a:ext cx="9144000" cy="1843751"/>
          </a:xfrm>
        </p:spPr>
        <p:txBody>
          <a:bodyPr anchor="b"/>
          <a:lstStyle>
            <a:lvl1pPr algn="ctr">
              <a:defRPr sz="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3819525" y="3535165"/>
            <a:ext cx="4581525" cy="30361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Tree>
    <p:extLst>
      <p:ext uri="{BB962C8B-B14F-4D97-AF65-F5344CB8AC3E}">
        <p14:creationId xmlns:p14="http://schemas.microsoft.com/office/powerpoint/2010/main" val="204314076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6096000" y="0"/>
            <a:ext cx="6096000" cy="685800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579602" y="1031252"/>
            <a:ext cx="4959507" cy="2397749"/>
          </a:xfrm>
        </p:spPr>
        <p:txBody>
          <a:bodyPr anchor="b"/>
          <a:lstStyle>
            <a:lvl1pPr algn="l">
              <a:lnSpc>
                <a:spcPct val="80000"/>
              </a:lnSpc>
              <a:defRPr sz="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579602" y="296466"/>
            <a:ext cx="633247" cy="189974"/>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11682055" y="6355199"/>
            <a:ext cx="412671" cy="412671"/>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3277195" y="3277195"/>
            <a:ext cx="6858000" cy="30361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579602" y="3777671"/>
            <a:ext cx="4959507" cy="534922"/>
          </a:xfrm>
        </p:spPr>
        <p:txBody>
          <a:bodyPr wrap="square" lIns="0" tIns="180000" bIns="72000">
            <a:spAutoFit/>
          </a:bodyPr>
          <a:lstStyle>
            <a:lvl1pPr marL="0" indent="0" algn="l">
              <a:buNone/>
              <a:defRPr sz="2025"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6218523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00AEEF"/>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6096000" y="0"/>
            <a:ext cx="6096000" cy="685800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579602" y="1031252"/>
            <a:ext cx="4959507" cy="2397749"/>
          </a:xfrm>
        </p:spPr>
        <p:txBody>
          <a:bodyPr anchor="b"/>
          <a:lstStyle>
            <a:lvl1pPr algn="l">
              <a:lnSpc>
                <a:spcPct val="80000"/>
              </a:lnSpc>
              <a:defRPr sz="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579602" y="296466"/>
            <a:ext cx="633247" cy="189974"/>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3277195" y="3277195"/>
            <a:ext cx="6858001" cy="303610"/>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579602" y="3777671"/>
            <a:ext cx="4959507" cy="534922"/>
          </a:xfrm>
        </p:spPr>
        <p:txBody>
          <a:bodyPr wrap="square" lIns="0" tIns="180000" bIns="72000">
            <a:spAutoFit/>
          </a:bodyPr>
          <a:lstStyle>
            <a:lvl1pPr marL="0" indent="0" algn="l">
              <a:buNone/>
              <a:defRPr sz="2025"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84037091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3277195" y="3277195"/>
            <a:ext cx="6858000" cy="30361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586026"/>
            <a:ext cx="11308789" cy="910607"/>
          </a:xfrm>
        </p:spPr>
        <p:txBody>
          <a:bodyPr wrap="square" lIns="0" tIns="108000" bIns="108000">
            <a:spAutoFit/>
          </a:bodyPr>
          <a:lstStyle>
            <a:lvl1pPr>
              <a:lnSpc>
                <a:spcPct val="80000"/>
              </a:lnSpc>
              <a:defRPr sz="5625"/>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11255144" y="296466"/>
            <a:ext cx="633246" cy="189974"/>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0893706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3277195" y="3277195"/>
            <a:ext cx="6858000" cy="30361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11682055" y="6355199"/>
            <a:ext cx="412671" cy="412671"/>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579602" y="586026"/>
            <a:ext cx="11308789" cy="910607"/>
          </a:xfrm>
        </p:spPr>
        <p:txBody>
          <a:bodyPr wrap="square" lIns="0" tIns="108000" bIns="108000">
            <a:spAutoFit/>
          </a:bodyPr>
          <a:lstStyle>
            <a:lvl1pPr>
              <a:lnSpc>
                <a:spcPct val="80000"/>
              </a:lnSpc>
              <a:defRPr sz="5625">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9287620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3277195" y="3277195"/>
            <a:ext cx="6858000" cy="30361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6461760" y="0"/>
            <a:ext cx="5730240" cy="6152791"/>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0538460" y="5204460"/>
            <a:ext cx="1653540" cy="165354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436076"/>
            <a:ext cx="5516397" cy="1603104"/>
          </a:xfrm>
        </p:spPr>
        <p:txBody>
          <a:bodyPr wrap="square" lIns="0" tIns="108000" bIns="108000" anchor="b" anchorCtr="0">
            <a:spAutoFit/>
          </a:bodyPr>
          <a:lstStyle>
            <a:lvl1pPr>
              <a:lnSpc>
                <a:spcPct val="80000"/>
              </a:lnSpc>
              <a:defRPr sz="5625"/>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579602" y="2428502"/>
            <a:ext cx="5516397" cy="3724288"/>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60810194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3277195" y="3277195"/>
            <a:ext cx="6858000" cy="30361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6461760" y="0"/>
            <a:ext cx="5730240" cy="685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579602" y="436076"/>
            <a:ext cx="5516397" cy="1603104"/>
          </a:xfrm>
        </p:spPr>
        <p:txBody>
          <a:bodyPr wrap="square" lIns="0" tIns="108000" bIns="108000" anchor="b" anchorCtr="0">
            <a:spAutoFit/>
          </a:bodyPr>
          <a:lstStyle>
            <a:lvl1pPr>
              <a:lnSpc>
                <a:spcPct val="80000"/>
              </a:lnSpc>
              <a:defRPr sz="5625"/>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579602" y="2428502"/>
            <a:ext cx="5516397" cy="3724288"/>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26148232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3277195" y="3277195"/>
            <a:ext cx="6858000" cy="30361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0538460" y="0"/>
            <a:ext cx="1653540" cy="16535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6461760" y="708660"/>
            <a:ext cx="5013960" cy="544413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579602" y="436076"/>
            <a:ext cx="5516397" cy="1603104"/>
          </a:xfrm>
        </p:spPr>
        <p:txBody>
          <a:bodyPr wrap="square" lIns="0" tIns="108000" bIns="108000" anchor="b" anchorCtr="0">
            <a:spAutoFit/>
          </a:bodyPr>
          <a:lstStyle>
            <a:lvl1pPr>
              <a:lnSpc>
                <a:spcPct val="80000"/>
              </a:lnSpc>
              <a:defRPr sz="5625"/>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579602" y="2428502"/>
            <a:ext cx="5516397" cy="3724288"/>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61649447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10538460" y="5204460"/>
            <a:ext cx="1653540" cy="165354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1787174" y="702983"/>
            <a:ext cx="9688547" cy="5449808"/>
          </a:xfrm>
          <a:solidFill>
            <a:srgbClr val="EFEFEF"/>
          </a:solidFill>
        </p:spPr>
        <p:txBody>
          <a:bodyPr lIns="360000" tIns="2880000" rIns="360000" bIns="360000" anchor="t" anchorCtr="0"/>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1299830" cy="685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303610" y="655137"/>
            <a:ext cx="692497" cy="5906398"/>
          </a:xfrm>
        </p:spPr>
        <p:txBody>
          <a:bodyPr vert="vert" wrap="square" lIns="0" tIns="108000" bIns="108000">
            <a:spAutoFit/>
          </a:bodyPr>
          <a:lstStyle>
            <a:lvl1pPr>
              <a:lnSpc>
                <a:spcPct val="80000"/>
              </a:lnSpc>
              <a:defRPr sz="5625">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88883" y="6564646"/>
            <a:ext cx="186678" cy="18667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2004072" y="6564511"/>
            <a:ext cx="2078518" cy="186928"/>
          </a:xfrm>
        </p:spPr>
        <p:txBody>
          <a:bodyPr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105311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3277195" y="3277195"/>
            <a:ext cx="6858000"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586026"/>
            <a:ext cx="11308789" cy="910607"/>
          </a:xfrm>
        </p:spPr>
        <p:txBody>
          <a:bodyPr wrap="square" lIns="0" tIns="108000" bIns="108000">
            <a:spAutoFit/>
          </a:bodyPr>
          <a:lstStyle>
            <a:lvl1pPr>
              <a:lnSpc>
                <a:spcPct val="80000"/>
              </a:lnSpc>
              <a:defRPr sz="5625"/>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11255144" y="296466"/>
            <a:ext cx="633246" cy="189974"/>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82385356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1850065"/>
            <a:ext cx="12192000" cy="5007935"/>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3277195" y="3277195"/>
            <a:ext cx="6858000" cy="30361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579602" y="586026"/>
            <a:ext cx="11020454" cy="910607"/>
          </a:xfrm>
        </p:spPr>
        <p:txBody>
          <a:bodyPr wrap="square" lIns="0" tIns="108000" bIns="108000">
            <a:spAutoFit/>
          </a:bodyPr>
          <a:lstStyle>
            <a:lvl1pPr algn="ctr">
              <a:lnSpc>
                <a:spcPct val="80000"/>
              </a:lnSpc>
              <a:defRPr sz="5625"/>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2105828" y="2442653"/>
            <a:ext cx="3388547" cy="1225580"/>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664357" y="2442653"/>
            <a:ext cx="1225580" cy="1225580"/>
          </a:xfrm>
          <a:prstGeom prst="ellipse">
            <a:avLst/>
          </a:prstGeom>
          <a:solidFill>
            <a:srgbClr val="0E2432"/>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2105828" y="4157984"/>
            <a:ext cx="3388547" cy="1225580"/>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664357" y="4157983"/>
            <a:ext cx="1225580" cy="1225580"/>
          </a:xfrm>
          <a:prstGeom prst="ellipse">
            <a:avLst/>
          </a:prstGeom>
          <a:solidFill>
            <a:srgbClr val="0E2432"/>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8000252" y="2442653"/>
            <a:ext cx="3388547" cy="1225580"/>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6558782" y="2442652"/>
            <a:ext cx="1225580" cy="1225580"/>
          </a:xfrm>
          <a:prstGeom prst="ellipse">
            <a:avLst/>
          </a:prstGeom>
          <a:solidFill>
            <a:srgbClr val="0E2432"/>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8000252" y="4157983"/>
            <a:ext cx="3388547" cy="1225580"/>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6558782" y="4157983"/>
            <a:ext cx="1225580" cy="1225580"/>
          </a:xfrm>
          <a:prstGeom prst="ellipse">
            <a:avLst/>
          </a:prstGeom>
          <a:solidFill>
            <a:srgbClr val="0E2432"/>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964264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3277195" y="3277195"/>
            <a:ext cx="6858000" cy="30361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581896" y="804820"/>
            <a:ext cx="2638952" cy="2988098"/>
          </a:xfrm>
        </p:spPr>
        <p:txBody>
          <a:bodyPr wrap="square" lIns="0" tIns="108000" bIns="108000" anchor="b" anchorCtr="0">
            <a:spAutoFit/>
          </a:bodyPr>
          <a:lstStyle>
            <a:lvl1pPr algn="l">
              <a:lnSpc>
                <a:spcPct val="80000"/>
              </a:lnSpc>
              <a:defRPr sz="5625">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48549" y="4014770"/>
            <a:ext cx="2047451" cy="1986572"/>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4048549" y="941138"/>
            <a:ext cx="2047451" cy="2047451"/>
          </a:xfrm>
          <a:prstGeom prst="rect">
            <a:avLst/>
          </a:prstGeom>
          <a:solidFill>
            <a:srgbClr val="EFEFEF"/>
          </a:solidFill>
        </p:spPr>
        <p:txBody>
          <a:bodyPr lIns="360000" tIns="396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4833042" y="3263357"/>
            <a:ext cx="476646" cy="476646"/>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6681436" y="4014770"/>
            <a:ext cx="2047451" cy="1986572"/>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6681436" y="941138"/>
            <a:ext cx="2047451" cy="2047451"/>
          </a:xfrm>
          <a:prstGeom prst="rect">
            <a:avLst/>
          </a:prstGeom>
          <a:solidFill>
            <a:srgbClr val="EFEFEF"/>
          </a:solidFill>
        </p:spPr>
        <p:txBody>
          <a:bodyPr lIns="360000" tIns="396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7465930" y="3263357"/>
            <a:ext cx="476646" cy="476646"/>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9314324" y="4014770"/>
            <a:ext cx="2047451" cy="1986572"/>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9314324" y="941138"/>
            <a:ext cx="2047451" cy="2047451"/>
          </a:xfrm>
          <a:prstGeom prst="rect">
            <a:avLst/>
          </a:prstGeom>
          <a:solidFill>
            <a:srgbClr val="EFEFEF"/>
          </a:solidFill>
        </p:spPr>
        <p:txBody>
          <a:bodyPr lIns="360000" tIns="396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10098817" y="3263357"/>
            <a:ext cx="476646" cy="476646"/>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11255143" y="296466"/>
            <a:ext cx="633247" cy="189974"/>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97776815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3277195" y="3277195"/>
            <a:ext cx="6858000" cy="30361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6096000" y="0"/>
            <a:ext cx="6096000" cy="6858000"/>
          </a:xfrm>
          <a:prstGeom prst="rect">
            <a:avLst/>
          </a:prstGeom>
          <a:solidFill>
            <a:srgbClr val="EFEFEF"/>
          </a:solidFill>
        </p:spPr>
        <p:txBody>
          <a:bodyPr lIns="360000" tIns="7200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02220" y="2367028"/>
            <a:ext cx="4142126" cy="1019104"/>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5"/>
            <a:ext cx="633246" cy="189974"/>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579603" y="2638257"/>
            <a:ext cx="476646" cy="476646"/>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1502220" y="3746094"/>
            <a:ext cx="4142126" cy="1019104"/>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579603" y="4017324"/>
            <a:ext cx="476646" cy="476646"/>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502220" y="5125161"/>
            <a:ext cx="4142126" cy="1019104"/>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579603" y="5396390"/>
            <a:ext cx="476646" cy="476646"/>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579602" y="436076"/>
            <a:ext cx="5064744" cy="1603104"/>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83763324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3277195" y="3277195"/>
            <a:ext cx="6858000" cy="30361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6515100" y="0"/>
            <a:ext cx="5676900" cy="6858000"/>
          </a:xfrm>
          <a:prstGeom prst="rect">
            <a:avLst/>
          </a:prstGeom>
          <a:solidFill>
            <a:srgbClr val="EFEFEF"/>
          </a:solidFill>
        </p:spPr>
        <p:txBody>
          <a:bodyPr lIns="360000" tIns="7200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79602" y="2367027"/>
            <a:ext cx="5516398" cy="3904947"/>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5"/>
            <a:ext cx="633246" cy="189974"/>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579602" y="436076"/>
            <a:ext cx="5516398" cy="1603104"/>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67245596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5204460"/>
            <a:ext cx="1653540" cy="165354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10538460" y="0"/>
            <a:ext cx="1653540" cy="16535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733647" y="726930"/>
            <a:ext cx="10757491" cy="5420912"/>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sz="675"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11682055" y="6355199"/>
            <a:ext cx="412671" cy="412671"/>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1524000" y="4049714"/>
            <a:ext cx="9144000" cy="586860"/>
          </a:xfrm>
        </p:spPr>
        <p:txBody>
          <a:bodyPr tIns="180000" bIns="72000">
            <a:spAutoFit/>
          </a:bodyPr>
          <a:lstStyle>
            <a:lvl1pPr marL="0" indent="0" algn="ctr">
              <a:buNone/>
              <a:defRPr sz="2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1524000" y="1585249"/>
            <a:ext cx="9144000" cy="1843751"/>
          </a:xfrm>
        </p:spPr>
        <p:txBody>
          <a:bodyPr anchor="b"/>
          <a:lstStyle>
            <a:lvl1pPr algn="ctr">
              <a:defRPr sz="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3819525" y="3535165"/>
            <a:ext cx="4581525" cy="30361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Tree>
    <p:extLst>
      <p:ext uri="{BB962C8B-B14F-4D97-AF65-F5344CB8AC3E}">
        <p14:creationId xmlns:p14="http://schemas.microsoft.com/office/powerpoint/2010/main" val="177591729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6096000" cy="685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3277195" y="3277195"/>
            <a:ext cx="6858000" cy="30361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4162647" y="1060598"/>
            <a:ext cx="7725743" cy="4736805"/>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162647" y="1060598"/>
            <a:ext cx="7725743" cy="4728830"/>
          </a:xfrm>
          <a:noFill/>
        </p:spPr>
        <p:txBody>
          <a:bodyPr wrap="square" lIns="720000" tIns="2880000" rIns="720000" bIns="1800000" numCol="1" spcCol="972000" anchor="b" anchorCtr="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7106719" y="1483242"/>
            <a:ext cx="1763976" cy="1763976"/>
          </a:xfrm>
          <a:prstGeom prst="ellipse">
            <a:avLst/>
          </a:prstGeom>
          <a:solidFill>
            <a:srgbClr val="00AEEF"/>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594163" y="2595470"/>
            <a:ext cx="3135920" cy="1659085"/>
          </a:xfrm>
        </p:spPr>
        <p:txBody>
          <a:bodyPr anchor="ctr" anchorCtr="0"/>
          <a:lstStyle>
            <a:lvl1pPr algn="l">
              <a:lnSpc>
                <a:spcPct val="80000"/>
              </a:lnSpc>
              <a:defRPr sz="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11255144" y="296466"/>
            <a:ext cx="633246" cy="189974"/>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758927" y="-215199"/>
            <a:ext cx="2535644" cy="2535644"/>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9971373" y="4529581"/>
            <a:ext cx="2535644" cy="2535644"/>
          </a:xfrm>
          <a:prstGeom prst="rect">
            <a:avLst/>
          </a:prstGeom>
        </p:spPr>
      </p:pic>
    </p:spTree>
    <p:extLst>
      <p:ext uri="{BB962C8B-B14F-4D97-AF65-F5344CB8AC3E}">
        <p14:creationId xmlns:p14="http://schemas.microsoft.com/office/powerpoint/2010/main" val="255439505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8364"/>
            <a:ext cx="6095999" cy="6849637"/>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79602" y="2601022"/>
            <a:ext cx="5224608" cy="3670952"/>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0538460" y="0"/>
            <a:ext cx="1653540" cy="16535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6461760" y="708660"/>
            <a:ext cx="5013960" cy="2720340"/>
          </a:xfrm>
          <a:solidFill>
            <a:srgbClr val="EFEFEF"/>
          </a:solidFill>
        </p:spPr>
        <p:txBody>
          <a:bodyPr lIns="360000" tIns="180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579602" y="436076"/>
            <a:ext cx="5224608" cy="1603104"/>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3277195" y="3277195"/>
            <a:ext cx="6858000" cy="30361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4FCBF72C-3414-1896-B1E5-A1532D62B37D}"/>
              </a:ext>
            </a:extLst>
          </p:cNvPr>
          <p:cNvSpPr>
            <a:spLocks noGrp="1"/>
          </p:cNvSpPr>
          <p:nvPr>
            <p:ph idx="14" hasCustomPrompt="1"/>
          </p:nvPr>
        </p:nvSpPr>
        <p:spPr>
          <a:xfrm>
            <a:off x="6461760" y="3677250"/>
            <a:ext cx="5013960" cy="2594724"/>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206572711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3277195" y="3277195"/>
            <a:ext cx="6858000" cy="30361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2031474" y="2290083"/>
            <a:ext cx="9854133" cy="950698"/>
          </a:xfrm>
        </p:spPr>
        <p:txBody>
          <a:bodyPr anchor="ctr" anchorCtr="0">
            <a:normAutofit/>
          </a:bodyPr>
          <a:lstStyle>
            <a:lvl1pPr marL="0" indent="0" algn="l">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2031474" y="3697111"/>
            <a:ext cx="9854133" cy="950698"/>
          </a:xfrm>
        </p:spPr>
        <p:txBody>
          <a:bodyPr anchor="ctr" anchorCtr="0">
            <a:normAutofit/>
          </a:bodyPr>
          <a:lstStyle>
            <a:lvl1pPr marL="0" indent="0" algn="l">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2031474" y="5140819"/>
            <a:ext cx="9854133" cy="950698"/>
          </a:xfrm>
        </p:spPr>
        <p:txBody>
          <a:bodyPr anchor="ctr" anchorCtr="0">
            <a:normAutofit/>
          </a:bodyPr>
          <a:lstStyle>
            <a:lvl1pPr marL="0" indent="0" algn="l">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628659" y="2234090"/>
            <a:ext cx="1055675" cy="1055675"/>
          </a:xfrm>
          <a:prstGeom prst="ellipse">
            <a:avLst/>
          </a:prstGeom>
          <a:solidFill>
            <a:srgbClr val="00AEEF"/>
          </a:solidFill>
        </p:spPr>
        <p:txBody>
          <a:bodyPr tIns="0" bIns="360000">
            <a:noAutofit/>
          </a:bodyPr>
          <a:lstStyle>
            <a:lvl1pPr marL="0" indent="0" algn="ctr">
              <a:buFontTx/>
              <a:buNone/>
              <a:defRPr sz="5175"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628658" y="3644428"/>
            <a:ext cx="1055675" cy="1055675"/>
          </a:xfrm>
          <a:prstGeom prst="ellipse">
            <a:avLst/>
          </a:prstGeom>
          <a:solidFill>
            <a:srgbClr val="00AEEF"/>
          </a:solidFill>
        </p:spPr>
        <p:txBody>
          <a:bodyPr tIns="0" bIns="360000">
            <a:noAutofit/>
          </a:bodyPr>
          <a:lstStyle>
            <a:lvl1pPr marL="0" indent="0" algn="ctr">
              <a:buFontTx/>
              <a:buNone/>
              <a:defRPr sz="5175"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628658" y="5084826"/>
            <a:ext cx="1055675" cy="1055675"/>
          </a:xfrm>
          <a:prstGeom prst="ellipse">
            <a:avLst/>
          </a:prstGeom>
          <a:solidFill>
            <a:srgbClr val="00AEEF"/>
          </a:solidFill>
        </p:spPr>
        <p:txBody>
          <a:bodyPr tIns="0" bIns="360000">
            <a:noAutofit/>
          </a:bodyPr>
          <a:lstStyle>
            <a:lvl1pPr marL="0" indent="0" algn="ctr">
              <a:buFontTx/>
              <a:buNone/>
              <a:defRPr sz="5175"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579602" y="449707"/>
            <a:ext cx="11306006" cy="910607"/>
          </a:xfrm>
        </p:spPr>
        <p:txBody>
          <a:bodyPr wrap="square" lIns="0" tIns="108000" bIns="108000" anchor="b" anchorCtr="0">
            <a:spAutoFit/>
          </a:bodyPr>
          <a:lstStyle>
            <a:lvl1pPr>
              <a:lnSpc>
                <a:spcPct val="80000"/>
              </a:lnSpc>
              <a:defRPr sz="5625"/>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11682055" y="6355199"/>
            <a:ext cx="412671" cy="412671"/>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11255144" y="296466"/>
            <a:ext cx="633246" cy="189974"/>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8341784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3277195" y="3277195"/>
            <a:ext cx="6858000" cy="30361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579602" y="449707"/>
            <a:ext cx="11308788" cy="910607"/>
          </a:xfrm>
        </p:spPr>
        <p:txBody>
          <a:bodyPr wrap="square" lIns="0" tIns="108000" bIns="108000" anchor="b" anchorCtr="0">
            <a:spAutoFit/>
          </a:bodyPr>
          <a:lstStyle>
            <a:lvl1pPr>
              <a:lnSpc>
                <a:spcPct val="80000"/>
              </a:lnSpc>
              <a:defRPr sz="5625"/>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607304" y="2308817"/>
            <a:ext cx="675000" cy="675000"/>
          </a:xfrm>
          <a:prstGeom prst="ellipse">
            <a:avLst/>
          </a:prstGeom>
          <a:solidFill>
            <a:srgbClr val="00AEEF"/>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607304" y="3647289"/>
            <a:ext cx="675000" cy="675000"/>
          </a:xfrm>
          <a:prstGeom prst="ellipse">
            <a:avLst/>
          </a:prstGeom>
          <a:solidFill>
            <a:srgbClr val="00AEEF"/>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607304" y="4985760"/>
            <a:ext cx="675000" cy="675000"/>
          </a:xfrm>
          <a:prstGeom prst="ellipse">
            <a:avLst/>
          </a:prstGeom>
          <a:solidFill>
            <a:srgbClr val="00AEEF"/>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6589599" y="2308817"/>
            <a:ext cx="675000" cy="675000"/>
          </a:xfrm>
          <a:prstGeom prst="ellipse">
            <a:avLst/>
          </a:prstGeom>
          <a:solidFill>
            <a:srgbClr val="00AEEF"/>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6589599" y="3647289"/>
            <a:ext cx="675000" cy="675000"/>
          </a:xfrm>
          <a:prstGeom prst="ellipse">
            <a:avLst/>
          </a:prstGeom>
          <a:solidFill>
            <a:srgbClr val="00AEEF"/>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6589599" y="4985760"/>
            <a:ext cx="675000" cy="675000"/>
          </a:xfrm>
          <a:prstGeom prst="ellipse">
            <a:avLst/>
          </a:prstGeom>
          <a:solidFill>
            <a:srgbClr val="00AEEF"/>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11682055" y="6355199"/>
            <a:ext cx="412671" cy="412671"/>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4906B97F-3033-3B79-6755-6291075FCFD3}"/>
              </a:ext>
            </a:extLst>
          </p:cNvPr>
          <p:cNvSpPr>
            <a:spLocks noGrp="1"/>
          </p:cNvSpPr>
          <p:nvPr>
            <p:ph type="body" sz="quarter" idx="13"/>
          </p:nvPr>
        </p:nvSpPr>
        <p:spPr>
          <a:xfrm>
            <a:off x="1585997" y="2308817"/>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A989D760-C347-0B14-29EC-07A293392DEC}"/>
              </a:ext>
            </a:extLst>
          </p:cNvPr>
          <p:cNvSpPr>
            <a:spLocks noGrp="1"/>
          </p:cNvSpPr>
          <p:nvPr>
            <p:ph type="body" sz="quarter" idx="23"/>
          </p:nvPr>
        </p:nvSpPr>
        <p:spPr>
          <a:xfrm>
            <a:off x="7568363" y="2308817"/>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7C2E0BC9-4628-1B73-1CE5-C903F512BF75}"/>
              </a:ext>
            </a:extLst>
          </p:cNvPr>
          <p:cNvSpPr>
            <a:spLocks noGrp="1"/>
          </p:cNvSpPr>
          <p:nvPr>
            <p:ph type="body" sz="quarter" idx="24"/>
          </p:nvPr>
        </p:nvSpPr>
        <p:spPr>
          <a:xfrm>
            <a:off x="1585997" y="3647288"/>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D734DA3F-F07E-1F25-EFF0-1E26B2BA3C13}"/>
              </a:ext>
            </a:extLst>
          </p:cNvPr>
          <p:cNvSpPr>
            <a:spLocks noGrp="1"/>
          </p:cNvSpPr>
          <p:nvPr>
            <p:ph type="body" sz="quarter" idx="25"/>
          </p:nvPr>
        </p:nvSpPr>
        <p:spPr>
          <a:xfrm>
            <a:off x="7568363" y="3647288"/>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BC8E0FAF-18D7-3443-4A37-D480841ED71D}"/>
              </a:ext>
            </a:extLst>
          </p:cNvPr>
          <p:cNvSpPr>
            <a:spLocks noGrp="1"/>
          </p:cNvSpPr>
          <p:nvPr>
            <p:ph type="body" sz="quarter" idx="26"/>
          </p:nvPr>
        </p:nvSpPr>
        <p:spPr>
          <a:xfrm>
            <a:off x="1585997" y="4985759"/>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74433506-CE9C-2FEB-27BD-F6A2A54A569A}"/>
              </a:ext>
            </a:extLst>
          </p:cNvPr>
          <p:cNvSpPr>
            <a:spLocks noGrp="1"/>
          </p:cNvSpPr>
          <p:nvPr>
            <p:ph type="body" sz="quarter" idx="27"/>
          </p:nvPr>
        </p:nvSpPr>
        <p:spPr>
          <a:xfrm>
            <a:off x="7568363" y="4985759"/>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148837886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3277195" y="3277195"/>
            <a:ext cx="6858000" cy="30361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1147592" y="1937495"/>
            <a:ext cx="4887208" cy="3918690"/>
          </a:xfrm>
          <a:solidFill>
            <a:srgbClr val="00AEEF"/>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1095749" y="3612842"/>
            <a:ext cx="3918692" cy="567990"/>
          </a:xfrm>
          <a:solidFill>
            <a:schemeClr val="bg1"/>
          </a:solidFill>
        </p:spPr>
        <p:txBody>
          <a:bodyPr anchor="ctr" anchorCtr="0">
            <a:normAutofit/>
          </a:bodyPr>
          <a:lstStyle>
            <a:lvl1pPr marL="0" indent="0" algn="ctr">
              <a:buNone/>
              <a:defRPr sz="225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7001182" y="1937493"/>
            <a:ext cx="4887208" cy="3918690"/>
          </a:xfrm>
          <a:solidFill>
            <a:srgbClr val="00AEEF"/>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4757842" y="3612842"/>
            <a:ext cx="3918690" cy="567990"/>
          </a:xfrm>
          <a:solidFill>
            <a:schemeClr val="bg1"/>
          </a:solidFill>
        </p:spPr>
        <p:txBody>
          <a:bodyPr anchor="ctr" anchorCtr="0">
            <a:normAutofit/>
          </a:bodyPr>
          <a:lstStyle>
            <a:lvl1pPr marL="0" indent="0" algn="ctr">
              <a:buNone/>
              <a:defRPr sz="225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579602" y="449707"/>
            <a:ext cx="10245609" cy="910607"/>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11682055" y="6355199"/>
            <a:ext cx="412671" cy="412671"/>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59971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11682055" y="6355199"/>
            <a:ext cx="412671" cy="41267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1524000" y="4049714"/>
            <a:ext cx="9144000" cy="586860"/>
          </a:xfrm>
        </p:spPr>
        <p:txBody>
          <a:bodyPr tIns="180000" bIns="72000">
            <a:spAutoFit/>
          </a:bodyPr>
          <a:lstStyle>
            <a:lvl1pPr marL="0" indent="0" algn="ctr">
              <a:buNone/>
              <a:defRPr sz="2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1524000" y="1585249"/>
            <a:ext cx="9144000" cy="1843751"/>
          </a:xfrm>
        </p:spPr>
        <p:txBody>
          <a:bodyPr anchor="b"/>
          <a:lstStyle>
            <a:lvl1pPr algn="ctr">
              <a:defRPr sz="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3819525" y="3535165"/>
            <a:ext cx="4581525"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Tree>
    <p:extLst>
      <p:ext uri="{BB962C8B-B14F-4D97-AF65-F5344CB8AC3E}">
        <p14:creationId xmlns:p14="http://schemas.microsoft.com/office/powerpoint/2010/main" val="17955001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393573" y="740834"/>
            <a:ext cx="6610851" cy="53551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ctrTitle" hasCustomPrompt="1"/>
          </p:nvPr>
        </p:nvSpPr>
        <p:spPr>
          <a:xfrm>
            <a:off x="860612" y="1321654"/>
            <a:ext cx="5653741" cy="2586959"/>
          </a:xfrm>
        </p:spPr>
        <p:txBody>
          <a:bodyPr anchor="b"/>
          <a:lstStyle>
            <a:lvl1pPr algn="l">
              <a:defRPr sz="6000"/>
            </a:lvl1pPr>
          </a:lstStyle>
          <a:p>
            <a:r>
              <a:rPr lang="en-GB"/>
              <a:t>Click to edit </a:t>
            </a:r>
            <a:br>
              <a:rPr lang="en-GB"/>
            </a:br>
            <a:r>
              <a:rPr lang="en-GB"/>
              <a:t>Master title</a:t>
            </a:r>
            <a:endParaRPr lang="en-US"/>
          </a:p>
        </p:txBody>
      </p:sp>
      <p:sp>
        <p:nvSpPr>
          <p:cNvPr id="3" name="Subtitle 2"/>
          <p:cNvSpPr>
            <a:spLocks noGrp="1"/>
          </p:cNvSpPr>
          <p:nvPr>
            <p:ph type="subTitle" idx="1" hasCustomPrompt="1"/>
          </p:nvPr>
        </p:nvSpPr>
        <p:spPr>
          <a:xfrm>
            <a:off x="860612" y="4040095"/>
            <a:ext cx="5988424" cy="787400"/>
          </a:xfrm>
        </p:spPr>
        <p:txBody>
          <a:bodyPr>
            <a:noAutofit/>
          </a:bodyPr>
          <a:lstStyle>
            <a:lvl1pPr marL="0" indent="0" algn="l">
              <a:buNone/>
              <a:defRPr sz="1867" b="0" i="0">
                <a:latin typeface="+mj-lt"/>
                <a:ea typeface="Roboto Thin" panose="02000000000000000000" pitchFamily="2" charset="0"/>
                <a:cs typeface="Roboto Thin"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a:t>
            </a:r>
            <a:br>
              <a:rPr lang="en-GB"/>
            </a:br>
            <a:r>
              <a:rPr lang="en-GB"/>
              <a:t>subtitle style</a:t>
            </a:r>
            <a:endParaRPr lang="en-US"/>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860612" y="5300880"/>
            <a:ext cx="1066800" cy="321733"/>
          </a:xfrm>
          <a:prstGeom prst="rect">
            <a:avLst/>
          </a:prstGeom>
        </p:spPr>
      </p:pic>
    </p:spTree>
    <p:extLst>
      <p:ext uri="{BB962C8B-B14F-4D97-AF65-F5344CB8AC3E}">
        <p14:creationId xmlns:p14="http://schemas.microsoft.com/office/powerpoint/2010/main" val="215880196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3277195" y="3277195"/>
            <a:ext cx="6858000" cy="30361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1209255" y="2155541"/>
            <a:ext cx="2757886" cy="3600450"/>
          </a:xfrm>
          <a:solidFill>
            <a:srgbClr val="132433"/>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905796" y="3640939"/>
            <a:ext cx="3600450" cy="629653"/>
          </a:xfrm>
          <a:solidFill>
            <a:srgbClr val="00AEEF"/>
          </a:solidFill>
        </p:spPr>
        <p:txBody>
          <a:bodyPr anchor="ctr" anchorCtr="0">
            <a:normAutofit/>
          </a:bodyPr>
          <a:lstStyle>
            <a:lvl1pPr marL="0" indent="0" algn="ctr">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5169879" y="2170816"/>
            <a:ext cx="2757886" cy="3600450"/>
          </a:xfrm>
          <a:solidFill>
            <a:srgbClr val="132433"/>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3054828" y="3656214"/>
            <a:ext cx="3600450" cy="629653"/>
          </a:xfrm>
          <a:solidFill>
            <a:srgbClr val="00AEEF"/>
          </a:solidFill>
        </p:spPr>
        <p:txBody>
          <a:bodyPr anchor="ctr" anchorCtr="0">
            <a:normAutofit/>
          </a:bodyPr>
          <a:lstStyle>
            <a:lvl1pPr marL="0" indent="0" algn="ctr">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9130504" y="2170816"/>
            <a:ext cx="2757886" cy="3600450"/>
          </a:xfrm>
          <a:solidFill>
            <a:srgbClr val="132433"/>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7015453" y="3656214"/>
            <a:ext cx="3600450" cy="629653"/>
          </a:xfrm>
          <a:solidFill>
            <a:srgbClr val="00AEEF"/>
          </a:solidFill>
        </p:spPr>
        <p:txBody>
          <a:bodyPr anchor="ctr" anchorCtr="0">
            <a:normAutofit/>
          </a:bodyPr>
          <a:lstStyle>
            <a:lvl1pPr marL="0" indent="0" algn="ctr">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579602" y="449707"/>
            <a:ext cx="10245609" cy="910607"/>
          </a:xfrm>
        </p:spPr>
        <p:txBody>
          <a:bodyPr wrap="square" lIns="0" tIns="108000" bIns="108000" anchor="b" anchorCtr="0">
            <a:spAutoFit/>
          </a:bodyPr>
          <a:lstStyle>
            <a:lvl1pPr>
              <a:lnSpc>
                <a:spcPct val="80000"/>
              </a:lnSpc>
              <a:defRPr sz="5625"/>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11682055" y="6355199"/>
            <a:ext cx="412671" cy="412671"/>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01542834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3277195" y="3277195"/>
            <a:ext cx="6858000" cy="30361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579602" y="1974833"/>
            <a:ext cx="11308788" cy="306161"/>
          </a:xfrm>
        </p:spPr>
        <p:txBody>
          <a:bodyPr>
            <a:normAutofit/>
          </a:bodyPr>
          <a:lstStyle>
            <a:lvl1pPr marL="0" indent="0">
              <a:buNone/>
              <a:defRPr sz="22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579602" y="2877910"/>
            <a:ext cx="3417068" cy="2942341"/>
          </a:xfrm>
          <a:solidFill>
            <a:srgbClr val="0E2432"/>
          </a:solidFill>
        </p:spPr>
        <p:txBody>
          <a:bodyPr lIns="720000" tIns="720000" rIns="720000" bIns="720000">
            <a:normAutofit/>
          </a:bodyPr>
          <a:lstStyle>
            <a:lvl1pPr marL="0" indent="0">
              <a:buClr>
                <a:schemeClr val="bg1"/>
              </a:buClr>
              <a:buFontTx/>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4525462" y="2877910"/>
            <a:ext cx="3417068" cy="2942341"/>
          </a:xfrm>
          <a:solidFill>
            <a:srgbClr val="0E2432"/>
          </a:solidFill>
        </p:spPr>
        <p:txBody>
          <a:bodyPr lIns="720000" tIns="720000" rIns="720000" bIns="720000">
            <a:normAutofit/>
          </a:bodyPr>
          <a:lstStyle>
            <a:lvl1pPr marL="0" indent="0">
              <a:buClr>
                <a:schemeClr val="bg1"/>
              </a:buClr>
              <a:buFont typeface="Wingdings" pitchFamily="2" charset="2"/>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8471322" y="2877910"/>
            <a:ext cx="3417068" cy="2942341"/>
          </a:xfrm>
          <a:solidFill>
            <a:srgbClr val="0E2432"/>
          </a:solidFill>
        </p:spPr>
        <p:txBody>
          <a:bodyPr lIns="720000" tIns="720000" rIns="720000" bIns="720000">
            <a:normAutofit/>
          </a:bodyPr>
          <a:lstStyle>
            <a:lvl1pPr marL="0" indent="0">
              <a:buClr>
                <a:schemeClr val="bg1"/>
              </a:buClr>
              <a:buFont typeface="Wingdings" pitchFamily="2" charset="2"/>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579602" y="449707"/>
            <a:ext cx="10245609" cy="910607"/>
          </a:xfrm>
        </p:spPr>
        <p:txBody>
          <a:bodyPr wrap="square" lIns="0" tIns="108000" bIns="108000" anchor="b" anchorCtr="0">
            <a:spAutoFit/>
          </a:bodyPr>
          <a:lstStyle>
            <a:lvl1pPr>
              <a:lnSpc>
                <a:spcPct val="80000"/>
              </a:lnSpc>
              <a:defRPr sz="5625"/>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11682055" y="6355199"/>
            <a:ext cx="412671" cy="412671"/>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25328842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3277195" y="3277195"/>
            <a:ext cx="6858000" cy="30361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449707"/>
            <a:ext cx="11308789" cy="910607"/>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579602" y="1897261"/>
            <a:ext cx="11308789" cy="42291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11255143" y="296466"/>
            <a:ext cx="633247" cy="189974"/>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18980198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3277195" y="3277195"/>
            <a:ext cx="6858000" cy="30361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449707"/>
            <a:ext cx="11308788" cy="910607"/>
          </a:xfrm>
        </p:spPr>
        <p:txBody>
          <a:bodyPr wrap="square" lIns="0" tIns="108000" bIns="108000" anchor="b" anchorCtr="0">
            <a:spAutoFit/>
          </a:bodyPr>
          <a:lstStyle>
            <a:lvl1pPr>
              <a:lnSpc>
                <a:spcPct val="80000"/>
              </a:lnSpc>
              <a:defRPr sz="5625">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579602" y="1897261"/>
            <a:ext cx="11308789" cy="42291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77924976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3277195" y="3277195"/>
            <a:ext cx="6858000" cy="30361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84654" y="449707"/>
            <a:ext cx="11584782" cy="910607"/>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584655" y="1868090"/>
            <a:ext cx="11303736" cy="4195763"/>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11255143" y="296466"/>
            <a:ext cx="633247" cy="189974"/>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01676173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3277195" y="3277195"/>
            <a:ext cx="6858000" cy="30361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449707"/>
            <a:ext cx="11308788" cy="910607"/>
          </a:xfrm>
        </p:spPr>
        <p:txBody>
          <a:bodyPr wrap="square" lIns="0" tIns="108000" bIns="108000" anchor="b" anchorCtr="0">
            <a:spAutoFit/>
          </a:bodyPr>
          <a:lstStyle>
            <a:lvl1pPr>
              <a:lnSpc>
                <a:spcPct val="80000"/>
              </a:lnSpc>
              <a:defRPr sz="5625">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579602" y="1868090"/>
            <a:ext cx="11308789" cy="4195763"/>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28368248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6096000" y="0"/>
            <a:ext cx="6096000" cy="685800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589531" y="1201558"/>
            <a:ext cx="4959507" cy="2397749"/>
          </a:xfrm>
        </p:spPr>
        <p:txBody>
          <a:bodyPr anchor="b"/>
          <a:lstStyle>
            <a:lvl1pPr algn="l">
              <a:lnSpc>
                <a:spcPct val="80000"/>
              </a:lnSpc>
              <a:defRPr sz="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589531" y="4224674"/>
            <a:ext cx="4959507" cy="919258"/>
          </a:xfrm>
        </p:spPr>
        <p:txBody>
          <a:bodyPr wrap="square" lIns="0" tIns="180000" bIns="72000">
            <a:spAutoFit/>
          </a:bodyPr>
          <a:lstStyle>
            <a:lvl1pPr marL="0" indent="0" algn="l">
              <a:buNone/>
              <a:defRPr sz="2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589531" y="578641"/>
            <a:ext cx="1147475" cy="344242"/>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27167826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ED2881"/>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6096000" y="0"/>
            <a:ext cx="6096000" cy="685800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589531" y="1201558"/>
            <a:ext cx="4959507" cy="2397749"/>
          </a:xfrm>
        </p:spPr>
        <p:txBody>
          <a:bodyPr anchor="b"/>
          <a:lstStyle>
            <a:lvl1pPr algn="l">
              <a:lnSpc>
                <a:spcPct val="80000"/>
              </a:lnSpc>
              <a:defRPr sz="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589531" y="4224674"/>
            <a:ext cx="4959507" cy="919258"/>
          </a:xfrm>
        </p:spPr>
        <p:txBody>
          <a:bodyPr wrap="square" lIns="0" tIns="180000" bIns="72000">
            <a:spAutoFit/>
          </a:bodyPr>
          <a:lstStyle>
            <a:lvl1pPr marL="0" indent="0" algn="l">
              <a:buNone/>
              <a:defRPr sz="2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589531" y="578641"/>
            <a:ext cx="1147475" cy="344242"/>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98891308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11682055" y="6355199"/>
            <a:ext cx="412671" cy="41267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1524000" y="4049714"/>
            <a:ext cx="9144000" cy="586860"/>
          </a:xfrm>
        </p:spPr>
        <p:txBody>
          <a:bodyPr tIns="180000" bIns="72000">
            <a:spAutoFit/>
          </a:bodyPr>
          <a:lstStyle>
            <a:lvl1pPr marL="0" indent="0" algn="ctr">
              <a:buNone/>
              <a:defRPr sz="2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1524000" y="1585249"/>
            <a:ext cx="9144000" cy="1843751"/>
          </a:xfrm>
        </p:spPr>
        <p:txBody>
          <a:bodyPr anchor="b"/>
          <a:lstStyle>
            <a:lvl1pPr algn="ctr">
              <a:defRPr sz="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3819525" y="3535165"/>
            <a:ext cx="4581525"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Tree>
    <p:extLst>
      <p:ext uri="{BB962C8B-B14F-4D97-AF65-F5344CB8AC3E}">
        <p14:creationId xmlns:p14="http://schemas.microsoft.com/office/powerpoint/2010/main" val="277706499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ED288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24000" y="4049714"/>
            <a:ext cx="9144000" cy="586860"/>
          </a:xfrm>
        </p:spPr>
        <p:txBody>
          <a:bodyPr tIns="180000" bIns="72000">
            <a:spAutoFit/>
          </a:bodyPr>
          <a:lstStyle>
            <a:lvl1pPr marL="0" indent="0" algn="ctr">
              <a:buNone/>
              <a:defRPr sz="2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1524000" y="1585249"/>
            <a:ext cx="9144000" cy="1843751"/>
          </a:xfrm>
        </p:spPr>
        <p:txBody>
          <a:bodyPr anchor="b"/>
          <a:lstStyle>
            <a:lvl1pPr algn="ctr">
              <a:defRPr sz="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3819525" y="3535165"/>
            <a:ext cx="4581525" cy="30361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Tree>
    <p:extLst>
      <p:ext uri="{BB962C8B-B14F-4D97-AF65-F5344CB8AC3E}">
        <p14:creationId xmlns:p14="http://schemas.microsoft.com/office/powerpoint/2010/main" val="24112587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393573" y="740834"/>
            <a:ext cx="6610851" cy="53551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860612" y="1342145"/>
            <a:ext cx="5653741" cy="2566468"/>
          </a:xfrm>
        </p:spPr>
        <p:txBody>
          <a:bodyPr anchor="b"/>
          <a:lstStyle>
            <a:lvl1pPr algn="l">
              <a:defRPr sz="60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860612" y="5300880"/>
            <a:ext cx="1066800" cy="321733"/>
          </a:xfrm>
          <a:prstGeom prst="rect">
            <a:avLst/>
          </a:prstGeom>
        </p:spPr>
      </p:pic>
      <p:sp>
        <p:nvSpPr>
          <p:cNvPr id="6" name="Subtitle 2">
            <a:extLst>
              <a:ext uri="{FF2B5EF4-FFF2-40B4-BE49-F238E27FC236}">
                <a16:creationId xmlns:a16="http://schemas.microsoft.com/office/drawing/2014/main" id="{6712FBA1-3220-1541-B375-FEB4A398D0AF}"/>
              </a:ext>
            </a:extLst>
          </p:cNvPr>
          <p:cNvSpPr>
            <a:spLocks noGrp="1"/>
          </p:cNvSpPr>
          <p:nvPr>
            <p:ph type="subTitle" idx="1" hasCustomPrompt="1"/>
          </p:nvPr>
        </p:nvSpPr>
        <p:spPr>
          <a:xfrm>
            <a:off x="860612" y="4040095"/>
            <a:ext cx="5988424" cy="787400"/>
          </a:xfrm>
        </p:spPr>
        <p:txBody>
          <a:bodyPr>
            <a:noAutofit/>
          </a:bodyPr>
          <a:lstStyle>
            <a:lvl1pPr marL="0" indent="0" algn="l">
              <a:buNone/>
              <a:defRPr sz="1867" b="0" i="0">
                <a:latin typeface="+mj-lt"/>
                <a:ea typeface="Roboto Thin" panose="02000000000000000000" pitchFamily="2" charset="0"/>
                <a:cs typeface="Roboto Thin"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72752216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6096000" y="0"/>
            <a:ext cx="6096000" cy="685800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579602" y="1031252"/>
            <a:ext cx="4959507" cy="2397749"/>
          </a:xfrm>
        </p:spPr>
        <p:txBody>
          <a:bodyPr anchor="b"/>
          <a:lstStyle>
            <a:lvl1pPr algn="l">
              <a:lnSpc>
                <a:spcPct val="80000"/>
              </a:lnSpc>
              <a:defRPr sz="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579602" y="296466"/>
            <a:ext cx="633247" cy="189974"/>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11682055" y="6355199"/>
            <a:ext cx="412671" cy="41267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3277195" y="3277195"/>
            <a:ext cx="6858000"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579602" y="3777671"/>
            <a:ext cx="4959507" cy="534922"/>
          </a:xfrm>
        </p:spPr>
        <p:txBody>
          <a:bodyPr wrap="square" lIns="0" tIns="180000" bIns="72000">
            <a:spAutoFit/>
          </a:bodyPr>
          <a:lstStyle>
            <a:lvl1pPr marL="0" indent="0" algn="l">
              <a:buNone/>
              <a:defRPr sz="2025"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2124062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ED2881"/>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6096000" y="0"/>
            <a:ext cx="6096000" cy="685800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579602" y="1031252"/>
            <a:ext cx="4959507" cy="2397749"/>
          </a:xfrm>
        </p:spPr>
        <p:txBody>
          <a:bodyPr anchor="b"/>
          <a:lstStyle>
            <a:lvl1pPr algn="l">
              <a:lnSpc>
                <a:spcPct val="80000"/>
              </a:lnSpc>
              <a:defRPr sz="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579602" y="296466"/>
            <a:ext cx="633247" cy="189974"/>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3277195" y="3277195"/>
            <a:ext cx="6858001" cy="303610"/>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579602" y="3777671"/>
            <a:ext cx="4959507" cy="534922"/>
          </a:xfrm>
        </p:spPr>
        <p:txBody>
          <a:bodyPr wrap="square" lIns="0" tIns="180000" bIns="72000">
            <a:spAutoFit/>
          </a:bodyPr>
          <a:lstStyle>
            <a:lvl1pPr marL="0" indent="0" algn="l">
              <a:buNone/>
              <a:defRPr sz="2025"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94417879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3277195" y="3277195"/>
            <a:ext cx="6858000"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586026"/>
            <a:ext cx="11308789" cy="910607"/>
          </a:xfrm>
        </p:spPr>
        <p:txBody>
          <a:bodyPr wrap="square" lIns="0" tIns="108000" bIns="108000">
            <a:spAutoFit/>
          </a:bodyPr>
          <a:lstStyle>
            <a:lvl1pPr>
              <a:lnSpc>
                <a:spcPct val="80000"/>
              </a:lnSpc>
              <a:defRPr sz="5625"/>
            </a:lvl1pPr>
          </a:lstStyle>
          <a:p>
            <a:r>
              <a:rPr lang="en-US"/>
              <a:t>Click to edit Master title style</a:t>
            </a:r>
            <a:endParaRPr lang="en-GB"/>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11255144" y="296466"/>
            <a:ext cx="633246" cy="189974"/>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5842113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3277195" y="3277195"/>
            <a:ext cx="6858000"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11682055" y="6355199"/>
            <a:ext cx="412671" cy="41267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579602" y="586026"/>
            <a:ext cx="11308789" cy="910607"/>
          </a:xfrm>
        </p:spPr>
        <p:txBody>
          <a:bodyPr wrap="square" lIns="0" tIns="108000" bIns="108000">
            <a:spAutoFit/>
          </a:bodyPr>
          <a:lstStyle>
            <a:lvl1pPr>
              <a:lnSpc>
                <a:spcPct val="80000"/>
              </a:lnSpc>
              <a:defRPr sz="5625">
                <a:solidFill>
                  <a:schemeClr val="bg1"/>
                </a:solidFill>
              </a:defRPr>
            </a:lvl1pPr>
          </a:lstStyle>
          <a:p>
            <a:r>
              <a:rPr lang="en-US"/>
              <a:t>Click to edit Master title style</a:t>
            </a:r>
            <a:endParaRPr lang="en-GB"/>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42296201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3277195" y="3277195"/>
            <a:ext cx="6858000"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6461760" y="0"/>
            <a:ext cx="5730240" cy="6152791"/>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0538460" y="5204460"/>
            <a:ext cx="1653540" cy="165354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436076"/>
            <a:ext cx="5516397" cy="1603104"/>
          </a:xfrm>
        </p:spPr>
        <p:txBody>
          <a:bodyPr wrap="square" lIns="0" tIns="108000" bIns="108000" anchor="b" anchorCtr="0">
            <a:spAutoFit/>
          </a:bodyPr>
          <a:lstStyle>
            <a:lvl1pPr>
              <a:lnSpc>
                <a:spcPct val="80000"/>
              </a:lnSpc>
              <a:defRPr sz="5625"/>
            </a:lvl1pPr>
          </a:lstStyle>
          <a:p>
            <a:r>
              <a:rPr lang="en-US"/>
              <a:t>Click to edit Master title style</a:t>
            </a:r>
            <a:endParaRPr lang="en-GB"/>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579602" y="2428502"/>
            <a:ext cx="5516397" cy="3724288"/>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96381443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3277195" y="3277195"/>
            <a:ext cx="6858000"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6461760" y="0"/>
            <a:ext cx="5730240" cy="685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579602" y="436076"/>
            <a:ext cx="5516397" cy="1603104"/>
          </a:xfrm>
        </p:spPr>
        <p:txBody>
          <a:bodyPr wrap="square" lIns="0" tIns="108000" bIns="108000" anchor="b" anchorCtr="0">
            <a:spAutoFit/>
          </a:bodyPr>
          <a:lstStyle>
            <a:lvl1pPr>
              <a:lnSpc>
                <a:spcPct val="80000"/>
              </a:lnSpc>
              <a:defRPr sz="5625"/>
            </a:lvl1pPr>
          </a:lstStyle>
          <a:p>
            <a:r>
              <a:rPr lang="en-US"/>
              <a:t>Click to edit Master title style</a:t>
            </a:r>
            <a:endParaRPr lang="en-GB"/>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579602" y="2428502"/>
            <a:ext cx="5516397" cy="3724288"/>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0378894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3277195" y="3277195"/>
            <a:ext cx="6858000"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0538460" y="0"/>
            <a:ext cx="1653540" cy="16535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6461760" y="708660"/>
            <a:ext cx="5013960" cy="544413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579602" y="436076"/>
            <a:ext cx="5516397" cy="1603104"/>
          </a:xfrm>
        </p:spPr>
        <p:txBody>
          <a:bodyPr wrap="square" lIns="0" tIns="108000" bIns="108000" anchor="b" anchorCtr="0">
            <a:spAutoFit/>
          </a:bodyPr>
          <a:lstStyle>
            <a:lvl1pPr>
              <a:lnSpc>
                <a:spcPct val="80000"/>
              </a:lnSpc>
              <a:defRPr sz="5625"/>
            </a:lvl1pPr>
          </a:lstStyle>
          <a:p>
            <a:r>
              <a:rPr lang="en-US"/>
              <a:t>Click to edit Master title style</a:t>
            </a:r>
            <a:endParaRPr lang="en-GB"/>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579602" y="2428502"/>
            <a:ext cx="5516397" cy="3724288"/>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6743844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10538460" y="5204460"/>
            <a:ext cx="1653540" cy="165354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1787174" y="702983"/>
            <a:ext cx="9688547" cy="5449808"/>
          </a:xfrm>
          <a:solidFill>
            <a:srgbClr val="EFEFEF"/>
          </a:solidFill>
        </p:spPr>
        <p:txBody>
          <a:bodyPr lIns="360000" tIns="2880000" rIns="360000" bIns="360000" anchor="t" anchorCtr="0"/>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1299830" cy="685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303610" y="655137"/>
            <a:ext cx="692497" cy="5906398"/>
          </a:xfrm>
        </p:spPr>
        <p:txBody>
          <a:bodyPr vert="vert" wrap="square" lIns="0" tIns="108000" bIns="108000">
            <a:spAutoFit/>
          </a:bodyPr>
          <a:lstStyle>
            <a:lvl1pPr>
              <a:lnSpc>
                <a:spcPct val="80000"/>
              </a:lnSpc>
              <a:defRPr sz="5625">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88883" y="6564646"/>
            <a:ext cx="186678" cy="18667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2004072" y="6564511"/>
            <a:ext cx="2078518" cy="186928"/>
          </a:xfrm>
        </p:spPr>
        <p:txBody>
          <a:bodyPr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2206817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1850065"/>
            <a:ext cx="12192000" cy="5007935"/>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3277195" y="3277195"/>
            <a:ext cx="6858000"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579602" y="586026"/>
            <a:ext cx="11020454" cy="910607"/>
          </a:xfrm>
        </p:spPr>
        <p:txBody>
          <a:bodyPr wrap="square" lIns="0" tIns="108000" bIns="108000">
            <a:spAutoFit/>
          </a:bodyPr>
          <a:lstStyle>
            <a:lvl1pPr algn="ctr">
              <a:lnSpc>
                <a:spcPct val="80000"/>
              </a:lnSpc>
              <a:defRPr sz="5625"/>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2105828" y="2442653"/>
            <a:ext cx="3388547" cy="1225580"/>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664357" y="2442653"/>
            <a:ext cx="1225580" cy="1225580"/>
          </a:xfrm>
          <a:prstGeom prst="ellipse">
            <a:avLst/>
          </a:prstGeom>
          <a:solidFill>
            <a:srgbClr val="0E2432"/>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2105828" y="4157984"/>
            <a:ext cx="3388547" cy="1225580"/>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664357" y="4157983"/>
            <a:ext cx="1225580" cy="1225580"/>
          </a:xfrm>
          <a:prstGeom prst="ellipse">
            <a:avLst/>
          </a:prstGeom>
          <a:solidFill>
            <a:srgbClr val="0E2432"/>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8000252" y="2442653"/>
            <a:ext cx="3388547" cy="1225580"/>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6558782" y="2442652"/>
            <a:ext cx="1225580" cy="1225580"/>
          </a:xfrm>
          <a:prstGeom prst="ellipse">
            <a:avLst/>
          </a:prstGeom>
          <a:solidFill>
            <a:srgbClr val="0E2432"/>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8000252" y="4157983"/>
            <a:ext cx="3388547" cy="1225580"/>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6558782" y="4157983"/>
            <a:ext cx="1225580" cy="1225580"/>
          </a:xfrm>
          <a:prstGeom prst="ellipse">
            <a:avLst/>
          </a:prstGeom>
          <a:solidFill>
            <a:srgbClr val="0E2432"/>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0373483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3277195" y="3277195"/>
            <a:ext cx="6858000"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581896" y="804820"/>
            <a:ext cx="2638952" cy="2988098"/>
          </a:xfrm>
        </p:spPr>
        <p:txBody>
          <a:bodyPr wrap="square" lIns="0" tIns="108000" bIns="108000" anchor="b" anchorCtr="0">
            <a:spAutoFit/>
          </a:bodyPr>
          <a:lstStyle>
            <a:lvl1pPr algn="l">
              <a:lnSpc>
                <a:spcPct val="80000"/>
              </a:lnSpc>
              <a:defRPr sz="5625">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48549" y="4014770"/>
            <a:ext cx="2047451" cy="1986572"/>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4048549" y="941138"/>
            <a:ext cx="2047451" cy="2047451"/>
          </a:xfrm>
          <a:prstGeom prst="rect">
            <a:avLst/>
          </a:prstGeom>
          <a:solidFill>
            <a:srgbClr val="EFEFEF"/>
          </a:solidFill>
        </p:spPr>
        <p:txBody>
          <a:bodyPr lIns="360000" tIns="396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4833042" y="3263357"/>
            <a:ext cx="476646" cy="476646"/>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6681436" y="4014770"/>
            <a:ext cx="2047451" cy="1986572"/>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6681436" y="941138"/>
            <a:ext cx="2047451" cy="2047451"/>
          </a:xfrm>
          <a:prstGeom prst="rect">
            <a:avLst/>
          </a:prstGeom>
          <a:solidFill>
            <a:srgbClr val="EFEFEF"/>
          </a:solidFill>
        </p:spPr>
        <p:txBody>
          <a:bodyPr lIns="360000" tIns="396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7465930" y="3263357"/>
            <a:ext cx="476646" cy="476646"/>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9314324" y="4014770"/>
            <a:ext cx="2047451" cy="1986572"/>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9314324" y="941138"/>
            <a:ext cx="2047451" cy="2047451"/>
          </a:xfrm>
          <a:prstGeom prst="rect">
            <a:avLst/>
          </a:prstGeom>
          <a:solidFill>
            <a:srgbClr val="EFEFEF"/>
          </a:solidFill>
        </p:spPr>
        <p:txBody>
          <a:bodyPr lIns="360000" tIns="396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10098817" y="3263357"/>
            <a:ext cx="476646" cy="476646"/>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11255143" y="296466"/>
            <a:ext cx="633247" cy="189974"/>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7436041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393573" y="740834"/>
            <a:ext cx="6610851" cy="53551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860612" y="1352390"/>
            <a:ext cx="5653741" cy="2556223"/>
          </a:xfrm>
        </p:spPr>
        <p:txBody>
          <a:bodyPr anchor="b"/>
          <a:lstStyle>
            <a:lvl1pPr algn="l">
              <a:defRPr sz="60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860612" y="5300880"/>
            <a:ext cx="1066800" cy="321733"/>
          </a:xfrm>
          <a:prstGeom prst="rect">
            <a:avLst/>
          </a:prstGeom>
        </p:spPr>
      </p:pic>
      <p:sp>
        <p:nvSpPr>
          <p:cNvPr id="8" name="Subtitle 2">
            <a:extLst>
              <a:ext uri="{FF2B5EF4-FFF2-40B4-BE49-F238E27FC236}">
                <a16:creationId xmlns:a16="http://schemas.microsoft.com/office/drawing/2014/main" id="{8C2B44E1-A188-EC44-835F-A1699117DB09}"/>
              </a:ext>
            </a:extLst>
          </p:cNvPr>
          <p:cNvSpPr>
            <a:spLocks noGrp="1"/>
          </p:cNvSpPr>
          <p:nvPr>
            <p:ph type="subTitle" idx="1" hasCustomPrompt="1"/>
          </p:nvPr>
        </p:nvSpPr>
        <p:spPr>
          <a:xfrm>
            <a:off x="860613" y="4040095"/>
            <a:ext cx="5235388" cy="1051859"/>
          </a:xfrm>
        </p:spPr>
        <p:txBody>
          <a:bodyPr wrap="square">
            <a:noAutofit/>
          </a:bodyPr>
          <a:lstStyle>
            <a:lvl1pPr marL="0" indent="0" algn="l">
              <a:buNone/>
              <a:defRPr sz="1867" b="0" i="0">
                <a:latin typeface="+mj-lt"/>
                <a:ea typeface="Roboto Thin" panose="02000000000000000000" pitchFamily="2" charset="0"/>
                <a:cs typeface="Roboto Thin"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65099024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3277195" y="3277195"/>
            <a:ext cx="6858000"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6096000" y="0"/>
            <a:ext cx="6096000" cy="6858000"/>
          </a:xfrm>
          <a:prstGeom prst="rect">
            <a:avLst/>
          </a:prstGeom>
          <a:solidFill>
            <a:srgbClr val="EFEFEF"/>
          </a:solidFill>
        </p:spPr>
        <p:txBody>
          <a:bodyPr lIns="360000" tIns="7200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02220" y="2367028"/>
            <a:ext cx="4142126" cy="1019104"/>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5"/>
            <a:ext cx="633246" cy="189974"/>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579603" y="2638257"/>
            <a:ext cx="476646" cy="476646"/>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1502220" y="3746094"/>
            <a:ext cx="4142126" cy="1019104"/>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579603" y="4017324"/>
            <a:ext cx="476646" cy="476646"/>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502220" y="5125161"/>
            <a:ext cx="4142126" cy="1019104"/>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579603" y="5396390"/>
            <a:ext cx="476646" cy="476646"/>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579602" y="436076"/>
            <a:ext cx="5064744" cy="1603104"/>
          </a:xfrm>
        </p:spPr>
        <p:txBody>
          <a:bodyPr wrap="square" lIns="0" tIns="108000" bIns="108000" anchor="b" anchorCtr="0">
            <a:spAutoFit/>
          </a:bodyPr>
          <a:lstStyle>
            <a:lvl1pPr>
              <a:lnSpc>
                <a:spcPct val="80000"/>
              </a:lnSpc>
              <a:defRPr sz="5625">
                <a:solidFill>
                  <a:schemeClr val="bg1"/>
                </a:solidFill>
              </a:defRPr>
            </a:lvl1pPr>
          </a:lstStyle>
          <a:p>
            <a:r>
              <a:rPr lang="en-US"/>
              <a:t>Click to edit Master title style</a:t>
            </a:r>
            <a:endParaRPr lang="en-GB"/>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70548299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3277195" y="3277195"/>
            <a:ext cx="6858000"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6515100" y="0"/>
            <a:ext cx="5676900" cy="6858000"/>
          </a:xfrm>
          <a:prstGeom prst="rect">
            <a:avLst/>
          </a:prstGeom>
          <a:solidFill>
            <a:srgbClr val="EFEFEF"/>
          </a:solidFill>
        </p:spPr>
        <p:txBody>
          <a:bodyPr lIns="360000" tIns="7200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79602" y="2367027"/>
            <a:ext cx="5516398" cy="3904947"/>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5"/>
            <a:ext cx="633246" cy="189974"/>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579602" y="436076"/>
            <a:ext cx="5516398" cy="1603104"/>
          </a:xfrm>
        </p:spPr>
        <p:txBody>
          <a:bodyPr wrap="square" lIns="0" tIns="108000" bIns="108000" anchor="b" anchorCtr="0">
            <a:spAutoFit/>
          </a:bodyPr>
          <a:lstStyle>
            <a:lvl1pPr>
              <a:lnSpc>
                <a:spcPct val="80000"/>
              </a:lnSpc>
              <a:defRPr sz="5625">
                <a:solidFill>
                  <a:schemeClr val="bg1"/>
                </a:solidFill>
              </a:defRPr>
            </a:lvl1pPr>
          </a:lstStyle>
          <a:p>
            <a:r>
              <a:rPr lang="en-US"/>
              <a:t>Click to edit Master title style</a:t>
            </a:r>
            <a:endParaRPr lang="en-GB"/>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45714718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5204460"/>
            <a:ext cx="1653540" cy="165354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10538460" y="0"/>
            <a:ext cx="1653540" cy="16535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733647" y="726930"/>
            <a:ext cx="10757491" cy="5420912"/>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sz="675"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11682055" y="6355199"/>
            <a:ext cx="412671" cy="41267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1524000" y="4049714"/>
            <a:ext cx="9144000" cy="586860"/>
          </a:xfrm>
        </p:spPr>
        <p:txBody>
          <a:bodyPr tIns="180000" bIns="72000">
            <a:spAutoFit/>
          </a:bodyPr>
          <a:lstStyle>
            <a:lvl1pPr marL="0" indent="0" algn="ctr">
              <a:buNone/>
              <a:defRPr sz="2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1524000" y="1585249"/>
            <a:ext cx="9144000" cy="1843751"/>
          </a:xfrm>
        </p:spPr>
        <p:txBody>
          <a:bodyPr anchor="b"/>
          <a:lstStyle>
            <a:lvl1pPr algn="ctr">
              <a:defRPr sz="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3819525" y="3535165"/>
            <a:ext cx="4581525"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Tree>
    <p:extLst>
      <p:ext uri="{BB962C8B-B14F-4D97-AF65-F5344CB8AC3E}">
        <p14:creationId xmlns:p14="http://schemas.microsoft.com/office/powerpoint/2010/main" val="187349420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6096000" cy="685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3277195" y="3277195"/>
            <a:ext cx="6858000"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4162647" y="1060598"/>
            <a:ext cx="7725743" cy="4736805"/>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162647" y="1060598"/>
            <a:ext cx="7725743" cy="4728830"/>
          </a:xfrm>
          <a:noFill/>
        </p:spPr>
        <p:txBody>
          <a:bodyPr wrap="square" lIns="720000" tIns="2880000" rIns="720000" bIns="1800000" numCol="1" spcCol="972000" anchor="b" anchorCtr="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7106719" y="1483242"/>
            <a:ext cx="1763976" cy="1763976"/>
          </a:xfrm>
          <a:prstGeom prst="ellipse">
            <a:avLst/>
          </a:prstGeom>
          <a:solidFill>
            <a:srgbClr val="ED2881"/>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594163" y="2595470"/>
            <a:ext cx="3135920" cy="1659085"/>
          </a:xfrm>
        </p:spPr>
        <p:txBody>
          <a:bodyPr anchor="ctr" anchorCtr="0"/>
          <a:lstStyle>
            <a:lvl1pPr algn="l">
              <a:lnSpc>
                <a:spcPct val="80000"/>
              </a:lnSpc>
              <a:defRPr sz="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11255144" y="296466"/>
            <a:ext cx="633246" cy="189974"/>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758927" y="-215199"/>
            <a:ext cx="2535644" cy="2535644"/>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9971373" y="4529581"/>
            <a:ext cx="2535644" cy="2535644"/>
          </a:xfrm>
          <a:prstGeom prst="rect">
            <a:avLst/>
          </a:prstGeom>
        </p:spPr>
      </p:pic>
    </p:spTree>
    <p:extLst>
      <p:ext uri="{BB962C8B-B14F-4D97-AF65-F5344CB8AC3E}">
        <p14:creationId xmlns:p14="http://schemas.microsoft.com/office/powerpoint/2010/main" val="285093273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8364"/>
            <a:ext cx="6095999" cy="6849637"/>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79602" y="2601022"/>
            <a:ext cx="5224608" cy="3670952"/>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0538460" y="0"/>
            <a:ext cx="1653540" cy="16535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6461760" y="708660"/>
            <a:ext cx="5013960" cy="2720340"/>
          </a:xfrm>
          <a:solidFill>
            <a:srgbClr val="EFEFEF"/>
          </a:solidFill>
        </p:spPr>
        <p:txBody>
          <a:bodyPr lIns="360000" tIns="180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579602" y="436076"/>
            <a:ext cx="5224608" cy="1603104"/>
          </a:xfrm>
        </p:spPr>
        <p:txBody>
          <a:bodyPr wrap="square" lIns="0" tIns="108000" bIns="108000" anchor="b" anchorCtr="0">
            <a:spAutoFit/>
          </a:bodyPr>
          <a:lstStyle>
            <a:lvl1pPr>
              <a:lnSpc>
                <a:spcPct val="80000"/>
              </a:lnSpc>
              <a:defRPr sz="5625">
                <a:solidFill>
                  <a:schemeClr val="bg1"/>
                </a:solidFill>
              </a:defRPr>
            </a:lvl1pPr>
          </a:lstStyle>
          <a:p>
            <a:r>
              <a:rPr lang="en-US"/>
              <a:t>Click to edit Master title style</a:t>
            </a:r>
            <a:endParaRPr lang="en-GB"/>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3277195" y="3277195"/>
            <a:ext cx="6858000"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218DD412-928A-2690-FCB8-280C1AEF5DCB}"/>
              </a:ext>
            </a:extLst>
          </p:cNvPr>
          <p:cNvSpPr>
            <a:spLocks noGrp="1"/>
          </p:cNvSpPr>
          <p:nvPr>
            <p:ph idx="14" hasCustomPrompt="1"/>
          </p:nvPr>
        </p:nvSpPr>
        <p:spPr>
          <a:xfrm>
            <a:off x="6461760" y="3677250"/>
            <a:ext cx="5013960" cy="2594724"/>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416437111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3277195" y="3277195"/>
            <a:ext cx="6858000"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2031474" y="2290083"/>
            <a:ext cx="9854133" cy="950698"/>
          </a:xfrm>
        </p:spPr>
        <p:txBody>
          <a:bodyPr anchor="ctr" anchorCtr="0">
            <a:normAutofit/>
          </a:bodyPr>
          <a:lstStyle>
            <a:lvl1pPr marL="0" indent="0" algn="l">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2031474" y="3697111"/>
            <a:ext cx="9854133" cy="950698"/>
          </a:xfrm>
        </p:spPr>
        <p:txBody>
          <a:bodyPr anchor="ctr" anchorCtr="0">
            <a:normAutofit/>
          </a:bodyPr>
          <a:lstStyle>
            <a:lvl1pPr marL="0" indent="0" algn="l">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2031474" y="5140819"/>
            <a:ext cx="9854133" cy="950698"/>
          </a:xfrm>
        </p:spPr>
        <p:txBody>
          <a:bodyPr anchor="ctr" anchorCtr="0">
            <a:normAutofit/>
          </a:bodyPr>
          <a:lstStyle>
            <a:lvl1pPr marL="0" indent="0" algn="l">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628659" y="2234090"/>
            <a:ext cx="1055675" cy="1055675"/>
          </a:xfrm>
          <a:prstGeom prst="ellipse">
            <a:avLst/>
          </a:prstGeom>
          <a:solidFill>
            <a:srgbClr val="ED2881"/>
          </a:solidFill>
        </p:spPr>
        <p:txBody>
          <a:bodyPr tIns="0" bIns="360000">
            <a:noAutofit/>
          </a:bodyPr>
          <a:lstStyle>
            <a:lvl1pPr marL="0" indent="0" algn="ctr">
              <a:buFontTx/>
              <a:buNone/>
              <a:defRPr sz="5175"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628658" y="3644428"/>
            <a:ext cx="1055675" cy="1055675"/>
          </a:xfrm>
          <a:prstGeom prst="ellipse">
            <a:avLst/>
          </a:prstGeom>
          <a:solidFill>
            <a:srgbClr val="ED2881"/>
          </a:solidFill>
        </p:spPr>
        <p:txBody>
          <a:bodyPr tIns="0" bIns="360000">
            <a:noAutofit/>
          </a:bodyPr>
          <a:lstStyle>
            <a:lvl1pPr marL="0" indent="0" algn="ctr">
              <a:buFontTx/>
              <a:buNone/>
              <a:defRPr sz="5175"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628658" y="5084826"/>
            <a:ext cx="1055675" cy="1055675"/>
          </a:xfrm>
          <a:prstGeom prst="ellipse">
            <a:avLst/>
          </a:prstGeom>
          <a:solidFill>
            <a:srgbClr val="ED2881"/>
          </a:solidFill>
        </p:spPr>
        <p:txBody>
          <a:bodyPr tIns="0" bIns="360000">
            <a:noAutofit/>
          </a:bodyPr>
          <a:lstStyle>
            <a:lvl1pPr marL="0" indent="0" algn="ctr">
              <a:buFontTx/>
              <a:buNone/>
              <a:defRPr sz="5175"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579602" y="449707"/>
            <a:ext cx="11306006" cy="910607"/>
          </a:xfrm>
        </p:spPr>
        <p:txBody>
          <a:bodyPr wrap="square" lIns="0" tIns="108000" bIns="108000" anchor="b" anchorCtr="0">
            <a:spAutoFit/>
          </a:bodyPr>
          <a:lstStyle>
            <a:lvl1pPr>
              <a:lnSpc>
                <a:spcPct val="80000"/>
              </a:lnSpc>
              <a:defRPr sz="5625"/>
            </a:lvl1pPr>
          </a:lstStyle>
          <a:p>
            <a:r>
              <a:rPr lang="en-US"/>
              <a:t>Click to edit Master title style</a:t>
            </a:r>
            <a:endParaRPr lang="en-GB"/>
          </a:p>
        </p:txBody>
      </p:sp>
      <p:sp>
        <p:nvSpPr>
          <p:cNvPr id="4" name="Oval 3">
            <a:extLst>
              <a:ext uri="{FF2B5EF4-FFF2-40B4-BE49-F238E27FC236}">
                <a16:creationId xmlns:a16="http://schemas.microsoft.com/office/drawing/2014/main" id="{C3ED4B7F-6A8D-F1C5-4738-EC9524E7C0DB}"/>
              </a:ext>
            </a:extLst>
          </p:cNvPr>
          <p:cNvSpPr/>
          <p:nvPr userDrawn="1"/>
        </p:nvSpPr>
        <p:spPr>
          <a:xfrm>
            <a:off x="11682055" y="6355199"/>
            <a:ext cx="412671" cy="41267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11255144" y="296466"/>
            <a:ext cx="633246" cy="189974"/>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84055743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3277195" y="3277195"/>
            <a:ext cx="6858000"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579602" y="449707"/>
            <a:ext cx="11308788" cy="910607"/>
          </a:xfrm>
        </p:spPr>
        <p:txBody>
          <a:bodyPr wrap="square" lIns="0" tIns="108000" bIns="108000" anchor="b" anchorCtr="0">
            <a:spAutoFit/>
          </a:bodyPr>
          <a:lstStyle>
            <a:lvl1pPr>
              <a:lnSpc>
                <a:spcPct val="80000"/>
              </a:lnSpc>
              <a:defRPr sz="5625"/>
            </a:lvl1pPr>
          </a:lstStyle>
          <a:p>
            <a:r>
              <a:rPr lang="en-US"/>
              <a:t>Click to edit Master title style</a:t>
            </a:r>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607304" y="2308817"/>
            <a:ext cx="675000" cy="675000"/>
          </a:xfrm>
          <a:prstGeom prst="ellipse">
            <a:avLst/>
          </a:prstGeom>
          <a:solidFill>
            <a:srgbClr val="ED2881"/>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607304" y="3647289"/>
            <a:ext cx="675000" cy="675000"/>
          </a:xfrm>
          <a:prstGeom prst="ellipse">
            <a:avLst/>
          </a:prstGeom>
          <a:solidFill>
            <a:srgbClr val="ED2881"/>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607304" y="4985760"/>
            <a:ext cx="675000" cy="675000"/>
          </a:xfrm>
          <a:prstGeom prst="ellipse">
            <a:avLst/>
          </a:prstGeom>
          <a:solidFill>
            <a:srgbClr val="ED2881"/>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6589599" y="2308817"/>
            <a:ext cx="675000" cy="675000"/>
          </a:xfrm>
          <a:prstGeom prst="ellipse">
            <a:avLst/>
          </a:prstGeom>
          <a:solidFill>
            <a:srgbClr val="ED2881"/>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6589599" y="3647289"/>
            <a:ext cx="675000" cy="675000"/>
          </a:xfrm>
          <a:prstGeom prst="ellipse">
            <a:avLst/>
          </a:prstGeom>
          <a:solidFill>
            <a:srgbClr val="ED2881"/>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6589599" y="4985760"/>
            <a:ext cx="675000" cy="675000"/>
          </a:xfrm>
          <a:prstGeom prst="ellipse">
            <a:avLst/>
          </a:prstGeom>
          <a:solidFill>
            <a:srgbClr val="ED2881"/>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11682055" y="6355199"/>
            <a:ext cx="412671" cy="41267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1585997" y="2308817"/>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7568363" y="2308817"/>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1585997" y="3647288"/>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7568363" y="3647288"/>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1585997" y="4985759"/>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7568363" y="4985759"/>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Tree>
    <p:extLst>
      <p:ext uri="{BB962C8B-B14F-4D97-AF65-F5344CB8AC3E}">
        <p14:creationId xmlns:p14="http://schemas.microsoft.com/office/powerpoint/2010/main" val="244195191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3277195" y="3277195"/>
            <a:ext cx="6858000"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1147592" y="1937495"/>
            <a:ext cx="4887208" cy="3918690"/>
          </a:xfrm>
          <a:solidFill>
            <a:srgbClr val="ED2881"/>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1095749" y="3612842"/>
            <a:ext cx="3918692" cy="567990"/>
          </a:xfrm>
          <a:solidFill>
            <a:schemeClr val="bg1"/>
          </a:solidFill>
        </p:spPr>
        <p:txBody>
          <a:bodyPr anchor="ctr" anchorCtr="0">
            <a:normAutofit/>
          </a:bodyPr>
          <a:lstStyle>
            <a:lvl1pPr marL="0" indent="0" algn="ctr">
              <a:buNone/>
              <a:defRPr sz="225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7001182" y="1937493"/>
            <a:ext cx="4887208" cy="3918690"/>
          </a:xfrm>
          <a:solidFill>
            <a:srgbClr val="ED2881"/>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4757842" y="3612842"/>
            <a:ext cx="3918690" cy="567990"/>
          </a:xfrm>
          <a:solidFill>
            <a:schemeClr val="bg1"/>
          </a:solidFill>
        </p:spPr>
        <p:txBody>
          <a:bodyPr anchor="ctr" anchorCtr="0">
            <a:normAutofit/>
          </a:bodyPr>
          <a:lstStyle>
            <a:lvl1pPr marL="0" indent="0" algn="ctr">
              <a:buNone/>
              <a:defRPr sz="225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579602" y="449707"/>
            <a:ext cx="10245609" cy="910607"/>
          </a:xfrm>
        </p:spPr>
        <p:txBody>
          <a:bodyPr wrap="square" lIns="0" tIns="108000" bIns="108000" anchor="b" anchorCtr="0">
            <a:spAutoFit/>
          </a:bodyPr>
          <a:lstStyle>
            <a:lvl1pPr>
              <a:lnSpc>
                <a:spcPct val="80000"/>
              </a:lnSpc>
              <a:defRPr sz="5625">
                <a:solidFill>
                  <a:schemeClr val="bg1"/>
                </a:solidFill>
              </a:defRPr>
            </a:lvl1pPr>
          </a:lstStyle>
          <a:p>
            <a:r>
              <a:rPr lang="en-US"/>
              <a:t>Click to edit Master title style</a:t>
            </a:r>
            <a:endParaRPr lang="en-GB"/>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11682055" y="6355199"/>
            <a:ext cx="412671" cy="41267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27699172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3277195" y="3277195"/>
            <a:ext cx="6858000"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1209255" y="2155541"/>
            <a:ext cx="2757886" cy="3600450"/>
          </a:xfrm>
          <a:solidFill>
            <a:srgbClr val="132433"/>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905796" y="3640939"/>
            <a:ext cx="3600450" cy="629653"/>
          </a:xfrm>
          <a:solidFill>
            <a:srgbClr val="ED2881"/>
          </a:solidFill>
        </p:spPr>
        <p:txBody>
          <a:bodyPr anchor="ctr" anchorCtr="0">
            <a:normAutofit/>
          </a:bodyPr>
          <a:lstStyle>
            <a:lvl1pPr marL="0" indent="0" algn="ctr">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5169879" y="2170816"/>
            <a:ext cx="2757886" cy="3600450"/>
          </a:xfrm>
          <a:solidFill>
            <a:srgbClr val="132433"/>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3054828" y="3656214"/>
            <a:ext cx="3600450" cy="629653"/>
          </a:xfrm>
          <a:solidFill>
            <a:srgbClr val="ED2881"/>
          </a:solidFill>
        </p:spPr>
        <p:txBody>
          <a:bodyPr anchor="ctr" anchorCtr="0">
            <a:normAutofit/>
          </a:bodyPr>
          <a:lstStyle>
            <a:lvl1pPr marL="0" indent="0" algn="ctr">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9130504" y="2170816"/>
            <a:ext cx="2757886" cy="3600450"/>
          </a:xfrm>
          <a:solidFill>
            <a:srgbClr val="132433"/>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7015453" y="3656214"/>
            <a:ext cx="3600450" cy="629653"/>
          </a:xfrm>
          <a:solidFill>
            <a:srgbClr val="ED2881"/>
          </a:solidFill>
        </p:spPr>
        <p:txBody>
          <a:bodyPr anchor="ctr" anchorCtr="0">
            <a:normAutofit/>
          </a:bodyPr>
          <a:lstStyle>
            <a:lvl1pPr marL="0" indent="0" algn="ctr">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579602" y="449707"/>
            <a:ext cx="10245609" cy="910607"/>
          </a:xfrm>
        </p:spPr>
        <p:txBody>
          <a:bodyPr wrap="square" lIns="0" tIns="108000" bIns="108000" anchor="b" anchorCtr="0">
            <a:spAutoFit/>
          </a:bodyPr>
          <a:lstStyle>
            <a:lvl1pPr>
              <a:lnSpc>
                <a:spcPct val="80000"/>
              </a:lnSpc>
              <a:defRPr sz="5625"/>
            </a:lvl1pPr>
          </a:lstStyle>
          <a:p>
            <a:r>
              <a:rPr lang="en-US"/>
              <a:t>Click to edit Master title style</a:t>
            </a:r>
            <a:endParaRPr lang="en-GB"/>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11682055" y="6355199"/>
            <a:ext cx="412671" cy="41267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30195090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3277195" y="3277195"/>
            <a:ext cx="6858000"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579602" y="1974833"/>
            <a:ext cx="11308788" cy="306161"/>
          </a:xfrm>
        </p:spPr>
        <p:txBody>
          <a:bodyPr>
            <a:normAutofit/>
          </a:bodyPr>
          <a:lstStyle>
            <a:lvl1pPr marL="0" indent="0">
              <a:buNone/>
              <a:defRPr sz="22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579602" y="2877910"/>
            <a:ext cx="3417068" cy="2942341"/>
          </a:xfrm>
          <a:solidFill>
            <a:srgbClr val="0E2432"/>
          </a:solidFill>
        </p:spPr>
        <p:txBody>
          <a:bodyPr lIns="720000" tIns="720000" rIns="720000" bIns="720000">
            <a:normAutofit/>
          </a:bodyPr>
          <a:lstStyle>
            <a:lvl1pPr marL="0" indent="0">
              <a:buClr>
                <a:schemeClr val="bg1"/>
              </a:buClr>
              <a:buFontTx/>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4525462" y="2877910"/>
            <a:ext cx="3417068" cy="2942341"/>
          </a:xfrm>
          <a:solidFill>
            <a:srgbClr val="0E2432"/>
          </a:solidFill>
        </p:spPr>
        <p:txBody>
          <a:bodyPr lIns="720000" tIns="720000" rIns="720000" bIns="720000">
            <a:normAutofit/>
          </a:bodyPr>
          <a:lstStyle>
            <a:lvl1pPr marL="0" indent="0">
              <a:buClr>
                <a:schemeClr val="bg1"/>
              </a:buClr>
              <a:buFont typeface="Wingdings" pitchFamily="2" charset="2"/>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8471322" y="2877910"/>
            <a:ext cx="3417068" cy="2942341"/>
          </a:xfrm>
          <a:solidFill>
            <a:srgbClr val="0E2432"/>
          </a:solidFill>
        </p:spPr>
        <p:txBody>
          <a:bodyPr lIns="720000" tIns="720000" rIns="720000" bIns="720000">
            <a:normAutofit/>
          </a:bodyPr>
          <a:lstStyle>
            <a:lvl1pPr marL="0" indent="0">
              <a:buClr>
                <a:schemeClr val="bg1"/>
              </a:buClr>
              <a:buFont typeface="Wingdings" pitchFamily="2" charset="2"/>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579602" y="449707"/>
            <a:ext cx="10245609" cy="910607"/>
          </a:xfrm>
        </p:spPr>
        <p:txBody>
          <a:bodyPr wrap="square" lIns="0" tIns="108000" bIns="108000" anchor="b" anchorCtr="0">
            <a:spAutoFit/>
          </a:bodyPr>
          <a:lstStyle>
            <a:lvl1pPr>
              <a:lnSpc>
                <a:spcPct val="80000"/>
              </a:lnSpc>
              <a:defRPr sz="5625"/>
            </a:lvl1pPr>
          </a:lstStyle>
          <a:p>
            <a:r>
              <a:rPr lang="en-US"/>
              <a:t>Click to edit Master title style</a:t>
            </a:r>
            <a:endParaRPr lang="en-GB"/>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11682055" y="6355199"/>
            <a:ext cx="412671" cy="41267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687559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393573" y="740834"/>
            <a:ext cx="6610851" cy="53551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860612" y="1352390"/>
            <a:ext cx="5653741" cy="2556223"/>
          </a:xfrm>
        </p:spPr>
        <p:txBody>
          <a:bodyPr lIns="0" anchor="b"/>
          <a:lstStyle>
            <a:lvl1pPr algn="l">
              <a:defRPr sz="60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860612" y="5300880"/>
            <a:ext cx="1066800" cy="321733"/>
          </a:xfrm>
          <a:prstGeom prst="rect">
            <a:avLst/>
          </a:prstGeom>
        </p:spPr>
      </p:pic>
      <p:sp>
        <p:nvSpPr>
          <p:cNvPr id="8" name="Subtitle 2">
            <a:extLst>
              <a:ext uri="{FF2B5EF4-FFF2-40B4-BE49-F238E27FC236}">
                <a16:creationId xmlns:a16="http://schemas.microsoft.com/office/drawing/2014/main" id="{C1480B16-9310-5440-883C-FCB0C6ED0247}"/>
              </a:ext>
            </a:extLst>
          </p:cNvPr>
          <p:cNvSpPr>
            <a:spLocks noGrp="1"/>
          </p:cNvSpPr>
          <p:nvPr>
            <p:ph type="subTitle" idx="1" hasCustomPrompt="1"/>
          </p:nvPr>
        </p:nvSpPr>
        <p:spPr>
          <a:xfrm>
            <a:off x="860611" y="4040094"/>
            <a:ext cx="5653741" cy="1075764"/>
          </a:xfrm>
        </p:spPr>
        <p:txBody>
          <a:bodyPr>
            <a:noAutofit/>
          </a:bodyPr>
          <a:lstStyle>
            <a:lvl1pPr marL="0" indent="0" algn="l">
              <a:lnSpc>
                <a:spcPct val="100000"/>
              </a:lnSpc>
              <a:spcAft>
                <a:spcPts val="0"/>
              </a:spcAft>
              <a:buNone/>
              <a:defRPr sz="1867" b="0" i="0">
                <a:latin typeface="+mj-lt"/>
                <a:ea typeface="Roboto Thin" panose="02000000000000000000" pitchFamily="2" charset="0"/>
                <a:cs typeface="Roboto Thin"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67145846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3277195" y="3277195"/>
            <a:ext cx="6858000"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449707"/>
            <a:ext cx="11308789" cy="910607"/>
          </a:xfrm>
        </p:spPr>
        <p:txBody>
          <a:bodyPr wrap="square" lIns="0" tIns="108000" bIns="108000" anchor="b" anchorCtr="0">
            <a:spAutoFit/>
          </a:bodyPr>
          <a:lstStyle>
            <a:lvl1pPr>
              <a:lnSpc>
                <a:spcPct val="80000"/>
              </a:lnSpc>
              <a:defRPr sz="5625">
                <a:solidFill>
                  <a:schemeClr val="bg1"/>
                </a:solidFill>
              </a:defRPr>
            </a:lvl1pPr>
          </a:lstStyle>
          <a:p>
            <a:r>
              <a:rPr lang="en-US"/>
              <a:t>Click to edit Master title style</a:t>
            </a:r>
            <a:endParaRPr lang="en-GB"/>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579602" y="1897261"/>
            <a:ext cx="11308789" cy="4229100"/>
          </a:xfrm>
        </p:spPr>
        <p:txBody>
          <a:bodyPr/>
          <a:lstStyle>
            <a:lvl1pPr marL="0" indent="0">
              <a:buFontTx/>
              <a:buNone/>
              <a:defRPr>
                <a:solidFill>
                  <a:schemeClr val="bg1"/>
                </a:solidFill>
              </a:defRPr>
            </a:lvl1pPr>
          </a:lstStyle>
          <a:p>
            <a:r>
              <a:rPr lang="en-US"/>
              <a:t>Click icon to add table</a:t>
            </a:r>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11255143" y="296466"/>
            <a:ext cx="633247" cy="189974"/>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0403551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3277195" y="3277195"/>
            <a:ext cx="6858000"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449707"/>
            <a:ext cx="11308788" cy="910607"/>
          </a:xfrm>
        </p:spPr>
        <p:txBody>
          <a:bodyPr wrap="square" lIns="0" tIns="108000" bIns="108000" anchor="b" anchorCtr="0">
            <a:spAutoFit/>
          </a:bodyPr>
          <a:lstStyle>
            <a:lvl1pPr>
              <a:lnSpc>
                <a:spcPct val="80000"/>
              </a:lnSpc>
              <a:defRPr sz="5625">
                <a:solidFill>
                  <a:srgbClr val="0E2432"/>
                </a:solidFill>
              </a:defRPr>
            </a:lvl1pPr>
          </a:lstStyle>
          <a:p>
            <a:r>
              <a:rPr lang="en-US"/>
              <a:t>Click to edit Master title style</a:t>
            </a:r>
            <a:endParaRPr lang="en-GB"/>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579602" y="1897261"/>
            <a:ext cx="11308789" cy="4229100"/>
          </a:xfrm>
        </p:spPr>
        <p:txBody>
          <a:bodyPr/>
          <a:lstStyle>
            <a:lvl1pPr marL="0" indent="0">
              <a:buFontTx/>
              <a:buNone/>
              <a:defRPr>
                <a:solidFill>
                  <a:schemeClr val="bg2">
                    <a:lumMod val="50000"/>
                  </a:schemeClr>
                </a:solidFill>
              </a:defRPr>
            </a:lvl1pPr>
          </a:lstStyle>
          <a:p>
            <a:r>
              <a:rPr lang="en-US"/>
              <a:t>Click icon to add table</a:t>
            </a:r>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99668886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3277195" y="3277195"/>
            <a:ext cx="6858000"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84654" y="449707"/>
            <a:ext cx="11584782" cy="910607"/>
          </a:xfrm>
        </p:spPr>
        <p:txBody>
          <a:bodyPr wrap="square" lIns="0" tIns="108000" bIns="108000" anchor="b" anchorCtr="0">
            <a:spAutoFit/>
          </a:bodyPr>
          <a:lstStyle>
            <a:lvl1pPr>
              <a:lnSpc>
                <a:spcPct val="80000"/>
              </a:lnSpc>
              <a:defRPr sz="5625">
                <a:solidFill>
                  <a:schemeClr val="bg1"/>
                </a:solidFill>
              </a:defRPr>
            </a:lvl1pPr>
          </a:lstStyle>
          <a:p>
            <a:r>
              <a:rPr lang="en-US"/>
              <a:t>Click to edit Master title style</a:t>
            </a:r>
            <a:endParaRPr lang="en-GB"/>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584655" y="1868090"/>
            <a:ext cx="11303736" cy="4195763"/>
          </a:xfrm>
        </p:spPr>
        <p:txBody>
          <a:bodyPr/>
          <a:lstStyle>
            <a:lvl1pPr marL="0" indent="0">
              <a:buFontTx/>
              <a:buNone/>
              <a:defRPr>
                <a:solidFill>
                  <a:schemeClr val="bg1"/>
                </a:solidFill>
              </a:defRPr>
            </a:lvl1pPr>
          </a:lstStyle>
          <a:p>
            <a:r>
              <a:rPr lang="en-US"/>
              <a:t>Click icon to add chart</a:t>
            </a:r>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11255143" y="296466"/>
            <a:ext cx="633247" cy="189974"/>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13066864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3277195" y="3277195"/>
            <a:ext cx="6858000"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449707"/>
            <a:ext cx="11308788" cy="910607"/>
          </a:xfrm>
        </p:spPr>
        <p:txBody>
          <a:bodyPr wrap="square" lIns="0" tIns="108000" bIns="108000" anchor="b" anchorCtr="0">
            <a:spAutoFit/>
          </a:bodyPr>
          <a:lstStyle>
            <a:lvl1pPr>
              <a:lnSpc>
                <a:spcPct val="80000"/>
              </a:lnSpc>
              <a:defRPr sz="5625">
                <a:solidFill>
                  <a:srgbClr val="0E2432"/>
                </a:solidFill>
              </a:defRPr>
            </a:lvl1pPr>
          </a:lstStyle>
          <a:p>
            <a:r>
              <a:rPr lang="en-US"/>
              <a:t>Click to edit Master title style</a:t>
            </a:r>
            <a:endParaRPr lang="en-GB"/>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579602" y="1868090"/>
            <a:ext cx="11308789" cy="4195763"/>
          </a:xfrm>
        </p:spPr>
        <p:txBody>
          <a:bodyPr/>
          <a:lstStyle>
            <a:lvl1pPr marL="0" indent="0">
              <a:buFontTx/>
              <a:buNone/>
              <a:defRPr>
                <a:solidFill>
                  <a:schemeClr val="bg2">
                    <a:lumMod val="50000"/>
                  </a:schemeClr>
                </a:solidFill>
              </a:defRPr>
            </a:lvl1pPr>
          </a:lstStyle>
          <a:p>
            <a:r>
              <a:rPr lang="en-US"/>
              <a:t>Click icon to add chart</a:t>
            </a:r>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35488865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6096000" y="0"/>
            <a:ext cx="6096000" cy="685800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589531" y="1201558"/>
            <a:ext cx="4959507" cy="2397749"/>
          </a:xfrm>
        </p:spPr>
        <p:txBody>
          <a:bodyPr anchor="b"/>
          <a:lstStyle>
            <a:lvl1pPr algn="l">
              <a:lnSpc>
                <a:spcPct val="80000"/>
              </a:lnSpc>
              <a:defRPr sz="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589531" y="4224674"/>
            <a:ext cx="4959507" cy="919258"/>
          </a:xfrm>
        </p:spPr>
        <p:txBody>
          <a:bodyPr wrap="square" lIns="0" tIns="180000" bIns="72000">
            <a:spAutoFit/>
          </a:bodyPr>
          <a:lstStyle>
            <a:lvl1pPr marL="0" indent="0" algn="l">
              <a:buNone/>
              <a:defRPr sz="2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589531" y="578641"/>
            <a:ext cx="1147475" cy="344242"/>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2151215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F37561"/>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6096000" y="0"/>
            <a:ext cx="6096000" cy="685800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589531" y="1201558"/>
            <a:ext cx="4959507" cy="2397749"/>
          </a:xfrm>
        </p:spPr>
        <p:txBody>
          <a:bodyPr anchor="b"/>
          <a:lstStyle>
            <a:lvl1pPr algn="l">
              <a:lnSpc>
                <a:spcPct val="80000"/>
              </a:lnSpc>
              <a:defRPr sz="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589531" y="4224674"/>
            <a:ext cx="4959507" cy="919258"/>
          </a:xfrm>
        </p:spPr>
        <p:txBody>
          <a:bodyPr wrap="square" lIns="0" tIns="180000" bIns="72000">
            <a:spAutoFit/>
          </a:bodyPr>
          <a:lstStyle>
            <a:lvl1pPr marL="0" indent="0" algn="l">
              <a:buNone/>
              <a:defRPr sz="2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589531" y="578641"/>
            <a:ext cx="1147475" cy="344242"/>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14031755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11682055" y="6355199"/>
            <a:ext cx="412671" cy="41267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1524000" y="4049714"/>
            <a:ext cx="9144000" cy="586860"/>
          </a:xfrm>
        </p:spPr>
        <p:txBody>
          <a:bodyPr tIns="180000" bIns="72000">
            <a:spAutoFit/>
          </a:bodyPr>
          <a:lstStyle>
            <a:lvl1pPr marL="0" indent="0" algn="ctr">
              <a:buNone/>
              <a:defRPr sz="2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1524000" y="1585249"/>
            <a:ext cx="9144000" cy="1843751"/>
          </a:xfrm>
        </p:spPr>
        <p:txBody>
          <a:bodyPr anchor="b"/>
          <a:lstStyle>
            <a:lvl1pPr algn="ctr">
              <a:defRPr sz="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3819525" y="3535165"/>
            <a:ext cx="4581525"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Tree>
    <p:extLst>
      <p:ext uri="{BB962C8B-B14F-4D97-AF65-F5344CB8AC3E}">
        <p14:creationId xmlns:p14="http://schemas.microsoft.com/office/powerpoint/2010/main" val="427532160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F3756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24000" y="4049714"/>
            <a:ext cx="9144000" cy="586860"/>
          </a:xfrm>
        </p:spPr>
        <p:txBody>
          <a:bodyPr tIns="180000" bIns="72000">
            <a:spAutoFit/>
          </a:bodyPr>
          <a:lstStyle>
            <a:lvl1pPr marL="0" indent="0" algn="ctr">
              <a:buNone/>
              <a:defRPr sz="2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1524000" y="1585249"/>
            <a:ext cx="9144000" cy="1843751"/>
          </a:xfrm>
        </p:spPr>
        <p:txBody>
          <a:bodyPr anchor="b"/>
          <a:lstStyle>
            <a:lvl1pPr algn="ctr">
              <a:defRPr sz="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3819525" y="3535165"/>
            <a:ext cx="4581525" cy="30361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Tree>
    <p:extLst>
      <p:ext uri="{BB962C8B-B14F-4D97-AF65-F5344CB8AC3E}">
        <p14:creationId xmlns:p14="http://schemas.microsoft.com/office/powerpoint/2010/main" val="346326545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6096000" y="0"/>
            <a:ext cx="6096000" cy="685800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579602" y="1031252"/>
            <a:ext cx="4959507" cy="2397749"/>
          </a:xfrm>
        </p:spPr>
        <p:txBody>
          <a:bodyPr anchor="b"/>
          <a:lstStyle>
            <a:lvl1pPr algn="l">
              <a:lnSpc>
                <a:spcPct val="80000"/>
              </a:lnSpc>
              <a:defRPr sz="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579602" y="296466"/>
            <a:ext cx="633247" cy="189974"/>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11682055" y="6355199"/>
            <a:ext cx="412671" cy="41267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3277195" y="3277195"/>
            <a:ext cx="6858000"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579602" y="3777671"/>
            <a:ext cx="4959507" cy="534922"/>
          </a:xfrm>
        </p:spPr>
        <p:txBody>
          <a:bodyPr wrap="square" lIns="0" tIns="180000" bIns="72000">
            <a:spAutoFit/>
          </a:bodyPr>
          <a:lstStyle>
            <a:lvl1pPr marL="0" indent="0" algn="l">
              <a:buNone/>
              <a:defRPr sz="2025"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03766370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F37561"/>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6096000" y="0"/>
            <a:ext cx="6096000" cy="685800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579602" y="1031252"/>
            <a:ext cx="4959507" cy="2397749"/>
          </a:xfrm>
        </p:spPr>
        <p:txBody>
          <a:bodyPr anchor="b"/>
          <a:lstStyle>
            <a:lvl1pPr algn="l">
              <a:lnSpc>
                <a:spcPct val="80000"/>
              </a:lnSpc>
              <a:defRPr sz="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579602" y="296466"/>
            <a:ext cx="633247" cy="189974"/>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3277195" y="3277195"/>
            <a:ext cx="6858001" cy="303610"/>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579602" y="3777671"/>
            <a:ext cx="4959507" cy="534922"/>
          </a:xfrm>
        </p:spPr>
        <p:txBody>
          <a:bodyPr wrap="square" lIns="0" tIns="180000" bIns="72000">
            <a:spAutoFit/>
          </a:bodyPr>
          <a:lstStyle>
            <a:lvl1pPr marL="0" indent="0" algn="l">
              <a:buNone/>
              <a:defRPr sz="2025"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0200083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4"/>
            <a:ext cx="6610851" cy="53551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2" y="1342145"/>
            <a:ext cx="5653741" cy="2566468"/>
          </a:xfrm>
        </p:spPr>
        <p:txBody>
          <a:bodyPr anchor="b"/>
          <a:lstStyle>
            <a:lvl1pPr algn="l">
              <a:defRPr sz="60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860612" y="5300880"/>
            <a:ext cx="1066800" cy="321733"/>
          </a:xfrm>
          <a:prstGeom prst="rect">
            <a:avLst/>
          </a:prstGeom>
        </p:spPr>
      </p:pic>
      <p:sp>
        <p:nvSpPr>
          <p:cNvPr id="8" name="Subtitle 2">
            <a:extLst>
              <a:ext uri="{FF2B5EF4-FFF2-40B4-BE49-F238E27FC236}">
                <a16:creationId xmlns:a16="http://schemas.microsoft.com/office/drawing/2014/main" id="{AF88F49C-C772-A844-8B3E-489B8779FDBF}"/>
              </a:ext>
            </a:extLst>
          </p:cNvPr>
          <p:cNvSpPr>
            <a:spLocks noGrp="1"/>
          </p:cNvSpPr>
          <p:nvPr>
            <p:ph type="subTitle" idx="1" hasCustomPrompt="1"/>
          </p:nvPr>
        </p:nvSpPr>
        <p:spPr>
          <a:xfrm>
            <a:off x="860612" y="4040095"/>
            <a:ext cx="5988424" cy="787400"/>
          </a:xfrm>
        </p:spPr>
        <p:txBody>
          <a:bodyPr>
            <a:noAutofit/>
          </a:bodyPr>
          <a:lstStyle>
            <a:lvl1pPr marL="0" indent="0" algn="l">
              <a:buNone/>
              <a:defRPr sz="1867" b="0" i="0">
                <a:latin typeface="+mj-lt"/>
                <a:ea typeface="Roboto Thin" panose="02000000000000000000" pitchFamily="2" charset="0"/>
                <a:cs typeface="Roboto Thin"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5003366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3277195" y="3277195"/>
            <a:ext cx="6858000"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586026"/>
            <a:ext cx="11308789" cy="910607"/>
          </a:xfrm>
        </p:spPr>
        <p:txBody>
          <a:bodyPr wrap="square" lIns="0" tIns="108000" bIns="108000">
            <a:spAutoFit/>
          </a:bodyPr>
          <a:lstStyle>
            <a:lvl1pPr>
              <a:lnSpc>
                <a:spcPct val="80000"/>
              </a:lnSpc>
              <a:defRPr sz="5625"/>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11255144" y="296466"/>
            <a:ext cx="633246" cy="189974"/>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77042142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3277195" y="3277195"/>
            <a:ext cx="6858000"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11682055" y="6355199"/>
            <a:ext cx="412671" cy="41267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579602" y="586026"/>
            <a:ext cx="11308789" cy="910607"/>
          </a:xfrm>
        </p:spPr>
        <p:txBody>
          <a:bodyPr wrap="square" lIns="0" tIns="108000" bIns="108000">
            <a:spAutoFit/>
          </a:bodyPr>
          <a:lstStyle>
            <a:lvl1pPr>
              <a:lnSpc>
                <a:spcPct val="80000"/>
              </a:lnSpc>
              <a:defRPr sz="5625">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3442597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3277195" y="3277195"/>
            <a:ext cx="6858000"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6461760" y="0"/>
            <a:ext cx="5730240" cy="6152791"/>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0538460" y="5204460"/>
            <a:ext cx="1653540" cy="165354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436076"/>
            <a:ext cx="5516397" cy="1603104"/>
          </a:xfrm>
        </p:spPr>
        <p:txBody>
          <a:bodyPr wrap="square" lIns="0" tIns="108000" bIns="108000" anchor="b" anchorCtr="0">
            <a:spAutoFit/>
          </a:bodyPr>
          <a:lstStyle>
            <a:lvl1pPr>
              <a:lnSpc>
                <a:spcPct val="80000"/>
              </a:lnSpc>
              <a:defRPr sz="5625"/>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579602" y="2428502"/>
            <a:ext cx="5516397" cy="3724288"/>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82240554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3277195" y="3277195"/>
            <a:ext cx="6858000"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6461760" y="0"/>
            <a:ext cx="5730240" cy="685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579602" y="436076"/>
            <a:ext cx="5516397" cy="1603104"/>
          </a:xfrm>
        </p:spPr>
        <p:txBody>
          <a:bodyPr wrap="square" lIns="0" tIns="108000" bIns="108000" anchor="b" anchorCtr="0">
            <a:spAutoFit/>
          </a:bodyPr>
          <a:lstStyle>
            <a:lvl1pPr>
              <a:lnSpc>
                <a:spcPct val="80000"/>
              </a:lnSpc>
              <a:defRPr sz="5625"/>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579602" y="2428502"/>
            <a:ext cx="5516397" cy="3724288"/>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43767209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3277195" y="3277195"/>
            <a:ext cx="6858000"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0538460" y="0"/>
            <a:ext cx="1653540" cy="16535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6461760" y="708660"/>
            <a:ext cx="5013960" cy="544413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579602" y="436076"/>
            <a:ext cx="5516397" cy="1603104"/>
          </a:xfrm>
        </p:spPr>
        <p:txBody>
          <a:bodyPr wrap="square" lIns="0" tIns="108000" bIns="108000" anchor="b" anchorCtr="0">
            <a:spAutoFit/>
          </a:bodyPr>
          <a:lstStyle>
            <a:lvl1pPr>
              <a:lnSpc>
                <a:spcPct val="80000"/>
              </a:lnSpc>
              <a:defRPr sz="5625"/>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579602" y="2428502"/>
            <a:ext cx="5516397" cy="3724288"/>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73131290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10538460" y="5204460"/>
            <a:ext cx="1653540" cy="165354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1787174" y="702983"/>
            <a:ext cx="9688547" cy="5449808"/>
          </a:xfrm>
          <a:solidFill>
            <a:srgbClr val="EFEFEF"/>
          </a:solidFill>
        </p:spPr>
        <p:txBody>
          <a:bodyPr lIns="360000" tIns="2880000" rIns="360000" bIns="360000" anchor="t" anchorCtr="0"/>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1299830" cy="685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303610" y="655137"/>
            <a:ext cx="692497" cy="5906398"/>
          </a:xfrm>
        </p:spPr>
        <p:txBody>
          <a:bodyPr vert="vert" wrap="square" lIns="0" tIns="108000" bIns="108000">
            <a:spAutoFit/>
          </a:bodyPr>
          <a:lstStyle>
            <a:lvl1pPr>
              <a:lnSpc>
                <a:spcPct val="80000"/>
              </a:lnSpc>
              <a:defRPr sz="5625">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88883" y="6564646"/>
            <a:ext cx="186678" cy="18667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2004072" y="6564511"/>
            <a:ext cx="2078518" cy="186928"/>
          </a:xfrm>
        </p:spPr>
        <p:txBody>
          <a:bodyPr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7972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1850065"/>
            <a:ext cx="12192000" cy="5007935"/>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3277195" y="3277195"/>
            <a:ext cx="6858000"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579602" y="586026"/>
            <a:ext cx="11020454" cy="910607"/>
          </a:xfrm>
        </p:spPr>
        <p:txBody>
          <a:bodyPr wrap="square" lIns="0" tIns="108000" bIns="108000">
            <a:spAutoFit/>
          </a:bodyPr>
          <a:lstStyle>
            <a:lvl1pPr algn="ctr">
              <a:lnSpc>
                <a:spcPct val="80000"/>
              </a:lnSpc>
              <a:defRPr sz="5625"/>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2105828" y="2442653"/>
            <a:ext cx="3388547" cy="1225580"/>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664357" y="2442653"/>
            <a:ext cx="1225580" cy="1225580"/>
          </a:xfrm>
          <a:prstGeom prst="ellipse">
            <a:avLst/>
          </a:prstGeom>
          <a:solidFill>
            <a:srgbClr val="0E2432"/>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2105828" y="4157984"/>
            <a:ext cx="3388547" cy="1225580"/>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664357" y="4157983"/>
            <a:ext cx="1225580" cy="1225580"/>
          </a:xfrm>
          <a:prstGeom prst="ellipse">
            <a:avLst/>
          </a:prstGeom>
          <a:solidFill>
            <a:srgbClr val="0E2432"/>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8000252" y="2442653"/>
            <a:ext cx="3388547" cy="1225580"/>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6558782" y="2442652"/>
            <a:ext cx="1225580" cy="1225580"/>
          </a:xfrm>
          <a:prstGeom prst="ellipse">
            <a:avLst/>
          </a:prstGeom>
          <a:solidFill>
            <a:srgbClr val="0E2432"/>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8000252" y="4157983"/>
            <a:ext cx="3388547" cy="1225580"/>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6558782" y="4157983"/>
            <a:ext cx="1225580" cy="1225580"/>
          </a:xfrm>
          <a:prstGeom prst="ellipse">
            <a:avLst/>
          </a:prstGeom>
          <a:solidFill>
            <a:srgbClr val="0E2432"/>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25676562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3277195" y="3277195"/>
            <a:ext cx="6858000"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581896" y="804820"/>
            <a:ext cx="2638952" cy="2988098"/>
          </a:xfrm>
        </p:spPr>
        <p:txBody>
          <a:bodyPr wrap="square" lIns="0" tIns="108000" bIns="108000" anchor="b" anchorCtr="0">
            <a:spAutoFit/>
          </a:bodyPr>
          <a:lstStyle>
            <a:lvl1pPr algn="l">
              <a:lnSpc>
                <a:spcPct val="80000"/>
              </a:lnSpc>
              <a:defRPr sz="5625">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48549" y="4014770"/>
            <a:ext cx="2047451" cy="1986572"/>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4048549" y="941138"/>
            <a:ext cx="2047451" cy="2047451"/>
          </a:xfrm>
          <a:prstGeom prst="rect">
            <a:avLst/>
          </a:prstGeom>
          <a:solidFill>
            <a:srgbClr val="EFEFEF"/>
          </a:solidFill>
        </p:spPr>
        <p:txBody>
          <a:bodyPr lIns="360000" tIns="396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4833042" y="3263357"/>
            <a:ext cx="476646" cy="476646"/>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6681436" y="4014770"/>
            <a:ext cx="2047451" cy="1986572"/>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6681436" y="941138"/>
            <a:ext cx="2047451" cy="2047451"/>
          </a:xfrm>
          <a:prstGeom prst="rect">
            <a:avLst/>
          </a:prstGeom>
          <a:solidFill>
            <a:srgbClr val="EFEFEF"/>
          </a:solidFill>
        </p:spPr>
        <p:txBody>
          <a:bodyPr lIns="360000" tIns="396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7465930" y="3263357"/>
            <a:ext cx="476646" cy="476646"/>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9314324" y="4014770"/>
            <a:ext cx="2047451" cy="1986572"/>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9314324" y="941138"/>
            <a:ext cx="2047451" cy="2047451"/>
          </a:xfrm>
          <a:prstGeom prst="rect">
            <a:avLst/>
          </a:prstGeom>
          <a:solidFill>
            <a:srgbClr val="EFEFEF"/>
          </a:solidFill>
        </p:spPr>
        <p:txBody>
          <a:bodyPr lIns="360000" tIns="396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10098817" y="3263357"/>
            <a:ext cx="476646" cy="476646"/>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11255143" y="296466"/>
            <a:ext cx="633247" cy="189974"/>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65215330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3277195" y="3277195"/>
            <a:ext cx="6858000"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6096000" y="0"/>
            <a:ext cx="6096000" cy="6858000"/>
          </a:xfrm>
          <a:prstGeom prst="rect">
            <a:avLst/>
          </a:prstGeom>
          <a:solidFill>
            <a:srgbClr val="EFEFEF"/>
          </a:solidFill>
        </p:spPr>
        <p:txBody>
          <a:bodyPr lIns="360000" tIns="7200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02220" y="2367028"/>
            <a:ext cx="4142126" cy="1019104"/>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5"/>
            <a:ext cx="633246" cy="189974"/>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579603" y="2638257"/>
            <a:ext cx="476646" cy="476646"/>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1502220" y="3746094"/>
            <a:ext cx="4142126" cy="1019104"/>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579603" y="4017324"/>
            <a:ext cx="476646" cy="476646"/>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502220" y="5125161"/>
            <a:ext cx="4142126" cy="1019104"/>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579603" y="5396390"/>
            <a:ext cx="476646" cy="476646"/>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579602" y="436076"/>
            <a:ext cx="5064744" cy="1603104"/>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78557741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3277195" y="3277195"/>
            <a:ext cx="6858000"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6515100" y="0"/>
            <a:ext cx="5676900" cy="6858000"/>
          </a:xfrm>
          <a:prstGeom prst="rect">
            <a:avLst/>
          </a:prstGeom>
          <a:solidFill>
            <a:srgbClr val="EFEFEF"/>
          </a:solidFill>
        </p:spPr>
        <p:txBody>
          <a:bodyPr lIns="360000" tIns="7200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79602" y="2367027"/>
            <a:ext cx="5516398" cy="3904947"/>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5"/>
            <a:ext cx="633246" cy="189974"/>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579602" y="436076"/>
            <a:ext cx="5516398" cy="1603104"/>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331495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4"/>
            <a:ext cx="6610851" cy="53551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2" y="1342145"/>
            <a:ext cx="5653741" cy="2566468"/>
          </a:xfrm>
        </p:spPr>
        <p:txBody>
          <a:bodyPr anchor="b"/>
          <a:lstStyle>
            <a:lvl1pPr algn="l">
              <a:defRPr sz="6000"/>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860612" y="5300880"/>
            <a:ext cx="1066800" cy="321733"/>
          </a:xfrm>
          <a:prstGeom prst="rect">
            <a:avLst/>
          </a:prstGeom>
        </p:spPr>
      </p:pic>
      <p:sp>
        <p:nvSpPr>
          <p:cNvPr id="7" name="Subtitle 2">
            <a:extLst>
              <a:ext uri="{FF2B5EF4-FFF2-40B4-BE49-F238E27FC236}">
                <a16:creationId xmlns:a16="http://schemas.microsoft.com/office/drawing/2014/main" id="{5BAC9EE1-2FB0-964C-91B0-1330085D3DA7}"/>
              </a:ext>
            </a:extLst>
          </p:cNvPr>
          <p:cNvSpPr>
            <a:spLocks noGrp="1"/>
          </p:cNvSpPr>
          <p:nvPr>
            <p:ph type="subTitle" idx="1" hasCustomPrompt="1"/>
          </p:nvPr>
        </p:nvSpPr>
        <p:spPr>
          <a:xfrm>
            <a:off x="860612" y="4040095"/>
            <a:ext cx="5988424" cy="787400"/>
          </a:xfrm>
        </p:spPr>
        <p:txBody>
          <a:bodyPr>
            <a:noAutofit/>
          </a:bodyPr>
          <a:lstStyle>
            <a:lvl1pPr marL="0" indent="0" algn="l">
              <a:buNone/>
              <a:defRPr sz="1867" b="0" i="0">
                <a:latin typeface="+mj-lt"/>
                <a:ea typeface="Roboto Thin" panose="02000000000000000000" pitchFamily="2" charset="0"/>
                <a:cs typeface="Roboto Thin"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81718254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5204460"/>
            <a:ext cx="1653540" cy="165354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10538460" y="0"/>
            <a:ext cx="1653540" cy="16535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733647" y="726930"/>
            <a:ext cx="10757491" cy="5420912"/>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sz="675"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11682055" y="6355199"/>
            <a:ext cx="412671" cy="41267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1524000" y="4049714"/>
            <a:ext cx="9144000" cy="586860"/>
          </a:xfrm>
        </p:spPr>
        <p:txBody>
          <a:bodyPr tIns="180000" bIns="72000">
            <a:spAutoFit/>
          </a:bodyPr>
          <a:lstStyle>
            <a:lvl1pPr marL="0" indent="0" algn="ctr">
              <a:buNone/>
              <a:defRPr sz="2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1524000" y="1585249"/>
            <a:ext cx="9144000" cy="1843751"/>
          </a:xfrm>
        </p:spPr>
        <p:txBody>
          <a:bodyPr anchor="b"/>
          <a:lstStyle>
            <a:lvl1pPr algn="ctr">
              <a:defRPr sz="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3819525" y="3535165"/>
            <a:ext cx="4581525"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Tree>
    <p:extLst>
      <p:ext uri="{BB962C8B-B14F-4D97-AF65-F5344CB8AC3E}">
        <p14:creationId xmlns:p14="http://schemas.microsoft.com/office/powerpoint/2010/main" val="197603504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6096000" cy="685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3277195" y="3277195"/>
            <a:ext cx="6858000"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4162647" y="1060598"/>
            <a:ext cx="7725743" cy="4736805"/>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162647" y="1060598"/>
            <a:ext cx="7725743" cy="4728830"/>
          </a:xfrm>
          <a:noFill/>
        </p:spPr>
        <p:txBody>
          <a:bodyPr wrap="square" lIns="720000" tIns="2880000" rIns="720000" bIns="1800000" numCol="1" spcCol="972000" anchor="b" anchorCtr="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7106719" y="1483242"/>
            <a:ext cx="1763976" cy="1763976"/>
          </a:xfrm>
          <a:prstGeom prst="ellipse">
            <a:avLst/>
          </a:prstGeom>
          <a:solidFill>
            <a:srgbClr val="F37561"/>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594163" y="2595470"/>
            <a:ext cx="3135920" cy="1659085"/>
          </a:xfrm>
        </p:spPr>
        <p:txBody>
          <a:bodyPr anchor="ctr" anchorCtr="0"/>
          <a:lstStyle>
            <a:lvl1pPr algn="l">
              <a:lnSpc>
                <a:spcPct val="80000"/>
              </a:lnSpc>
              <a:defRPr sz="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11255144" y="296466"/>
            <a:ext cx="633246" cy="189974"/>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758927" y="-215199"/>
            <a:ext cx="2535644" cy="2535644"/>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9971373" y="4529581"/>
            <a:ext cx="2535644" cy="2535644"/>
          </a:xfrm>
          <a:prstGeom prst="rect">
            <a:avLst/>
          </a:prstGeom>
        </p:spPr>
      </p:pic>
    </p:spTree>
    <p:extLst>
      <p:ext uri="{BB962C8B-B14F-4D97-AF65-F5344CB8AC3E}">
        <p14:creationId xmlns:p14="http://schemas.microsoft.com/office/powerpoint/2010/main" val="64370951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8364"/>
            <a:ext cx="6095999" cy="6849637"/>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79602" y="2601022"/>
            <a:ext cx="5224608" cy="3670952"/>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0538460" y="0"/>
            <a:ext cx="1653540" cy="16535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6461760" y="708660"/>
            <a:ext cx="5013960" cy="2720340"/>
          </a:xfrm>
          <a:solidFill>
            <a:srgbClr val="EFEFEF"/>
          </a:solidFill>
        </p:spPr>
        <p:txBody>
          <a:bodyPr lIns="360000" tIns="180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5" name="Content Placeholder 2">
            <a:extLst>
              <a:ext uri="{FF2B5EF4-FFF2-40B4-BE49-F238E27FC236}">
                <a16:creationId xmlns:a16="http://schemas.microsoft.com/office/drawing/2014/main" id="{20710D1B-D489-8F36-4A04-2B7A832E1C14}"/>
              </a:ext>
            </a:extLst>
          </p:cNvPr>
          <p:cNvSpPr>
            <a:spLocks noGrp="1"/>
          </p:cNvSpPr>
          <p:nvPr>
            <p:ph idx="14" hasCustomPrompt="1"/>
          </p:nvPr>
        </p:nvSpPr>
        <p:spPr>
          <a:xfrm>
            <a:off x="6461760" y="3677250"/>
            <a:ext cx="5013960" cy="2594724"/>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579602" y="436076"/>
            <a:ext cx="5224608" cy="1603104"/>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3277195" y="3277195"/>
            <a:ext cx="6858000"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33251469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3277195" y="3277195"/>
            <a:ext cx="6858000"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2031474" y="2290083"/>
            <a:ext cx="9854133" cy="950698"/>
          </a:xfrm>
        </p:spPr>
        <p:txBody>
          <a:bodyPr anchor="ctr" anchorCtr="0">
            <a:normAutofit/>
          </a:bodyPr>
          <a:lstStyle>
            <a:lvl1pPr marL="0" indent="0" algn="l">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2031474" y="3697111"/>
            <a:ext cx="9854133" cy="950698"/>
          </a:xfrm>
        </p:spPr>
        <p:txBody>
          <a:bodyPr anchor="ctr" anchorCtr="0">
            <a:normAutofit/>
          </a:bodyPr>
          <a:lstStyle>
            <a:lvl1pPr marL="0" indent="0" algn="l">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2031474" y="5140819"/>
            <a:ext cx="9854133" cy="950698"/>
          </a:xfrm>
        </p:spPr>
        <p:txBody>
          <a:bodyPr anchor="ctr" anchorCtr="0">
            <a:normAutofit/>
          </a:bodyPr>
          <a:lstStyle>
            <a:lvl1pPr marL="0" indent="0" algn="l">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628659" y="2234090"/>
            <a:ext cx="1055675" cy="1055675"/>
          </a:xfrm>
          <a:prstGeom prst="ellipse">
            <a:avLst/>
          </a:prstGeom>
          <a:solidFill>
            <a:srgbClr val="F37561"/>
          </a:solidFill>
        </p:spPr>
        <p:txBody>
          <a:bodyPr tIns="0" bIns="360000">
            <a:noAutofit/>
          </a:bodyPr>
          <a:lstStyle>
            <a:lvl1pPr marL="0" indent="0" algn="ctr">
              <a:buFontTx/>
              <a:buNone/>
              <a:defRPr sz="5175"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628658" y="3644428"/>
            <a:ext cx="1055675" cy="1055675"/>
          </a:xfrm>
          <a:prstGeom prst="ellipse">
            <a:avLst/>
          </a:prstGeom>
          <a:solidFill>
            <a:srgbClr val="F37561"/>
          </a:solidFill>
        </p:spPr>
        <p:txBody>
          <a:bodyPr tIns="0" bIns="360000">
            <a:noAutofit/>
          </a:bodyPr>
          <a:lstStyle>
            <a:lvl1pPr marL="0" indent="0" algn="ctr">
              <a:buFontTx/>
              <a:buNone/>
              <a:defRPr sz="5175"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628658" y="5084826"/>
            <a:ext cx="1055675" cy="1055675"/>
          </a:xfrm>
          <a:prstGeom prst="ellipse">
            <a:avLst/>
          </a:prstGeom>
          <a:solidFill>
            <a:srgbClr val="F37561"/>
          </a:solidFill>
        </p:spPr>
        <p:txBody>
          <a:bodyPr tIns="0" bIns="360000">
            <a:noAutofit/>
          </a:bodyPr>
          <a:lstStyle>
            <a:lvl1pPr marL="0" indent="0" algn="ctr">
              <a:buFontTx/>
              <a:buNone/>
              <a:defRPr sz="5175"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579602" y="449707"/>
            <a:ext cx="11306006" cy="910607"/>
          </a:xfrm>
        </p:spPr>
        <p:txBody>
          <a:bodyPr wrap="square" lIns="0" tIns="108000" bIns="108000" anchor="b" anchorCtr="0">
            <a:spAutoFit/>
          </a:bodyPr>
          <a:lstStyle>
            <a:lvl1pPr>
              <a:lnSpc>
                <a:spcPct val="80000"/>
              </a:lnSpc>
              <a:defRPr sz="5625"/>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11682055" y="6355199"/>
            <a:ext cx="412671" cy="41267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11255144" y="296466"/>
            <a:ext cx="633246" cy="189974"/>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36948633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3277195" y="3277195"/>
            <a:ext cx="6858000"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579602" y="449707"/>
            <a:ext cx="11308788" cy="910607"/>
          </a:xfrm>
        </p:spPr>
        <p:txBody>
          <a:bodyPr wrap="square" lIns="0" tIns="108000" bIns="108000" anchor="b" anchorCtr="0">
            <a:spAutoFit/>
          </a:bodyPr>
          <a:lstStyle>
            <a:lvl1pPr>
              <a:lnSpc>
                <a:spcPct val="80000"/>
              </a:lnSpc>
              <a:defRPr sz="5625"/>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607304" y="2308817"/>
            <a:ext cx="675000" cy="675000"/>
          </a:xfrm>
          <a:prstGeom prst="ellipse">
            <a:avLst/>
          </a:prstGeom>
          <a:solidFill>
            <a:srgbClr val="F37561"/>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607304" y="3647289"/>
            <a:ext cx="675000" cy="675000"/>
          </a:xfrm>
          <a:prstGeom prst="ellipse">
            <a:avLst/>
          </a:prstGeom>
          <a:solidFill>
            <a:srgbClr val="F37561"/>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607304" y="4985760"/>
            <a:ext cx="675000" cy="675000"/>
          </a:xfrm>
          <a:prstGeom prst="ellipse">
            <a:avLst/>
          </a:prstGeom>
          <a:solidFill>
            <a:srgbClr val="F37561"/>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5" name="Text Placeholder 15">
            <a:extLst>
              <a:ext uri="{FF2B5EF4-FFF2-40B4-BE49-F238E27FC236}">
                <a16:creationId xmlns:a16="http://schemas.microsoft.com/office/drawing/2014/main" id="{96448C6A-29BE-41E7-5832-855F6C95B62B}"/>
              </a:ext>
            </a:extLst>
          </p:cNvPr>
          <p:cNvSpPr>
            <a:spLocks noGrp="1"/>
          </p:cNvSpPr>
          <p:nvPr>
            <p:ph type="body" sz="quarter" idx="13"/>
          </p:nvPr>
        </p:nvSpPr>
        <p:spPr>
          <a:xfrm>
            <a:off x="1585997" y="2308817"/>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6589599" y="2308817"/>
            <a:ext cx="675000" cy="675000"/>
          </a:xfrm>
          <a:prstGeom prst="ellipse">
            <a:avLst/>
          </a:prstGeom>
          <a:solidFill>
            <a:srgbClr val="F37561"/>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6589599" y="3647289"/>
            <a:ext cx="675000" cy="675000"/>
          </a:xfrm>
          <a:prstGeom prst="ellipse">
            <a:avLst/>
          </a:prstGeom>
          <a:solidFill>
            <a:srgbClr val="F37561"/>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6589599" y="4985760"/>
            <a:ext cx="675000" cy="675000"/>
          </a:xfrm>
          <a:prstGeom prst="ellipse">
            <a:avLst/>
          </a:prstGeom>
          <a:solidFill>
            <a:srgbClr val="F37561"/>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11682055" y="6355199"/>
            <a:ext cx="412671" cy="41267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10" name="Text Placeholder 15">
            <a:extLst>
              <a:ext uri="{FF2B5EF4-FFF2-40B4-BE49-F238E27FC236}">
                <a16:creationId xmlns:a16="http://schemas.microsoft.com/office/drawing/2014/main" id="{7299F715-9BD8-82BE-F9B9-FC387B915CC9}"/>
              </a:ext>
            </a:extLst>
          </p:cNvPr>
          <p:cNvSpPr>
            <a:spLocks noGrp="1"/>
          </p:cNvSpPr>
          <p:nvPr>
            <p:ph type="body" sz="quarter" idx="23"/>
          </p:nvPr>
        </p:nvSpPr>
        <p:spPr>
          <a:xfrm>
            <a:off x="7568363" y="2308817"/>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AEF0EEC-ED23-52F9-3A4B-D02732907F03}"/>
              </a:ext>
            </a:extLst>
          </p:cNvPr>
          <p:cNvSpPr>
            <a:spLocks noGrp="1"/>
          </p:cNvSpPr>
          <p:nvPr>
            <p:ph type="body" sz="quarter" idx="24"/>
          </p:nvPr>
        </p:nvSpPr>
        <p:spPr>
          <a:xfrm>
            <a:off x="1585997" y="3647288"/>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5E0EB1D7-830B-3050-92F9-1FC3ED858C77}"/>
              </a:ext>
            </a:extLst>
          </p:cNvPr>
          <p:cNvSpPr>
            <a:spLocks noGrp="1"/>
          </p:cNvSpPr>
          <p:nvPr>
            <p:ph type="body" sz="quarter" idx="25"/>
          </p:nvPr>
        </p:nvSpPr>
        <p:spPr>
          <a:xfrm>
            <a:off x="7568363" y="3647288"/>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4F4A06D1-6286-02F8-A0A8-18065C534479}"/>
              </a:ext>
            </a:extLst>
          </p:cNvPr>
          <p:cNvSpPr>
            <a:spLocks noGrp="1"/>
          </p:cNvSpPr>
          <p:nvPr>
            <p:ph type="body" sz="quarter" idx="26"/>
          </p:nvPr>
        </p:nvSpPr>
        <p:spPr>
          <a:xfrm>
            <a:off x="1585997" y="4985759"/>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2" name="Text Placeholder 15">
            <a:extLst>
              <a:ext uri="{FF2B5EF4-FFF2-40B4-BE49-F238E27FC236}">
                <a16:creationId xmlns:a16="http://schemas.microsoft.com/office/drawing/2014/main" id="{9DED9F07-2D3E-BD82-1C67-E5CD8CAFA42D}"/>
              </a:ext>
            </a:extLst>
          </p:cNvPr>
          <p:cNvSpPr>
            <a:spLocks noGrp="1"/>
          </p:cNvSpPr>
          <p:nvPr>
            <p:ph type="body" sz="quarter" idx="27"/>
          </p:nvPr>
        </p:nvSpPr>
        <p:spPr>
          <a:xfrm>
            <a:off x="7568363" y="4985759"/>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303891253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3277195" y="3277195"/>
            <a:ext cx="6858000"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1147592" y="1937495"/>
            <a:ext cx="4887208" cy="3918690"/>
          </a:xfrm>
          <a:solidFill>
            <a:srgbClr val="F37561"/>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1095749" y="3612842"/>
            <a:ext cx="3918692" cy="567990"/>
          </a:xfrm>
          <a:solidFill>
            <a:schemeClr val="bg1"/>
          </a:solidFill>
        </p:spPr>
        <p:txBody>
          <a:bodyPr anchor="ctr" anchorCtr="0">
            <a:normAutofit/>
          </a:bodyPr>
          <a:lstStyle>
            <a:lvl1pPr marL="0" indent="0" algn="ctr">
              <a:buNone/>
              <a:defRPr sz="225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7001182" y="1937493"/>
            <a:ext cx="4887208" cy="3918690"/>
          </a:xfrm>
          <a:solidFill>
            <a:srgbClr val="F37561"/>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4757842" y="3612842"/>
            <a:ext cx="3918690" cy="567990"/>
          </a:xfrm>
          <a:solidFill>
            <a:schemeClr val="bg1"/>
          </a:solidFill>
        </p:spPr>
        <p:txBody>
          <a:bodyPr anchor="ctr" anchorCtr="0">
            <a:normAutofit/>
          </a:bodyPr>
          <a:lstStyle>
            <a:lvl1pPr marL="0" indent="0" algn="ctr">
              <a:buNone/>
              <a:defRPr sz="225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579602" y="449707"/>
            <a:ext cx="10245609" cy="910607"/>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11682055" y="6355199"/>
            <a:ext cx="412671" cy="41267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9048548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3277195" y="3277195"/>
            <a:ext cx="6858000"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1209255" y="2155541"/>
            <a:ext cx="2757886" cy="3600450"/>
          </a:xfrm>
          <a:solidFill>
            <a:srgbClr val="132433"/>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905796" y="3640939"/>
            <a:ext cx="3600450" cy="629653"/>
          </a:xfrm>
          <a:solidFill>
            <a:srgbClr val="F37561"/>
          </a:solidFill>
        </p:spPr>
        <p:txBody>
          <a:bodyPr anchor="ctr" anchorCtr="0">
            <a:normAutofit/>
          </a:bodyPr>
          <a:lstStyle>
            <a:lvl1pPr marL="0" indent="0" algn="ctr">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5169879" y="2170816"/>
            <a:ext cx="2757886" cy="3600450"/>
          </a:xfrm>
          <a:solidFill>
            <a:srgbClr val="132433"/>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3054828" y="3656214"/>
            <a:ext cx="3600450" cy="629653"/>
          </a:xfrm>
          <a:solidFill>
            <a:srgbClr val="F37561"/>
          </a:solidFill>
        </p:spPr>
        <p:txBody>
          <a:bodyPr anchor="ctr" anchorCtr="0">
            <a:normAutofit/>
          </a:bodyPr>
          <a:lstStyle>
            <a:lvl1pPr marL="0" indent="0" algn="ctr">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9130504" y="2170816"/>
            <a:ext cx="2757886" cy="3600450"/>
          </a:xfrm>
          <a:solidFill>
            <a:srgbClr val="132433"/>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7015453" y="3656214"/>
            <a:ext cx="3600450" cy="629653"/>
          </a:xfrm>
          <a:solidFill>
            <a:srgbClr val="F37561"/>
          </a:solidFill>
        </p:spPr>
        <p:txBody>
          <a:bodyPr anchor="ctr" anchorCtr="0">
            <a:normAutofit/>
          </a:bodyPr>
          <a:lstStyle>
            <a:lvl1pPr marL="0" indent="0" algn="ctr">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579602" y="449707"/>
            <a:ext cx="10245609" cy="910607"/>
          </a:xfrm>
        </p:spPr>
        <p:txBody>
          <a:bodyPr wrap="square" lIns="0" tIns="108000" bIns="108000" anchor="b" anchorCtr="0">
            <a:spAutoFit/>
          </a:bodyPr>
          <a:lstStyle>
            <a:lvl1pPr>
              <a:lnSpc>
                <a:spcPct val="80000"/>
              </a:lnSpc>
              <a:defRPr sz="5625"/>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11682055" y="6355199"/>
            <a:ext cx="412671" cy="41267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8180247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3277195" y="3277195"/>
            <a:ext cx="6858000"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579602" y="1974833"/>
            <a:ext cx="11308788" cy="306161"/>
          </a:xfrm>
        </p:spPr>
        <p:txBody>
          <a:bodyPr>
            <a:normAutofit/>
          </a:bodyPr>
          <a:lstStyle>
            <a:lvl1pPr marL="0" indent="0">
              <a:buNone/>
              <a:defRPr sz="22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579602" y="2877910"/>
            <a:ext cx="3417068" cy="2942341"/>
          </a:xfrm>
          <a:solidFill>
            <a:srgbClr val="0E2432"/>
          </a:solidFill>
        </p:spPr>
        <p:txBody>
          <a:bodyPr lIns="720000" tIns="720000" rIns="720000" bIns="720000">
            <a:normAutofit/>
          </a:bodyPr>
          <a:lstStyle>
            <a:lvl1pPr marL="0" indent="0">
              <a:buClr>
                <a:schemeClr val="bg1"/>
              </a:buClr>
              <a:buFontTx/>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4525462" y="2877910"/>
            <a:ext cx="3417068" cy="2942341"/>
          </a:xfrm>
          <a:solidFill>
            <a:srgbClr val="0E2432"/>
          </a:solidFill>
        </p:spPr>
        <p:txBody>
          <a:bodyPr lIns="720000" tIns="720000" rIns="720000" bIns="720000">
            <a:normAutofit/>
          </a:bodyPr>
          <a:lstStyle>
            <a:lvl1pPr marL="0" indent="0">
              <a:buClr>
                <a:schemeClr val="bg1"/>
              </a:buClr>
              <a:buFont typeface="Wingdings" pitchFamily="2" charset="2"/>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8471322" y="2877910"/>
            <a:ext cx="3417068" cy="2942341"/>
          </a:xfrm>
          <a:solidFill>
            <a:srgbClr val="0E2432"/>
          </a:solidFill>
        </p:spPr>
        <p:txBody>
          <a:bodyPr lIns="720000" tIns="720000" rIns="720000" bIns="720000">
            <a:normAutofit/>
          </a:bodyPr>
          <a:lstStyle>
            <a:lvl1pPr marL="0" indent="0">
              <a:buClr>
                <a:schemeClr val="bg1"/>
              </a:buClr>
              <a:buFont typeface="Wingdings" pitchFamily="2" charset="2"/>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579602" y="449707"/>
            <a:ext cx="10245609" cy="910607"/>
          </a:xfrm>
        </p:spPr>
        <p:txBody>
          <a:bodyPr wrap="square" lIns="0" tIns="108000" bIns="108000" anchor="b" anchorCtr="0">
            <a:spAutoFit/>
          </a:bodyPr>
          <a:lstStyle>
            <a:lvl1pPr>
              <a:lnSpc>
                <a:spcPct val="80000"/>
              </a:lnSpc>
              <a:defRPr sz="5625"/>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11682055" y="6355199"/>
            <a:ext cx="412671" cy="41267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25998945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3277195" y="3277195"/>
            <a:ext cx="6858000"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449707"/>
            <a:ext cx="11308789" cy="910607"/>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579602" y="1897261"/>
            <a:ext cx="11308789" cy="42291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11255143" y="296466"/>
            <a:ext cx="633247" cy="189974"/>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95969511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3277195" y="3277195"/>
            <a:ext cx="6858000"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449707"/>
            <a:ext cx="11308788" cy="910607"/>
          </a:xfrm>
        </p:spPr>
        <p:txBody>
          <a:bodyPr wrap="square" lIns="0" tIns="108000" bIns="108000" anchor="b" anchorCtr="0">
            <a:spAutoFit/>
          </a:bodyPr>
          <a:lstStyle>
            <a:lvl1pPr>
              <a:lnSpc>
                <a:spcPct val="80000"/>
              </a:lnSpc>
              <a:defRPr sz="5625">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579602" y="1897261"/>
            <a:ext cx="11308789" cy="42291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6395927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4"/>
            <a:ext cx="6610851"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2" y="1342145"/>
            <a:ext cx="5653741" cy="2566468"/>
          </a:xfrm>
        </p:spPr>
        <p:txBody>
          <a:bodyPr anchor="b"/>
          <a:lstStyle>
            <a:lvl1pPr algn="l">
              <a:defRPr sz="60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860612" y="5300880"/>
            <a:ext cx="1066800" cy="321733"/>
          </a:xfrm>
          <a:prstGeom prst="rect">
            <a:avLst/>
          </a:prstGeom>
        </p:spPr>
      </p:pic>
      <p:sp>
        <p:nvSpPr>
          <p:cNvPr id="7" name="Subtitle 2">
            <a:extLst>
              <a:ext uri="{FF2B5EF4-FFF2-40B4-BE49-F238E27FC236}">
                <a16:creationId xmlns:a16="http://schemas.microsoft.com/office/drawing/2014/main" id="{8F066634-7CFD-9946-81C5-5F8DF80831A0}"/>
              </a:ext>
            </a:extLst>
          </p:cNvPr>
          <p:cNvSpPr>
            <a:spLocks noGrp="1"/>
          </p:cNvSpPr>
          <p:nvPr>
            <p:ph type="subTitle" idx="1" hasCustomPrompt="1"/>
          </p:nvPr>
        </p:nvSpPr>
        <p:spPr>
          <a:xfrm>
            <a:off x="860612" y="4040095"/>
            <a:ext cx="5988424" cy="787400"/>
          </a:xfrm>
        </p:spPr>
        <p:txBody>
          <a:bodyPr>
            <a:noAutofit/>
          </a:bodyPr>
          <a:lstStyle>
            <a:lvl1pPr marL="0" indent="0" algn="l">
              <a:buNone/>
              <a:defRPr sz="1867" b="0" i="0">
                <a:solidFill>
                  <a:schemeClr val="accent2"/>
                </a:solidFill>
                <a:latin typeface="+mj-lt"/>
                <a:ea typeface="Roboto Thin" panose="02000000000000000000" pitchFamily="2" charset="0"/>
                <a:cs typeface="Roboto Thin"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23037411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3277195" y="3277195"/>
            <a:ext cx="6858000"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84654" y="449707"/>
            <a:ext cx="11584782" cy="910607"/>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584655" y="1868090"/>
            <a:ext cx="11303736" cy="4195763"/>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11255143" y="296466"/>
            <a:ext cx="633247" cy="189974"/>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68945419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3277195" y="3277195"/>
            <a:ext cx="6858000"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449707"/>
            <a:ext cx="11308788" cy="910607"/>
          </a:xfrm>
        </p:spPr>
        <p:txBody>
          <a:bodyPr wrap="square" lIns="0" tIns="108000" bIns="108000" anchor="b" anchorCtr="0">
            <a:spAutoFit/>
          </a:bodyPr>
          <a:lstStyle>
            <a:lvl1pPr>
              <a:lnSpc>
                <a:spcPct val="80000"/>
              </a:lnSpc>
              <a:defRPr sz="5625">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579602" y="1868090"/>
            <a:ext cx="11308789" cy="4195763"/>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2027669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1_Blank Slide Slate">
    <p:bg>
      <p:bgPr>
        <a:solidFill>
          <a:srgbClr val="0E2432"/>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11682056" y="6355200"/>
            <a:ext cx="412671" cy="412671"/>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88"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88" rtl="0" eaLnBrk="1" fontAlgn="auto" latinLnBrk="0" hangingPunct="1">
                <a:lnSpc>
                  <a:spcPct val="100000"/>
                </a:lnSpc>
                <a:spcBef>
                  <a:spcPts val="0"/>
                </a:spcBef>
                <a:spcAft>
                  <a:spcPts val="0"/>
                </a:spcAft>
                <a:buClrTx/>
                <a:buSzTx/>
                <a:buFontTx/>
                <a:buNone/>
                <a:tabLst/>
                <a:defRPr/>
              </a:pPr>
              <a:t>‹#›</a:t>
            </a:fld>
            <a:endParaRPr lang="en-GB" sz="1125"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03609" y="586027"/>
            <a:ext cx="11584782" cy="910607"/>
          </a:xfrm>
        </p:spPr>
        <p:txBody>
          <a:bodyPr wrap="square" lIns="0" tIns="108000" bIns="108000">
            <a:spAutoFit/>
          </a:bodyPr>
          <a:lstStyle>
            <a:lvl1pPr>
              <a:lnSpc>
                <a:spcPct val="80000"/>
              </a:lnSpc>
              <a:defRPr sz="5625">
                <a:solidFill>
                  <a:schemeClr val="bg1"/>
                </a:solidFill>
              </a:defRPr>
            </a:lvl1pPr>
          </a:lstStyle>
          <a:p>
            <a:r>
              <a:rPr lang="en-GB" dirty="0"/>
              <a:t>Click to edit Master title style</a:t>
            </a:r>
          </a:p>
        </p:txBody>
      </p:sp>
      <p:sp>
        <p:nvSpPr>
          <p:cNvPr id="18" name="Rectangle 17">
            <a:extLst>
              <a:ext uri="{FF2B5EF4-FFF2-40B4-BE49-F238E27FC236}">
                <a16:creationId xmlns:a16="http://schemas.microsoft.com/office/drawing/2014/main" id="{5AAD5394-663F-7714-DD37-00CD19FB65A0}"/>
              </a:ext>
            </a:extLst>
          </p:cNvPr>
          <p:cNvSpPr/>
          <p:nvPr userDrawn="1"/>
        </p:nvSpPr>
        <p:spPr>
          <a:xfrm>
            <a:off x="303609" y="1412615"/>
            <a:ext cx="2132910" cy="14241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dirty="0">
              <a:latin typeface="Roboto" panose="02000000000000000000" pitchFamily="2" charset="0"/>
            </a:endParaRPr>
          </a:p>
        </p:txBody>
      </p:sp>
      <p:sp>
        <p:nvSpPr>
          <p:cNvPr id="20" name="Footer Placeholder 19">
            <a:extLst>
              <a:ext uri="{FF2B5EF4-FFF2-40B4-BE49-F238E27FC236}">
                <a16:creationId xmlns:a16="http://schemas.microsoft.com/office/drawing/2014/main" id="{6286394B-72E3-BA2D-2942-EC49D7986102}"/>
              </a:ext>
            </a:extLst>
          </p:cNvPr>
          <p:cNvSpPr>
            <a:spLocks noGrp="1"/>
          </p:cNvSpPr>
          <p:nvPr>
            <p:ph type="ftr" sz="quarter" idx="14"/>
          </p:nvPr>
        </p:nvSpPr>
        <p:spPr/>
        <p:txBody>
          <a:bodyPr/>
          <a:lstStyle>
            <a:lvl1pPr>
              <a:defRPr b="0" i="0">
                <a:solidFill>
                  <a:schemeClr val="bg1"/>
                </a:solidFill>
                <a:latin typeface="Roboto" panose="02000000000000000000" pitchFamily="2" charset="0"/>
              </a:defRPr>
            </a:lvl1pPr>
          </a:lstStyle>
          <a:p>
            <a:r>
              <a:rPr lang="en-GB" dirty="0"/>
              <a:t>Security Marking: Confidential | Internal | Public</a:t>
            </a: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11255144" y="296466"/>
            <a:ext cx="633247" cy="189974"/>
          </a:xfrm>
          <a:prstGeom prst="rect">
            <a:avLst/>
          </a:prstGeom>
        </p:spPr>
      </p:pic>
    </p:spTree>
    <p:extLst>
      <p:ext uri="{BB962C8B-B14F-4D97-AF65-F5344CB8AC3E}">
        <p14:creationId xmlns:p14="http://schemas.microsoft.com/office/powerpoint/2010/main" val="50184719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383120" y="2870244"/>
            <a:ext cx="10964333" cy="1012755"/>
          </a:xfrm>
          <a:noFill/>
        </p:spPr>
        <p:txBody>
          <a:bodyPr anchor="b"/>
          <a:lstStyle>
            <a:lvl1pPr>
              <a:defRPr sz="60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383120" y="3916391"/>
            <a:ext cx="10964333" cy="2173260"/>
          </a:xfrm>
        </p:spPr>
        <p:txBody>
          <a:bodyPr/>
          <a:lstStyle>
            <a:lvl1pPr marL="0" indent="0">
              <a:buNone/>
              <a:defRPr sz="2400">
                <a:solidFill>
                  <a:schemeClr val="bg1"/>
                </a:solidFill>
              </a:defRPr>
            </a:lvl1pPr>
            <a:lvl2pPr marL="457184" indent="0">
              <a:buNone/>
              <a:defRPr sz="2000">
                <a:solidFill>
                  <a:schemeClr val="tx1">
                    <a:tint val="75000"/>
                  </a:schemeClr>
                </a:solidFill>
              </a:defRPr>
            </a:lvl2pPr>
            <a:lvl3pPr marL="914366" indent="0">
              <a:buNone/>
              <a:defRPr sz="1800">
                <a:solidFill>
                  <a:schemeClr val="tx1">
                    <a:tint val="75000"/>
                  </a:schemeClr>
                </a:solidFill>
              </a:defRPr>
            </a:lvl3pPr>
            <a:lvl4pPr marL="1371549" indent="0">
              <a:buNone/>
              <a:defRPr sz="1600">
                <a:solidFill>
                  <a:schemeClr val="tx1">
                    <a:tint val="75000"/>
                  </a:schemeClr>
                </a:solidFill>
              </a:defRPr>
            </a:lvl4pPr>
            <a:lvl5pPr marL="1828732" indent="0">
              <a:buNone/>
              <a:defRPr sz="1600">
                <a:solidFill>
                  <a:schemeClr val="tx1">
                    <a:tint val="75000"/>
                  </a:schemeClr>
                </a:solidFill>
              </a:defRPr>
            </a:lvl5pPr>
            <a:lvl6pPr marL="2285915" indent="0">
              <a:buNone/>
              <a:defRPr sz="1600">
                <a:solidFill>
                  <a:schemeClr val="tx1">
                    <a:tint val="75000"/>
                  </a:schemeClr>
                </a:solidFill>
              </a:defRPr>
            </a:lvl6pPr>
            <a:lvl7pPr marL="2743096" indent="0">
              <a:buNone/>
              <a:defRPr sz="1600">
                <a:solidFill>
                  <a:schemeClr val="tx1">
                    <a:tint val="75000"/>
                  </a:schemeClr>
                </a:solidFill>
              </a:defRPr>
            </a:lvl7pPr>
            <a:lvl8pPr marL="3200280" indent="0">
              <a:buNone/>
              <a:defRPr sz="1600">
                <a:solidFill>
                  <a:schemeClr val="tx1">
                    <a:tint val="75000"/>
                  </a:schemeClr>
                </a:solidFill>
              </a:defRPr>
            </a:lvl8pPr>
            <a:lvl9pPr marL="3657464" indent="0">
              <a:buNone/>
              <a:defRPr sz="1600">
                <a:solidFill>
                  <a:schemeClr val="tx1">
                    <a:tint val="75000"/>
                  </a:schemeClr>
                </a:solidFill>
              </a:defRPr>
            </a:lvl9pPr>
          </a:lstStyle>
          <a:p>
            <a:pPr lvl="0"/>
            <a:r>
              <a:rPr lang="en-GB"/>
              <a:t>Click to edit Master text styles</a:t>
            </a:r>
          </a:p>
        </p:txBody>
      </p:sp>
      <p:pic>
        <p:nvPicPr>
          <p:cNvPr id="2" name="Picture 1">
            <a:extLst>
              <a:ext uri="{FF2B5EF4-FFF2-40B4-BE49-F238E27FC236}">
                <a16:creationId xmlns:a16="http://schemas.microsoft.com/office/drawing/2014/main" id="{2E57C18C-FDD9-76F0-95BD-9E490836972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26765" y="448513"/>
            <a:ext cx="1386871" cy="418262"/>
          </a:xfrm>
          <a:prstGeom prst="rect">
            <a:avLst/>
          </a:prstGeom>
        </p:spPr>
      </p:pic>
      <p:sp>
        <p:nvSpPr>
          <p:cNvPr id="3" name="TextBox 2">
            <a:extLst>
              <a:ext uri="{FF2B5EF4-FFF2-40B4-BE49-F238E27FC236}">
                <a16:creationId xmlns:a16="http://schemas.microsoft.com/office/drawing/2014/main" id="{E475D4CD-4792-4678-3595-6D91F21EBE1A}"/>
              </a:ext>
            </a:extLst>
          </p:cNvPr>
          <p:cNvSpPr txBox="1"/>
          <p:nvPr userDrawn="1"/>
        </p:nvSpPr>
        <p:spPr>
          <a:xfrm>
            <a:off x="10326764" y="6571038"/>
            <a:ext cx="1322312" cy="307777"/>
          </a:xfrm>
          <a:prstGeom prst="rect">
            <a:avLst/>
          </a:prstGeom>
          <a:solidFill>
            <a:schemeClr val="bg1"/>
          </a:solidFill>
        </p:spPr>
        <p:txBody>
          <a:bodyPr wrap="square" rtlCol="0" anchor="ctr">
            <a:spAutoFit/>
          </a:bodyPr>
          <a:lstStyle/>
          <a:p>
            <a:pPr algn="ctr"/>
            <a:r>
              <a:rPr lang="en-GB" sz="1400" spc="0" baseline="0" dirty="0">
                <a:latin typeface="Oswald" pitchFamily="2" charset="0"/>
              </a:rPr>
              <a:t>INTERNATIONAL</a:t>
            </a:r>
          </a:p>
        </p:txBody>
      </p:sp>
    </p:spTree>
    <p:extLst>
      <p:ext uri="{BB962C8B-B14F-4D97-AF65-F5344CB8AC3E}">
        <p14:creationId xmlns:p14="http://schemas.microsoft.com/office/powerpoint/2010/main" val="403160217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8" y="2180167"/>
            <a:ext cx="10970683" cy="3996796"/>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19121" y="441987"/>
            <a:ext cx="989765" cy="298500"/>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hasCustomPrompt="1"/>
          </p:nvPr>
        </p:nvSpPr>
        <p:spPr>
          <a:xfrm>
            <a:off x="383121" y="466010"/>
            <a:ext cx="10147825" cy="1358703"/>
          </a:xfrm>
          <a:prstGeom prst="rect">
            <a:avLst/>
          </a:prstGeom>
        </p:spPr>
        <p:txBody>
          <a:bodyPr vert="horz" wrap="none" lIns="0" tIns="0" rIns="0" bIns="0" rtlCol="0" anchor="t">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6405035"/>
            <a:ext cx="12192000" cy="4529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7951794" y="6486861"/>
            <a:ext cx="3123463" cy="314629"/>
          </a:xfrm>
          <a:prstGeom prst="rect">
            <a:avLst/>
          </a:prstGeom>
        </p:spPr>
        <p:txBody>
          <a:bodyPr vert="horz" lIns="91440" tIns="45720" rIns="0" bIns="45720" rtlCol="0" anchor="ctr"/>
          <a:lstStyle>
            <a:lvl1pPr algn="r">
              <a:defRPr sz="1200">
                <a:solidFill>
                  <a:schemeClr val="bg1"/>
                </a:solidFill>
              </a:defRPr>
            </a:lvl1pPr>
          </a:lstStyle>
          <a:p>
            <a:endParaRPr lang="en-US" dirty="0"/>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383119"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PUBLIC / INTERNAL  / CONFIDENTIAL</a:t>
            </a:r>
            <a:endParaRPr lang="en-US" b="1" dirty="0"/>
          </a:p>
        </p:txBody>
      </p:sp>
    </p:spTree>
    <p:extLst>
      <p:ext uri="{BB962C8B-B14F-4D97-AF65-F5344CB8AC3E}">
        <p14:creationId xmlns:p14="http://schemas.microsoft.com/office/powerpoint/2010/main" val="155746360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1_2 Boxes Bullets">
    <p:bg>
      <p:bgPr>
        <a:solidFill>
          <a:srgbClr val="132433"/>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970000" y="2180034"/>
            <a:ext cx="4898525" cy="3918690"/>
          </a:xfrm>
          <a:solidFill>
            <a:srgbClr val="57BF93"/>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1328433" y="3812075"/>
            <a:ext cx="3918690" cy="654606"/>
          </a:xfrm>
          <a:solidFill>
            <a:schemeClr val="bg1"/>
          </a:solidFill>
        </p:spPr>
        <p:txBody>
          <a:bodyPr anchor="ctr" anchorCtr="0">
            <a:normAutofit/>
          </a:bodyPr>
          <a:lstStyle>
            <a:lvl1pPr marL="0" indent="0" algn="ctr">
              <a:buNone/>
              <a:defRPr sz="225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6931525" y="2180033"/>
            <a:ext cx="4898525" cy="3918690"/>
          </a:xfrm>
          <a:solidFill>
            <a:srgbClr val="57BF93"/>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4633091" y="3812073"/>
            <a:ext cx="3918690" cy="654606"/>
          </a:xfrm>
          <a:solidFill>
            <a:schemeClr val="bg1"/>
          </a:solidFill>
        </p:spPr>
        <p:txBody>
          <a:bodyPr anchor="ctr" anchorCtr="0">
            <a:normAutofit/>
          </a:bodyPr>
          <a:lstStyle>
            <a:lvl1pPr marL="0" indent="0" algn="ctr">
              <a:buNone/>
              <a:defRPr sz="225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303609" y="449707"/>
            <a:ext cx="10245609" cy="910607"/>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sp>
        <p:nvSpPr>
          <p:cNvPr id="4" name="Rectangle 3">
            <a:extLst>
              <a:ext uri="{FF2B5EF4-FFF2-40B4-BE49-F238E27FC236}">
                <a16:creationId xmlns:a16="http://schemas.microsoft.com/office/drawing/2014/main" id="{E1DFFFEB-4617-F059-2C7F-8785123D7232}"/>
              </a:ext>
            </a:extLst>
          </p:cNvPr>
          <p:cNvSpPr/>
          <p:nvPr userDrawn="1"/>
        </p:nvSpPr>
        <p:spPr>
          <a:xfrm>
            <a:off x="303609" y="1602361"/>
            <a:ext cx="2132910" cy="14241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dirty="0">
              <a:latin typeface="Roboto" panose="02000000000000000000" pitchFamily="2" charset="0"/>
            </a:endParaRP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11682055" y="6355199"/>
            <a:ext cx="412671" cy="412671"/>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dirty="0">
              <a:latin typeface="Roboto" panose="02000000000000000000" pitchFamily="2" charset="0"/>
              <a:ea typeface="Roboto" panose="02000000000000000000" pitchFamily="2" charset="0"/>
              <a:cs typeface="Roboto" panose="02000000000000000000" pitchFamily="2" charset="0"/>
            </a:endParaRPr>
          </a:p>
        </p:txBody>
      </p:sp>
      <p:sp>
        <p:nvSpPr>
          <p:cNvPr id="7" name="Footer Placeholder 18">
            <a:extLst>
              <a:ext uri="{FF2B5EF4-FFF2-40B4-BE49-F238E27FC236}">
                <a16:creationId xmlns:a16="http://schemas.microsoft.com/office/drawing/2014/main" id="{68ABAFDF-815C-7E0D-C788-7EA51695DC2C}"/>
              </a:ext>
            </a:extLst>
          </p:cNvPr>
          <p:cNvSpPr>
            <a:spLocks noGrp="1"/>
          </p:cNvSpPr>
          <p:nvPr>
            <p:ph type="ftr" sz="quarter" idx="20"/>
          </p:nvPr>
        </p:nvSpPr>
        <p:spPr>
          <a:xfrm>
            <a:off x="303609" y="6570248"/>
            <a:ext cx="4114800" cy="287753"/>
          </a:xfrm>
        </p:spPr>
        <p:txBody>
          <a:bodyPr/>
          <a:lstStyle>
            <a:lvl1pPr>
              <a:defRPr b="0" i="0">
                <a:solidFill>
                  <a:schemeClr val="bg1"/>
                </a:solidFill>
                <a:latin typeface="Roboto" panose="02000000000000000000" pitchFamily="2" charset="0"/>
              </a:defRPr>
            </a:lvl1pPr>
          </a:lstStyle>
          <a:p>
            <a:r>
              <a:rPr lang="en-GB" dirty="0"/>
              <a:t>Security Marking: Confidential | Internal | Public</a:t>
            </a:r>
          </a:p>
        </p:txBody>
      </p:sp>
    </p:spTree>
    <p:extLst>
      <p:ext uri="{BB962C8B-B14F-4D97-AF65-F5344CB8AC3E}">
        <p14:creationId xmlns:p14="http://schemas.microsoft.com/office/powerpoint/2010/main" val="151148248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1_Graph Slide Dark">
    <p:bg>
      <p:bgPr>
        <a:solidFill>
          <a:srgbClr val="0E2432"/>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03609" y="449707"/>
            <a:ext cx="11584782" cy="910607"/>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sp>
        <p:nvSpPr>
          <p:cNvPr id="18" name="Rectangle 17">
            <a:extLst>
              <a:ext uri="{FF2B5EF4-FFF2-40B4-BE49-F238E27FC236}">
                <a16:creationId xmlns:a16="http://schemas.microsoft.com/office/drawing/2014/main" id="{5AAD5394-663F-7714-DD37-00CD19FB65A0}"/>
              </a:ext>
            </a:extLst>
          </p:cNvPr>
          <p:cNvSpPr/>
          <p:nvPr userDrawn="1"/>
        </p:nvSpPr>
        <p:spPr>
          <a:xfrm>
            <a:off x="303609" y="1412615"/>
            <a:ext cx="2132910" cy="14241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dirty="0">
              <a:latin typeface="Roboto" panose="02000000000000000000" pitchFamily="2" charset="0"/>
            </a:endParaRPr>
          </a:p>
        </p:txBody>
      </p:sp>
      <p:sp>
        <p:nvSpPr>
          <p:cNvPr id="20" name="Footer Placeholder 19">
            <a:extLst>
              <a:ext uri="{FF2B5EF4-FFF2-40B4-BE49-F238E27FC236}">
                <a16:creationId xmlns:a16="http://schemas.microsoft.com/office/drawing/2014/main" id="{6286394B-72E3-BA2D-2942-EC49D7986102}"/>
              </a:ext>
            </a:extLst>
          </p:cNvPr>
          <p:cNvSpPr>
            <a:spLocks noGrp="1"/>
          </p:cNvSpPr>
          <p:nvPr>
            <p:ph type="ftr" sz="quarter" idx="14"/>
          </p:nvPr>
        </p:nvSpPr>
        <p:spPr/>
        <p:txBody>
          <a:bodyPr/>
          <a:lstStyle>
            <a:lvl1pPr>
              <a:defRPr b="0" i="0">
                <a:solidFill>
                  <a:schemeClr val="bg1"/>
                </a:solidFill>
                <a:latin typeface="Roboto" panose="02000000000000000000" pitchFamily="2" charset="0"/>
              </a:defRPr>
            </a:lvl1pPr>
          </a:lstStyle>
          <a:p>
            <a:r>
              <a:rPr lang="en-GB" dirty="0"/>
              <a:t>Security Marking: Confidential | Internal | Public</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303610" y="1868090"/>
            <a:ext cx="11584781" cy="4195763"/>
          </a:xfrm>
        </p:spPr>
        <p:txBody>
          <a:bodyPr/>
          <a:lstStyle>
            <a:lvl1pPr>
              <a:defRPr>
                <a:solidFill>
                  <a:schemeClr val="bg1"/>
                </a:solidFill>
              </a:defRPr>
            </a:lvl1pPr>
          </a:lstStyle>
          <a:p>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11255143" y="296466"/>
            <a:ext cx="633247" cy="189974"/>
          </a:xfrm>
          <a:prstGeom prst="rect">
            <a:avLst/>
          </a:prstGeom>
        </p:spPr>
      </p:pic>
    </p:spTree>
    <p:extLst>
      <p:ext uri="{BB962C8B-B14F-4D97-AF65-F5344CB8AC3E}">
        <p14:creationId xmlns:p14="http://schemas.microsoft.com/office/powerpoint/2010/main" val="129871611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1_Small Numbered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303609" y="449707"/>
            <a:ext cx="10245609" cy="910607"/>
          </a:xfrm>
        </p:spPr>
        <p:txBody>
          <a:bodyPr wrap="square" lIns="0" tIns="108000" bIns="108000" anchor="b" anchorCtr="0">
            <a:spAutoFit/>
          </a:bodyPr>
          <a:lstStyle>
            <a:lvl1pPr>
              <a:lnSpc>
                <a:spcPct val="80000"/>
              </a:lnSpc>
              <a:defRPr sz="5625"/>
            </a:lvl1pPr>
          </a:lstStyle>
          <a:p>
            <a:r>
              <a:rPr lang="en-GB"/>
              <a:t>Click to edit Master title style</a:t>
            </a:r>
          </a:p>
        </p:txBody>
      </p:sp>
      <p:sp>
        <p:nvSpPr>
          <p:cNvPr id="13" name="Rectangle 12">
            <a:extLst>
              <a:ext uri="{FF2B5EF4-FFF2-40B4-BE49-F238E27FC236}">
                <a16:creationId xmlns:a16="http://schemas.microsoft.com/office/drawing/2014/main" id="{2D6202C4-42E7-C316-18D9-35CF49012C6B}"/>
              </a:ext>
            </a:extLst>
          </p:cNvPr>
          <p:cNvSpPr/>
          <p:nvPr userDrawn="1"/>
        </p:nvSpPr>
        <p:spPr>
          <a:xfrm>
            <a:off x="303609" y="1602361"/>
            <a:ext cx="2132910" cy="14241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dirty="0">
              <a:latin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564356" y="2308817"/>
            <a:ext cx="675000" cy="675000"/>
          </a:xfrm>
          <a:prstGeom prst="ellipse">
            <a:avLst/>
          </a:prstGeom>
          <a:solidFill>
            <a:srgbClr val="ED2881"/>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564356" y="3647289"/>
            <a:ext cx="675000" cy="675000"/>
          </a:xfrm>
          <a:prstGeom prst="ellipse">
            <a:avLst/>
          </a:prstGeom>
          <a:solidFill>
            <a:srgbClr val="ED2881"/>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564356" y="4985760"/>
            <a:ext cx="675000" cy="675000"/>
          </a:xfrm>
          <a:prstGeom prst="ellipse">
            <a:avLst/>
          </a:prstGeom>
          <a:solidFill>
            <a:srgbClr val="ED2881"/>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5" name="Text Placeholder 15">
            <a:extLst>
              <a:ext uri="{FF2B5EF4-FFF2-40B4-BE49-F238E27FC236}">
                <a16:creationId xmlns:a16="http://schemas.microsoft.com/office/drawing/2014/main" id="{96448C6A-29BE-41E7-5832-855F6C95B62B}"/>
              </a:ext>
            </a:extLst>
          </p:cNvPr>
          <p:cNvSpPr>
            <a:spLocks noGrp="1"/>
          </p:cNvSpPr>
          <p:nvPr>
            <p:ph type="body" sz="quarter" idx="13"/>
          </p:nvPr>
        </p:nvSpPr>
        <p:spPr>
          <a:xfrm>
            <a:off x="1543050" y="2487199"/>
            <a:ext cx="3967843" cy="318237"/>
          </a:xfrm>
        </p:spPr>
        <p:txBody>
          <a:bodyPr>
            <a:normAutofit/>
          </a:bodyPr>
          <a:lstStyle>
            <a:lvl1pPr marL="0" indent="0">
              <a:buNone/>
              <a:defRPr sz="225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36373F09-0048-2A2D-91D0-51A1B928181A}"/>
              </a:ext>
            </a:extLst>
          </p:cNvPr>
          <p:cNvSpPr>
            <a:spLocks noGrp="1"/>
          </p:cNvSpPr>
          <p:nvPr>
            <p:ph type="body" sz="quarter" idx="14"/>
          </p:nvPr>
        </p:nvSpPr>
        <p:spPr>
          <a:xfrm>
            <a:off x="1543050" y="3825670"/>
            <a:ext cx="3967843" cy="318237"/>
          </a:xfrm>
        </p:spPr>
        <p:txBody>
          <a:bodyPr>
            <a:normAutofit/>
          </a:bodyPr>
          <a:lstStyle>
            <a:lvl1pPr marL="0" indent="0">
              <a:buNone/>
              <a:defRPr sz="225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3F88F79E-3A54-09D1-E61A-5AB8C7841CD6}"/>
              </a:ext>
            </a:extLst>
          </p:cNvPr>
          <p:cNvSpPr>
            <a:spLocks noGrp="1"/>
          </p:cNvSpPr>
          <p:nvPr>
            <p:ph type="body" sz="quarter" idx="15"/>
          </p:nvPr>
        </p:nvSpPr>
        <p:spPr>
          <a:xfrm>
            <a:off x="1543050" y="5164141"/>
            <a:ext cx="3967843" cy="318237"/>
          </a:xfrm>
        </p:spPr>
        <p:txBody>
          <a:bodyPr>
            <a:normAutofit/>
          </a:bodyPr>
          <a:lstStyle>
            <a:lvl1pPr marL="0" indent="0">
              <a:buNone/>
              <a:defRPr sz="225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6589599" y="2308817"/>
            <a:ext cx="675000" cy="675000"/>
          </a:xfrm>
          <a:prstGeom prst="ellipse">
            <a:avLst/>
          </a:prstGeom>
          <a:solidFill>
            <a:srgbClr val="ED2881"/>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6589599" y="3647289"/>
            <a:ext cx="675000" cy="675000"/>
          </a:xfrm>
          <a:prstGeom prst="ellipse">
            <a:avLst/>
          </a:prstGeom>
          <a:solidFill>
            <a:srgbClr val="ED2881"/>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6589599" y="4985760"/>
            <a:ext cx="675000" cy="675000"/>
          </a:xfrm>
          <a:prstGeom prst="ellipse">
            <a:avLst/>
          </a:prstGeom>
          <a:solidFill>
            <a:srgbClr val="ED2881"/>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1" name="Text Placeholder 15">
            <a:extLst>
              <a:ext uri="{FF2B5EF4-FFF2-40B4-BE49-F238E27FC236}">
                <a16:creationId xmlns:a16="http://schemas.microsoft.com/office/drawing/2014/main" id="{2B3B7DA8-E5D5-308A-6DE0-839D572166F4}"/>
              </a:ext>
            </a:extLst>
          </p:cNvPr>
          <p:cNvSpPr>
            <a:spLocks noGrp="1"/>
          </p:cNvSpPr>
          <p:nvPr>
            <p:ph type="body" sz="quarter" idx="19"/>
          </p:nvPr>
        </p:nvSpPr>
        <p:spPr>
          <a:xfrm>
            <a:off x="7568293" y="2487199"/>
            <a:ext cx="3967843" cy="318237"/>
          </a:xfrm>
        </p:spPr>
        <p:txBody>
          <a:bodyPr>
            <a:normAutofit/>
          </a:bodyPr>
          <a:lstStyle>
            <a:lvl1pPr marL="0" indent="0">
              <a:buNone/>
              <a:defRPr sz="225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2" name="Text Placeholder 15">
            <a:extLst>
              <a:ext uri="{FF2B5EF4-FFF2-40B4-BE49-F238E27FC236}">
                <a16:creationId xmlns:a16="http://schemas.microsoft.com/office/drawing/2014/main" id="{3BB6BAFC-26A9-BCC2-F730-3D8241FB1245}"/>
              </a:ext>
            </a:extLst>
          </p:cNvPr>
          <p:cNvSpPr>
            <a:spLocks noGrp="1"/>
          </p:cNvSpPr>
          <p:nvPr>
            <p:ph type="body" sz="quarter" idx="20"/>
          </p:nvPr>
        </p:nvSpPr>
        <p:spPr>
          <a:xfrm>
            <a:off x="7568293" y="3825670"/>
            <a:ext cx="3967843" cy="318237"/>
          </a:xfrm>
        </p:spPr>
        <p:txBody>
          <a:bodyPr>
            <a:normAutofit/>
          </a:bodyPr>
          <a:lstStyle>
            <a:lvl1pPr marL="0" indent="0">
              <a:buNone/>
              <a:defRPr sz="225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3" name="Text Placeholder 15">
            <a:extLst>
              <a:ext uri="{FF2B5EF4-FFF2-40B4-BE49-F238E27FC236}">
                <a16:creationId xmlns:a16="http://schemas.microsoft.com/office/drawing/2014/main" id="{012243E4-3A35-53D2-3CD0-44B3FCA16D9C}"/>
              </a:ext>
            </a:extLst>
          </p:cNvPr>
          <p:cNvSpPr>
            <a:spLocks noGrp="1"/>
          </p:cNvSpPr>
          <p:nvPr>
            <p:ph type="body" sz="quarter" idx="21"/>
          </p:nvPr>
        </p:nvSpPr>
        <p:spPr>
          <a:xfrm>
            <a:off x="7568293" y="5164141"/>
            <a:ext cx="3967843" cy="318237"/>
          </a:xfrm>
        </p:spPr>
        <p:txBody>
          <a:bodyPr>
            <a:normAutofit/>
          </a:bodyPr>
          <a:lstStyle>
            <a:lvl1pPr marL="0" indent="0">
              <a:buNone/>
              <a:defRPr sz="225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11682055" y="6355199"/>
            <a:ext cx="412671" cy="41267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dirty="0">
              <a:latin typeface="Roboto" panose="02000000000000000000" pitchFamily="2" charset="0"/>
              <a:ea typeface="Roboto" panose="02000000000000000000" pitchFamily="2" charset="0"/>
              <a:cs typeface="Roboto" panose="02000000000000000000" pitchFamily="2" charset="0"/>
            </a:endParaRPr>
          </a:p>
        </p:txBody>
      </p:sp>
      <p:sp>
        <p:nvSpPr>
          <p:cNvPr id="27" name="Footer Placeholder 19">
            <a:extLst>
              <a:ext uri="{FF2B5EF4-FFF2-40B4-BE49-F238E27FC236}">
                <a16:creationId xmlns:a16="http://schemas.microsoft.com/office/drawing/2014/main" id="{BF6EC279-D410-0A29-E978-472317E906D7}"/>
              </a:ext>
            </a:extLst>
          </p:cNvPr>
          <p:cNvSpPr>
            <a:spLocks noGrp="1"/>
          </p:cNvSpPr>
          <p:nvPr>
            <p:ph type="ftr" sz="quarter" idx="22"/>
          </p:nvPr>
        </p:nvSpPr>
        <p:spPr>
          <a:xfrm>
            <a:off x="303609" y="6570248"/>
            <a:ext cx="4114800" cy="287753"/>
          </a:xfrm>
        </p:spPr>
        <p:txBody>
          <a:bodyPr/>
          <a:lstStyle>
            <a:lvl1pPr>
              <a:defRPr b="0" i="0">
                <a:latin typeface="Roboto" panose="02000000000000000000" pitchFamily="2" charset="0"/>
              </a:defRPr>
            </a:lvl1pPr>
          </a:lstStyle>
          <a:p>
            <a:r>
              <a:rPr lang="en-GB" dirty="0"/>
              <a:t>Security Marking: Confidential | Internal | Public</a:t>
            </a:r>
          </a:p>
        </p:txBody>
      </p:sp>
    </p:spTree>
    <p:extLst>
      <p:ext uri="{BB962C8B-B14F-4D97-AF65-F5344CB8AC3E}">
        <p14:creationId xmlns:p14="http://schemas.microsoft.com/office/powerpoint/2010/main" val="55607235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B7E3E-2CE0-01FC-1692-195709105A8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1AEBCBF-6E47-9701-03FC-56D3989611AA}"/>
              </a:ext>
            </a:extLst>
          </p:cNvPr>
          <p:cNvSpPr>
            <a:spLocks noGrp="1"/>
          </p:cNvSpPr>
          <p:nvPr>
            <p:ph idx="1"/>
          </p:nvPr>
        </p:nvSpPr>
        <p:spPr>
          <a:xfrm>
            <a:off x="383118" y="2180167"/>
            <a:ext cx="11425767" cy="19355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0FC23F2-2CDE-BD87-F60C-53D0FA2EF2F3}"/>
              </a:ext>
            </a:extLst>
          </p:cNvPr>
          <p:cNvSpPr>
            <a:spLocks noGrp="1"/>
          </p:cNvSpPr>
          <p:nvPr>
            <p:ph type="dt" sz="half" idx="10"/>
          </p:nvPr>
        </p:nvSpPr>
        <p:spPr/>
        <p:txBody>
          <a:bodyPr/>
          <a:lstStyle/>
          <a:p>
            <a:pPr algn="r" defTabSz="914411">
              <a:defRPr/>
            </a:pPr>
            <a:fld id="{ED0B4462-B22D-154C-A1B0-9E7545F4FF86}" type="datetimeFigureOut">
              <a:rPr lang="en-US" sz="1200" smtClean="0">
                <a:solidFill>
                  <a:srgbClr val="1F2834"/>
                </a:solidFill>
              </a:rPr>
              <a:pPr algn="r" defTabSz="914411">
                <a:defRPr/>
              </a:pPr>
              <a:t>3/12/2025</a:t>
            </a:fld>
            <a:endParaRPr lang="en-US" sz="1200" dirty="0">
              <a:solidFill>
                <a:srgbClr val="1F2834"/>
              </a:solidFill>
            </a:endParaRPr>
          </a:p>
        </p:txBody>
      </p:sp>
      <p:sp>
        <p:nvSpPr>
          <p:cNvPr id="5" name="Footer Placeholder 4">
            <a:extLst>
              <a:ext uri="{FF2B5EF4-FFF2-40B4-BE49-F238E27FC236}">
                <a16:creationId xmlns:a16="http://schemas.microsoft.com/office/drawing/2014/main" id="{DDA5F909-62BA-8AC3-2C61-81C03DA92CAA}"/>
              </a:ext>
            </a:extLst>
          </p:cNvPr>
          <p:cNvSpPr>
            <a:spLocks noGrp="1"/>
          </p:cNvSpPr>
          <p:nvPr>
            <p:ph type="ftr" sz="quarter" idx="11"/>
          </p:nvPr>
        </p:nvSpPr>
        <p:spPr/>
        <p:txBody>
          <a:bodyPr/>
          <a:lstStyle/>
          <a:p>
            <a:pPr defTabSz="914411">
              <a:defRPr/>
            </a:pPr>
            <a:endParaRPr lang="en-US" sz="1200" dirty="0">
              <a:solidFill>
                <a:srgbClr val="1F2834"/>
              </a:solidFill>
            </a:endParaRPr>
          </a:p>
        </p:txBody>
      </p:sp>
      <p:sp>
        <p:nvSpPr>
          <p:cNvPr id="6" name="Slide Number Placeholder 5">
            <a:extLst>
              <a:ext uri="{FF2B5EF4-FFF2-40B4-BE49-F238E27FC236}">
                <a16:creationId xmlns:a16="http://schemas.microsoft.com/office/drawing/2014/main" id="{AA9EAB34-B3B3-45FF-5AA4-DA82FBA06EF8}"/>
              </a:ext>
            </a:extLst>
          </p:cNvPr>
          <p:cNvSpPr>
            <a:spLocks noGrp="1"/>
          </p:cNvSpPr>
          <p:nvPr>
            <p:ph type="sldNum" sz="quarter" idx="12"/>
          </p:nvPr>
        </p:nvSpPr>
        <p:spPr/>
        <p:txBody>
          <a:bodyPr/>
          <a:lstStyle/>
          <a:p>
            <a:pPr defTabSz="914411">
              <a:defRPr/>
            </a:pPr>
            <a:fld id="{60934048-2CC6-2F43-B534-A31EC26EAA3F}" type="slidenum">
              <a:rPr lang="en-US" sz="1200" smtClean="0">
                <a:solidFill>
                  <a:srgbClr val="1F2834"/>
                </a:solidFill>
              </a:rPr>
              <a:pPr defTabSz="914411">
                <a:defRPr/>
              </a:pPr>
              <a:t>‹#›</a:t>
            </a:fld>
            <a:endParaRPr lang="en-US" sz="1200" dirty="0">
              <a:solidFill>
                <a:srgbClr val="1F2834"/>
              </a:solidFill>
            </a:endParaRPr>
          </a:p>
        </p:txBody>
      </p:sp>
    </p:spTree>
    <p:extLst>
      <p:ext uri="{BB962C8B-B14F-4D97-AF65-F5344CB8AC3E}">
        <p14:creationId xmlns:p14="http://schemas.microsoft.com/office/powerpoint/2010/main" val="65011991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3935" y="320674"/>
            <a:ext cx="10515600" cy="1937367"/>
          </a:xfrm>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20" y="441986"/>
            <a:ext cx="989765"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3"/>
            <a:ext cx="12192000" cy="452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2"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8"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687335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4"/>
            <a:ext cx="6610851"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2" y="1342145"/>
            <a:ext cx="5653741" cy="2566468"/>
          </a:xfrm>
        </p:spPr>
        <p:txBody>
          <a:bodyPr anchor="b"/>
          <a:lstStyle>
            <a:lvl1pPr algn="l">
              <a:defRPr sz="60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860612" y="5300880"/>
            <a:ext cx="1066800" cy="321733"/>
          </a:xfrm>
          <a:prstGeom prst="rect">
            <a:avLst/>
          </a:prstGeom>
        </p:spPr>
      </p:pic>
      <p:sp>
        <p:nvSpPr>
          <p:cNvPr id="7" name="Subtitle 2">
            <a:extLst>
              <a:ext uri="{FF2B5EF4-FFF2-40B4-BE49-F238E27FC236}">
                <a16:creationId xmlns:a16="http://schemas.microsoft.com/office/drawing/2014/main" id="{D436A2F7-9060-6E45-A646-4B9059CBD7FA}"/>
              </a:ext>
            </a:extLst>
          </p:cNvPr>
          <p:cNvSpPr>
            <a:spLocks noGrp="1"/>
          </p:cNvSpPr>
          <p:nvPr>
            <p:ph type="subTitle" idx="1" hasCustomPrompt="1"/>
          </p:nvPr>
        </p:nvSpPr>
        <p:spPr>
          <a:xfrm>
            <a:off x="860612" y="4040095"/>
            <a:ext cx="5988424" cy="787400"/>
          </a:xfrm>
        </p:spPr>
        <p:txBody>
          <a:bodyPr>
            <a:noAutofit/>
          </a:bodyPr>
          <a:lstStyle>
            <a:lvl1pPr marL="0" indent="0" algn="l">
              <a:buNone/>
              <a:defRPr sz="1867" b="0" i="0">
                <a:solidFill>
                  <a:schemeClr val="accent1"/>
                </a:solidFill>
                <a:latin typeface="+mj-lt"/>
                <a:ea typeface="Roboto Thin" panose="02000000000000000000" pitchFamily="2" charset="0"/>
                <a:cs typeface="Roboto Thin"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08712699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half page 8">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430860"/>
          </a:xfrm>
          <a:noFill/>
        </p:spPr>
        <p:txBody>
          <a:bodyPr/>
          <a:lstStyle>
            <a:lvl1pPr>
              <a:defRPr>
                <a:solidFill>
                  <a:schemeClr val="bg1"/>
                </a:solidFill>
              </a:defRPr>
            </a:lvl1p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2"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pPr/>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2"/>
            <a:ext cx="733630"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3" y="649879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5" y="1186379"/>
            <a:ext cx="5346700" cy="1906436"/>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10819121" y="441986"/>
            <a:ext cx="989763" cy="298500"/>
          </a:xfrm>
          <a:prstGeom prst="rect">
            <a:avLst/>
          </a:prstGeom>
        </p:spPr>
      </p:pic>
    </p:spTree>
    <p:extLst>
      <p:ext uri="{BB962C8B-B14F-4D97-AF65-F5344CB8AC3E}">
        <p14:creationId xmlns:p14="http://schemas.microsoft.com/office/powerpoint/2010/main" val="5997197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8" y="2180167"/>
            <a:ext cx="10970683" cy="3624069"/>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10819120" y="441986"/>
            <a:ext cx="989765" cy="298500"/>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383119" y="466008"/>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6405033"/>
            <a:ext cx="12192000" cy="4529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7951792"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383118"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86961525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2"/>
            <a:ext cx="12192000" cy="430887"/>
          </a:xfrm>
          <a:noFill/>
        </p:spPr>
        <p:txBody>
          <a:bodyPr/>
          <a:lstStyle/>
          <a:p>
            <a:r>
              <a:rPr lang="en-US" dirty="0"/>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7951792" y="6486861"/>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796407"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383119" y="6514147"/>
            <a:ext cx="819719" cy="247216"/>
          </a:xfrm>
          <a:prstGeom prst="rect">
            <a:avLst/>
          </a:prstGeom>
        </p:spPr>
      </p:pic>
    </p:spTree>
    <p:extLst>
      <p:ext uri="{BB962C8B-B14F-4D97-AF65-F5344CB8AC3E}">
        <p14:creationId xmlns:p14="http://schemas.microsoft.com/office/powerpoint/2010/main" val="294868356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6096000" y="0"/>
            <a:ext cx="6096000" cy="685800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589531" y="1201558"/>
            <a:ext cx="4959507" cy="2397749"/>
          </a:xfrm>
        </p:spPr>
        <p:txBody>
          <a:bodyPr anchor="b"/>
          <a:lstStyle>
            <a:lvl1pPr algn="l">
              <a:lnSpc>
                <a:spcPct val="80000"/>
              </a:lnSpc>
              <a:defRPr sz="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589531" y="4224674"/>
            <a:ext cx="4959507" cy="919258"/>
          </a:xfrm>
        </p:spPr>
        <p:txBody>
          <a:bodyPr wrap="square" lIns="0" tIns="180000" bIns="72000">
            <a:spAutoFit/>
          </a:bodyPr>
          <a:lstStyle>
            <a:lvl1pPr marL="0" indent="0" algn="l">
              <a:buNone/>
              <a:defRPr sz="2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589531" y="578641"/>
            <a:ext cx="1147475" cy="344242"/>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60990894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12BCBC"/>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6096000" y="0"/>
            <a:ext cx="6096000" cy="685800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589531" y="1201558"/>
            <a:ext cx="4959507" cy="2397749"/>
          </a:xfrm>
        </p:spPr>
        <p:txBody>
          <a:bodyPr anchor="b"/>
          <a:lstStyle>
            <a:lvl1pPr algn="l">
              <a:lnSpc>
                <a:spcPct val="80000"/>
              </a:lnSpc>
              <a:defRPr sz="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589531" y="4224674"/>
            <a:ext cx="4959507" cy="919258"/>
          </a:xfrm>
        </p:spPr>
        <p:txBody>
          <a:bodyPr wrap="square" lIns="0" tIns="180000" bIns="72000">
            <a:spAutoFit/>
          </a:bodyPr>
          <a:lstStyle>
            <a:lvl1pPr marL="0" indent="0" algn="l">
              <a:buNone/>
              <a:defRPr sz="2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589531" y="578641"/>
            <a:ext cx="1147475" cy="344242"/>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3216645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11682055" y="6355199"/>
            <a:ext cx="412671" cy="412671"/>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1524000" y="4049714"/>
            <a:ext cx="9144000" cy="586860"/>
          </a:xfrm>
        </p:spPr>
        <p:txBody>
          <a:bodyPr tIns="180000" bIns="72000">
            <a:spAutoFit/>
          </a:bodyPr>
          <a:lstStyle>
            <a:lvl1pPr marL="0" indent="0" algn="ctr">
              <a:buNone/>
              <a:defRPr sz="2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1524000" y="1585249"/>
            <a:ext cx="9144000" cy="1843751"/>
          </a:xfrm>
        </p:spPr>
        <p:txBody>
          <a:bodyPr anchor="b"/>
          <a:lstStyle>
            <a:lvl1pPr algn="ctr">
              <a:defRPr sz="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3819525" y="3535165"/>
            <a:ext cx="4581525" cy="30361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Tree>
    <p:extLst>
      <p:ext uri="{BB962C8B-B14F-4D97-AF65-F5344CB8AC3E}">
        <p14:creationId xmlns:p14="http://schemas.microsoft.com/office/powerpoint/2010/main" val="269720229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12BCBC"/>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24000" y="4049714"/>
            <a:ext cx="9144000" cy="586860"/>
          </a:xfrm>
        </p:spPr>
        <p:txBody>
          <a:bodyPr tIns="180000" bIns="72000">
            <a:spAutoFit/>
          </a:bodyPr>
          <a:lstStyle>
            <a:lvl1pPr marL="0" indent="0" algn="ctr">
              <a:buNone/>
              <a:defRPr sz="2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1524000" y="1585249"/>
            <a:ext cx="9144000" cy="1843751"/>
          </a:xfrm>
        </p:spPr>
        <p:txBody>
          <a:bodyPr anchor="b"/>
          <a:lstStyle>
            <a:lvl1pPr algn="ctr">
              <a:defRPr sz="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3819525" y="3535165"/>
            <a:ext cx="4581525" cy="30361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Tree>
    <p:extLst>
      <p:ext uri="{BB962C8B-B14F-4D97-AF65-F5344CB8AC3E}">
        <p14:creationId xmlns:p14="http://schemas.microsoft.com/office/powerpoint/2010/main" val="2095096690"/>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6096000" y="0"/>
            <a:ext cx="6096000" cy="685800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579602" y="1031252"/>
            <a:ext cx="4959507" cy="2397749"/>
          </a:xfrm>
        </p:spPr>
        <p:txBody>
          <a:bodyPr anchor="b"/>
          <a:lstStyle>
            <a:lvl1pPr algn="l">
              <a:lnSpc>
                <a:spcPct val="80000"/>
              </a:lnSpc>
              <a:defRPr sz="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579602" y="296466"/>
            <a:ext cx="633247" cy="189974"/>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11682055" y="6355199"/>
            <a:ext cx="412671" cy="412671"/>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3277195" y="3277195"/>
            <a:ext cx="6858000" cy="30361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579602" y="3777671"/>
            <a:ext cx="4959507" cy="534922"/>
          </a:xfrm>
        </p:spPr>
        <p:txBody>
          <a:bodyPr wrap="square" lIns="0" tIns="180000" bIns="72000">
            <a:spAutoFit/>
          </a:bodyPr>
          <a:lstStyle>
            <a:lvl1pPr marL="0" indent="0" algn="l">
              <a:buNone/>
              <a:defRPr sz="2025"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3193959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12BCBC"/>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6096000" y="0"/>
            <a:ext cx="6096000" cy="685800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579602" y="1031252"/>
            <a:ext cx="4959507" cy="2397749"/>
          </a:xfrm>
        </p:spPr>
        <p:txBody>
          <a:bodyPr anchor="b"/>
          <a:lstStyle>
            <a:lvl1pPr algn="l">
              <a:lnSpc>
                <a:spcPct val="80000"/>
              </a:lnSpc>
              <a:defRPr sz="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579602" y="296466"/>
            <a:ext cx="633247" cy="189974"/>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3277195" y="3277195"/>
            <a:ext cx="6858001" cy="303610"/>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579602" y="3777671"/>
            <a:ext cx="4959507" cy="534922"/>
          </a:xfrm>
        </p:spPr>
        <p:txBody>
          <a:bodyPr wrap="square" lIns="0" tIns="180000" bIns="72000">
            <a:spAutoFit/>
          </a:bodyPr>
          <a:lstStyle>
            <a:lvl1pPr marL="0" indent="0" algn="l">
              <a:buNone/>
              <a:defRPr sz="2025"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11349169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3277195" y="3277195"/>
            <a:ext cx="6858000" cy="30361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586026"/>
            <a:ext cx="11308789" cy="910607"/>
          </a:xfrm>
        </p:spPr>
        <p:txBody>
          <a:bodyPr wrap="square" lIns="0" tIns="108000" bIns="108000">
            <a:spAutoFit/>
          </a:bodyPr>
          <a:lstStyle>
            <a:lvl1pPr>
              <a:lnSpc>
                <a:spcPct val="80000"/>
              </a:lnSpc>
              <a:defRPr sz="5625"/>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11255144" y="296466"/>
            <a:ext cx="633246" cy="189974"/>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4657179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4"/>
            <a:ext cx="6610851"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2" y="1342145"/>
            <a:ext cx="5653741" cy="2566468"/>
          </a:xfrm>
        </p:spPr>
        <p:txBody>
          <a:bodyPr anchor="b"/>
          <a:lstStyle>
            <a:lvl1pPr algn="l">
              <a:defRPr sz="60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860612" y="5300880"/>
            <a:ext cx="1066800" cy="321733"/>
          </a:xfrm>
          <a:prstGeom prst="rect">
            <a:avLst/>
          </a:prstGeom>
        </p:spPr>
      </p:pic>
      <p:sp>
        <p:nvSpPr>
          <p:cNvPr id="7" name="Subtitle 2">
            <a:extLst>
              <a:ext uri="{FF2B5EF4-FFF2-40B4-BE49-F238E27FC236}">
                <a16:creationId xmlns:a16="http://schemas.microsoft.com/office/drawing/2014/main" id="{7D5C3183-FF65-4B41-9855-7EAC026C52C3}"/>
              </a:ext>
            </a:extLst>
          </p:cNvPr>
          <p:cNvSpPr>
            <a:spLocks noGrp="1"/>
          </p:cNvSpPr>
          <p:nvPr>
            <p:ph type="subTitle" idx="1" hasCustomPrompt="1"/>
          </p:nvPr>
        </p:nvSpPr>
        <p:spPr>
          <a:xfrm>
            <a:off x="860612" y="4040095"/>
            <a:ext cx="5988424" cy="787400"/>
          </a:xfrm>
        </p:spPr>
        <p:txBody>
          <a:bodyPr>
            <a:noAutofit/>
          </a:bodyPr>
          <a:lstStyle>
            <a:lvl1pPr marL="0" indent="0" algn="l">
              <a:buNone/>
              <a:defRPr sz="1867" b="0" i="0">
                <a:solidFill>
                  <a:schemeClr val="accent5"/>
                </a:solidFill>
                <a:latin typeface="+mj-lt"/>
                <a:ea typeface="Roboto Thin" panose="02000000000000000000" pitchFamily="2" charset="0"/>
                <a:cs typeface="Roboto Thin"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418156451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3277195" y="3277195"/>
            <a:ext cx="6858000" cy="30361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11682055" y="6355199"/>
            <a:ext cx="412671" cy="412671"/>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579602" y="586026"/>
            <a:ext cx="11308789" cy="910607"/>
          </a:xfrm>
        </p:spPr>
        <p:txBody>
          <a:bodyPr wrap="square" lIns="0" tIns="108000" bIns="108000">
            <a:spAutoFit/>
          </a:bodyPr>
          <a:lstStyle>
            <a:lvl1pPr>
              <a:lnSpc>
                <a:spcPct val="80000"/>
              </a:lnSpc>
              <a:defRPr sz="5625">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9017723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3277195" y="3277195"/>
            <a:ext cx="6858000" cy="30361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6461760" y="0"/>
            <a:ext cx="5730240" cy="6152791"/>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0538460" y="5204460"/>
            <a:ext cx="1653540" cy="165354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436076"/>
            <a:ext cx="5516397" cy="1603104"/>
          </a:xfrm>
        </p:spPr>
        <p:txBody>
          <a:bodyPr wrap="square" lIns="0" tIns="108000" bIns="108000" anchor="b" anchorCtr="0">
            <a:spAutoFit/>
          </a:bodyPr>
          <a:lstStyle>
            <a:lvl1pPr>
              <a:lnSpc>
                <a:spcPct val="80000"/>
              </a:lnSpc>
              <a:defRPr sz="5625"/>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579602" y="2428502"/>
            <a:ext cx="5516397" cy="3724288"/>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76780614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3277195" y="3277195"/>
            <a:ext cx="6858000" cy="30361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6461760" y="0"/>
            <a:ext cx="5730240" cy="685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579602" y="436076"/>
            <a:ext cx="5516397" cy="1603104"/>
          </a:xfrm>
        </p:spPr>
        <p:txBody>
          <a:bodyPr wrap="square" lIns="0" tIns="108000" bIns="108000" anchor="b" anchorCtr="0">
            <a:spAutoFit/>
          </a:bodyPr>
          <a:lstStyle>
            <a:lvl1pPr>
              <a:lnSpc>
                <a:spcPct val="80000"/>
              </a:lnSpc>
              <a:defRPr sz="5625"/>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579602" y="2428502"/>
            <a:ext cx="5516397" cy="3724288"/>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66079797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3277195" y="3277195"/>
            <a:ext cx="6858000" cy="30361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0538460" y="0"/>
            <a:ext cx="1653540" cy="16535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6461760" y="708660"/>
            <a:ext cx="5013960" cy="544413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579602" y="436076"/>
            <a:ext cx="5516397" cy="1603104"/>
          </a:xfrm>
        </p:spPr>
        <p:txBody>
          <a:bodyPr wrap="square" lIns="0" tIns="108000" bIns="108000" anchor="b" anchorCtr="0">
            <a:spAutoFit/>
          </a:bodyPr>
          <a:lstStyle>
            <a:lvl1pPr>
              <a:lnSpc>
                <a:spcPct val="80000"/>
              </a:lnSpc>
              <a:defRPr sz="5625"/>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579602" y="2428502"/>
            <a:ext cx="5516397" cy="3724288"/>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45784902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10538460" y="5204460"/>
            <a:ext cx="1653540" cy="165354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1787174" y="702983"/>
            <a:ext cx="9688547" cy="5449808"/>
          </a:xfrm>
          <a:solidFill>
            <a:srgbClr val="EFEFEF"/>
          </a:solidFill>
        </p:spPr>
        <p:txBody>
          <a:bodyPr lIns="360000" tIns="2880000" rIns="360000" bIns="360000" anchor="t" anchorCtr="0"/>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1299830" cy="685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303610" y="655137"/>
            <a:ext cx="692497" cy="5906398"/>
          </a:xfrm>
        </p:spPr>
        <p:txBody>
          <a:bodyPr vert="vert" wrap="square" lIns="0" tIns="108000" bIns="108000">
            <a:spAutoFit/>
          </a:bodyPr>
          <a:lstStyle>
            <a:lvl1pPr>
              <a:lnSpc>
                <a:spcPct val="80000"/>
              </a:lnSpc>
              <a:defRPr sz="5625">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88883" y="6564646"/>
            <a:ext cx="186678" cy="18667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2004072" y="6564511"/>
            <a:ext cx="2078518" cy="186928"/>
          </a:xfrm>
        </p:spPr>
        <p:txBody>
          <a:bodyPr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8451035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1850065"/>
            <a:ext cx="12192000" cy="5007935"/>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3277195" y="3277195"/>
            <a:ext cx="6858000" cy="30361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579602" y="586026"/>
            <a:ext cx="11020454" cy="910607"/>
          </a:xfrm>
        </p:spPr>
        <p:txBody>
          <a:bodyPr wrap="square" lIns="0" tIns="108000" bIns="108000">
            <a:spAutoFit/>
          </a:bodyPr>
          <a:lstStyle>
            <a:lvl1pPr algn="ctr">
              <a:lnSpc>
                <a:spcPct val="80000"/>
              </a:lnSpc>
              <a:defRPr sz="5625"/>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2105828" y="2442653"/>
            <a:ext cx="3388547" cy="1225580"/>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664357" y="2442653"/>
            <a:ext cx="1225580" cy="1225580"/>
          </a:xfrm>
          <a:prstGeom prst="ellipse">
            <a:avLst/>
          </a:prstGeom>
          <a:solidFill>
            <a:srgbClr val="0E2432"/>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2105828" y="4157984"/>
            <a:ext cx="3388547" cy="1225580"/>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664357" y="4157983"/>
            <a:ext cx="1225580" cy="1225580"/>
          </a:xfrm>
          <a:prstGeom prst="ellipse">
            <a:avLst/>
          </a:prstGeom>
          <a:solidFill>
            <a:srgbClr val="0E2432"/>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8000252" y="2442653"/>
            <a:ext cx="3388547" cy="1225580"/>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6558782" y="2442652"/>
            <a:ext cx="1225580" cy="1225580"/>
          </a:xfrm>
          <a:prstGeom prst="ellipse">
            <a:avLst/>
          </a:prstGeom>
          <a:solidFill>
            <a:srgbClr val="0E2432"/>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8000252" y="4157983"/>
            <a:ext cx="3388547" cy="1225580"/>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6558782" y="4157983"/>
            <a:ext cx="1225580" cy="1225580"/>
          </a:xfrm>
          <a:prstGeom prst="ellipse">
            <a:avLst/>
          </a:prstGeom>
          <a:solidFill>
            <a:srgbClr val="0E2432"/>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96275481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3277195" y="3277195"/>
            <a:ext cx="6858000" cy="30361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581896" y="804820"/>
            <a:ext cx="2638952" cy="2988098"/>
          </a:xfrm>
        </p:spPr>
        <p:txBody>
          <a:bodyPr wrap="square" lIns="0" tIns="108000" bIns="108000" anchor="b" anchorCtr="0">
            <a:spAutoFit/>
          </a:bodyPr>
          <a:lstStyle>
            <a:lvl1pPr algn="l">
              <a:lnSpc>
                <a:spcPct val="80000"/>
              </a:lnSpc>
              <a:defRPr sz="5625">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48549" y="4014770"/>
            <a:ext cx="2047451" cy="1986572"/>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4048549" y="941138"/>
            <a:ext cx="2047451" cy="2047451"/>
          </a:xfrm>
          <a:prstGeom prst="rect">
            <a:avLst/>
          </a:prstGeom>
          <a:solidFill>
            <a:srgbClr val="EFEFEF"/>
          </a:solidFill>
        </p:spPr>
        <p:txBody>
          <a:bodyPr lIns="360000" tIns="396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4833042" y="3263357"/>
            <a:ext cx="476646" cy="476646"/>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6681436" y="4014770"/>
            <a:ext cx="2047451" cy="1986572"/>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6681436" y="941138"/>
            <a:ext cx="2047451" cy="2047451"/>
          </a:xfrm>
          <a:prstGeom prst="rect">
            <a:avLst/>
          </a:prstGeom>
          <a:solidFill>
            <a:srgbClr val="EFEFEF"/>
          </a:solidFill>
        </p:spPr>
        <p:txBody>
          <a:bodyPr lIns="360000" tIns="396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7465930" y="3263357"/>
            <a:ext cx="476646" cy="476646"/>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9314324" y="4014770"/>
            <a:ext cx="2047451" cy="1986572"/>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9314324" y="941138"/>
            <a:ext cx="2047451" cy="2047451"/>
          </a:xfrm>
          <a:prstGeom prst="rect">
            <a:avLst/>
          </a:prstGeom>
          <a:solidFill>
            <a:srgbClr val="EFEFEF"/>
          </a:solidFill>
        </p:spPr>
        <p:txBody>
          <a:bodyPr lIns="360000" tIns="396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10098817" y="3263357"/>
            <a:ext cx="476646" cy="476646"/>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11255143" y="296466"/>
            <a:ext cx="633247" cy="189974"/>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6858638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3277195" y="3277195"/>
            <a:ext cx="6858000" cy="30361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6096000" y="0"/>
            <a:ext cx="6096000" cy="6858000"/>
          </a:xfrm>
          <a:prstGeom prst="rect">
            <a:avLst/>
          </a:prstGeom>
          <a:solidFill>
            <a:srgbClr val="EFEFEF"/>
          </a:solidFill>
        </p:spPr>
        <p:txBody>
          <a:bodyPr lIns="360000" tIns="7200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02220" y="2367028"/>
            <a:ext cx="4142126" cy="1019104"/>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5"/>
            <a:ext cx="633246" cy="189974"/>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579603" y="2638257"/>
            <a:ext cx="476646" cy="476646"/>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1502220" y="3746094"/>
            <a:ext cx="4142126" cy="1019104"/>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579603" y="4017324"/>
            <a:ext cx="476646" cy="476646"/>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502220" y="5125161"/>
            <a:ext cx="4142126" cy="1019104"/>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579603" y="5396390"/>
            <a:ext cx="476646" cy="476646"/>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579602" y="436076"/>
            <a:ext cx="5064744" cy="1603104"/>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63038862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3277195" y="3277195"/>
            <a:ext cx="6858000" cy="30361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6515100" y="0"/>
            <a:ext cx="5676900" cy="6858000"/>
          </a:xfrm>
          <a:prstGeom prst="rect">
            <a:avLst/>
          </a:prstGeom>
          <a:solidFill>
            <a:srgbClr val="EFEFEF"/>
          </a:solidFill>
        </p:spPr>
        <p:txBody>
          <a:bodyPr lIns="360000" tIns="7200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79602" y="2367027"/>
            <a:ext cx="5516398" cy="3904947"/>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5"/>
            <a:ext cx="633246" cy="189974"/>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579602" y="436076"/>
            <a:ext cx="5516398" cy="1603104"/>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85443522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5204460"/>
            <a:ext cx="1653540" cy="165354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10538460" y="0"/>
            <a:ext cx="1653540" cy="16535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733647" y="726930"/>
            <a:ext cx="10757491" cy="5420912"/>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sz="675"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11682055" y="6355199"/>
            <a:ext cx="412671" cy="412671"/>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1524000" y="4049714"/>
            <a:ext cx="9144000" cy="586860"/>
          </a:xfrm>
        </p:spPr>
        <p:txBody>
          <a:bodyPr tIns="180000" bIns="72000">
            <a:spAutoFit/>
          </a:bodyPr>
          <a:lstStyle>
            <a:lvl1pPr marL="0" indent="0" algn="ctr">
              <a:buNone/>
              <a:defRPr sz="2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1524000" y="1585249"/>
            <a:ext cx="9144000" cy="1843751"/>
          </a:xfrm>
        </p:spPr>
        <p:txBody>
          <a:bodyPr anchor="b"/>
          <a:lstStyle>
            <a:lvl1pPr algn="ctr">
              <a:defRPr sz="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3819525" y="3535165"/>
            <a:ext cx="4581525" cy="30361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Tree>
    <p:extLst>
      <p:ext uri="{BB962C8B-B14F-4D97-AF65-F5344CB8AC3E}">
        <p14:creationId xmlns:p14="http://schemas.microsoft.com/office/powerpoint/2010/main" val="36668254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4"/>
            <a:ext cx="6610851"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2" y="1342145"/>
            <a:ext cx="5653741" cy="2566468"/>
          </a:xfrm>
        </p:spPr>
        <p:txBody>
          <a:bodyPr anchor="b"/>
          <a:lstStyle>
            <a:lvl1pPr algn="l">
              <a:defRPr sz="60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860612" y="5300880"/>
            <a:ext cx="1066800" cy="321733"/>
          </a:xfrm>
          <a:prstGeom prst="rect">
            <a:avLst/>
          </a:prstGeom>
        </p:spPr>
      </p:pic>
      <p:sp>
        <p:nvSpPr>
          <p:cNvPr id="7" name="Subtitle 2">
            <a:extLst>
              <a:ext uri="{FF2B5EF4-FFF2-40B4-BE49-F238E27FC236}">
                <a16:creationId xmlns:a16="http://schemas.microsoft.com/office/drawing/2014/main" id="{5F715FDE-A7E9-EA46-8FBE-017202A0AB2C}"/>
              </a:ext>
            </a:extLst>
          </p:cNvPr>
          <p:cNvSpPr>
            <a:spLocks noGrp="1"/>
          </p:cNvSpPr>
          <p:nvPr>
            <p:ph type="subTitle" idx="1" hasCustomPrompt="1"/>
          </p:nvPr>
        </p:nvSpPr>
        <p:spPr>
          <a:xfrm>
            <a:off x="860612" y="4040095"/>
            <a:ext cx="5988424" cy="787400"/>
          </a:xfrm>
        </p:spPr>
        <p:txBody>
          <a:bodyPr>
            <a:noAutofit/>
          </a:bodyPr>
          <a:lstStyle>
            <a:lvl1pPr marL="0" indent="0" algn="l">
              <a:buNone/>
              <a:defRPr sz="1867" b="0" i="0">
                <a:solidFill>
                  <a:schemeClr val="accent3"/>
                </a:solidFill>
                <a:latin typeface="+mj-lt"/>
                <a:ea typeface="Roboto Thin" panose="02000000000000000000" pitchFamily="2" charset="0"/>
                <a:cs typeface="Roboto Thin"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61010037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6096000" cy="685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3277195" y="3277195"/>
            <a:ext cx="6858000" cy="30361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4162647" y="1060598"/>
            <a:ext cx="7725743" cy="4736805"/>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162647" y="1060598"/>
            <a:ext cx="7725743" cy="4728830"/>
          </a:xfrm>
          <a:noFill/>
        </p:spPr>
        <p:txBody>
          <a:bodyPr wrap="square" lIns="720000" tIns="2880000" rIns="720000" bIns="1800000" numCol="1" spcCol="972000" anchor="b" anchorCtr="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7106719" y="1483242"/>
            <a:ext cx="1763976" cy="1763976"/>
          </a:xfrm>
          <a:prstGeom prst="ellipse">
            <a:avLst/>
          </a:prstGeom>
          <a:solidFill>
            <a:srgbClr val="12BCBC"/>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594163" y="2595470"/>
            <a:ext cx="3135920" cy="1659085"/>
          </a:xfrm>
        </p:spPr>
        <p:txBody>
          <a:bodyPr anchor="ctr" anchorCtr="0"/>
          <a:lstStyle>
            <a:lvl1pPr algn="l">
              <a:lnSpc>
                <a:spcPct val="80000"/>
              </a:lnSpc>
              <a:defRPr sz="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11255144" y="296466"/>
            <a:ext cx="633246" cy="189974"/>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758927" y="-215199"/>
            <a:ext cx="2535644" cy="2535644"/>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9971373" y="4529581"/>
            <a:ext cx="2535644" cy="2535644"/>
          </a:xfrm>
          <a:prstGeom prst="rect">
            <a:avLst/>
          </a:prstGeom>
        </p:spPr>
      </p:pic>
    </p:spTree>
    <p:extLst>
      <p:ext uri="{BB962C8B-B14F-4D97-AF65-F5344CB8AC3E}">
        <p14:creationId xmlns:p14="http://schemas.microsoft.com/office/powerpoint/2010/main" val="120812308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8364"/>
            <a:ext cx="6095999" cy="6849637"/>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79602" y="2601022"/>
            <a:ext cx="5224608" cy="3670952"/>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0538460" y="0"/>
            <a:ext cx="1653540" cy="16535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6461760" y="708660"/>
            <a:ext cx="5013960" cy="2720340"/>
          </a:xfrm>
          <a:solidFill>
            <a:srgbClr val="EFEFEF"/>
          </a:solidFill>
        </p:spPr>
        <p:txBody>
          <a:bodyPr lIns="360000" tIns="180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579602" y="436076"/>
            <a:ext cx="5224608" cy="1603104"/>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3277195" y="3277195"/>
            <a:ext cx="6858000" cy="30361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F7A4DB77-F000-A15D-719D-8BF799CD535C}"/>
              </a:ext>
            </a:extLst>
          </p:cNvPr>
          <p:cNvSpPr>
            <a:spLocks noGrp="1"/>
          </p:cNvSpPr>
          <p:nvPr>
            <p:ph idx="14" hasCustomPrompt="1"/>
          </p:nvPr>
        </p:nvSpPr>
        <p:spPr>
          <a:xfrm>
            <a:off x="6461760" y="3677250"/>
            <a:ext cx="5013960" cy="2594724"/>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56017346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3277195" y="3277195"/>
            <a:ext cx="6858000" cy="30361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2031474" y="2290083"/>
            <a:ext cx="9854133" cy="950698"/>
          </a:xfrm>
        </p:spPr>
        <p:txBody>
          <a:bodyPr anchor="ctr" anchorCtr="0">
            <a:normAutofit/>
          </a:bodyPr>
          <a:lstStyle>
            <a:lvl1pPr marL="0" indent="0" algn="l">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2031474" y="3697111"/>
            <a:ext cx="9854133" cy="950698"/>
          </a:xfrm>
        </p:spPr>
        <p:txBody>
          <a:bodyPr anchor="ctr" anchorCtr="0">
            <a:normAutofit/>
          </a:bodyPr>
          <a:lstStyle>
            <a:lvl1pPr marL="0" indent="0" algn="l">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2031474" y="5140819"/>
            <a:ext cx="9854133" cy="950698"/>
          </a:xfrm>
        </p:spPr>
        <p:txBody>
          <a:bodyPr anchor="ctr" anchorCtr="0">
            <a:normAutofit/>
          </a:bodyPr>
          <a:lstStyle>
            <a:lvl1pPr marL="0" indent="0" algn="l">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628659" y="2234090"/>
            <a:ext cx="1055675" cy="1055675"/>
          </a:xfrm>
          <a:prstGeom prst="ellipse">
            <a:avLst/>
          </a:prstGeom>
          <a:solidFill>
            <a:srgbClr val="12BCBC"/>
          </a:solidFill>
        </p:spPr>
        <p:txBody>
          <a:bodyPr tIns="0" bIns="360000">
            <a:noAutofit/>
          </a:bodyPr>
          <a:lstStyle>
            <a:lvl1pPr marL="0" indent="0" algn="ctr">
              <a:buFontTx/>
              <a:buNone/>
              <a:defRPr sz="5175"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628658" y="3644428"/>
            <a:ext cx="1055675" cy="1055675"/>
          </a:xfrm>
          <a:prstGeom prst="ellipse">
            <a:avLst/>
          </a:prstGeom>
          <a:solidFill>
            <a:srgbClr val="12BCBC"/>
          </a:solidFill>
        </p:spPr>
        <p:txBody>
          <a:bodyPr tIns="0" bIns="360000">
            <a:noAutofit/>
          </a:bodyPr>
          <a:lstStyle>
            <a:lvl1pPr marL="0" indent="0" algn="ctr">
              <a:buFontTx/>
              <a:buNone/>
              <a:defRPr sz="5175"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628658" y="5084826"/>
            <a:ext cx="1055675" cy="1055675"/>
          </a:xfrm>
          <a:prstGeom prst="ellipse">
            <a:avLst/>
          </a:prstGeom>
          <a:solidFill>
            <a:srgbClr val="12BCBC"/>
          </a:solidFill>
        </p:spPr>
        <p:txBody>
          <a:bodyPr tIns="0" bIns="360000">
            <a:noAutofit/>
          </a:bodyPr>
          <a:lstStyle>
            <a:lvl1pPr marL="0" indent="0" algn="ctr">
              <a:buFontTx/>
              <a:buNone/>
              <a:defRPr sz="5175"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579602" y="449707"/>
            <a:ext cx="11306006" cy="910607"/>
          </a:xfrm>
        </p:spPr>
        <p:txBody>
          <a:bodyPr wrap="square" lIns="0" tIns="108000" bIns="108000" anchor="b" anchorCtr="0">
            <a:spAutoFit/>
          </a:bodyPr>
          <a:lstStyle>
            <a:lvl1pPr>
              <a:lnSpc>
                <a:spcPct val="80000"/>
              </a:lnSpc>
              <a:defRPr sz="5625"/>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11682055" y="6355199"/>
            <a:ext cx="412671" cy="412671"/>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11255144" y="296466"/>
            <a:ext cx="633246" cy="189974"/>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9053414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3277195" y="3277195"/>
            <a:ext cx="6858000" cy="30361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579602" y="449707"/>
            <a:ext cx="11308788" cy="910607"/>
          </a:xfrm>
        </p:spPr>
        <p:txBody>
          <a:bodyPr wrap="square" lIns="0" tIns="108000" bIns="108000" anchor="b" anchorCtr="0">
            <a:spAutoFit/>
          </a:bodyPr>
          <a:lstStyle>
            <a:lvl1pPr>
              <a:lnSpc>
                <a:spcPct val="80000"/>
              </a:lnSpc>
              <a:defRPr sz="5625"/>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607304" y="2308817"/>
            <a:ext cx="675000" cy="675000"/>
          </a:xfrm>
          <a:prstGeom prst="ellipse">
            <a:avLst/>
          </a:prstGeom>
          <a:solidFill>
            <a:srgbClr val="12BCBC"/>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607304" y="3647289"/>
            <a:ext cx="675000" cy="675000"/>
          </a:xfrm>
          <a:prstGeom prst="ellipse">
            <a:avLst/>
          </a:prstGeom>
          <a:solidFill>
            <a:srgbClr val="12BCBC"/>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607304" y="4985760"/>
            <a:ext cx="675000" cy="675000"/>
          </a:xfrm>
          <a:prstGeom prst="ellipse">
            <a:avLst/>
          </a:prstGeom>
          <a:solidFill>
            <a:srgbClr val="12BCBC"/>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6589599" y="2308817"/>
            <a:ext cx="675000" cy="675000"/>
          </a:xfrm>
          <a:prstGeom prst="ellipse">
            <a:avLst/>
          </a:prstGeom>
          <a:solidFill>
            <a:srgbClr val="12BCBC"/>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6589599" y="3647289"/>
            <a:ext cx="675000" cy="675000"/>
          </a:xfrm>
          <a:prstGeom prst="ellipse">
            <a:avLst/>
          </a:prstGeom>
          <a:solidFill>
            <a:srgbClr val="12BCBC"/>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6589599" y="4985760"/>
            <a:ext cx="675000" cy="675000"/>
          </a:xfrm>
          <a:prstGeom prst="ellipse">
            <a:avLst/>
          </a:prstGeom>
          <a:solidFill>
            <a:srgbClr val="12BCBC"/>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11682055" y="6355199"/>
            <a:ext cx="412671" cy="412671"/>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57538818-134E-7353-6D20-8F38A08AE0EC}"/>
              </a:ext>
            </a:extLst>
          </p:cNvPr>
          <p:cNvSpPr>
            <a:spLocks noGrp="1"/>
          </p:cNvSpPr>
          <p:nvPr>
            <p:ph type="body" sz="quarter" idx="13"/>
          </p:nvPr>
        </p:nvSpPr>
        <p:spPr>
          <a:xfrm>
            <a:off x="1585997" y="2308817"/>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5D2B10F7-D197-8CA1-27DF-8C13B777F46A}"/>
              </a:ext>
            </a:extLst>
          </p:cNvPr>
          <p:cNvSpPr>
            <a:spLocks noGrp="1"/>
          </p:cNvSpPr>
          <p:nvPr>
            <p:ph type="body" sz="quarter" idx="23"/>
          </p:nvPr>
        </p:nvSpPr>
        <p:spPr>
          <a:xfrm>
            <a:off x="7568363" y="2308817"/>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A1267C26-5E36-886D-4D85-4E5207211344}"/>
              </a:ext>
            </a:extLst>
          </p:cNvPr>
          <p:cNvSpPr>
            <a:spLocks noGrp="1"/>
          </p:cNvSpPr>
          <p:nvPr>
            <p:ph type="body" sz="quarter" idx="24"/>
          </p:nvPr>
        </p:nvSpPr>
        <p:spPr>
          <a:xfrm>
            <a:off x="1585997" y="3647288"/>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AAAE941F-90CB-FD6C-94C8-9452CC620253}"/>
              </a:ext>
            </a:extLst>
          </p:cNvPr>
          <p:cNvSpPr>
            <a:spLocks noGrp="1"/>
          </p:cNvSpPr>
          <p:nvPr>
            <p:ph type="body" sz="quarter" idx="25"/>
          </p:nvPr>
        </p:nvSpPr>
        <p:spPr>
          <a:xfrm>
            <a:off x="7568363" y="3647288"/>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01DA6EDB-3A8B-A37D-6C0A-CC0B93A76A47}"/>
              </a:ext>
            </a:extLst>
          </p:cNvPr>
          <p:cNvSpPr>
            <a:spLocks noGrp="1"/>
          </p:cNvSpPr>
          <p:nvPr>
            <p:ph type="body" sz="quarter" idx="26"/>
          </p:nvPr>
        </p:nvSpPr>
        <p:spPr>
          <a:xfrm>
            <a:off x="1585997" y="4985759"/>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0D6A0B84-28D4-AAF2-BA28-154353B54E5A}"/>
              </a:ext>
            </a:extLst>
          </p:cNvPr>
          <p:cNvSpPr>
            <a:spLocks noGrp="1"/>
          </p:cNvSpPr>
          <p:nvPr>
            <p:ph type="body" sz="quarter" idx="27"/>
          </p:nvPr>
        </p:nvSpPr>
        <p:spPr>
          <a:xfrm>
            <a:off x="7568363" y="4985759"/>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352939251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3277195" y="3277195"/>
            <a:ext cx="6858000" cy="30361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1147592" y="1937495"/>
            <a:ext cx="4887208" cy="3918690"/>
          </a:xfrm>
          <a:solidFill>
            <a:srgbClr val="12BCBC"/>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1095749" y="3612842"/>
            <a:ext cx="3918692" cy="567990"/>
          </a:xfrm>
          <a:solidFill>
            <a:schemeClr val="bg1"/>
          </a:solidFill>
        </p:spPr>
        <p:txBody>
          <a:bodyPr anchor="ctr" anchorCtr="0">
            <a:normAutofit/>
          </a:bodyPr>
          <a:lstStyle>
            <a:lvl1pPr marL="0" indent="0" algn="ctr">
              <a:buNone/>
              <a:defRPr sz="225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7001182" y="1937493"/>
            <a:ext cx="4887208" cy="3918690"/>
          </a:xfrm>
          <a:solidFill>
            <a:srgbClr val="12BCBC"/>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4757842" y="3612842"/>
            <a:ext cx="3918690" cy="567990"/>
          </a:xfrm>
          <a:solidFill>
            <a:schemeClr val="bg1"/>
          </a:solidFill>
        </p:spPr>
        <p:txBody>
          <a:bodyPr anchor="ctr" anchorCtr="0">
            <a:normAutofit/>
          </a:bodyPr>
          <a:lstStyle>
            <a:lvl1pPr marL="0" indent="0" algn="ctr">
              <a:buNone/>
              <a:defRPr sz="225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579602" y="449707"/>
            <a:ext cx="10245609" cy="910607"/>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11682055" y="6355199"/>
            <a:ext cx="412671" cy="412671"/>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3241952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3277195" y="3277195"/>
            <a:ext cx="6858000" cy="30361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1209255" y="2155541"/>
            <a:ext cx="2757886" cy="3600450"/>
          </a:xfrm>
          <a:solidFill>
            <a:srgbClr val="132433"/>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905796" y="3640939"/>
            <a:ext cx="3600450" cy="629653"/>
          </a:xfrm>
          <a:solidFill>
            <a:srgbClr val="12BCBC"/>
          </a:solidFill>
        </p:spPr>
        <p:txBody>
          <a:bodyPr anchor="ctr" anchorCtr="0">
            <a:normAutofit/>
          </a:bodyPr>
          <a:lstStyle>
            <a:lvl1pPr marL="0" indent="0" algn="ctr">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5169879" y="2170816"/>
            <a:ext cx="2757886" cy="3600450"/>
          </a:xfrm>
          <a:solidFill>
            <a:srgbClr val="132433"/>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3054828" y="3656214"/>
            <a:ext cx="3600450" cy="629653"/>
          </a:xfrm>
          <a:solidFill>
            <a:srgbClr val="12BCBC"/>
          </a:solidFill>
        </p:spPr>
        <p:txBody>
          <a:bodyPr anchor="ctr" anchorCtr="0">
            <a:normAutofit/>
          </a:bodyPr>
          <a:lstStyle>
            <a:lvl1pPr marL="0" indent="0" algn="ctr">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9130504" y="2170816"/>
            <a:ext cx="2757886" cy="3600450"/>
          </a:xfrm>
          <a:solidFill>
            <a:srgbClr val="132433"/>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7015453" y="3656214"/>
            <a:ext cx="3600450" cy="629653"/>
          </a:xfrm>
          <a:solidFill>
            <a:srgbClr val="12BCBC"/>
          </a:solidFill>
        </p:spPr>
        <p:txBody>
          <a:bodyPr anchor="ctr" anchorCtr="0">
            <a:normAutofit/>
          </a:bodyPr>
          <a:lstStyle>
            <a:lvl1pPr marL="0" indent="0" algn="ctr">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579602" y="449707"/>
            <a:ext cx="10245609" cy="910607"/>
          </a:xfrm>
        </p:spPr>
        <p:txBody>
          <a:bodyPr wrap="square" lIns="0" tIns="108000" bIns="108000" anchor="b" anchorCtr="0">
            <a:spAutoFit/>
          </a:bodyPr>
          <a:lstStyle>
            <a:lvl1pPr>
              <a:lnSpc>
                <a:spcPct val="80000"/>
              </a:lnSpc>
              <a:defRPr sz="5625"/>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11682055" y="6355199"/>
            <a:ext cx="412671" cy="412671"/>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80434789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3277195" y="3277195"/>
            <a:ext cx="6858000" cy="30361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579602" y="1974833"/>
            <a:ext cx="11308788" cy="306161"/>
          </a:xfrm>
        </p:spPr>
        <p:txBody>
          <a:bodyPr>
            <a:normAutofit/>
          </a:bodyPr>
          <a:lstStyle>
            <a:lvl1pPr marL="0" indent="0">
              <a:buNone/>
              <a:defRPr sz="22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579602" y="2877910"/>
            <a:ext cx="3417068" cy="2942341"/>
          </a:xfrm>
          <a:solidFill>
            <a:srgbClr val="0E2432"/>
          </a:solidFill>
        </p:spPr>
        <p:txBody>
          <a:bodyPr lIns="720000" tIns="720000" rIns="720000" bIns="720000">
            <a:normAutofit/>
          </a:bodyPr>
          <a:lstStyle>
            <a:lvl1pPr marL="0" indent="0">
              <a:buClr>
                <a:schemeClr val="bg1"/>
              </a:buClr>
              <a:buFontTx/>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4525462" y="2877910"/>
            <a:ext cx="3417068" cy="2942341"/>
          </a:xfrm>
          <a:solidFill>
            <a:srgbClr val="0E2432"/>
          </a:solidFill>
        </p:spPr>
        <p:txBody>
          <a:bodyPr lIns="720000" tIns="720000" rIns="720000" bIns="720000">
            <a:normAutofit/>
          </a:bodyPr>
          <a:lstStyle>
            <a:lvl1pPr marL="0" indent="0">
              <a:buClr>
                <a:schemeClr val="bg1"/>
              </a:buClr>
              <a:buFont typeface="Wingdings" pitchFamily="2" charset="2"/>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8471322" y="2877910"/>
            <a:ext cx="3417068" cy="2942341"/>
          </a:xfrm>
          <a:solidFill>
            <a:srgbClr val="0E2432"/>
          </a:solidFill>
        </p:spPr>
        <p:txBody>
          <a:bodyPr lIns="720000" tIns="720000" rIns="720000" bIns="720000">
            <a:normAutofit/>
          </a:bodyPr>
          <a:lstStyle>
            <a:lvl1pPr marL="0" indent="0">
              <a:buClr>
                <a:schemeClr val="bg1"/>
              </a:buClr>
              <a:buFont typeface="Wingdings" pitchFamily="2" charset="2"/>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579602" y="449707"/>
            <a:ext cx="10245609" cy="910607"/>
          </a:xfrm>
        </p:spPr>
        <p:txBody>
          <a:bodyPr wrap="square" lIns="0" tIns="108000" bIns="108000" anchor="b" anchorCtr="0">
            <a:spAutoFit/>
          </a:bodyPr>
          <a:lstStyle>
            <a:lvl1pPr>
              <a:lnSpc>
                <a:spcPct val="80000"/>
              </a:lnSpc>
              <a:defRPr sz="5625"/>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11682055" y="6355199"/>
            <a:ext cx="412671" cy="412671"/>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7846069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3277195" y="3277195"/>
            <a:ext cx="6858000" cy="30361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449707"/>
            <a:ext cx="11308789" cy="910607"/>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579602" y="1897261"/>
            <a:ext cx="11308789" cy="42291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11255143" y="296466"/>
            <a:ext cx="633247" cy="189974"/>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74032768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3277195" y="3277195"/>
            <a:ext cx="6858000" cy="30361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449707"/>
            <a:ext cx="11308788" cy="910607"/>
          </a:xfrm>
        </p:spPr>
        <p:txBody>
          <a:bodyPr wrap="square" lIns="0" tIns="108000" bIns="108000" anchor="b" anchorCtr="0">
            <a:spAutoFit/>
          </a:bodyPr>
          <a:lstStyle>
            <a:lvl1pPr>
              <a:lnSpc>
                <a:spcPct val="80000"/>
              </a:lnSpc>
              <a:defRPr sz="5625">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579602" y="1897261"/>
            <a:ext cx="11308789" cy="42291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3866305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3277195" y="3277195"/>
            <a:ext cx="6858000" cy="30361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84654" y="449707"/>
            <a:ext cx="11584782" cy="910607"/>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584655" y="1868090"/>
            <a:ext cx="11303736" cy="4195763"/>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11255143" y="296466"/>
            <a:ext cx="633247" cy="189974"/>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82123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F3756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24000" y="4049714"/>
            <a:ext cx="9144000" cy="586860"/>
          </a:xfrm>
        </p:spPr>
        <p:txBody>
          <a:bodyPr tIns="180000" bIns="72000">
            <a:spAutoFit/>
          </a:bodyPr>
          <a:lstStyle>
            <a:lvl1pPr marL="0" indent="0" algn="ctr">
              <a:buNone/>
              <a:defRPr sz="2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1524000" y="1585249"/>
            <a:ext cx="9144000" cy="1843751"/>
          </a:xfrm>
        </p:spPr>
        <p:txBody>
          <a:bodyPr anchor="b"/>
          <a:lstStyle>
            <a:lvl1pPr algn="ctr">
              <a:defRPr sz="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3819525" y="3535165"/>
            <a:ext cx="4581525" cy="30361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Tree>
    <p:extLst>
      <p:ext uri="{BB962C8B-B14F-4D97-AF65-F5344CB8AC3E}">
        <p14:creationId xmlns:p14="http://schemas.microsoft.com/office/powerpoint/2010/main" val="34705093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 custom">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393573" y="740834"/>
            <a:ext cx="6610851"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12192000" cy="68580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dirty="0"/>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3" y="1342145"/>
            <a:ext cx="4686748" cy="2566468"/>
          </a:xfrm>
        </p:spPr>
        <p:txBody>
          <a:bodyPr anchor="b"/>
          <a:lstStyle>
            <a:lvl1pPr algn="l">
              <a:defRPr sz="6000">
                <a:solidFill>
                  <a:schemeClr val="bg1"/>
                </a:solidFill>
              </a:defRPr>
            </a:lvl1pPr>
          </a:lstStyle>
          <a:p>
            <a:r>
              <a:rPr lang="en-GB"/>
              <a:t>Title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860612" y="5300880"/>
            <a:ext cx="1066800" cy="321733"/>
          </a:xfrm>
          <a:prstGeom prst="rect">
            <a:avLst/>
          </a:prstGeom>
        </p:spPr>
      </p:pic>
      <p:sp>
        <p:nvSpPr>
          <p:cNvPr id="7" name="Subtitle 2">
            <a:extLst>
              <a:ext uri="{FF2B5EF4-FFF2-40B4-BE49-F238E27FC236}">
                <a16:creationId xmlns:a16="http://schemas.microsoft.com/office/drawing/2014/main" id="{F9697A52-B785-2B40-8DE3-C6F6E55AA731}"/>
              </a:ext>
            </a:extLst>
          </p:cNvPr>
          <p:cNvSpPr>
            <a:spLocks noGrp="1"/>
          </p:cNvSpPr>
          <p:nvPr>
            <p:ph type="subTitle" idx="1" hasCustomPrompt="1"/>
          </p:nvPr>
        </p:nvSpPr>
        <p:spPr>
          <a:xfrm>
            <a:off x="860612" y="4040095"/>
            <a:ext cx="5988424" cy="787400"/>
          </a:xfrm>
        </p:spPr>
        <p:txBody>
          <a:bodyPr>
            <a:noAutofit/>
          </a:bodyPr>
          <a:lstStyle>
            <a:lvl1pPr marL="0" indent="0" algn="l">
              <a:buNone/>
              <a:defRPr sz="1867" b="0" i="0">
                <a:solidFill>
                  <a:schemeClr val="accent1"/>
                </a:solidFill>
                <a:latin typeface="+mj-lt"/>
                <a:ea typeface="Roboto Thin" panose="02000000000000000000" pitchFamily="2" charset="0"/>
                <a:cs typeface="Roboto Thin"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267429538"/>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3277195" y="3277195"/>
            <a:ext cx="6858000" cy="30361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449707"/>
            <a:ext cx="11308788" cy="910607"/>
          </a:xfrm>
        </p:spPr>
        <p:txBody>
          <a:bodyPr wrap="square" lIns="0" tIns="108000" bIns="108000" anchor="b" anchorCtr="0">
            <a:spAutoFit/>
          </a:bodyPr>
          <a:lstStyle>
            <a:lvl1pPr>
              <a:lnSpc>
                <a:spcPct val="80000"/>
              </a:lnSpc>
              <a:defRPr sz="5625">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579602" y="1868090"/>
            <a:ext cx="11308789" cy="4195763"/>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1166952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393573" y="740835"/>
            <a:ext cx="6610851" cy="53551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 name="Title 1"/>
          <p:cNvSpPr>
            <a:spLocks noGrp="1"/>
          </p:cNvSpPr>
          <p:nvPr>
            <p:ph type="ctrTitle" hasCustomPrompt="1"/>
          </p:nvPr>
        </p:nvSpPr>
        <p:spPr>
          <a:xfrm>
            <a:off x="860613" y="1321655"/>
            <a:ext cx="5653741" cy="2586959"/>
          </a:xfrm>
        </p:spPr>
        <p:txBody>
          <a:bodyPr anchor="b"/>
          <a:lstStyle>
            <a:lvl1pPr algn="l">
              <a:defRPr sz="6000"/>
            </a:lvl1pPr>
          </a:lstStyle>
          <a:p>
            <a:r>
              <a:rPr lang="en-GB"/>
              <a:t>Click to edit </a:t>
            </a:r>
            <a:br>
              <a:rPr lang="en-GB"/>
            </a:br>
            <a:r>
              <a:rPr lang="en-GB"/>
              <a:t>Master title</a:t>
            </a:r>
            <a:endParaRPr lang="en-US"/>
          </a:p>
        </p:txBody>
      </p:sp>
      <p:sp>
        <p:nvSpPr>
          <p:cNvPr id="3" name="Subtitle 2"/>
          <p:cNvSpPr>
            <a:spLocks noGrp="1"/>
          </p:cNvSpPr>
          <p:nvPr>
            <p:ph type="subTitle" idx="1" hasCustomPrompt="1"/>
          </p:nvPr>
        </p:nvSpPr>
        <p:spPr>
          <a:xfrm>
            <a:off x="860612" y="4040095"/>
            <a:ext cx="5988424" cy="787400"/>
          </a:xfrm>
        </p:spPr>
        <p:txBody>
          <a:bodyPr>
            <a:normAutofit/>
          </a:bodyPr>
          <a:lstStyle>
            <a:lvl1pPr marL="0" indent="0" algn="l">
              <a:buNone/>
              <a:defRPr sz="1867" b="0" i="0">
                <a:latin typeface="Roboto Thin" panose="02000000000000000000" pitchFamily="2" charset="0"/>
                <a:ea typeface="Roboto Thin" panose="02000000000000000000" pitchFamily="2" charset="0"/>
                <a:cs typeface="Roboto Thin" panose="02000000000000000000" pitchFamily="2" charset="0"/>
              </a:defRPr>
            </a:lvl1pPr>
            <a:lvl2pPr marL="457195" indent="0" algn="ctr">
              <a:buNone/>
              <a:defRPr sz="2000"/>
            </a:lvl2pPr>
            <a:lvl3pPr marL="914388" indent="0" algn="ctr">
              <a:buNone/>
              <a:defRPr sz="1800"/>
            </a:lvl3pPr>
            <a:lvl4pPr marL="1371583" indent="0" algn="ctr">
              <a:buNone/>
              <a:defRPr sz="1600"/>
            </a:lvl4pPr>
            <a:lvl5pPr marL="1828777" indent="0" algn="ctr">
              <a:buNone/>
              <a:defRPr sz="1600"/>
            </a:lvl5pPr>
            <a:lvl6pPr marL="2285972" indent="0" algn="ctr">
              <a:buNone/>
              <a:defRPr sz="1600"/>
            </a:lvl6pPr>
            <a:lvl7pPr marL="2743165" indent="0" algn="ctr">
              <a:buNone/>
              <a:defRPr sz="1600"/>
            </a:lvl7pPr>
            <a:lvl8pPr marL="3200360" indent="0" algn="ctr">
              <a:buNone/>
              <a:defRPr sz="1600"/>
            </a:lvl8pPr>
            <a:lvl9pPr marL="3657555" indent="0" algn="ctr">
              <a:buNone/>
              <a:defRPr sz="1600"/>
            </a:lvl9pPr>
          </a:lstStyle>
          <a:p>
            <a:r>
              <a:rPr lang="en-GB"/>
              <a:t>Click to edit Master </a:t>
            </a:r>
            <a:br>
              <a:rPr lang="en-GB"/>
            </a:br>
            <a:r>
              <a:rPr lang="en-GB"/>
              <a:t>subtitle style</a:t>
            </a:r>
            <a:endParaRPr lang="en-US"/>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860612" y="5300881"/>
            <a:ext cx="1066800" cy="321733"/>
          </a:xfrm>
          <a:prstGeom prst="rect">
            <a:avLst/>
          </a:prstGeom>
        </p:spPr>
      </p:pic>
    </p:spTree>
    <p:extLst>
      <p:ext uri="{BB962C8B-B14F-4D97-AF65-F5344CB8AC3E}">
        <p14:creationId xmlns:p14="http://schemas.microsoft.com/office/powerpoint/2010/main" val="62339834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393573" y="740835"/>
            <a:ext cx="6610851" cy="53551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860613" y="1342145"/>
            <a:ext cx="5653741" cy="2566468"/>
          </a:xfrm>
        </p:spPr>
        <p:txBody>
          <a:bodyPr anchor="b"/>
          <a:lstStyle>
            <a:lvl1pPr algn="l">
              <a:defRPr sz="60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860612" y="5300881"/>
            <a:ext cx="1066800" cy="321733"/>
          </a:xfrm>
          <a:prstGeom prst="rect">
            <a:avLst/>
          </a:prstGeom>
        </p:spPr>
      </p:pic>
      <p:sp>
        <p:nvSpPr>
          <p:cNvPr id="8" name="Subtitle 2">
            <a:extLst>
              <a:ext uri="{FF2B5EF4-FFF2-40B4-BE49-F238E27FC236}">
                <a16:creationId xmlns:a16="http://schemas.microsoft.com/office/drawing/2014/main" id="{C212684C-FE78-9948-AE20-50BD4176C18D}"/>
              </a:ext>
            </a:extLst>
          </p:cNvPr>
          <p:cNvSpPr>
            <a:spLocks noGrp="1"/>
          </p:cNvSpPr>
          <p:nvPr>
            <p:ph type="subTitle" idx="1" hasCustomPrompt="1"/>
          </p:nvPr>
        </p:nvSpPr>
        <p:spPr>
          <a:xfrm>
            <a:off x="860612" y="4040095"/>
            <a:ext cx="5988424" cy="787400"/>
          </a:xfrm>
        </p:spPr>
        <p:txBody>
          <a:bodyPr>
            <a:normAutofit/>
          </a:bodyPr>
          <a:lstStyle>
            <a:lvl1pPr marL="0" indent="0" algn="l">
              <a:buNone/>
              <a:defRPr sz="1867" b="0" i="0">
                <a:latin typeface="Roboto Thin" panose="02000000000000000000" pitchFamily="2" charset="0"/>
                <a:ea typeface="Roboto Thin" panose="02000000000000000000" pitchFamily="2" charset="0"/>
                <a:cs typeface="Roboto Thin" panose="02000000000000000000" pitchFamily="2" charset="0"/>
              </a:defRPr>
            </a:lvl1pPr>
            <a:lvl2pPr marL="457195" indent="0" algn="ctr">
              <a:buNone/>
              <a:defRPr sz="2000"/>
            </a:lvl2pPr>
            <a:lvl3pPr marL="914388" indent="0" algn="ctr">
              <a:buNone/>
              <a:defRPr sz="1800"/>
            </a:lvl3pPr>
            <a:lvl4pPr marL="1371583" indent="0" algn="ctr">
              <a:buNone/>
              <a:defRPr sz="1600"/>
            </a:lvl4pPr>
            <a:lvl5pPr marL="1828777" indent="0" algn="ctr">
              <a:buNone/>
              <a:defRPr sz="1600"/>
            </a:lvl5pPr>
            <a:lvl6pPr marL="2285972" indent="0" algn="ctr">
              <a:buNone/>
              <a:defRPr sz="1600"/>
            </a:lvl6pPr>
            <a:lvl7pPr marL="2743165" indent="0" algn="ctr">
              <a:buNone/>
              <a:defRPr sz="1600"/>
            </a:lvl7pPr>
            <a:lvl8pPr marL="3200360" indent="0" algn="ctr">
              <a:buNone/>
              <a:defRPr sz="1600"/>
            </a:lvl8pPr>
            <a:lvl9pPr marL="3657555"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59328067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393573" y="740835"/>
            <a:ext cx="6610851" cy="53551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860613" y="1352391"/>
            <a:ext cx="5653741" cy="2556223"/>
          </a:xfrm>
        </p:spPr>
        <p:txBody>
          <a:bodyPr anchor="b"/>
          <a:lstStyle>
            <a:lvl1pPr algn="l">
              <a:defRPr sz="60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860612" y="5300881"/>
            <a:ext cx="1066800" cy="321733"/>
          </a:xfrm>
          <a:prstGeom prst="rect">
            <a:avLst/>
          </a:prstGeom>
        </p:spPr>
      </p:pic>
      <p:sp>
        <p:nvSpPr>
          <p:cNvPr id="6" name="Subtitle 2">
            <a:extLst>
              <a:ext uri="{FF2B5EF4-FFF2-40B4-BE49-F238E27FC236}">
                <a16:creationId xmlns:a16="http://schemas.microsoft.com/office/drawing/2014/main" id="{ABAC877F-A52B-104D-A1BF-51B86086C28D}"/>
              </a:ext>
            </a:extLst>
          </p:cNvPr>
          <p:cNvSpPr>
            <a:spLocks noGrp="1"/>
          </p:cNvSpPr>
          <p:nvPr>
            <p:ph type="subTitle" idx="1" hasCustomPrompt="1"/>
          </p:nvPr>
        </p:nvSpPr>
        <p:spPr>
          <a:xfrm>
            <a:off x="860612" y="4040095"/>
            <a:ext cx="5988424" cy="787400"/>
          </a:xfrm>
        </p:spPr>
        <p:txBody>
          <a:bodyPr>
            <a:normAutofit/>
          </a:bodyPr>
          <a:lstStyle>
            <a:lvl1pPr marL="0" indent="0" algn="l">
              <a:buNone/>
              <a:defRPr sz="1867" b="0" i="0">
                <a:latin typeface="Roboto Thin" panose="02000000000000000000" pitchFamily="2" charset="0"/>
                <a:ea typeface="Roboto Thin" panose="02000000000000000000" pitchFamily="2" charset="0"/>
                <a:cs typeface="Roboto Thin" panose="02000000000000000000" pitchFamily="2" charset="0"/>
              </a:defRPr>
            </a:lvl1pPr>
            <a:lvl2pPr marL="457195" indent="0" algn="ctr">
              <a:buNone/>
              <a:defRPr sz="2000"/>
            </a:lvl2pPr>
            <a:lvl3pPr marL="914388" indent="0" algn="ctr">
              <a:buNone/>
              <a:defRPr sz="1800"/>
            </a:lvl3pPr>
            <a:lvl4pPr marL="1371583" indent="0" algn="ctr">
              <a:buNone/>
              <a:defRPr sz="1600"/>
            </a:lvl4pPr>
            <a:lvl5pPr marL="1828777" indent="0" algn="ctr">
              <a:buNone/>
              <a:defRPr sz="1600"/>
            </a:lvl5pPr>
            <a:lvl6pPr marL="2285972" indent="0" algn="ctr">
              <a:buNone/>
              <a:defRPr sz="1600"/>
            </a:lvl6pPr>
            <a:lvl7pPr marL="2743165" indent="0" algn="ctr">
              <a:buNone/>
              <a:defRPr sz="1600"/>
            </a:lvl7pPr>
            <a:lvl8pPr marL="3200360" indent="0" algn="ctr">
              <a:buNone/>
              <a:defRPr sz="1600"/>
            </a:lvl8pPr>
            <a:lvl9pPr marL="3657555"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227426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393573" y="740835"/>
            <a:ext cx="6610851" cy="53551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860613" y="1352391"/>
            <a:ext cx="5653741" cy="2556223"/>
          </a:xfrm>
        </p:spPr>
        <p:txBody>
          <a:bodyPr lIns="0" anchor="b"/>
          <a:lstStyle>
            <a:lvl1pPr algn="l">
              <a:defRPr sz="60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860612" y="5300881"/>
            <a:ext cx="1066800" cy="321733"/>
          </a:xfrm>
          <a:prstGeom prst="rect">
            <a:avLst/>
          </a:prstGeom>
        </p:spPr>
      </p:pic>
      <p:sp>
        <p:nvSpPr>
          <p:cNvPr id="6" name="Subtitle 2">
            <a:extLst>
              <a:ext uri="{FF2B5EF4-FFF2-40B4-BE49-F238E27FC236}">
                <a16:creationId xmlns:a16="http://schemas.microsoft.com/office/drawing/2014/main" id="{67B1364A-7BDD-BC48-AE67-63F20F9540DC}"/>
              </a:ext>
            </a:extLst>
          </p:cNvPr>
          <p:cNvSpPr>
            <a:spLocks noGrp="1"/>
          </p:cNvSpPr>
          <p:nvPr>
            <p:ph type="subTitle" idx="1" hasCustomPrompt="1"/>
          </p:nvPr>
        </p:nvSpPr>
        <p:spPr>
          <a:xfrm>
            <a:off x="860612" y="4040095"/>
            <a:ext cx="5988424" cy="787400"/>
          </a:xfrm>
        </p:spPr>
        <p:txBody>
          <a:bodyPr>
            <a:normAutofit/>
          </a:bodyPr>
          <a:lstStyle>
            <a:lvl1pPr marL="0" indent="0" algn="l">
              <a:buNone/>
              <a:defRPr sz="1867" b="0" i="0">
                <a:latin typeface="Roboto Thin" panose="02000000000000000000" pitchFamily="2" charset="0"/>
                <a:ea typeface="Roboto Thin" panose="02000000000000000000" pitchFamily="2" charset="0"/>
                <a:cs typeface="Roboto Thin" panose="02000000000000000000" pitchFamily="2" charset="0"/>
              </a:defRPr>
            </a:lvl1pPr>
            <a:lvl2pPr marL="457195" indent="0" algn="ctr">
              <a:buNone/>
              <a:defRPr sz="2000"/>
            </a:lvl2pPr>
            <a:lvl3pPr marL="914388" indent="0" algn="ctr">
              <a:buNone/>
              <a:defRPr sz="1800"/>
            </a:lvl3pPr>
            <a:lvl4pPr marL="1371583" indent="0" algn="ctr">
              <a:buNone/>
              <a:defRPr sz="1600"/>
            </a:lvl4pPr>
            <a:lvl5pPr marL="1828777" indent="0" algn="ctr">
              <a:buNone/>
              <a:defRPr sz="1600"/>
            </a:lvl5pPr>
            <a:lvl6pPr marL="2285972" indent="0" algn="ctr">
              <a:buNone/>
              <a:defRPr sz="1600"/>
            </a:lvl6pPr>
            <a:lvl7pPr marL="2743165" indent="0" algn="ctr">
              <a:buNone/>
              <a:defRPr sz="1600"/>
            </a:lvl7pPr>
            <a:lvl8pPr marL="3200360" indent="0" algn="ctr">
              <a:buNone/>
              <a:defRPr sz="1600"/>
            </a:lvl8pPr>
            <a:lvl9pPr marL="3657555"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43167758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5"/>
            <a:ext cx="6610851" cy="53551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3" y="1342145"/>
            <a:ext cx="5653741" cy="2566468"/>
          </a:xfrm>
        </p:spPr>
        <p:txBody>
          <a:bodyPr anchor="b"/>
          <a:lstStyle>
            <a:lvl1pPr algn="l">
              <a:defRPr sz="60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860612" y="5300881"/>
            <a:ext cx="1066800" cy="321733"/>
          </a:xfrm>
          <a:prstGeom prst="rect">
            <a:avLst/>
          </a:prstGeom>
        </p:spPr>
      </p:pic>
      <p:sp>
        <p:nvSpPr>
          <p:cNvPr id="6" name="Subtitle 2">
            <a:extLst>
              <a:ext uri="{FF2B5EF4-FFF2-40B4-BE49-F238E27FC236}">
                <a16:creationId xmlns:a16="http://schemas.microsoft.com/office/drawing/2014/main" id="{4DE52A12-1ACB-124C-A58D-1CB4FFC0CFB9}"/>
              </a:ext>
            </a:extLst>
          </p:cNvPr>
          <p:cNvSpPr>
            <a:spLocks noGrp="1"/>
          </p:cNvSpPr>
          <p:nvPr>
            <p:ph type="subTitle" idx="1" hasCustomPrompt="1"/>
          </p:nvPr>
        </p:nvSpPr>
        <p:spPr>
          <a:xfrm>
            <a:off x="860612" y="4040095"/>
            <a:ext cx="5988424" cy="787400"/>
          </a:xfrm>
        </p:spPr>
        <p:txBody>
          <a:bodyPr>
            <a:normAutofit/>
          </a:bodyPr>
          <a:lstStyle>
            <a:lvl1pPr marL="0" indent="0" algn="l">
              <a:buNone/>
              <a:defRPr sz="1867" b="0" i="0">
                <a:latin typeface="Roboto Thin" panose="02000000000000000000" pitchFamily="2" charset="0"/>
                <a:ea typeface="Roboto Thin" panose="02000000000000000000" pitchFamily="2" charset="0"/>
                <a:cs typeface="Roboto Thin" panose="02000000000000000000" pitchFamily="2" charset="0"/>
              </a:defRPr>
            </a:lvl1pPr>
            <a:lvl2pPr marL="457195" indent="0" algn="ctr">
              <a:buNone/>
              <a:defRPr sz="2000"/>
            </a:lvl2pPr>
            <a:lvl3pPr marL="914388" indent="0" algn="ctr">
              <a:buNone/>
              <a:defRPr sz="1800"/>
            </a:lvl3pPr>
            <a:lvl4pPr marL="1371583" indent="0" algn="ctr">
              <a:buNone/>
              <a:defRPr sz="1600"/>
            </a:lvl4pPr>
            <a:lvl5pPr marL="1828777" indent="0" algn="ctr">
              <a:buNone/>
              <a:defRPr sz="1600"/>
            </a:lvl5pPr>
            <a:lvl6pPr marL="2285972" indent="0" algn="ctr">
              <a:buNone/>
              <a:defRPr sz="1600"/>
            </a:lvl6pPr>
            <a:lvl7pPr marL="2743165" indent="0" algn="ctr">
              <a:buNone/>
              <a:defRPr sz="1600"/>
            </a:lvl7pPr>
            <a:lvl8pPr marL="3200360" indent="0" algn="ctr">
              <a:buNone/>
              <a:defRPr sz="1600"/>
            </a:lvl8pPr>
            <a:lvl9pPr marL="3657555"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294790460"/>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5"/>
            <a:ext cx="6610851" cy="53551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3" y="1342145"/>
            <a:ext cx="5653741" cy="2566468"/>
          </a:xfrm>
        </p:spPr>
        <p:txBody>
          <a:bodyPr anchor="b"/>
          <a:lstStyle>
            <a:lvl1pPr algn="l">
              <a:defRPr sz="6000"/>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860612" y="5300881"/>
            <a:ext cx="1066800" cy="321733"/>
          </a:xfrm>
          <a:prstGeom prst="rect">
            <a:avLst/>
          </a:prstGeom>
        </p:spPr>
      </p:pic>
      <p:sp>
        <p:nvSpPr>
          <p:cNvPr id="6" name="Subtitle 2">
            <a:extLst>
              <a:ext uri="{FF2B5EF4-FFF2-40B4-BE49-F238E27FC236}">
                <a16:creationId xmlns:a16="http://schemas.microsoft.com/office/drawing/2014/main" id="{C4936FAF-6D7A-5144-91E8-9B46DDA8D375}"/>
              </a:ext>
            </a:extLst>
          </p:cNvPr>
          <p:cNvSpPr>
            <a:spLocks noGrp="1"/>
          </p:cNvSpPr>
          <p:nvPr>
            <p:ph type="subTitle" idx="1" hasCustomPrompt="1"/>
          </p:nvPr>
        </p:nvSpPr>
        <p:spPr>
          <a:xfrm>
            <a:off x="860612" y="4040095"/>
            <a:ext cx="5988424" cy="787400"/>
          </a:xfrm>
        </p:spPr>
        <p:txBody>
          <a:bodyPr>
            <a:normAutofit/>
          </a:bodyPr>
          <a:lstStyle>
            <a:lvl1pPr marL="0" indent="0" algn="l">
              <a:buNone/>
              <a:defRPr sz="1867" b="0" i="0">
                <a:latin typeface="Roboto Thin" panose="02000000000000000000" pitchFamily="2" charset="0"/>
                <a:ea typeface="Roboto Thin" panose="02000000000000000000" pitchFamily="2" charset="0"/>
                <a:cs typeface="Roboto Thin" panose="02000000000000000000" pitchFamily="2" charset="0"/>
              </a:defRPr>
            </a:lvl1pPr>
            <a:lvl2pPr marL="457195" indent="0" algn="ctr">
              <a:buNone/>
              <a:defRPr sz="2000"/>
            </a:lvl2pPr>
            <a:lvl3pPr marL="914388" indent="0" algn="ctr">
              <a:buNone/>
              <a:defRPr sz="1800"/>
            </a:lvl3pPr>
            <a:lvl4pPr marL="1371583" indent="0" algn="ctr">
              <a:buNone/>
              <a:defRPr sz="1600"/>
            </a:lvl4pPr>
            <a:lvl5pPr marL="1828777" indent="0" algn="ctr">
              <a:buNone/>
              <a:defRPr sz="1600"/>
            </a:lvl5pPr>
            <a:lvl6pPr marL="2285972" indent="0" algn="ctr">
              <a:buNone/>
              <a:defRPr sz="1600"/>
            </a:lvl6pPr>
            <a:lvl7pPr marL="2743165" indent="0" algn="ctr">
              <a:buNone/>
              <a:defRPr sz="1600"/>
            </a:lvl7pPr>
            <a:lvl8pPr marL="3200360" indent="0" algn="ctr">
              <a:buNone/>
              <a:defRPr sz="1600"/>
            </a:lvl8pPr>
            <a:lvl9pPr marL="3657555"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416545398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preserve="1" userDrawn="1">
  <p:cSld name="1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5"/>
            <a:ext cx="6610851"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3" y="1342145"/>
            <a:ext cx="5653741" cy="2566468"/>
          </a:xfrm>
        </p:spPr>
        <p:txBody>
          <a:bodyPr anchor="b"/>
          <a:lstStyle>
            <a:lvl1pPr algn="l">
              <a:defRPr sz="60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860612" y="5300881"/>
            <a:ext cx="1066800" cy="321733"/>
          </a:xfrm>
          <a:prstGeom prst="rect">
            <a:avLst/>
          </a:prstGeom>
        </p:spPr>
      </p:pic>
      <p:sp>
        <p:nvSpPr>
          <p:cNvPr id="6" name="Subtitle 2">
            <a:extLst>
              <a:ext uri="{FF2B5EF4-FFF2-40B4-BE49-F238E27FC236}">
                <a16:creationId xmlns:a16="http://schemas.microsoft.com/office/drawing/2014/main" id="{2EA301AA-06D1-A440-BEEF-429EE92A7990}"/>
              </a:ext>
            </a:extLst>
          </p:cNvPr>
          <p:cNvSpPr>
            <a:spLocks noGrp="1"/>
          </p:cNvSpPr>
          <p:nvPr>
            <p:ph type="subTitle" idx="1" hasCustomPrompt="1"/>
          </p:nvPr>
        </p:nvSpPr>
        <p:spPr>
          <a:xfrm>
            <a:off x="860612" y="4040095"/>
            <a:ext cx="5988424" cy="787400"/>
          </a:xfrm>
        </p:spPr>
        <p:txBody>
          <a:bodyPr>
            <a:normAutofit/>
          </a:bodyPr>
          <a:lstStyle>
            <a:lvl1pPr marL="0" indent="0" algn="l">
              <a:buNone/>
              <a:defRPr sz="1867" b="0" i="0">
                <a:solidFill>
                  <a:schemeClr val="accent2"/>
                </a:solidFill>
                <a:latin typeface="Roboto Thin" panose="02000000000000000000" pitchFamily="2" charset="0"/>
                <a:ea typeface="Roboto Thin" panose="02000000000000000000" pitchFamily="2" charset="0"/>
                <a:cs typeface="Roboto Thin" panose="02000000000000000000" pitchFamily="2" charset="0"/>
              </a:defRPr>
            </a:lvl1pPr>
            <a:lvl2pPr marL="457195" indent="0" algn="ctr">
              <a:buNone/>
              <a:defRPr sz="2000"/>
            </a:lvl2pPr>
            <a:lvl3pPr marL="914388" indent="0" algn="ctr">
              <a:buNone/>
              <a:defRPr sz="1800"/>
            </a:lvl3pPr>
            <a:lvl4pPr marL="1371583" indent="0" algn="ctr">
              <a:buNone/>
              <a:defRPr sz="1600"/>
            </a:lvl4pPr>
            <a:lvl5pPr marL="1828777" indent="0" algn="ctr">
              <a:buNone/>
              <a:defRPr sz="1600"/>
            </a:lvl5pPr>
            <a:lvl6pPr marL="2285972" indent="0" algn="ctr">
              <a:buNone/>
              <a:defRPr sz="1600"/>
            </a:lvl6pPr>
            <a:lvl7pPr marL="2743165" indent="0" algn="ctr">
              <a:buNone/>
              <a:defRPr sz="1600"/>
            </a:lvl7pPr>
            <a:lvl8pPr marL="3200360" indent="0" algn="ctr">
              <a:buNone/>
              <a:defRPr sz="1600"/>
            </a:lvl8pPr>
            <a:lvl9pPr marL="3657555"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08925617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preserve="1" userDrawn="1">
  <p:cSld name="3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5"/>
            <a:ext cx="6610851"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3" y="1342145"/>
            <a:ext cx="5653741" cy="2566468"/>
          </a:xfrm>
        </p:spPr>
        <p:txBody>
          <a:bodyPr anchor="b"/>
          <a:lstStyle>
            <a:lvl1pPr algn="l">
              <a:defRPr sz="60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860612" y="5300881"/>
            <a:ext cx="1066800" cy="321733"/>
          </a:xfrm>
          <a:prstGeom prst="rect">
            <a:avLst/>
          </a:prstGeom>
        </p:spPr>
      </p:pic>
      <p:sp>
        <p:nvSpPr>
          <p:cNvPr id="6" name="Subtitle 2">
            <a:extLst>
              <a:ext uri="{FF2B5EF4-FFF2-40B4-BE49-F238E27FC236}">
                <a16:creationId xmlns:a16="http://schemas.microsoft.com/office/drawing/2014/main" id="{1A6EB3CC-E208-0A49-8A5B-A1CF3970DEA2}"/>
              </a:ext>
            </a:extLst>
          </p:cNvPr>
          <p:cNvSpPr>
            <a:spLocks noGrp="1"/>
          </p:cNvSpPr>
          <p:nvPr>
            <p:ph type="subTitle" idx="1" hasCustomPrompt="1"/>
          </p:nvPr>
        </p:nvSpPr>
        <p:spPr>
          <a:xfrm>
            <a:off x="860612" y="4040095"/>
            <a:ext cx="5988424" cy="787400"/>
          </a:xfrm>
        </p:spPr>
        <p:txBody>
          <a:bodyPr>
            <a:normAutofit/>
          </a:bodyPr>
          <a:lstStyle>
            <a:lvl1pPr marL="0" indent="0" algn="l">
              <a:buNone/>
              <a:defRPr sz="1867" b="0" i="0">
                <a:solidFill>
                  <a:schemeClr val="accent1"/>
                </a:solidFill>
                <a:latin typeface="Roboto Thin" panose="02000000000000000000" pitchFamily="2" charset="0"/>
                <a:ea typeface="Roboto Thin" panose="02000000000000000000" pitchFamily="2" charset="0"/>
                <a:cs typeface="Roboto Thin" panose="02000000000000000000" pitchFamily="2" charset="0"/>
              </a:defRPr>
            </a:lvl1pPr>
            <a:lvl2pPr marL="457195" indent="0" algn="ctr">
              <a:buNone/>
              <a:defRPr sz="2000"/>
            </a:lvl2pPr>
            <a:lvl3pPr marL="914388" indent="0" algn="ctr">
              <a:buNone/>
              <a:defRPr sz="1800"/>
            </a:lvl3pPr>
            <a:lvl4pPr marL="1371583" indent="0" algn="ctr">
              <a:buNone/>
              <a:defRPr sz="1600"/>
            </a:lvl4pPr>
            <a:lvl5pPr marL="1828777" indent="0" algn="ctr">
              <a:buNone/>
              <a:defRPr sz="1600"/>
            </a:lvl5pPr>
            <a:lvl6pPr marL="2285972" indent="0" algn="ctr">
              <a:buNone/>
              <a:defRPr sz="1600"/>
            </a:lvl6pPr>
            <a:lvl7pPr marL="2743165" indent="0" algn="ctr">
              <a:buNone/>
              <a:defRPr sz="1600"/>
            </a:lvl7pPr>
            <a:lvl8pPr marL="3200360" indent="0" algn="ctr">
              <a:buNone/>
              <a:defRPr sz="1600"/>
            </a:lvl8pPr>
            <a:lvl9pPr marL="3657555"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18491315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preserve="1" userDrawn="1">
  <p:cSld name="4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5"/>
            <a:ext cx="6610851"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3" y="1342145"/>
            <a:ext cx="5653741" cy="2566468"/>
          </a:xfrm>
        </p:spPr>
        <p:txBody>
          <a:bodyPr anchor="b"/>
          <a:lstStyle>
            <a:lvl1pPr algn="l">
              <a:defRPr sz="60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860612" y="5300881"/>
            <a:ext cx="1066800" cy="321733"/>
          </a:xfrm>
          <a:prstGeom prst="rect">
            <a:avLst/>
          </a:prstGeom>
        </p:spPr>
      </p:pic>
      <p:sp>
        <p:nvSpPr>
          <p:cNvPr id="6" name="Subtitle 2">
            <a:extLst>
              <a:ext uri="{FF2B5EF4-FFF2-40B4-BE49-F238E27FC236}">
                <a16:creationId xmlns:a16="http://schemas.microsoft.com/office/drawing/2014/main" id="{2883B852-1B7A-D74D-88BA-80898D82F2E1}"/>
              </a:ext>
            </a:extLst>
          </p:cNvPr>
          <p:cNvSpPr>
            <a:spLocks noGrp="1"/>
          </p:cNvSpPr>
          <p:nvPr>
            <p:ph type="subTitle" idx="1" hasCustomPrompt="1"/>
          </p:nvPr>
        </p:nvSpPr>
        <p:spPr>
          <a:xfrm>
            <a:off x="860612" y="4040095"/>
            <a:ext cx="5988424" cy="787400"/>
          </a:xfrm>
        </p:spPr>
        <p:txBody>
          <a:bodyPr>
            <a:normAutofit/>
          </a:bodyPr>
          <a:lstStyle>
            <a:lvl1pPr marL="0" indent="0" algn="l">
              <a:buNone/>
              <a:defRPr sz="1867" b="0" i="0">
                <a:solidFill>
                  <a:schemeClr val="accent5"/>
                </a:solidFill>
                <a:latin typeface="Roboto Thin" panose="02000000000000000000" pitchFamily="2" charset="0"/>
                <a:ea typeface="Roboto Thin" panose="02000000000000000000" pitchFamily="2" charset="0"/>
                <a:cs typeface="Roboto Thin" panose="02000000000000000000" pitchFamily="2" charset="0"/>
              </a:defRPr>
            </a:lvl1pPr>
            <a:lvl2pPr marL="457195" indent="0" algn="ctr">
              <a:buNone/>
              <a:defRPr sz="2000"/>
            </a:lvl2pPr>
            <a:lvl3pPr marL="914388" indent="0" algn="ctr">
              <a:buNone/>
              <a:defRPr sz="1800"/>
            </a:lvl3pPr>
            <a:lvl4pPr marL="1371583" indent="0" algn="ctr">
              <a:buNone/>
              <a:defRPr sz="1600"/>
            </a:lvl4pPr>
            <a:lvl5pPr marL="1828777" indent="0" algn="ctr">
              <a:buNone/>
              <a:defRPr sz="1600"/>
            </a:lvl5pPr>
            <a:lvl6pPr marL="2285972" indent="0" algn="ctr">
              <a:buNone/>
              <a:defRPr sz="1600"/>
            </a:lvl6pPr>
            <a:lvl7pPr marL="2743165" indent="0" algn="ctr">
              <a:buNone/>
              <a:defRPr sz="1600"/>
            </a:lvl7pPr>
            <a:lvl8pPr marL="3200360" indent="0" algn="ctr">
              <a:buNone/>
              <a:defRPr sz="1600"/>
            </a:lvl8pPr>
            <a:lvl9pPr marL="3657555"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9973595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7" y="2180167"/>
            <a:ext cx="10970683" cy="3624069"/>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383118" y="466007"/>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6405033"/>
            <a:ext cx="12192000" cy="4529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85604265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preserve="1" userDrawn="1">
  <p:cSld name="5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5"/>
            <a:ext cx="6610851"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3" y="1342145"/>
            <a:ext cx="5653741" cy="2566468"/>
          </a:xfrm>
        </p:spPr>
        <p:txBody>
          <a:bodyPr anchor="b"/>
          <a:lstStyle>
            <a:lvl1pPr algn="l">
              <a:defRPr sz="60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860612" y="5300881"/>
            <a:ext cx="1066800" cy="321733"/>
          </a:xfrm>
          <a:prstGeom prst="rect">
            <a:avLst/>
          </a:prstGeom>
        </p:spPr>
      </p:pic>
      <p:sp>
        <p:nvSpPr>
          <p:cNvPr id="6" name="Subtitle 2">
            <a:extLst>
              <a:ext uri="{FF2B5EF4-FFF2-40B4-BE49-F238E27FC236}">
                <a16:creationId xmlns:a16="http://schemas.microsoft.com/office/drawing/2014/main" id="{95961367-D622-6247-B8C3-B1DD140B1037}"/>
              </a:ext>
            </a:extLst>
          </p:cNvPr>
          <p:cNvSpPr>
            <a:spLocks noGrp="1"/>
          </p:cNvSpPr>
          <p:nvPr>
            <p:ph type="subTitle" idx="1" hasCustomPrompt="1"/>
          </p:nvPr>
        </p:nvSpPr>
        <p:spPr>
          <a:xfrm>
            <a:off x="860612" y="4040095"/>
            <a:ext cx="5988424" cy="787400"/>
          </a:xfrm>
        </p:spPr>
        <p:txBody>
          <a:bodyPr>
            <a:normAutofit/>
          </a:bodyPr>
          <a:lstStyle>
            <a:lvl1pPr marL="0" indent="0" algn="l">
              <a:buNone/>
              <a:defRPr sz="1867" b="0" i="0">
                <a:solidFill>
                  <a:schemeClr val="accent3"/>
                </a:solidFill>
                <a:latin typeface="Roboto Thin" panose="02000000000000000000" pitchFamily="2" charset="0"/>
                <a:ea typeface="Roboto Thin" panose="02000000000000000000" pitchFamily="2" charset="0"/>
                <a:cs typeface="Roboto Thin" panose="02000000000000000000" pitchFamily="2" charset="0"/>
              </a:defRPr>
            </a:lvl1pPr>
            <a:lvl2pPr marL="457195" indent="0" algn="ctr">
              <a:buNone/>
              <a:defRPr sz="2000"/>
            </a:lvl2pPr>
            <a:lvl3pPr marL="914388" indent="0" algn="ctr">
              <a:buNone/>
              <a:defRPr sz="1800"/>
            </a:lvl3pPr>
            <a:lvl4pPr marL="1371583" indent="0" algn="ctr">
              <a:buNone/>
              <a:defRPr sz="1600"/>
            </a:lvl4pPr>
            <a:lvl5pPr marL="1828777" indent="0" algn="ctr">
              <a:buNone/>
              <a:defRPr sz="1600"/>
            </a:lvl5pPr>
            <a:lvl6pPr marL="2285972" indent="0" algn="ctr">
              <a:buNone/>
              <a:defRPr sz="1600"/>
            </a:lvl6pPr>
            <a:lvl7pPr marL="2743165" indent="0" algn="ctr">
              <a:buNone/>
              <a:defRPr sz="1600"/>
            </a:lvl7pPr>
            <a:lvl8pPr marL="3200360" indent="0" algn="ctr">
              <a:buNone/>
              <a:defRPr sz="1600"/>
            </a:lvl8pPr>
            <a:lvl9pPr marL="3657555"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44796246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preserve="1" userDrawn="1">
  <p:cSld name="2_Title Slide 6">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393573" y="740835"/>
            <a:ext cx="6610851"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12192000" cy="68580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dirty="0"/>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3" y="1342145"/>
            <a:ext cx="4686748" cy="2566468"/>
          </a:xfrm>
        </p:spPr>
        <p:txBody>
          <a:bodyPr anchor="b"/>
          <a:lstStyle>
            <a:lvl1pPr algn="l">
              <a:defRPr sz="6000">
                <a:solidFill>
                  <a:schemeClr val="bg1"/>
                </a:solidFill>
              </a:defRPr>
            </a:lvl1pPr>
          </a:lstStyle>
          <a:p>
            <a:r>
              <a:rPr lang="en-GB"/>
              <a:t>Title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860612" y="5300881"/>
            <a:ext cx="1066800" cy="321733"/>
          </a:xfrm>
          <a:prstGeom prst="rect">
            <a:avLst/>
          </a:prstGeom>
        </p:spPr>
      </p:pic>
      <p:sp>
        <p:nvSpPr>
          <p:cNvPr id="14" name="Subtitle 2">
            <a:extLst>
              <a:ext uri="{FF2B5EF4-FFF2-40B4-BE49-F238E27FC236}">
                <a16:creationId xmlns:a16="http://schemas.microsoft.com/office/drawing/2014/main" id="{B59FD06D-511D-DC44-89DE-BAC8E5739C47}"/>
              </a:ext>
            </a:extLst>
          </p:cNvPr>
          <p:cNvSpPr>
            <a:spLocks noGrp="1"/>
          </p:cNvSpPr>
          <p:nvPr>
            <p:ph type="subTitle" idx="1" hasCustomPrompt="1"/>
          </p:nvPr>
        </p:nvSpPr>
        <p:spPr>
          <a:xfrm>
            <a:off x="860612" y="4040095"/>
            <a:ext cx="5988424" cy="787400"/>
          </a:xfrm>
        </p:spPr>
        <p:txBody>
          <a:bodyPr>
            <a:normAutofit/>
          </a:bodyPr>
          <a:lstStyle>
            <a:lvl1pPr marL="0" indent="0" algn="l">
              <a:buNone/>
              <a:defRPr sz="1867" b="0" i="0">
                <a:solidFill>
                  <a:schemeClr val="accent1"/>
                </a:solidFill>
                <a:latin typeface="Roboto Thin" panose="02000000000000000000" pitchFamily="2" charset="0"/>
                <a:ea typeface="Roboto Thin" panose="02000000000000000000" pitchFamily="2" charset="0"/>
                <a:cs typeface="Roboto Thin" panose="02000000000000000000" pitchFamily="2" charset="0"/>
              </a:defRPr>
            </a:lvl1pPr>
            <a:lvl2pPr marL="457195" indent="0" algn="ctr">
              <a:buNone/>
              <a:defRPr sz="2000"/>
            </a:lvl2pPr>
            <a:lvl3pPr marL="914388" indent="0" algn="ctr">
              <a:buNone/>
              <a:defRPr sz="1800"/>
            </a:lvl3pPr>
            <a:lvl4pPr marL="1371583" indent="0" algn="ctr">
              <a:buNone/>
              <a:defRPr sz="1600"/>
            </a:lvl4pPr>
            <a:lvl5pPr marL="1828777" indent="0" algn="ctr">
              <a:buNone/>
              <a:defRPr sz="1600"/>
            </a:lvl5pPr>
            <a:lvl6pPr marL="2285972" indent="0" algn="ctr">
              <a:buNone/>
              <a:defRPr sz="1600"/>
            </a:lvl6pPr>
            <a:lvl7pPr marL="2743165" indent="0" algn="ctr">
              <a:buNone/>
              <a:defRPr sz="1600"/>
            </a:lvl7pPr>
            <a:lvl8pPr marL="3200360" indent="0" algn="ctr">
              <a:buNone/>
              <a:defRPr sz="1600"/>
            </a:lvl8pPr>
            <a:lvl9pPr marL="3657555"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26127312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title" preserve="1">
  <p:cSld name="1_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393573" y="740835"/>
            <a:ext cx="6610851" cy="53551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ctrTitle" hasCustomPrompt="1"/>
          </p:nvPr>
        </p:nvSpPr>
        <p:spPr>
          <a:xfrm>
            <a:off x="860613" y="1321655"/>
            <a:ext cx="5653741" cy="2586959"/>
          </a:xfrm>
        </p:spPr>
        <p:txBody>
          <a:bodyPr anchor="b"/>
          <a:lstStyle>
            <a:lvl1pPr algn="l">
              <a:defRPr sz="6000"/>
            </a:lvl1pPr>
          </a:lstStyle>
          <a:p>
            <a:r>
              <a:rPr lang="en-GB"/>
              <a:t>Click to edit </a:t>
            </a:r>
            <a:br>
              <a:rPr lang="en-GB"/>
            </a:br>
            <a:r>
              <a:rPr lang="en-GB"/>
              <a:t>Master title</a:t>
            </a:r>
            <a:endParaRPr lang="en-US"/>
          </a:p>
        </p:txBody>
      </p:sp>
      <p:sp>
        <p:nvSpPr>
          <p:cNvPr id="3" name="Subtitle 2"/>
          <p:cNvSpPr>
            <a:spLocks noGrp="1"/>
          </p:cNvSpPr>
          <p:nvPr>
            <p:ph type="subTitle" idx="1" hasCustomPrompt="1"/>
          </p:nvPr>
        </p:nvSpPr>
        <p:spPr>
          <a:xfrm>
            <a:off x="860612" y="4040095"/>
            <a:ext cx="5988424" cy="787400"/>
          </a:xfrm>
        </p:spPr>
        <p:txBody>
          <a:bodyPr>
            <a:normAutofit/>
          </a:bodyPr>
          <a:lstStyle>
            <a:lvl1pPr marL="0" indent="0" algn="l">
              <a:buNone/>
              <a:defRPr sz="1867" b="0" i="0">
                <a:latin typeface="Roboto Thin" panose="02000000000000000000" pitchFamily="2" charset="0"/>
                <a:ea typeface="Roboto Thin" panose="02000000000000000000" pitchFamily="2" charset="0"/>
                <a:cs typeface="Roboto Thin" panose="02000000000000000000" pitchFamily="2" charset="0"/>
              </a:defRPr>
            </a:lvl1pPr>
            <a:lvl2pPr marL="457195" indent="0" algn="ctr">
              <a:buNone/>
              <a:defRPr sz="2000"/>
            </a:lvl2pPr>
            <a:lvl3pPr marL="914388" indent="0" algn="ctr">
              <a:buNone/>
              <a:defRPr sz="1800"/>
            </a:lvl3pPr>
            <a:lvl4pPr marL="1371583" indent="0" algn="ctr">
              <a:buNone/>
              <a:defRPr sz="1600"/>
            </a:lvl4pPr>
            <a:lvl5pPr marL="1828777" indent="0" algn="ctr">
              <a:buNone/>
              <a:defRPr sz="1600"/>
            </a:lvl5pPr>
            <a:lvl6pPr marL="2285972" indent="0" algn="ctr">
              <a:buNone/>
              <a:defRPr sz="1600"/>
            </a:lvl6pPr>
            <a:lvl7pPr marL="2743165" indent="0" algn="ctr">
              <a:buNone/>
              <a:defRPr sz="1600"/>
            </a:lvl7pPr>
            <a:lvl8pPr marL="3200360" indent="0" algn="ctr">
              <a:buNone/>
              <a:defRPr sz="1600"/>
            </a:lvl8pPr>
            <a:lvl9pPr marL="3657555" indent="0" algn="ctr">
              <a:buNone/>
              <a:defRPr sz="1600"/>
            </a:lvl9pPr>
          </a:lstStyle>
          <a:p>
            <a:r>
              <a:rPr lang="en-GB"/>
              <a:t>Click to edit Master </a:t>
            </a:r>
            <a:br>
              <a:rPr lang="en-GB"/>
            </a:br>
            <a:r>
              <a:rPr lang="en-GB"/>
              <a:t>subtitle style</a:t>
            </a:r>
            <a:endParaRPr lang="en-US"/>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860612" y="5300881"/>
            <a:ext cx="1066800" cy="321733"/>
          </a:xfrm>
          <a:prstGeom prst="rect">
            <a:avLst/>
          </a:prstGeom>
        </p:spPr>
      </p:pic>
    </p:spTree>
    <p:extLst>
      <p:ext uri="{BB962C8B-B14F-4D97-AF65-F5344CB8AC3E}">
        <p14:creationId xmlns:p14="http://schemas.microsoft.com/office/powerpoint/2010/main" val="414114161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393573" y="740835"/>
            <a:ext cx="6610851" cy="53551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860613" y="1342145"/>
            <a:ext cx="5653741" cy="2566468"/>
          </a:xfrm>
        </p:spPr>
        <p:txBody>
          <a:bodyPr anchor="b"/>
          <a:lstStyle>
            <a:lvl1pPr algn="l">
              <a:defRPr sz="60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860612" y="5300881"/>
            <a:ext cx="1066800" cy="321733"/>
          </a:xfrm>
          <a:prstGeom prst="rect">
            <a:avLst/>
          </a:prstGeom>
        </p:spPr>
      </p:pic>
      <p:sp>
        <p:nvSpPr>
          <p:cNvPr id="8" name="Subtitle 2">
            <a:extLst>
              <a:ext uri="{FF2B5EF4-FFF2-40B4-BE49-F238E27FC236}">
                <a16:creationId xmlns:a16="http://schemas.microsoft.com/office/drawing/2014/main" id="{C212684C-FE78-9948-AE20-50BD4176C18D}"/>
              </a:ext>
            </a:extLst>
          </p:cNvPr>
          <p:cNvSpPr>
            <a:spLocks noGrp="1"/>
          </p:cNvSpPr>
          <p:nvPr>
            <p:ph type="subTitle" idx="1" hasCustomPrompt="1"/>
          </p:nvPr>
        </p:nvSpPr>
        <p:spPr>
          <a:xfrm>
            <a:off x="860612" y="4040095"/>
            <a:ext cx="5988424" cy="787400"/>
          </a:xfrm>
        </p:spPr>
        <p:txBody>
          <a:bodyPr>
            <a:normAutofit/>
          </a:bodyPr>
          <a:lstStyle>
            <a:lvl1pPr marL="0" indent="0" algn="l">
              <a:buNone/>
              <a:defRPr sz="1867" b="0" i="0">
                <a:latin typeface="Roboto Thin" panose="02000000000000000000" pitchFamily="2" charset="0"/>
                <a:ea typeface="Roboto Thin" panose="02000000000000000000" pitchFamily="2" charset="0"/>
                <a:cs typeface="Roboto Thin" panose="02000000000000000000" pitchFamily="2" charset="0"/>
              </a:defRPr>
            </a:lvl1pPr>
            <a:lvl2pPr marL="457195" indent="0" algn="ctr">
              <a:buNone/>
              <a:defRPr sz="2000"/>
            </a:lvl2pPr>
            <a:lvl3pPr marL="914388" indent="0" algn="ctr">
              <a:buNone/>
              <a:defRPr sz="1800"/>
            </a:lvl3pPr>
            <a:lvl4pPr marL="1371583" indent="0" algn="ctr">
              <a:buNone/>
              <a:defRPr sz="1600"/>
            </a:lvl4pPr>
            <a:lvl5pPr marL="1828777" indent="0" algn="ctr">
              <a:buNone/>
              <a:defRPr sz="1600"/>
            </a:lvl5pPr>
            <a:lvl6pPr marL="2285972" indent="0" algn="ctr">
              <a:buNone/>
              <a:defRPr sz="1600"/>
            </a:lvl6pPr>
            <a:lvl7pPr marL="2743165" indent="0" algn="ctr">
              <a:buNone/>
              <a:defRPr sz="1600"/>
            </a:lvl7pPr>
            <a:lvl8pPr marL="3200360" indent="0" algn="ctr">
              <a:buNone/>
              <a:defRPr sz="1600"/>
            </a:lvl8pPr>
            <a:lvl9pPr marL="3657555"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64921209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393573" y="740835"/>
            <a:ext cx="6610851" cy="53551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860613" y="1352391"/>
            <a:ext cx="5653741" cy="2556223"/>
          </a:xfrm>
        </p:spPr>
        <p:txBody>
          <a:bodyPr anchor="b"/>
          <a:lstStyle>
            <a:lvl1pPr algn="l">
              <a:defRPr sz="60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860612" y="5300881"/>
            <a:ext cx="1066800" cy="321733"/>
          </a:xfrm>
          <a:prstGeom prst="rect">
            <a:avLst/>
          </a:prstGeom>
        </p:spPr>
      </p:pic>
      <p:sp>
        <p:nvSpPr>
          <p:cNvPr id="6" name="Subtitle 2">
            <a:extLst>
              <a:ext uri="{FF2B5EF4-FFF2-40B4-BE49-F238E27FC236}">
                <a16:creationId xmlns:a16="http://schemas.microsoft.com/office/drawing/2014/main" id="{ABAC877F-A52B-104D-A1BF-51B86086C28D}"/>
              </a:ext>
            </a:extLst>
          </p:cNvPr>
          <p:cNvSpPr>
            <a:spLocks noGrp="1"/>
          </p:cNvSpPr>
          <p:nvPr>
            <p:ph type="subTitle" idx="1" hasCustomPrompt="1"/>
          </p:nvPr>
        </p:nvSpPr>
        <p:spPr>
          <a:xfrm>
            <a:off x="860612" y="4040095"/>
            <a:ext cx="5988424" cy="787400"/>
          </a:xfrm>
        </p:spPr>
        <p:txBody>
          <a:bodyPr>
            <a:normAutofit/>
          </a:bodyPr>
          <a:lstStyle>
            <a:lvl1pPr marL="0" indent="0" algn="l">
              <a:buNone/>
              <a:defRPr sz="1867" b="0" i="0">
                <a:latin typeface="Roboto Thin" panose="02000000000000000000" pitchFamily="2" charset="0"/>
                <a:ea typeface="Roboto Thin" panose="02000000000000000000" pitchFamily="2" charset="0"/>
                <a:cs typeface="Roboto Thin" panose="02000000000000000000" pitchFamily="2" charset="0"/>
              </a:defRPr>
            </a:lvl1pPr>
            <a:lvl2pPr marL="457195" indent="0" algn="ctr">
              <a:buNone/>
              <a:defRPr sz="2000"/>
            </a:lvl2pPr>
            <a:lvl3pPr marL="914388" indent="0" algn="ctr">
              <a:buNone/>
              <a:defRPr sz="1800"/>
            </a:lvl3pPr>
            <a:lvl4pPr marL="1371583" indent="0" algn="ctr">
              <a:buNone/>
              <a:defRPr sz="1600"/>
            </a:lvl4pPr>
            <a:lvl5pPr marL="1828777" indent="0" algn="ctr">
              <a:buNone/>
              <a:defRPr sz="1600"/>
            </a:lvl5pPr>
            <a:lvl6pPr marL="2285972" indent="0" algn="ctr">
              <a:buNone/>
              <a:defRPr sz="1600"/>
            </a:lvl6pPr>
            <a:lvl7pPr marL="2743165" indent="0" algn="ctr">
              <a:buNone/>
              <a:defRPr sz="1600"/>
            </a:lvl7pPr>
            <a:lvl8pPr marL="3200360" indent="0" algn="ctr">
              <a:buNone/>
              <a:defRPr sz="1600"/>
            </a:lvl8pPr>
            <a:lvl9pPr marL="3657555"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786444313"/>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preserve="1" userDrawn="1">
  <p:cSld name="1_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393573" y="740835"/>
            <a:ext cx="6610851" cy="53551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860613" y="1352391"/>
            <a:ext cx="5653741" cy="2556223"/>
          </a:xfrm>
        </p:spPr>
        <p:txBody>
          <a:bodyPr lIns="0" anchor="b"/>
          <a:lstStyle>
            <a:lvl1pPr algn="l">
              <a:defRPr sz="60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860612" y="5300881"/>
            <a:ext cx="1066800" cy="321733"/>
          </a:xfrm>
          <a:prstGeom prst="rect">
            <a:avLst/>
          </a:prstGeom>
        </p:spPr>
      </p:pic>
      <p:sp>
        <p:nvSpPr>
          <p:cNvPr id="6" name="Subtitle 2">
            <a:extLst>
              <a:ext uri="{FF2B5EF4-FFF2-40B4-BE49-F238E27FC236}">
                <a16:creationId xmlns:a16="http://schemas.microsoft.com/office/drawing/2014/main" id="{67B1364A-7BDD-BC48-AE67-63F20F9540DC}"/>
              </a:ext>
            </a:extLst>
          </p:cNvPr>
          <p:cNvSpPr>
            <a:spLocks noGrp="1"/>
          </p:cNvSpPr>
          <p:nvPr>
            <p:ph type="subTitle" idx="1" hasCustomPrompt="1"/>
          </p:nvPr>
        </p:nvSpPr>
        <p:spPr>
          <a:xfrm>
            <a:off x="860612" y="4040095"/>
            <a:ext cx="5988424" cy="787400"/>
          </a:xfrm>
        </p:spPr>
        <p:txBody>
          <a:bodyPr>
            <a:normAutofit/>
          </a:bodyPr>
          <a:lstStyle>
            <a:lvl1pPr marL="0" indent="0" algn="l">
              <a:buNone/>
              <a:defRPr sz="1867" b="0" i="0">
                <a:latin typeface="Roboto Thin" panose="02000000000000000000" pitchFamily="2" charset="0"/>
                <a:ea typeface="Roboto Thin" panose="02000000000000000000" pitchFamily="2" charset="0"/>
                <a:cs typeface="Roboto Thin" panose="02000000000000000000" pitchFamily="2" charset="0"/>
              </a:defRPr>
            </a:lvl1pPr>
            <a:lvl2pPr marL="457195" indent="0" algn="ctr">
              <a:buNone/>
              <a:defRPr sz="2000"/>
            </a:lvl2pPr>
            <a:lvl3pPr marL="914388" indent="0" algn="ctr">
              <a:buNone/>
              <a:defRPr sz="1800"/>
            </a:lvl3pPr>
            <a:lvl4pPr marL="1371583" indent="0" algn="ctr">
              <a:buNone/>
              <a:defRPr sz="1600"/>
            </a:lvl4pPr>
            <a:lvl5pPr marL="1828777" indent="0" algn="ctr">
              <a:buNone/>
              <a:defRPr sz="1600"/>
            </a:lvl5pPr>
            <a:lvl6pPr marL="2285972" indent="0" algn="ctr">
              <a:buNone/>
              <a:defRPr sz="1600"/>
            </a:lvl6pPr>
            <a:lvl7pPr marL="2743165" indent="0" algn="ctr">
              <a:buNone/>
              <a:defRPr sz="1600"/>
            </a:lvl7pPr>
            <a:lvl8pPr marL="3200360" indent="0" algn="ctr">
              <a:buNone/>
              <a:defRPr sz="1600"/>
            </a:lvl8pPr>
            <a:lvl9pPr marL="3657555"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92807874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preserve="1" userDrawn="1">
  <p:cSld name="1_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5"/>
            <a:ext cx="6610851" cy="53551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3" y="1342145"/>
            <a:ext cx="5653741" cy="2566468"/>
          </a:xfrm>
        </p:spPr>
        <p:txBody>
          <a:bodyPr anchor="b"/>
          <a:lstStyle>
            <a:lvl1pPr algn="l">
              <a:defRPr sz="60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860612" y="5300881"/>
            <a:ext cx="1066800" cy="321733"/>
          </a:xfrm>
          <a:prstGeom prst="rect">
            <a:avLst/>
          </a:prstGeom>
        </p:spPr>
      </p:pic>
      <p:sp>
        <p:nvSpPr>
          <p:cNvPr id="6" name="Subtitle 2">
            <a:extLst>
              <a:ext uri="{FF2B5EF4-FFF2-40B4-BE49-F238E27FC236}">
                <a16:creationId xmlns:a16="http://schemas.microsoft.com/office/drawing/2014/main" id="{4DE52A12-1ACB-124C-A58D-1CB4FFC0CFB9}"/>
              </a:ext>
            </a:extLst>
          </p:cNvPr>
          <p:cNvSpPr>
            <a:spLocks noGrp="1"/>
          </p:cNvSpPr>
          <p:nvPr>
            <p:ph type="subTitle" idx="1" hasCustomPrompt="1"/>
          </p:nvPr>
        </p:nvSpPr>
        <p:spPr>
          <a:xfrm>
            <a:off x="860612" y="4040095"/>
            <a:ext cx="5988424" cy="787400"/>
          </a:xfrm>
        </p:spPr>
        <p:txBody>
          <a:bodyPr>
            <a:normAutofit/>
          </a:bodyPr>
          <a:lstStyle>
            <a:lvl1pPr marL="0" indent="0" algn="l">
              <a:buNone/>
              <a:defRPr sz="1867" b="0" i="0">
                <a:latin typeface="Roboto Thin" panose="02000000000000000000" pitchFamily="2" charset="0"/>
                <a:ea typeface="Roboto Thin" panose="02000000000000000000" pitchFamily="2" charset="0"/>
                <a:cs typeface="Roboto Thin" panose="02000000000000000000" pitchFamily="2" charset="0"/>
              </a:defRPr>
            </a:lvl1pPr>
            <a:lvl2pPr marL="457195" indent="0" algn="ctr">
              <a:buNone/>
              <a:defRPr sz="2000"/>
            </a:lvl2pPr>
            <a:lvl3pPr marL="914388" indent="0" algn="ctr">
              <a:buNone/>
              <a:defRPr sz="1800"/>
            </a:lvl3pPr>
            <a:lvl4pPr marL="1371583" indent="0" algn="ctr">
              <a:buNone/>
              <a:defRPr sz="1600"/>
            </a:lvl4pPr>
            <a:lvl5pPr marL="1828777" indent="0" algn="ctr">
              <a:buNone/>
              <a:defRPr sz="1600"/>
            </a:lvl5pPr>
            <a:lvl6pPr marL="2285972" indent="0" algn="ctr">
              <a:buNone/>
              <a:defRPr sz="1600"/>
            </a:lvl6pPr>
            <a:lvl7pPr marL="2743165" indent="0" algn="ctr">
              <a:buNone/>
              <a:defRPr sz="1600"/>
            </a:lvl7pPr>
            <a:lvl8pPr marL="3200360" indent="0" algn="ctr">
              <a:buNone/>
              <a:defRPr sz="1600"/>
            </a:lvl8pPr>
            <a:lvl9pPr marL="3657555"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145075815"/>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preserve="1" userDrawn="1">
  <p:cSld name="6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5"/>
            <a:ext cx="6610851" cy="53551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3" y="1342145"/>
            <a:ext cx="5653741" cy="2566468"/>
          </a:xfrm>
        </p:spPr>
        <p:txBody>
          <a:bodyPr anchor="b"/>
          <a:lstStyle>
            <a:lvl1pPr algn="l">
              <a:defRPr sz="6000"/>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860612" y="5300881"/>
            <a:ext cx="1066800" cy="321733"/>
          </a:xfrm>
          <a:prstGeom prst="rect">
            <a:avLst/>
          </a:prstGeom>
        </p:spPr>
      </p:pic>
      <p:sp>
        <p:nvSpPr>
          <p:cNvPr id="6" name="Subtitle 2">
            <a:extLst>
              <a:ext uri="{FF2B5EF4-FFF2-40B4-BE49-F238E27FC236}">
                <a16:creationId xmlns:a16="http://schemas.microsoft.com/office/drawing/2014/main" id="{C4936FAF-6D7A-5144-91E8-9B46DDA8D375}"/>
              </a:ext>
            </a:extLst>
          </p:cNvPr>
          <p:cNvSpPr>
            <a:spLocks noGrp="1"/>
          </p:cNvSpPr>
          <p:nvPr>
            <p:ph type="subTitle" idx="1" hasCustomPrompt="1"/>
          </p:nvPr>
        </p:nvSpPr>
        <p:spPr>
          <a:xfrm>
            <a:off x="860612" y="4040095"/>
            <a:ext cx="5988424" cy="787400"/>
          </a:xfrm>
        </p:spPr>
        <p:txBody>
          <a:bodyPr>
            <a:normAutofit/>
          </a:bodyPr>
          <a:lstStyle>
            <a:lvl1pPr marL="0" indent="0" algn="l">
              <a:buNone/>
              <a:defRPr sz="1867" b="0" i="0">
                <a:latin typeface="Roboto Thin" panose="02000000000000000000" pitchFamily="2" charset="0"/>
                <a:ea typeface="Roboto Thin" panose="02000000000000000000" pitchFamily="2" charset="0"/>
                <a:cs typeface="Roboto Thin" panose="02000000000000000000" pitchFamily="2" charset="0"/>
              </a:defRPr>
            </a:lvl1pPr>
            <a:lvl2pPr marL="457195" indent="0" algn="ctr">
              <a:buNone/>
              <a:defRPr sz="2000"/>
            </a:lvl2pPr>
            <a:lvl3pPr marL="914388" indent="0" algn="ctr">
              <a:buNone/>
              <a:defRPr sz="1800"/>
            </a:lvl3pPr>
            <a:lvl4pPr marL="1371583" indent="0" algn="ctr">
              <a:buNone/>
              <a:defRPr sz="1600"/>
            </a:lvl4pPr>
            <a:lvl5pPr marL="1828777" indent="0" algn="ctr">
              <a:buNone/>
              <a:defRPr sz="1600"/>
            </a:lvl5pPr>
            <a:lvl6pPr marL="2285972" indent="0" algn="ctr">
              <a:buNone/>
              <a:defRPr sz="1600"/>
            </a:lvl6pPr>
            <a:lvl7pPr marL="2743165" indent="0" algn="ctr">
              <a:buNone/>
              <a:defRPr sz="1600"/>
            </a:lvl7pPr>
            <a:lvl8pPr marL="3200360" indent="0" algn="ctr">
              <a:buNone/>
              <a:defRPr sz="1600"/>
            </a:lvl8pPr>
            <a:lvl9pPr marL="3657555"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58624455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preserve="1" userDrawn="1">
  <p:cSld name="7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5"/>
            <a:ext cx="6610851"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3" y="1342145"/>
            <a:ext cx="5653741" cy="2566468"/>
          </a:xfrm>
        </p:spPr>
        <p:txBody>
          <a:bodyPr anchor="b"/>
          <a:lstStyle>
            <a:lvl1pPr algn="l">
              <a:defRPr sz="60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860612" y="5300881"/>
            <a:ext cx="1066800" cy="321733"/>
          </a:xfrm>
          <a:prstGeom prst="rect">
            <a:avLst/>
          </a:prstGeom>
        </p:spPr>
      </p:pic>
      <p:sp>
        <p:nvSpPr>
          <p:cNvPr id="6" name="Subtitle 2">
            <a:extLst>
              <a:ext uri="{FF2B5EF4-FFF2-40B4-BE49-F238E27FC236}">
                <a16:creationId xmlns:a16="http://schemas.microsoft.com/office/drawing/2014/main" id="{2EA301AA-06D1-A440-BEEF-429EE92A7990}"/>
              </a:ext>
            </a:extLst>
          </p:cNvPr>
          <p:cNvSpPr>
            <a:spLocks noGrp="1"/>
          </p:cNvSpPr>
          <p:nvPr>
            <p:ph type="subTitle" idx="1" hasCustomPrompt="1"/>
          </p:nvPr>
        </p:nvSpPr>
        <p:spPr>
          <a:xfrm>
            <a:off x="860612" y="4040095"/>
            <a:ext cx="5988424" cy="787400"/>
          </a:xfrm>
        </p:spPr>
        <p:txBody>
          <a:bodyPr>
            <a:normAutofit/>
          </a:bodyPr>
          <a:lstStyle>
            <a:lvl1pPr marL="0" indent="0" algn="l">
              <a:buNone/>
              <a:defRPr sz="1867" b="0" i="0">
                <a:solidFill>
                  <a:schemeClr val="accent2"/>
                </a:solidFill>
                <a:latin typeface="Roboto Thin" panose="02000000000000000000" pitchFamily="2" charset="0"/>
                <a:ea typeface="Roboto Thin" panose="02000000000000000000" pitchFamily="2" charset="0"/>
                <a:cs typeface="Roboto Thin" panose="02000000000000000000" pitchFamily="2" charset="0"/>
              </a:defRPr>
            </a:lvl1pPr>
            <a:lvl2pPr marL="457195" indent="0" algn="ctr">
              <a:buNone/>
              <a:defRPr sz="2000"/>
            </a:lvl2pPr>
            <a:lvl3pPr marL="914388" indent="0" algn="ctr">
              <a:buNone/>
              <a:defRPr sz="1800"/>
            </a:lvl3pPr>
            <a:lvl4pPr marL="1371583" indent="0" algn="ctr">
              <a:buNone/>
              <a:defRPr sz="1600"/>
            </a:lvl4pPr>
            <a:lvl5pPr marL="1828777" indent="0" algn="ctr">
              <a:buNone/>
              <a:defRPr sz="1600"/>
            </a:lvl5pPr>
            <a:lvl6pPr marL="2285972" indent="0" algn="ctr">
              <a:buNone/>
              <a:defRPr sz="1600"/>
            </a:lvl6pPr>
            <a:lvl7pPr marL="2743165" indent="0" algn="ctr">
              <a:buNone/>
              <a:defRPr sz="1600"/>
            </a:lvl7pPr>
            <a:lvl8pPr marL="3200360" indent="0" algn="ctr">
              <a:buNone/>
              <a:defRPr sz="1600"/>
            </a:lvl8pPr>
            <a:lvl9pPr marL="3657555"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77032826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preserve="1" userDrawn="1">
  <p:cSld name="8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5"/>
            <a:ext cx="6610851"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3" y="1342145"/>
            <a:ext cx="5653741" cy="2566468"/>
          </a:xfrm>
        </p:spPr>
        <p:txBody>
          <a:bodyPr anchor="b"/>
          <a:lstStyle>
            <a:lvl1pPr algn="l">
              <a:defRPr sz="60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860612" y="5300881"/>
            <a:ext cx="1066800" cy="321733"/>
          </a:xfrm>
          <a:prstGeom prst="rect">
            <a:avLst/>
          </a:prstGeom>
        </p:spPr>
      </p:pic>
      <p:sp>
        <p:nvSpPr>
          <p:cNvPr id="6" name="Subtitle 2">
            <a:extLst>
              <a:ext uri="{FF2B5EF4-FFF2-40B4-BE49-F238E27FC236}">
                <a16:creationId xmlns:a16="http://schemas.microsoft.com/office/drawing/2014/main" id="{1A6EB3CC-E208-0A49-8A5B-A1CF3970DEA2}"/>
              </a:ext>
            </a:extLst>
          </p:cNvPr>
          <p:cNvSpPr>
            <a:spLocks noGrp="1"/>
          </p:cNvSpPr>
          <p:nvPr>
            <p:ph type="subTitle" idx="1" hasCustomPrompt="1"/>
          </p:nvPr>
        </p:nvSpPr>
        <p:spPr>
          <a:xfrm>
            <a:off x="860612" y="4040095"/>
            <a:ext cx="5988424" cy="787400"/>
          </a:xfrm>
        </p:spPr>
        <p:txBody>
          <a:bodyPr>
            <a:normAutofit/>
          </a:bodyPr>
          <a:lstStyle>
            <a:lvl1pPr marL="0" indent="0" algn="l">
              <a:buNone/>
              <a:defRPr sz="1867" b="0" i="0">
                <a:solidFill>
                  <a:schemeClr val="accent1"/>
                </a:solidFill>
                <a:latin typeface="Roboto Thin" panose="02000000000000000000" pitchFamily="2" charset="0"/>
                <a:ea typeface="Roboto Thin" panose="02000000000000000000" pitchFamily="2" charset="0"/>
                <a:cs typeface="Roboto Thin" panose="02000000000000000000" pitchFamily="2" charset="0"/>
              </a:defRPr>
            </a:lvl1pPr>
            <a:lvl2pPr marL="457195" indent="0" algn="ctr">
              <a:buNone/>
              <a:defRPr sz="2000"/>
            </a:lvl2pPr>
            <a:lvl3pPr marL="914388" indent="0" algn="ctr">
              <a:buNone/>
              <a:defRPr sz="1800"/>
            </a:lvl3pPr>
            <a:lvl4pPr marL="1371583" indent="0" algn="ctr">
              <a:buNone/>
              <a:defRPr sz="1600"/>
            </a:lvl4pPr>
            <a:lvl5pPr marL="1828777" indent="0" algn="ctr">
              <a:buNone/>
              <a:defRPr sz="1600"/>
            </a:lvl5pPr>
            <a:lvl6pPr marL="2285972" indent="0" algn="ctr">
              <a:buNone/>
              <a:defRPr sz="1600"/>
            </a:lvl6pPr>
            <a:lvl7pPr marL="2743165" indent="0" algn="ctr">
              <a:buNone/>
              <a:defRPr sz="1600"/>
            </a:lvl7pPr>
            <a:lvl8pPr marL="3200360" indent="0" algn="ctr">
              <a:buNone/>
              <a:defRPr sz="1600"/>
            </a:lvl8pPr>
            <a:lvl9pPr marL="3657555"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2265701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7" y="2180167"/>
            <a:ext cx="10970683" cy="3624069"/>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383118" y="466007"/>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6405033"/>
            <a:ext cx="12192000" cy="4529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77870804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preserve="1" userDrawn="1">
  <p:cSld name="9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5"/>
            <a:ext cx="6610851"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3" y="1342145"/>
            <a:ext cx="5653741" cy="2566468"/>
          </a:xfrm>
        </p:spPr>
        <p:txBody>
          <a:bodyPr anchor="b"/>
          <a:lstStyle>
            <a:lvl1pPr algn="l">
              <a:defRPr sz="60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860612" y="5300881"/>
            <a:ext cx="1066800" cy="321733"/>
          </a:xfrm>
          <a:prstGeom prst="rect">
            <a:avLst/>
          </a:prstGeom>
        </p:spPr>
      </p:pic>
      <p:sp>
        <p:nvSpPr>
          <p:cNvPr id="6" name="Subtitle 2">
            <a:extLst>
              <a:ext uri="{FF2B5EF4-FFF2-40B4-BE49-F238E27FC236}">
                <a16:creationId xmlns:a16="http://schemas.microsoft.com/office/drawing/2014/main" id="{2883B852-1B7A-D74D-88BA-80898D82F2E1}"/>
              </a:ext>
            </a:extLst>
          </p:cNvPr>
          <p:cNvSpPr>
            <a:spLocks noGrp="1"/>
          </p:cNvSpPr>
          <p:nvPr>
            <p:ph type="subTitle" idx="1" hasCustomPrompt="1"/>
          </p:nvPr>
        </p:nvSpPr>
        <p:spPr>
          <a:xfrm>
            <a:off x="860612" y="4040095"/>
            <a:ext cx="5988424" cy="787400"/>
          </a:xfrm>
        </p:spPr>
        <p:txBody>
          <a:bodyPr>
            <a:normAutofit/>
          </a:bodyPr>
          <a:lstStyle>
            <a:lvl1pPr marL="0" indent="0" algn="l">
              <a:buNone/>
              <a:defRPr sz="1867" b="0" i="0">
                <a:solidFill>
                  <a:schemeClr val="accent5"/>
                </a:solidFill>
                <a:latin typeface="Roboto Thin" panose="02000000000000000000" pitchFamily="2" charset="0"/>
                <a:ea typeface="Roboto Thin" panose="02000000000000000000" pitchFamily="2" charset="0"/>
                <a:cs typeface="Roboto Thin" panose="02000000000000000000" pitchFamily="2" charset="0"/>
              </a:defRPr>
            </a:lvl1pPr>
            <a:lvl2pPr marL="457195" indent="0" algn="ctr">
              <a:buNone/>
              <a:defRPr sz="2000"/>
            </a:lvl2pPr>
            <a:lvl3pPr marL="914388" indent="0" algn="ctr">
              <a:buNone/>
              <a:defRPr sz="1800"/>
            </a:lvl3pPr>
            <a:lvl4pPr marL="1371583" indent="0" algn="ctr">
              <a:buNone/>
              <a:defRPr sz="1600"/>
            </a:lvl4pPr>
            <a:lvl5pPr marL="1828777" indent="0" algn="ctr">
              <a:buNone/>
              <a:defRPr sz="1600"/>
            </a:lvl5pPr>
            <a:lvl6pPr marL="2285972" indent="0" algn="ctr">
              <a:buNone/>
              <a:defRPr sz="1600"/>
            </a:lvl6pPr>
            <a:lvl7pPr marL="2743165" indent="0" algn="ctr">
              <a:buNone/>
              <a:defRPr sz="1600"/>
            </a:lvl7pPr>
            <a:lvl8pPr marL="3200360" indent="0" algn="ctr">
              <a:buNone/>
              <a:defRPr sz="1600"/>
            </a:lvl8pPr>
            <a:lvl9pPr marL="3657555"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59163621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preserve="1" userDrawn="1">
  <p:cSld name="10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5"/>
            <a:ext cx="6610851"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3" y="1342145"/>
            <a:ext cx="5653741" cy="2566468"/>
          </a:xfrm>
        </p:spPr>
        <p:txBody>
          <a:bodyPr anchor="b"/>
          <a:lstStyle>
            <a:lvl1pPr algn="l">
              <a:defRPr sz="60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860612" y="5300881"/>
            <a:ext cx="1066800" cy="321733"/>
          </a:xfrm>
          <a:prstGeom prst="rect">
            <a:avLst/>
          </a:prstGeom>
        </p:spPr>
      </p:pic>
      <p:sp>
        <p:nvSpPr>
          <p:cNvPr id="6" name="Subtitle 2">
            <a:extLst>
              <a:ext uri="{FF2B5EF4-FFF2-40B4-BE49-F238E27FC236}">
                <a16:creationId xmlns:a16="http://schemas.microsoft.com/office/drawing/2014/main" id="{95961367-D622-6247-B8C3-B1DD140B1037}"/>
              </a:ext>
            </a:extLst>
          </p:cNvPr>
          <p:cNvSpPr>
            <a:spLocks noGrp="1"/>
          </p:cNvSpPr>
          <p:nvPr>
            <p:ph type="subTitle" idx="1" hasCustomPrompt="1"/>
          </p:nvPr>
        </p:nvSpPr>
        <p:spPr>
          <a:xfrm>
            <a:off x="860612" y="4040095"/>
            <a:ext cx="5988424" cy="787400"/>
          </a:xfrm>
        </p:spPr>
        <p:txBody>
          <a:bodyPr>
            <a:normAutofit/>
          </a:bodyPr>
          <a:lstStyle>
            <a:lvl1pPr marL="0" indent="0" algn="l">
              <a:buNone/>
              <a:defRPr sz="1867" b="0" i="0">
                <a:solidFill>
                  <a:schemeClr val="accent3"/>
                </a:solidFill>
                <a:latin typeface="Roboto Thin" panose="02000000000000000000" pitchFamily="2" charset="0"/>
                <a:ea typeface="Roboto Thin" panose="02000000000000000000" pitchFamily="2" charset="0"/>
                <a:cs typeface="Roboto Thin" panose="02000000000000000000" pitchFamily="2" charset="0"/>
              </a:defRPr>
            </a:lvl1pPr>
            <a:lvl2pPr marL="457195" indent="0" algn="ctr">
              <a:buNone/>
              <a:defRPr sz="2000"/>
            </a:lvl2pPr>
            <a:lvl3pPr marL="914388" indent="0" algn="ctr">
              <a:buNone/>
              <a:defRPr sz="1800"/>
            </a:lvl3pPr>
            <a:lvl4pPr marL="1371583" indent="0" algn="ctr">
              <a:buNone/>
              <a:defRPr sz="1600"/>
            </a:lvl4pPr>
            <a:lvl5pPr marL="1828777" indent="0" algn="ctr">
              <a:buNone/>
              <a:defRPr sz="1600"/>
            </a:lvl5pPr>
            <a:lvl6pPr marL="2285972" indent="0" algn="ctr">
              <a:buNone/>
              <a:defRPr sz="1600"/>
            </a:lvl6pPr>
            <a:lvl7pPr marL="2743165" indent="0" algn="ctr">
              <a:buNone/>
              <a:defRPr sz="1600"/>
            </a:lvl7pPr>
            <a:lvl8pPr marL="3200360" indent="0" algn="ctr">
              <a:buNone/>
              <a:defRPr sz="1600"/>
            </a:lvl8pPr>
            <a:lvl9pPr marL="3657555"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58153761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preserve="1" userDrawn="1">
  <p:cSld name="11_Title Slide 6">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393573" y="740835"/>
            <a:ext cx="6610851"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12192000" cy="68580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dirty="0"/>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3" y="1342145"/>
            <a:ext cx="4686748" cy="2566468"/>
          </a:xfrm>
        </p:spPr>
        <p:txBody>
          <a:bodyPr anchor="b"/>
          <a:lstStyle>
            <a:lvl1pPr algn="l">
              <a:defRPr sz="6000">
                <a:solidFill>
                  <a:schemeClr val="bg1"/>
                </a:solidFill>
              </a:defRPr>
            </a:lvl1pPr>
          </a:lstStyle>
          <a:p>
            <a:r>
              <a:rPr lang="en-GB"/>
              <a:t>Title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860612" y="5300881"/>
            <a:ext cx="1066800" cy="321733"/>
          </a:xfrm>
          <a:prstGeom prst="rect">
            <a:avLst/>
          </a:prstGeom>
        </p:spPr>
      </p:pic>
      <p:sp>
        <p:nvSpPr>
          <p:cNvPr id="14" name="Subtitle 2">
            <a:extLst>
              <a:ext uri="{FF2B5EF4-FFF2-40B4-BE49-F238E27FC236}">
                <a16:creationId xmlns:a16="http://schemas.microsoft.com/office/drawing/2014/main" id="{B59FD06D-511D-DC44-89DE-BAC8E5739C47}"/>
              </a:ext>
            </a:extLst>
          </p:cNvPr>
          <p:cNvSpPr>
            <a:spLocks noGrp="1"/>
          </p:cNvSpPr>
          <p:nvPr>
            <p:ph type="subTitle" idx="1" hasCustomPrompt="1"/>
          </p:nvPr>
        </p:nvSpPr>
        <p:spPr>
          <a:xfrm>
            <a:off x="860612" y="4040095"/>
            <a:ext cx="5988424" cy="787400"/>
          </a:xfrm>
        </p:spPr>
        <p:txBody>
          <a:bodyPr>
            <a:normAutofit/>
          </a:bodyPr>
          <a:lstStyle>
            <a:lvl1pPr marL="0" indent="0" algn="l">
              <a:buNone/>
              <a:defRPr sz="1867" b="0" i="0">
                <a:solidFill>
                  <a:schemeClr val="accent1"/>
                </a:solidFill>
                <a:latin typeface="Roboto Thin" panose="02000000000000000000" pitchFamily="2" charset="0"/>
                <a:ea typeface="Roboto Thin" panose="02000000000000000000" pitchFamily="2" charset="0"/>
                <a:cs typeface="Roboto Thin" panose="02000000000000000000" pitchFamily="2" charset="0"/>
              </a:defRPr>
            </a:lvl1pPr>
            <a:lvl2pPr marL="457195" indent="0" algn="ctr">
              <a:buNone/>
              <a:defRPr sz="2000"/>
            </a:lvl2pPr>
            <a:lvl3pPr marL="914388" indent="0" algn="ctr">
              <a:buNone/>
              <a:defRPr sz="1800"/>
            </a:lvl3pPr>
            <a:lvl4pPr marL="1371583" indent="0" algn="ctr">
              <a:buNone/>
              <a:defRPr sz="1600"/>
            </a:lvl4pPr>
            <a:lvl5pPr marL="1828777" indent="0" algn="ctr">
              <a:buNone/>
              <a:defRPr sz="1600"/>
            </a:lvl5pPr>
            <a:lvl6pPr marL="2285972" indent="0" algn="ctr">
              <a:buNone/>
              <a:defRPr sz="1600"/>
            </a:lvl6pPr>
            <a:lvl7pPr marL="2743165" indent="0" algn="ctr">
              <a:buNone/>
              <a:defRPr sz="1600"/>
            </a:lvl7pPr>
            <a:lvl8pPr marL="3200360" indent="0" algn="ctr">
              <a:buNone/>
              <a:defRPr sz="1600"/>
            </a:lvl8pPr>
            <a:lvl9pPr marL="3657555"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06235487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8" y="2180167"/>
            <a:ext cx="10970683" cy="3996796"/>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10819120" y="441986"/>
            <a:ext cx="989765" cy="298500"/>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383119" y="466008"/>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6405033"/>
            <a:ext cx="12192000" cy="4529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7951792"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383118"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2286234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8" y="2180167"/>
            <a:ext cx="10970683" cy="3996796"/>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10819120" y="441986"/>
            <a:ext cx="989765" cy="298500"/>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383119" y="466008"/>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6405033"/>
            <a:ext cx="12192000" cy="4529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7951792"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383118"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72140878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8" y="2180167"/>
            <a:ext cx="10970683" cy="3996796"/>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10819120" y="441986"/>
            <a:ext cx="989765" cy="298500"/>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383119" y="466008"/>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6405033"/>
            <a:ext cx="12192000" cy="4529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7951792" y="6486861"/>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383118"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500060770"/>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8" y="2180167"/>
            <a:ext cx="10970683" cy="3996796"/>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10819120" y="441986"/>
            <a:ext cx="989765" cy="298500"/>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383119" y="466008"/>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6405033"/>
            <a:ext cx="12192000" cy="4529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7951792"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383118"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58940032"/>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8" y="2180167"/>
            <a:ext cx="10970683" cy="3996796"/>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10819120" y="441986"/>
            <a:ext cx="989765" cy="298500"/>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383119" y="466008"/>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6405033"/>
            <a:ext cx="12192000" cy="4529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7951792"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383118"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46601145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8" y="2180167"/>
            <a:ext cx="10970683" cy="3996796"/>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10819120" y="441986"/>
            <a:ext cx="989765" cy="298500"/>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383119" y="466008"/>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6405033"/>
            <a:ext cx="12192000" cy="4529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7951792"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383118"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09180425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8" y="2180167"/>
            <a:ext cx="10970683" cy="3996796"/>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10819120" y="441986"/>
            <a:ext cx="989765" cy="298500"/>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383119" y="466008"/>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6405033"/>
            <a:ext cx="12192000" cy="452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7951792"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383118"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2472302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7" y="2180167"/>
            <a:ext cx="10970683" cy="3624069"/>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383118" y="466007"/>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6405033"/>
            <a:ext cx="12192000" cy="4529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665053033"/>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383119" y="1709739"/>
            <a:ext cx="10964333" cy="2173260"/>
          </a:xfrm>
          <a:noFill/>
        </p:spPr>
        <p:txBody>
          <a:bodyPr anchor="b"/>
          <a:lstStyle>
            <a:lvl1pPr>
              <a:defRPr sz="60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383119" y="3916391"/>
            <a:ext cx="10964333" cy="2173260"/>
          </a:xfrm>
        </p:spPr>
        <p:txBody>
          <a:bodyPr/>
          <a:lstStyle>
            <a:lvl1pPr marL="0" indent="0">
              <a:buNone/>
              <a:defRPr sz="2400">
                <a:solidFill>
                  <a:schemeClr val="bg1"/>
                </a:solidFill>
              </a:defRPr>
            </a:lvl1pPr>
            <a:lvl2pPr marL="457195" indent="0">
              <a:buNone/>
              <a:defRPr sz="2000">
                <a:solidFill>
                  <a:schemeClr val="tx1">
                    <a:tint val="75000"/>
                  </a:schemeClr>
                </a:solidFill>
              </a:defRPr>
            </a:lvl2pPr>
            <a:lvl3pPr marL="914388" indent="0">
              <a:buNone/>
              <a:defRPr sz="1800">
                <a:solidFill>
                  <a:schemeClr val="tx1">
                    <a:tint val="75000"/>
                  </a:schemeClr>
                </a:solidFill>
              </a:defRPr>
            </a:lvl3pPr>
            <a:lvl4pPr marL="1371583" indent="0">
              <a:buNone/>
              <a:defRPr sz="1600">
                <a:solidFill>
                  <a:schemeClr val="tx1">
                    <a:tint val="75000"/>
                  </a:schemeClr>
                </a:solidFill>
              </a:defRPr>
            </a:lvl4pPr>
            <a:lvl5pPr marL="1828777" indent="0">
              <a:buNone/>
              <a:defRPr sz="1600">
                <a:solidFill>
                  <a:schemeClr val="tx1">
                    <a:tint val="75000"/>
                  </a:schemeClr>
                </a:solidFill>
              </a:defRPr>
            </a:lvl5pPr>
            <a:lvl6pPr marL="2285972" indent="0">
              <a:buNone/>
              <a:defRPr sz="1600">
                <a:solidFill>
                  <a:schemeClr val="tx1">
                    <a:tint val="75000"/>
                  </a:schemeClr>
                </a:solidFill>
              </a:defRPr>
            </a:lvl6pPr>
            <a:lvl7pPr marL="2743165" indent="0">
              <a:buNone/>
              <a:defRPr sz="1600">
                <a:solidFill>
                  <a:schemeClr val="tx1">
                    <a:tint val="75000"/>
                  </a:schemeClr>
                </a:solidFill>
              </a:defRPr>
            </a:lvl7pPr>
            <a:lvl8pPr marL="3200360" indent="0">
              <a:buNone/>
              <a:defRPr sz="1600">
                <a:solidFill>
                  <a:schemeClr val="tx1">
                    <a:tint val="75000"/>
                  </a:schemeClr>
                </a:solidFill>
              </a:defRPr>
            </a:lvl8pPr>
            <a:lvl9pPr marL="3657555"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10839611" y="448513"/>
            <a:ext cx="969273" cy="292320"/>
          </a:xfrm>
          <a:prstGeom prst="rect">
            <a:avLst/>
          </a:prstGeom>
        </p:spPr>
      </p:pic>
    </p:spTree>
    <p:extLst>
      <p:ext uri="{BB962C8B-B14F-4D97-AF65-F5344CB8AC3E}">
        <p14:creationId xmlns:p14="http://schemas.microsoft.com/office/powerpoint/2010/main" val="281232145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3119" y="1709739"/>
            <a:ext cx="10964333" cy="2173260"/>
          </a:xfrm>
          <a:noFill/>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383119" y="3916391"/>
            <a:ext cx="10964333" cy="2173260"/>
          </a:xfrm>
        </p:spPr>
        <p:txBody>
          <a:bodyPr/>
          <a:lstStyle>
            <a:lvl1pPr marL="0" indent="0">
              <a:buNone/>
              <a:defRPr sz="2400">
                <a:solidFill>
                  <a:schemeClr val="tx1"/>
                </a:solidFill>
              </a:defRPr>
            </a:lvl1pPr>
            <a:lvl2pPr marL="457195" indent="0">
              <a:buNone/>
              <a:defRPr sz="2000">
                <a:solidFill>
                  <a:schemeClr val="tx1">
                    <a:tint val="75000"/>
                  </a:schemeClr>
                </a:solidFill>
              </a:defRPr>
            </a:lvl2pPr>
            <a:lvl3pPr marL="914388" indent="0">
              <a:buNone/>
              <a:defRPr sz="1800">
                <a:solidFill>
                  <a:schemeClr val="tx1">
                    <a:tint val="75000"/>
                  </a:schemeClr>
                </a:solidFill>
              </a:defRPr>
            </a:lvl3pPr>
            <a:lvl4pPr marL="1371583" indent="0">
              <a:buNone/>
              <a:defRPr sz="1600">
                <a:solidFill>
                  <a:schemeClr val="tx1">
                    <a:tint val="75000"/>
                  </a:schemeClr>
                </a:solidFill>
              </a:defRPr>
            </a:lvl4pPr>
            <a:lvl5pPr marL="1828777" indent="0">
              <a:buNone/>
              <a:defRPr sz="1600">
                <a:solidFill>
                  <a:schemeClr val="tx1">
                    <a:tint val="75000"/>
                  </a:schemeClr>
                </a:solidFill>
              </a:defRPr>
            </a:lvl5pPr>
            <a:lvl6pPr marL="2285972" indent="0">
              <a:buNone/>
              <a:defRPr sz="1600">
                <a:solidFill>
                  <a:schemeClr val="tx1">
                    <a:tint val="75000"/>
                  </a:schemeClr>
                </a:solidFill>
              </a:defRPr>
            </a:lvl6pPr>
            <a:lvl7pPr marL="2743165" indent="0">
              <a:buNone/>
              <a:defRPr sz="1600">
                <a:solidFill>
                  <a:schemeClr val="tx1">
                    <a:tint val="75000"/>
                  </a:schemeClr>
                </a:solidFill>
              </a:defRPr>
            </a:lvl7pPr>
            <a:lvl8pPr marL="3200360" indent="0">
              <a:buNone/>
              <a:defRPr sz="1600">
                <a:solidFill>
                  <a:schemeClr val="tx1">
                    <a:tint val="75000"/>
                  </a:schemeClr>
                </a:solidFill>
              </a:defRPr>
            </a:lvl8pPr>
            <a:lvl9pPr marL="3657555" indent="0">
              <a:buNone/>
              <a:defRPr sz="16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10819120" y="441986"/>
            <a:ext cx="989765" cy="298500"/>
          </a:xfrm>
          <a:prstGeom prst="rect">
            <a:avLst/>
          </a:prstGeom>
        </p:spPr>
      </p:pic>
    </p:spTree>
    <p:extLst>
      <p:ext uri="{BB962C8B-B14F-4D97-AF65-F5344CB8AC3E}">
        <p14:creationId xmlns:p14="http://schemas.microsoft.com/office/powerpoint/2010/main" val="67956233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383119" y="1709739"/>
            <a:ext cx="10964333" cy="2173260"/>
          </a:xfrm>
          <a:noFill/>
        </p:spPr>
        <p:txBody>
          <a:bodyPr anchor="b"/>
          <a:lstStyle>
            <a:lvl1pPr>
              <a:defRPr sz="60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383119" y="3916391"/>
            <a:ext cx="10964333" cy="2173260"/>
          </a:xfrm>
        </p:spPr>
        <p:txBody>
          <a:bodyPr/>
          <a:lstStyle>
            <a:lvl1pPr marL="0" indent="0">
              <a:buNone/>
              <a:defRPr sz="2400">
                <a:solidFill>
                  <a:schemeClr val="bg1"/>
                </a:solidFill>
              </a:defRPr>
            </a:lvl1pPr>
            <a:lvl2pPr marL="457195" indent="0">
              <a:buNone/>
              <a:defRPr sz="2000">
                <a:solidFill>
                  <a:schemeClr val="tx1">
                    <a:tint val="75000"/>
                  </a:schemeClr>
                </a:solidFill>
              </a:defRPr>
            </a:lvl2pPr>
            <a:lvl3pPr marL="914388" indent="0">
              <a:buNone/>
              <a:defRPr sz="1800">
                <a:solidFill>
                  <a:schemeClr val="tx1">
                    <a:tint val="75000"/>
                  </a:schemeClr>
                </a:solidFill>
              </a:defRPr>
            </a:lvl3pPr>
            <a:lvl4pPr marL="1371583" indent="0">
              <a:buNone/>
              <a:defRPr sz="1600">
                <a:solidFill>
                  <a:schemeClr val="tx1">
                    <a:tint val="75000"/>
                  </a:schemeClr>
                </a:solidFill>
              </a:defRPr>
            </a:lvl4pPr>
            <a:lvl5pPr marL="1828777" indent="0">
              <a:buNone/>
              <a:defRPr sz="1600">
                <a:solidFill>
                  <a:schemeClr val="tx1">
                    <a:tint val="75000"/>
                  </a:schemeClr>
                </a:solidFill>
              </a:defRPr>
            </a:lvl5pPr>
            <a:lvl6pPr marL="2285972" indent="0">
              <a:buNone/>
              <a:defRPr sz="1600">
                <a:solidFill>
                  <a:schemeClr val="tx1">
                    <a:tint val="75000"/>
                  </a:schemeClr>
                </a:solidFill>
              </a:defRPr>
            </a:lvl6pPr>
            <a:lvl7pPr marL="2743165" indent="0">
              <a:buNone/>
              <a:defRPr sz="1600">
                <a:solidFill>
                  <a:schemeClr val="tx1">
                    <a:tint val="75000"/>
                  </a:schemeClr>
                </a:solidFill>
              </a:defRPr>
            </a:lvl7pPr>
            <a:lvl8pPr marL="3200360" indent="0">
              <a:buNone/>
              <a:defRPr sz="1600">
                <a:solidFill>
                  <a:schemeClr val="tx1">
                    <a:tint val="75000"/>
                  </a:schemeClr>
                </a:solidFill>
              </a:defRPr>
            </a:lvl8pPr>
            <a:lvl9pPr marL="3657555"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10839611" y="448513"/>
            <a:ext cx="969273" cy="292320"/>
          </a:xfrm>
          <a:prstGeom prst="rect">
            <a:avLst/>
          </a:prstGeom>
        </p:spPr>
      </p:pic>
    </p:spTree>
    <p:extLst>
      <p:ext uri="{BB962C8B-B14F-4D97-AF65-F5344CB8AC3E}">
        <p14:creationId xmlns:p14="http://schemas.microsoft.com/office/powerpoint/2010/main" val="1437487778"/>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383119" y="1709739"/>
            <a:ext cx="10964333" cy="2173260"/>
          </a:xfrm>
          <a:noFill/>
        </p:spPr>
        <p:txBody>
          <a:bodyPr anchor="b"/>
          <a:lstStyle>
            <a:lvl1pPr>
              <a:defRPr sz="60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383119" y="3916391"/>
            <a:ext cx="10964333" cy="2173260"/>
          </a:xfrm>
        </p:spPr>
        <p:txBody>
          <a:bodyPr/>
          <a:lstStyle>
            <a:lvl1pPr marL="0" indent="0">
              <a:buNone/>
              <a:defRPr sz="2400">
                <a:solidFill>
                  <a:schemeClr val="bg1"/>
                </a:solidFill>
              </a:defRPr>
            </a:lvl1pPr>
            <a:lvl2pPr marL="457195" indent="0">
              <a:buNone/>
              <a:defRPr sz="2000">
                <a:solidFill>
                  <a:schemeClr val="tx1">
                    <a:tint val="75000"/>
                  </a:schemeClr>
                </a:solidFill>
              </a:defRPr>
            </a:lvl2pPr>
            <a:lvl3pPr marL="914388" indent="0">
              <a:buNone/>
              <a:defRPr sz="1800">
                <a:solidFill>
                  <a:schemeClr val="tx1">
                    <a:tint val="75000"/>
                  </a:schemeClr>
                </a:solidFill>
              </a:defRPr>
            </a:lvl3pPr>
            <a:lvl4pPr marL="1371583" indent="0">
              <a:buNone/>
              <a:defRPr sz="1600">
                <a:solidFill>
                  <a:schemeClr val="tx1">
                    <a:tint val="75000"/>
                  </a:schemeClr>
                </a:solidFill>
              </a:defRPr>
            </a:lvl4pPr>
            <a:lvl5pPr marL="1828777" indent="0">
              <a:buNone/>
              <a:defRPr sz="1600">
                <a:solidFill>
                  <a:schemeClr val="tx1">
                    <a:tint val="75000"/>
                  </a:schemeClr>
                </a:solidFill>
              </a:defRPr>
            </a:lvl5pPr>
            <a:lvl6pPr marL="2285972" indent="0">
              <a:buNone/>
              <a:defRPr sz="1600">
                <a:solidFill>
                  <a:schemeClr val="tx1">
                    <a:tint val="75000"/>
                  </a:schemeClr>
                </a:solidFill>
              </a:defRPr>
            </a:lvl6pPr>
            <a:lvl7pPr marL="2743165" indent="0">
              <a:buNone/>
              <a:defRPr sz="1600">
                <a:solidFill>
                  <a:schemeClr val="tx1">
                    <a:tint val="75000"/>
                  </a:schemeClr>
                </a:solidFill>
              </a:defRPr>
            </a:lvl7pPr>
            <a:lvl8pPr marL="3200360" indent="0">
              <a:buNone/>
              <a:defRPr sz="1600">
                <a:solidFill>
                  <a:schemeClr val="tx1">
                    <a:tint val="75000"/>
                  </a:schemeClr>
                </a:solidFill>
              </a:defRPr>
            </a:lvl8pPr>
            <a:lvl9pPr marL="3657555"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10839611" y="448513"/>
            <a:ext cx="969273" cy="292320"/>
          </a:xfrm>
          <a:prstGeom prst="rect">
            <a:avLst/>
          </a:prstGeom>
        </p:spPr>
      </p:pic>
    </p:spTree>
    <p:extLst>
      <p:ext uri="{BB962C8B-B14F-4D97-AF65-F5344CB8AC3E}">
        <p14:creationId xmlns:p14="http://schemas.microsoft.com/office/powerpoint/2010/main" val="387214644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383119" y="1709739"/>
            <a:ext cx="10964333" cy="2173260"/>
          </a:xfrm>
          <a:noFill/>
        </p:spPr>
        <p:txBody>
          <a:bodyPr anchor="b"/>
          <a:lstStyle>
            <a:lvl1pPr>
              <a:defRPr sz="60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383119" y="3916391"/>
            <a:ext cx="10964333" cy="2173260"/>
          </a:xfrm>
        </p:spPr>
        <p:txBody>
          <a:bodyPr/>
          <a:lstStyle>
            <a:lvl1pPr marL="0" indent="0">
              <a:buNone/>
              <a:defRPr sz="2400">
                <a:solidFill>
                  <a:schemeClr val="bg1"/>
                </a:solidFill>
              </a:defRPr>
            </a:lvl1pPr>
            <a:lvl2pPr marL="457195" indent="0">
              <a:buNone/>
              <a:defRPr sz="2000">
                <a:solidFill>
                  <a:schemeClr val="tx1">
                    <a:tint val="75000"/>
                  </a:schemeClr>
                </a:solidFill>
              </a:defRPr>
            </a:lvl2pPr>
            <a:lvl3pPr marL="914388" indent="0">
              <a:buNone/>
              <a:defRPr sz="1800">
                <a:solidFill>
                  <a:schemeClr val="tx1">
                    <a:tint val="75000"/>
                  </a:schemeClr>
                </a:solidFill>
              </a:defRPr>
            </a:lvl3pPr>
            <a:lvl4pPr marL="1371583" indent="0">
              <a:buNone/>
              <a:defRPr sz="1600">
                <a:solidFill>
                  <a:schemeClr val="tx1">
                    <a:tint val="75000"/>
                  </a:schemeClr>
                </a:solidFill>
              </a:defRPr>
            </a:lvl4pPr>
            <a:lvl5pPr marL="1828777" indent="0">
              <a:buNone/>
              <a:defRPr sz="1600">
                <a:solidFill>
                  <a:schemeClr val="tx1">
                    <a:tint val="75000"/>
                  </a:schemeClr>
                </a:solidFill>
              </a:defRPr>
            </a:lvl5pPr>
            <a:lvl6pPr marL="2285972" indent="0">
              <a:buNone/>
              <a:defRPr sz="1600">
                <a:solidFill>
                  <a:schemeClr val="tx1">
                    <a:tint val="75000"/>
                  </a:schemeClr>
                </a:solidFill>
              </a:defRPr>
            </a:lvl6pPr>
            <a:lvl7pPr marL="2743165" indent="0">
              <a:buNone/>
              <a:defRPr sz="1600">
                <a:solidFill>
                  <a:schemeClr val="tx1">
                    <a:tint val="75000"/>
                  </a:schemeClr>
                </a:solidFill>
              </a:defRPr>
            </a:lvl7pPr>
            <a:lvl8pPr marL="3200360" indent="0">
              <a:buNone/>
              <a:defRPr sz="1600">
                <a:solidFill>
                  <a:schemeClr val="tx1">
                    <a:tint val="75000"/>
                  </a:schemeClr>
                </a:solidFill>
              </a:defRPr>
            </a:lvl8pPr>
            <a:lvl9pPr marL="3657555"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10839611" y="448513"/>
            <a:ext cx="969273" cy="292320"/>
          </a:xfrm>
          <a:prstGeom prst="rect">
            <a:avLst/>
          </a:prstGeom>
        </p:spPr>
      </p:pic>
    </p:spTree>
    <p:extLst>
      <p:ext uri="{BB962C8B-B14F-4D97-AF65-F5344CB8AC3E}">
        <p14:creationId xmlns:p14="http://schemas.microsoft.com/office/powerpoint/2010/main" val="273827376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383119" y="1709739"/>
            <a:ext cx="10964333" cy="2173260"/>
          </a:xfrm>
          <a:noFill/>
        </p:spPr>
        <p:txBody>
          <a:bodyPr anchor="b"/>
          <a:lstStyle>
            <a:lvl1pPr>
              <a:defRPr sz="60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383119" y="3916391"/>
            <a:ext cx="10964333" cy="2173260"/>
          </a:xfrm>
        </p:spPr>
        <p:txBody>
          <a:bodyPr/>
          <a:lstStyle>
            <a:lvl1pPr marL="0" indent="0">
              <a:buNone/>
              <a:defRPr sz="2400">
                <a:solidFill>
                  <a:schemeClr val="bg1"/>
                </a:solidFill>
              </a:defRPr>
            </a:lvl1pPr>
            <a:lvl2pPr marL="457195" indent="0">
              <a:buNone/>
              <a:defRPr sz="2000">
                <a:solidFill>
                  <a:schemeClr val="tx1">
                    <a:tint val="75000"/>
                  </a:schemeClr>
                </a:solidFill>
              </a:defRPr>
            </a:lvl2pPr>
            <a:lvl3pPr marL="914388" indent="0">
              <a:buNone/>
              <a:defRPr sz="1800">
                <a:solidFill>
                  <a:schemeClr val="tx1">
                    <a:tint val="75000"/>
                  </a:schemeClr>
                </a:solidFill>
              </a:defRPr>
            </a:lvl3pPr>
            <a:lvl4pPr marL="1371583" indent="0">
              <a:buNone/>
              <a:defRPr sz="1600">
                <a:solidFill>
                  <a:schemeClr val="tx1">
                    <a:tint val="75000"/>
                  </a:schemeClr>
                </a:solidFill>
              </a:defRPr>
            </a:lvl4pPr>
            <a:lvl5pPr marL="1828777" indent="0">
              <a:buNone/>
              <a:defRPr sz="1600">
                <a:solidFill>
                  <a:schemeClr val="tx1">
                    <a:tint val="75000"/>
                  </a:schemeClr>
                </a:solidFill>
              </a:defRPr>
            </a:lvl5pPr>
            <a:lvl6pPr marL="2285972" indent="0">
              <a:buNone/>
              <a:defRPr sz="1600">
                <a:solidFill>
                  <a:schemeClr val="tx1">
                    <a:tint val="75000"/>
                  </a:schemeClr>
                </a:solidFill>
              </a:defRPr>
            </a:lvl6pPr>
            <a:lvl7pPr marL="2743165" indent="0">
              <a:buNone/>
              <a:defRPr sz="1600">
                <a:solidFill>
                  <a:schemeClr val="tx1">
                    <a:tint val="75000"/>
                  </a:schemeClr>
                </a:solidFill>
              </a:defRPr>
            </a:lvl7pPr>
            <a:lvl8pPr marL="3200360" indent="0">
              <a:buNone/>
              <a:defRPr sz="1600">
                <a:solidFill>
                  <a:schemeClr val="tx1">
                    <a:tint val="75000"/>
                  </a:schemeClr>
                </a:solidFill>
              </a:defRPr>
            </a:lvl8pPr>
            <a:lvl9pPr marL="3657555"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10839611" y="448513"/>
            <a:ext cx="969273" cy="292320"/>
          </a:xfrm>
          <a:prstGeom prst="rect">
            <a:avLst/>
          </a:prstGeom>
        </p:spPr>
      </p:pic>
    </p:spTree>
    <p:extLst>
      <p:ext uri="{BB962C8B-B14F-4D97-AF65-F5344CB8AC3E}">
        <p14:creationId xmlns:p14="http://schemas.microsoft.com/office/powerpoint/2010/main" val="2013631766"/>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383119" y="1709739"/>
            <a:ext cx="10964333" cy="2173260"/>
          </a:xfrm>
          <a:noFill/>
        </p:spPr>
        <p:txBody>
          <a:bodyPr anchor="b"/>
          <a:lstStyle>
            <a:lvl1pPr>
              <a:defRPr sz="60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383119" y="3916391"/>
            <a:ext cx="10964333" cy="2173260"/>
          </a:xfrm>
        </p:spPr>
        <p:txBody>
          <a:bodyPr/>
          <a:lstStyle>
            <a:lvl1pPr marL="0" indent="0">
              <a:buNone/>
              <a:defRPr sz="2400">
                <a:solidFill>
                  <a:schemeClr val="accent1"/>
                </a:solidFill>
              </a:defRPr>
            </a:lvl1pPr>
            <a:lvl2pPr marL="457195" indent="0">
              <a:buNone/>
              <a:defRPr sz="2000">
                <a:solidFill>
                  <a:schemeClr val="tx1">
                    <a:tint val="75000"/>
                  </a:schemeClr>
                </a:solidFill>
              </a:defRPr>
            </a:lvl2pPr>
            <a:lvl3pPr marL="914388" indent="0">
              <a:buNone/>
              <a:defRPr sz="1800">
                <a:solidFill>
                  <a:schemeClr val="tx1">
                    <a:tint val="75000"/>
                  </a:schemeClr>
                </a:solidFill>
              </a:defRPr>
            </a:lvl3pPr>
            <a:lvl4pPr marL="1371583" indent="0">
              <a:buNone/>
              <a:defRPr sz="1600">
                <a:solidFill>
                  <a:schemeClr val="tx1">
                    <a:tint val="75000"/>
                  </a:schemeClr>
                </a:solidFill>
              </a:defRPr>
            </a:lvl4pPr>
            <a:lvl5pPr marL="1828777" indent="0">
              <a:buNone/>
              <a:defRPr sz="1600">
                <a:solidFill>
                  <a:schemeClr val="tx1">
                    <a:tint val="75000"/>
                  </a:schemeClr>
                </a:solidFill>
              </a:defRPr>
            </a:lvl5pPr>
            <a:lvl6pPr marL="2285972" indent="0">
              <a:buNone/>
              <a:defRPr sz="1600">
                <a:solidFill>
                  <a:schemeClr val="tx1">
                    <a:tint val="75000"/>
                  </a:schemeClr>
                </a:solidFill>
              </a:defRPr>
            </a:lvl6pPr>
            <a:lvl7pPr marL="2743165" indent="0">
              <a:buNone/>
              <a:defRPr sz="1600">
                <a:solidFill>
                  <a:schemeClr val="tx1">
                    <a:tint val="75000"/>
                  </a:schemeClr>
                </a:solidFill>
              </a:defRPr>
            </a:lvl7pPr>
            <a:lvl8pPr marL="3200360" indent="0">
              <a:buNone/>
              <a:defRPr sz="1600">
                <a:solidFill>
                  <a:schemeClr val="tx1">
                    <a:tint val="75000"/>
                  </a:schemeClr>
                </a:solidFill>
              </a:defRPr>
            </a:lvl8pPr>
            <a:lvl9pPr marL="3657555"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10839611" y="448513"/>
            <a:ext cx="969273" cy="292320"/>
          </a:xfrm>
          <a:prstGeom prst="rect">
            <a:avLst/>
          </a:prstGeom>
        </p:spPr>
      </p:pic>
    </p:spTree>
    <p:extLst>
      <p:ext uri="{BB962C8B-B14F-4D97-AF65-F5344CB8AC3E}">
        <p14:creationId xmlns:p14="http://schemas.microsoft.com/office/powerpoint/2010/main" val="49594101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4"/>
            <a:ext cx="5181600" cy="3799743"/>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4"/>
            <a:ext cx="5181600" cy="3799743"/>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20" y="441986"/>
            <a:ext cx="989765"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3"/>
            <a:ext cx="12192000" cy="4529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2"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8"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59720512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4"/>
            <a:ext cx="5181600" cy="3799743"/>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4"/>
            <a:ext cx="5181600" cy="3799743"/>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20" y="441986"/>
            <a:ext cx="989765"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3"/>
            <a:ext cx="12192000" cy="4529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2"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8"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13617110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4"/>
            <a:ext cx="5181600" cy="3799743"/>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4"/>
            <a:ext cx="5181600" cy="3799743"/>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20" y="441986"/>
            <a:ext cx="989765"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3"/>
            <a:ext cx="12192000" cy="4529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2" y="6486861"/>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8"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5142444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7" y="2180167"/>
            <a:ext cx="10970683" cy="3624069"/>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383118" y="466007"/>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6405033"/>
            <a:ext cx="12192000" cy="4529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455862620"/>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4"/>
            <a:ext cx="5181600" cy="3799743"/>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4"/>
            <a:ext cx="5181600" cy="3799743"/>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20" y="441986"/>
            <a:ext cx="989765"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3"/>
            <a:ext cx="12192000" cy="4529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2"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8"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7960114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4"/>
            <a:ext cx="5181600" cy="3799743"/>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4"/>
            <a:ext cx="5181600" cy="3799743"/>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20" y="441986"/>
            <a:ext cx="989765"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3"/>
            <a:ext cx="12192000" cy="4529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2"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8"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13509799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4"/>
            <a:ext cx="5181600" cy="3799743"/>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4"/>
            <a:ext cx="5181600" cy="3799743"/>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20" y="441986"/>
            <a:ext cx="989765"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3"/>
            <a:ext cx="12192000" cy="4529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2"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8"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876096033"/>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4"/>
            <a:ext cx="5181600" cy="3799743"/>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4"/>
            <a:ext cx="5181600" cy="3799743"/>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20" y="441986"/>
            <a:ext cx="989765"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3"/>
            <a:ext cx="12192000" cy="452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2"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8"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608318436"/>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8" y="2180167"/>
            <a:ext cx="5157787" cy="547844"/>
          </a:xfrm>
        </p:spPr>
        <p:txBody>
          <a:bodyPr anchor="b">
            <a:noAutofit/>
          </a:bodyPr>
          <a:lstStyle>
            <a:lvl1pPr marL="0" indent="0">
              <a:buNone/>
              <a:defRPr sz="2800" b="1">
                <a:solidFill>
                  <a:schemeClr val="accent1"/>
                </a:solidFill>
              </a:defRPr>
            </a:lvl1pPr>
            <a:lvl2pPr marL="457195" indent="0">
              <a:buNone/>
              <a:defRPr sz="2000" b="1"/>
            </a:lvl2pPr>
            <a:lvl3pPr marL="914388" indent="0">
              <a:buNone/>
              <a:defRPr sz="1800" b="1"/>
            </a:lvl3pPr>
            <a:lvl4pPr marL="1371583" indent="0">
              <a:buNone/>
              <a:defRPr sz="1600" b="1"/>
            </a:lvl4pPr>
            <a:lvl5pPr marL="1828777" indent="0">
              <a:buNone/>
              <a:defRPr sz="1600" b="1"/>
            </a:lvl5pPr>
            <a:lvl6pPr marL="2285972" indent="0">
              <a:buNone/>
              <a:defRPr sz="1600" b="1"/>
            </a:lvl6pPr>
            <a:lvl7pPr marL="2743165" indent="0">
              <a:buNone/>
              <a:defRPr sz="1600" b="1"/>
            </a:lvl7pPr>
            <a:lvl8pPr marL="3200360" indent="0">
              <a:buNone/>
              <a:defRPr sz="1600" b="1"/>
            </a:lvl8pPr>
            <a:lvl9pPr marL="3657555" indent="0">
              <a:buNone/>
              <a:defRPr sz="1600" b="1"/>
            </a:lvl9pPr>
          </a:lstStyle>
          <a:p>
            <a:pPr lvl="0"/>
            <a:r>
              <a:rPr lang="en-GB"/>
              <a:t>Click to edit Master text style</a:t>
            </a:r>
          </a:p>
        </p:txBody>
      </p:sp>
      <p:sp>
        <p:nvSpPr>
          <p:cNvPr id="4" name="Content Placeholder 3"/>
          <p:cNvSpPr>
            <a:spLocks noGrp="1"/>
          </p:cNvSpPr>
          <p:nvPr>
            <p:ph sz="half" idx="2"/>
          </p:nvPr>
        </p:nvSpPr>
        <p:spPr>
          <a:xfrm>
            <a:off x="383120" y="2814108"/>
            <a:ext cx="5157787" cy="2850464"/>
          </a:xfrm>
        </p:spPr>
        <p:txBody>
          <a:bodyPr/>
          <a:lstStyle>
            <a:lvl1pPr>
              <a:buClr>
                <a:schemeClr val="accent1"/>
              </a:buClr>
              <a:defRPr sz="2400"/>
            </a:lvl1pPr>
            <a:lvl2pPr>
              <a:buClr>
                <a:schemeClr val="accent1"/>
              </a:buClr>
              <a:defRPr sz="2133"/>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2" y="2180167"/>
            <a:ext cx="5183188" cy="547844"/>
          </a:xfrm>
        </p:spPr>
        <p:txBody>
          <a:bodyPr anchor="b">
            <a:noAutofit/>
          </a:bodyPr>
          <a:lstStyle>
            <a:lvl1pPr marL="0" indent="0">
              <a:buNone/>
              <a:defRPr sz="2800" b="1">
                <a:solidFill>
                  <a:schemeClr val="accent1"/>
                </a:solidFill>
              </a:defRPr>
            </a:lvl1pPr>
            <a:lvl2pPr marL="457195" indent="0">
              <a:buNone/>
              <a:defRPr sz="2000" b="1"/>
            </a:lvl2pPr>
            <a:lvl3pPr marL="914388" indent="0">
              <a:buNone/>
              <a:defRPr sz="1800" b="1"/>
            </a:lvl3pPr>
            <a:lvl4pPr marL="1371583" indent="0">
              <a:buNone/>
              <a:defRPr sz="1600" b="1"/>
            </a:lvl4pPr>
            <a:lvl5pPr marL="1828777" indent="0">
              <a:buNone/>
              <a:defRPr sz="1600" b="1"/>
            </a:lvl5pPr>
            <a:lvl6pPr marL="2285972" indent="0">
              <a:buNone/>
              <a:defRPr sz="1600" b="1"/>
            </a:lvl6pPr>
            <a:lvl7pPr marL="2743165" indent="0">
              <a:buNone/>
              <a:defRPr sz="1600" b="1"/>
            </a:lvl7pPr>
            <a:lvl8pPr marL="3200360" indent="0">
              <a:buNone/>
              <a:defRPr sz="1600" b="1"/>
            </a:lvl8pPr>
            <a:lvl9pPr marL="3657555"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2" y="2814107"/>
            <a:ext cx="5259388" cy="2850465"/>
          </a:xfrm>
        </p:spPr>
        <p:txBody>
          <a:bodyPr/>
          <a:lstStyle>
            <a:lvl1pPr>
              <a:buClr>
                <a:schemeClr val="accent1"/>
              </a:buClr>
              <a:defRPr sz="2400"/>
            </a:lvl1pPr>
            <a:lvl2pPr>
              <a:buClr>
                <a:schemeClr val="accent1"/>
              </a:buClr>
              <a:defRPr sz="2133"/>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20" y="441986"/>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2"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8"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9" y="466008"/>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72427397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7" y="2180167"/>
            <a:ext cx="5157787" cy="547844"/>
          </a:xfrm>
        </p:spPr>
        <p:txBody>
          <a:bodyPr anchor="b">
            <a:noAutofit/>
          </a:bodyPr>
          <a:lstStyle>
            <a:lvl1pPr marL="0" indent="0">
              <a:buNone/>
              <a:defRPr sz="2800" b="1">
                <a:solidFill>
                  <a:schemeClr val="accent3"/>
                </a:solidFill>
              </a:defRPr>
            </a:lvl1pPr>
            <a:lvl2pPr marL="457195" indent="0">
              <a:buNone/>
              <a:defRPr sz="2000" b="1"/>
            </a:lvl2pPr>
            <a:lvl3pPr marL="914388" indent="0">
              <a:buNone/>
              <a:defRPr sz="1800" b="1"/>
            </a:lvl3pPr>
            <a:lvl4pPr marL="1371583" indent="0">
              <a:buNone/>
              <a:defRPr sz="1600" b="1"/>
            </a:lvl4pPr>
            <a:lvl5pPr marL="1828777" indent="0">
              <a:buNone/>
              <a:defRPr sz="1600" b="1"/>
            </a:lvl5pPr>
            <a:lvl6pPr marL="2285972" indent="0">
              <a:buNone/>
              <a:defRPr sz="1600" b="1"/>
            </a:lvl6pPr>
            <a:lvl7pPr marL="2743165" indent="0">
              <a:buNone/>
              <a:defRPr sz="1600" b="1"/>
            </a:lvl7pPr>
            <a:lvl8pPr marL="3200360" indent="0">
              <a:buNone/>
              <a:defRPr sz="1600" b="1"/>
            </a:lvl8pPr>
            <a:lvl9pPr marL="3657555"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8" y="2814108"/>
            <a:ext cx="5157787" cy="2850464"/>
          </a:xfrm>
        </p:spPr>
        <p:txBody>
          <a:bodyPr/>
          <a:lstStyle>
            <a:lvl1pPr>
              <a:buClr>
                <a:schemeClr val="accent3"/>
              </a:buClr>
              <a:defRPr sz="2400"/>
            </a:lvl1pPr>
            <a:lvl2pPr>
              <a:buClr>
                <a:schemeClr val="accent3"/>
              </a:buClr>
              <a:defRPr sz="2133"/>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p:spPr>
        <p:txBody>
          <a:bodyPr anchor="b">
            <a:noAutofit/>
          </a:bodyPr>
          <a:lstStyle>
            <a:lvl1pPr marL="0" indent="0">
              <a:buNone/>
              <a:defRPr sz="2800" b="1">
                <a:solidFill>
                  <a:schemeClr val="accent3"/>
                </a:solidFill>
              </a:defRPr>
            </a:lvl1pPr>
            <a:lvl2pPr marL="457195" indent="0">
              <a:buNone/>
              <a:defRPr sz="2000" b="1"/>
            </a:lvl2pPr>
            <a:lvl3pPr marL="914388" indent="0">
              <a:buNone/>
              <a:defRPr sz="1800" b="1"/>
            </a:lvl3pPr>
            <a:lvl4pPr marL="1371583" indent="0">
              <a:buNone/>
              <a:defRPr sz="1600" b="1"/>
            </a:lvl4pPr>
            <a:lvl5pPr marL="1828777" indent="0">
              <a:buNone/>
              <a:defRPr sz="1600" b="1"/>
            </a:lvl5pPr>
            <a:lvl6pPr marL="2285972" indent="0">
              <a:buNone/>
              <a:defRPr sz="1600" b="1"/>
            </a:lvl6pPr>
            <a:lvl7pPr marL="2743165" indent="0">
              <a:buNone/>
              <a:defRPr sz="1600" b="1"/>
            </a:lvl7pPr>
            <a:lvl8pPr marL="3200360" indent="0">
              <a:buNone/>
              <a:defRPr sz="1600" b="1"/>
            </a:lvl8pPr>
            <a:lvl9pPr marL="3657555"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7"/>
            <a:ext cx="5259388" cy="2850465"/>
          </a:xfrm>
        </p:spPr>
        <p:txBody>
          <a:bodyPr/>
          <a:lstStyle>
            <a:lvl1pPr>
              <a:buClr>
                <a:schemeClr val="accent3"/>
              </a:buClr>
              <a:defRPr sz="2400"/>
            </a:lvl1pPr>
            <a:lvl2pPr>
              <a:buClr>
                <a:schemeClr val="accent3"/>
              </a:buClr>
              <a:defRPr sz="2133"/>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20" y="441986"/>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2"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8"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9" y="466008"/>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918967694"/>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7" y="2180167"/>
            <a:ext cx="5157787" cy="547844"/>
          </a:xfrm>
        </p:spPr>
        <p:txBody>
          <a:bodyPr anchor="b">
            <a:noAutofit/>
          </a:bodyPr>
          <a:lstStyle>
            <a:lvl1pPr marL="0" indent="0">
              <a:buNone/>
              <a:defRPr sz="2800" b="1">
                <a:solidFill>
                  <a:schemeClr val="accent4"/>
                </a:solidFill>
              </a:defRPr>
            </a:lvl1pPr>
            <a:lvl2pPr marL="457195" indent="0">
              <a:buNone/>
              <a:defRPr sz="2000" b="1"/>
            </a:lvl2pPr>
            <a:lvl3pPr marL="914388" indent="0">
              <a:buNone/>
              <a:defRPr sz="1800" b="1"/>
            </a:lvl3pPr>
            <a:lvl4pPr marL="1371583" indent="0">
              <a:buNone/>
              <a:defRPr sz="1600" b="1"/>
            </a:lvl4pPr>
            <a:lvl5pPr marL="1828777" indent="0">
              <a:buNone/>
              <a:defRPr sz="1600" b="1"/>
            </a:lvl5pPr>
            <a:lvl6pPr marL="2285972" indent="0">
              <a:buNone/>
              <a:defRPr sz="1600" b="1"/>
            </a:lvl6pPr>
            <a:lvl7pPr marL="2743165" indent="0">
              <a:buNone/>
              <a:defRPr sz="1600" b="1"/>
            </a:lvl7pPr>
            <a:lvl8pPr marL="3200360" indent="0">
              <a:buNone/>
              <a:defRPr sz="1600" b="1"/>
            </a:lvl8pPr>
            <a:lvl9pPr marL="3657555"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8" y="2814108"/>
            <a:ext cx="5157787" cy="2850464"/>
          </a:xfrm>
        </p:spPr>
        <p:txBody>
          <a:bodyPr/>
          <a:lstStyle>
            <a:lvl1pPr>
              <a:buClr>
                <a:schemeClr val="accent4"/>
              </a:buClr>
              <a:defRPr sz="2400"/>
            </a:lvl1pPr>
            <a:lvl2pPr>
              <a:buClr>
                <a:schemeClr val="accent4"/>
              </a:buClr>
              <a:defRPr sz="2133"/>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p:spPr>
        <p:txBody>
          <a:bodyPr anchor="b">
            <a:noAutofit/>
          </a:bodyPr>
          <a:lstStyle>
            <a:lvl1pPr marL="0" indent="0">
              <a:buNone/>
              <a:defRPr sz="2800" b="1">
                <a:solidFill>
                  <a:schemeClr val="accent4"/>
                </a:solidFill>
              </a:defRPr>
            </a:lvl1pPr>
            <a:lvl2pPr marL="457195" indent="0">
              <a:buNone/>
              <a:defRPr sz="2000" b="1"/>
            </a:lvl2pPr>
            <a:lvl3pPr marL="914388" indent="0">
              <a:buNone/>
              <a:defRPr sz="1800" b="1"/>
            </a:lvl3pPr>
            <a:lvl4pPr marL="1371583" indent="0">
              <a:buNone/>
              <a:defRPr sz="1600" b="1"/>
            </a:lvl4pPr>
            <a:lvl5pPr marL="1828777" indent="0">
              <a:buNone/>
              <a:defRPr sz="1600" b="1"/>
            </a:lvl5pPr>
            <a:lvl6pPr marL="2285972" indent="0">
              <a:buNone/>
              <a:defRPr sz="1600" b="1"/>
            </a:lvl6pPr>
            <a:lvl7pPr marL="2743165" indent="0">
              <a:buNone/>
              <a:defRPr sz="1600" b="1"/>
            </a:lvl7pPr>
            <a:lvl8pPr marL="3200360" indent="0">
              <a:buNone/>
              <a:defRPr sz="1600" b="1"/>
            </a:lvl8pPr>
            <a:lvl9pPr marL="3657555"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7"/>
            <a:ext cx="5259388" cy="2850465"/>
          </a:xfrm>
        </p:spPr>
        <p:txBody>
          <a:bodyPr/>
          <a:lstStyle>
            <a:lvl1pPr>
              <a:buClr>
                <a:schemeClr val="accent4"/>
              </a:buClr>
              <a:defRPr sz="2400"/>
            </a:lvl1pPr>
            <a:lvl2pPr>
              <a:buClr>
                <a:schemeClr val="accent4"/>
              </a:buClr>
              <a:defRPr sz="2133"/>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20" y="441986"/>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2"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8"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9" y="466008"/>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472951378"/>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7" y="2180167"/>
            <a:ext cx="5157787" cy="547844"/>
          </a:xfrm>
        </p:spPr>
        <p:txBody>
          <a:bodyPr anchor="b">
            <a:noAutofit/>
          </a:bodyPr>
          <a:lstStyle>
            <a:lvl1pPr marL="0" indent="0">
              <a:buNone/>
              <a:defRPr sz="2800" b="1">
                <a:solidFill>
                  <a:schemeClr val="accent5"/>
                </a:solidFill>
              </a:defRPr>
            </a:lvl1pPr>
            <a:lvl2pPr marL="457195" indent="0">
              <a:buNone/>
              <a:defRPr sz="2000" b="1"/>
            </a:lvl2pPr>
            <a:lvl3pPr marL="914388" indent="0">
              <a:buNone/>
              <a:defRPr sz="1800" b="1"/>
            </a:lvl3pPr>
            <a:lvl4pPr marL="1371583" indent="0">
              <a:buNone/>
              <a:defRPr sz="1600" b="1"/>
            </a:lvl4pPr>
            <a:lvl5pPr marL="1828777" indent="0">
              <a:buNone/>
              <a:defRPr sz="1600" b="1"/>
            </a:lvl5pPr>
            <a:lvl6pPr marL="2285972" indent="0">
              <a:buNone/>
              <a:defRPr sz="1600" b="1"/>
            </a:lvl6pPr>
            <a:lvl7pPr marL="2743165" indent="0">
              <a:buNone/>
              <a:defRPr sz="1600" b="1"/>
            </a:lvl7pPr>
            <a:lvl8pPr marL="3200360" indent="0">
              <a:buNone/>
              <a:defRPr sz="1600" b="1"/>
            </a:lvl8pPr>
            <a:lvl9pPr marL="3657555"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8" y="2814108"/>
            <a:ext cx="5157787" cy="2850464"/>
          </a:xfrm>
        </p:spPr>
        <p:txBody>
          <a:bodyPr/>
          <a:lstStyle>
            <a:lvl1pPr>
              <a:buClr>
                <a:schemeClr val="accent5"/>
              </a:buClr>
              <a:defRPr sz="2400"/>
            </a:lvl1pPr>
            <a:lvl2pPr>
              <a:buClr>
                <a:schemeClr val="accent5"/>
              </a:buClr>
              <a:defRPr sz="2133"/>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p:spPr>
        <p:txBody>
          <a:bodyPr anchor="b">
            <a:noAutofit/>
          </a:bodyPr>
          <a:lstStyle>
            <a:lvl1pPr marL="0" indent="0">
              <a:buNone/>
              <a:defRPr sz="2800" b="1">
                <a:solidFill>
                  <a:schemeClr val="accent5"/>
                </a:solidFill>
              </a:defRPr>
            </a:lvl1pPr>
            <a:lvl2pPr marL="457195" indent="0">
              <a:buNone/>
              <a:defRPr sz="2000" b="1"/>
            </a:lvl2pPr>
            <a:lvl3pPr marL="914388" indent="0">
              <a:buNone/>
              <a:defRPr sz="1800" b="1"/>
            </a:lvl3pPr>
            <a:lvl4pPr marL="1371583" indent="0">
              <a:buNone/>
              <a:defRPr sz="1600" b="1"/>
            </a:lvl4pPr>
            <a:lvl5pPr marL="1828777" indent="0">
              <a:buNone/>
              <a:defRPr sz="1600" b="1"/>
            </a:lvl5pPr>
            <a:lvl6pPr marL="2285972" indent="0">
              <a:buNone/>
              <a:defRPr sz="1600" b="1"/>
            </a:lvl6pPr>
            <a:lvl7pPr marL="2743165" indent="0">
              <a:buNone/>
              <a:defRPr sz="1600" b="1"/>
            </a:lvl7pPr>
            <a:lvl8pPr marL="3200360" indent="0">
              <a:buNone/>
              <a:defRPr sz="1600" b="1"/>
            </a:lvl8pPr>
            <a:lvl9pPr marL="3657555"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7"/>
            <a:ext cx="5259388" cy="2850465"/>
          </a:xfrm>
        </p:spPr>
        <p:txBody>
          <a:bodyPr/>
          <a:lstStyle>
            <a:lvl1pPr>
              <a:buClr>
                <a:schemeClr val="accent5"/>
              </a:buClr>
              <a:defRPr sz="2400"/>
            </a:lvl1pPr>
            <a:lvl2pPr>
              <a:buClr>
                <a:schemeClr val="accent5"/>
              </a:buClr>
              <a:defRPr sz="2133"/>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20" y="441986"/>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2"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8"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9" y="466008"/>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82870874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7" y="2180167"/>
            <a:ext cx="5157787" cy="547844"/>
          </a:xfrm>
        </p:spPr>
        <p:txBody>
          <a:bodyPr anchor="b">
            <a:noAutofit/>
          </a:bodyPr>
          <a:lstStyle>
            <a:lvl1pPr marL="0" indent="0">
              <a:buNone/>
              <a:defRPr sz="2800" b="1">
                <a:solidFill>
                  <a:schemeClr val="accent6"/>
                </a:solidFill>
              </a:defRPr>
            </a:lvl1pPr>
            <a:lvl2pPr marL="457195" indent="0">
              <a:buNone/>
              <a:defRPr sz="2000" b="1"/>
            </a:lvl2pPr>
            <a:lvl3pPr marL="914388" indent="0">
              <a:buNone/>
              <a:defRPr sz="1800" b="1"/>
            </a:lvl3pPr>
            <a:lvl4pPr marL="1371583" indent="0">
              <a:buNone/>
              <a:defRPr sz="1600" b="1"/>
            </a:lvl4pPr>
            <a:lvl5pPr marL="1828777" indent="0">
              <a:buNone/>
              <a:defRPr sz="1600" b="1"/>
            </a:lvl5pPr>
            <a:lvl6pPr marL="2285972" indent="0">
              <a:buNone/>
              <a:defRPr sz="1600" b="1"/>
            </a:lvl6pPr>
            <a:lvl7pPr marL="2743165" indent="0">
              <a:buNone/>
              <a:defRPr sz="1600" b="1"/>
            </a:lvl7pPr>
            <a:lvl8pPr marL="3200360" indent="0">
              <a:buNone/>
              <a:defRPr sz="1600" b="1"/>
            </a:lvl8pPr>
            <a:lvl9pPr marL="3657555"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8" y="2814108"/>
            <a:ext cx="5157787" cy="2850464"/>
          </a:xfrm>
        </p:spPr>
        <p:txBody>
          <a:bodyPr/>
          <a:lstStyle>
            <a:lvl1pPr>
              <a:buClr>
                <a:schemeClr val="accent6"/>
              </a:buClr>
              <a:defRPr sz="2400"/>
            </a:lvl1pPr>
            <a:lvl2pPr>
              <a:buClr>
                <a:schemeClr val="accent6"/>
              </a:buClr>
              <a:defRPr sz="2133"/>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p:spPr>
        <p:txBody>
          <a:bodyPr anchor="b">
            <a:noAutofit/>
          </a:bodyPr>
          <a:lstStyle>
            <a:lvl1pPr marL="0" indent="0">
              <a:buNone/>
              <a:defRPr sz="2800" b="1">
                <a:solidFill>
                  <a:schemeClr val="accent6"/>
                </a:solidFill>
              </a:defRPr>
            </a:lvl1pPr>
            <a:lvl2pPr marL="457195" indent="0">
              <a:buNone/>
              <a:defRPr sz="2000" b="1"/>
            </a:lvl2pPr>
            <a:lvl3pPr marL="914388" indent="0">
              <a:buNone/>
              <a:defRPr sz="1800" b="1"/>
            </a:lvl3pPr>
            <a:lvl4pPr marL="1371583" indent="0">
              <a:buNone/>
              <a:defRPr sz="1600" b="1"/>
            </a:lvl4pPr>
            <a:lvl5pPr marL="1828777" indent="0">
              <a:buNone/>
              <a:defRPr sz="1600" b="1"/>
            </a:lvl5pPr>
            <a:lvl6pPr marL="2285972" indent="0">
              <a:buNone/>
              <a:defRPr sz="1600" b="1"/>
            </a:lvl6pPr>
            <a:lvl7pPr marL="2743165" indent="0">
              <a:buNone/>
              <a:defRPr sz="1600" b="1"/>
            </a:lvl7pPr>
            <a:lvl8pPr marL="3200360" indent="0">
              <a:buNone/>
              <a:defRPr sz="1600" b="1"/>
            </a:lvl8pPr>
            <a:lvl9pPr marL="3657555"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7"/>
            <a:ext cx="5259388" cy="2850465"/>
          </a:xfrm>
        </p:spPr>
        <p:txBody>
          <a:bodyPr/>
          <a:lstStyle>
            <a:lvl1pPr>
              <a:buClr>
                <a:schemeClr val="accent6"/>
              </a:buClr>
              <a:defRPr sz="2400"/>
            </a:lvl1pPr>
            <a:lvl2pPr>
              <a:buClr>
                <a:schemeClr val="accent6"/>
              </a:buClr>
              <a:defRPr sz="2133"/>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20" y="441986"/>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2"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8"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9" y="466008"/>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498027223"/>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7" y="2180167"/>
            <a:ext cx="5157787" cy="547844"/>
          </a:xfrm>
        </p:spPr>
        <p:txBody>
          <a:bodyPr anchor="b">
            <a:noAutofit/>
          </a:bodyPr>
          <a:lstStyle>
            <a:lvl1pPr marL="0" indent="0">
              <a:buNone/>
              <a:defRPr sz="2800" b="1">
                <a:solidFill>
                  <a:schemeClr val="tx1"/>
                </a:solidFill>
              </a:defRPr>
            </a:lvl1pPr>
            <a:lvl2pPr marL="457195" indent="0">
              <a:buNone/>
              <a:defRPr sz="2000" b="1"/>
            </a:lvl2pPr>
            <a:lvl3pPr marL="914388" indent="0">
              <a:buNone/>
              <a:defRPr sz="1800" b="1"/>
            </a:lvl3pPr>
            <a:lvl4pPr marL="1371583" indent="0">
              <a:buNone/>
              <a:defRPr sz="1600" b="1"/>
            </a:lvl4pPr>
            <a:lvl5pPr marL="1828777" indent="0">
              <a:buNone/>
              <a:defRPr sz="1600" b="1"/>
            </a:lvl5pPr>
            <a:lvl6pPr marL="2285972" indent="0">
              <a:buNone/>
              <a:defRPr sz="1600" b="1"/>
            </a:lvl6pPr>
            <a:lvl7pPr marL="2743165" indent="0">
              <a:buNone/>
              <a:defRPr sz="1600" b="1"/>
            </a:lvl7pPr>
            <a:lvl8pPr marL="3200360" indent="0">
              <a:buNone/>
              <a:defRPr sz="1600" b="1"/>
            </a:lvl8pPr>
            <a:lvl9pPr marL="3657555"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8" y="2814108"/>
            <a:ext cx="5157787" cy="2850464"/>
          </a:xfrm>
        </p:spPr>
        <p:txBody>
          <a:bodyPr/>
          <a:lstStyle>
            <a:lvl1pPr>
              <a:buClr>
                <a:schemeClr val="accent2"/>
              </a:buClr>
              <a:defRPr sz="2400"/>
            </a:lvl1pPr>
            <a:lvl2pPr>
              <a:buClr>
                <a:schemeClr val="accent2"/>
              </a:buClr>
              <a:defRPr sz="2133"/>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p:spPr>
        <p:txBody>
          <a:bodyPr anchor="b">
            <a:noAutofit/>
          </a:bodyPr>
          <a:lstStyle>
            <a:lvl1pPr marL="0" indent="0">
              <a:buNone/>
              <a:defRPr sz="2800" b="1">
                <a:solidFill>
                  <a:schemeClr val="tx1"/>
                </a:solidFill>
              </a:defRPr>
            </a:lvl1pPr>
            <a:lvl2pPr marL="457195" indent="0">
              <a:buNone/>
              <a:defRPr sz="2000" b="1"/>
            </a:lvl2pPr>
            <a:lvl3pPr marL="914388" indent="0">
              <a:buNone/>
              <a:defRPr sz="1800" b="1"/>
            </a:lvl3pPr>
            <a:lvl4pPr marL="1371583" indent="0">
              <a:buNone/>
              <a:defRPr sz="1600" b="1"/>
            </a:lvl4pPr>
            <a:lvl5pPr marL="1828777" indent="0">
              <a:buNone/>
              <a:defRPr sz="1600" b="1"/>
            </a:lvl5pPr>
            <a:lvl6pPr marL="2285972" indent="0">
              <a:buNone/>
              <a:defRPr sz="1600" b="1"/>
            </a:lvl6pPr>
            <a:lvl7pPr marL="2743165" indent="0">
              <a:buNone/>
              <a:defRPr sz="1600" b="1"/>
            </a:lvl7pPr>
            <a:lvl8pPr marL="3200360" indent="0">
              <a:buNone/>
              <a:defRPr sz="1600" b="1"/>
            </a:lvl8pPr>
            <a:lvl9pPr marL="3657555"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7"/>
            <a:ext cx="5259388" cy="2850465"/>
          </a:xfrm>
        </p:spPr>
        <p:txBody>
          <a:bodyPr/>
          <a:lstStyle>
            <a:lvl1pPr>
              <a:buClr>
                <a:schemeClr val="accent2"/>
              </a:buClr>
              <a:defRPr sz="2400"/>
            </a:lvl1pPr>
            <a:lvl2pPr>
              <a:buClr>
                <a:schemeClr val="accent2"/>
              </a:buClr>
              <a:defRPr sz="2133"/>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20" y="441986"/>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2" y="6486861"/>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8"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9" y="466008"/>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42830349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7" y="2180167"/>
            <a:ext cx="10970683" cy="3624069"/>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383118" y="466007"/>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6405033"/>
            <a:ext cx="12192000" cy="4529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65079964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7" y="2180167"/>
            <a:ext cx="5157787" cy="547844"/>
          </a:xfrm>
        </p:spPr>
        <p:txBody>
          <a:bodyPr anchor="b">
            <a:noAutofit/>
          </a:bodyPr>
          <a:lstStyle>
            <a:lvl1pPr marL="0" indent="0">
              <a:buNone/>
              <a:defRPr sz="2800" b="1">
                <a:solidFill>
                  <a:schemeClr val="tx1"/>
                </a:solidFill>
              </a:defRPr>
            </a:lvl1pPr>
            <a:lvl2pPr marL="457195" indent="0">
              <a:buNone/>
              <a:defRPr sz="2000" b="1"/>
            </a:lvl2pPr>
            <a:lvl3pPr marL="914388" indent="0">
              <a:buNone/>
              <a:defRPr sz="1800" b="1"/>
            </a:lvl3pPr>
            <a:lvl4pPr marL="1371583" indent="0">
              <a:buNone/>
              <a:defRPr sz="1600" b="1"/>
            </a:lvl4pPr>
            <a:lvl5pPr marL="1828777" indent="0">
              <a:buNone/>
              <a:defRPr sz="1600" b="1"/>
            </a:lvl5pPr>
            <a:lvl6pPr marL="2285972" indent="0">
              <a:buNone/>
              <a:defRPr sz="1600" b="1"/>
            </a:lvl6pPr>
            <a:lvl7pPr marL="2743165" indent="0">
              <a:buNone/>
              <a:defRPr sz="1600" b="1"/>
            </a:lvl7pPr>
            <a:lvl8pPr marL="3200360" indent="0">
              <a:buNone/>
              <a:defRPr sz="1600" b="1"/>
            </a:lvl8pPr>
            <a:lvl9pPr marL="3657555"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8" y="2814108"/>
            <a:ext cx="5157787" cy="2850464"/>
          </a:xfrm>
        </p:spPr>
        <p:txBody>
          <a:bodyPr/>
          <a:lstStyle>
            <a:lvl1pPr>
              <a:buClr>
                <a:schemeClr val="tx1"/>
              </a:buClr>
              <a:defRPr sz="2400"/>
            </a:lvl1pPr>
            <a:lvl2pPr>
              <a:buClr>
                <a:schemeClr val="tx1"/>
              </a:buClr>
              <a:defRPr sz="2133"/>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p:spPr>
        <p:txBody>
          <a:bodyPr anchor="b">
            <a:noAutofit/>
          </a:bodyPr>
          <a:lstStyle>
            <a:lvl1pPr marL="0" indent="0">
              <a:buNone/>
              <a:defRPr sz="2800" b="1">
                <a:solidFill>
                  <a:schemeClr val="tx1"/>
                </a:solidFill>
              </a:defRPr>
            </a:lvl1pPr>
            <a:lvl2pPr marL="457195" indent="0">
              <a:buNone/>
              <a:defRPr sz="2000" b="1"/>
            </a:lvl2pPr>
            <a:lvl3pPr marL="914388" indent="0">
              <a:buNone/>
              <a:defRPr sz="1800" b="1"/>
            </a:lvl3pPr>
            <a:lvl4pPr marL="1371583" indent="0">
              <a:buNone/>
              <a:defRPr sz="1600" b="1"/>
            </a:lvl4pPr>
            <a:lvl5pPr marL="1828777" indent="0">
              <a:buNone/>
              <a:defRPr sz="1600" b="1"/>
            </a:lvl5pPr>
            <a:lvl6pPr marL="2285972" indent="0">
              <a:buNone/>
              <a:defRPr sz="1600" b="1"/>
            </a:lvl6pPr>
            <a:lvl7pPr marL="2743165" indent="0">
              <a:buNone/>
              <a:defRPr sz="1600" b="1"/>
            </a:lvl7pPr>
            <a:lvl8pPr marL="3200360" indent="0">
              <a:buNone/>
              <a:defRPr sz="1600" b="1"/>
            </a:lvl8pPr>
            <a:lvl9pPr marL="3657555"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7"/>
            <a:ext cx="5259388" cy="2850465"/>
          </a:xfrm>
        </p:spPr>
        <p:txBody>
          <a:bodyPr/>
          <a:lstStyle>
            <a:lvl1pPr>
              <a:buClr>
                <a:schemeClr val="tx1"/>
              </a:buClr>
              <a:defRPr sz="2400"/>
            </a:lvl1pPr>
            <a:lvl2pPr>
              <a:buClr>
                <a:schemeClr val="tx1"/>
              </a:buClr>
              <a:defRPr sz="2133"/>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20" y="441986"/>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2"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8"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9" y="466008"/>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145520784"/>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20" y="441986"/>
            <a:ext cx="989765"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3"/>
            <a:ext cx="12192000" cy="4529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2"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8"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230121983"/>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20" y="441986"/>
            <a:ext cx="989765"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3"/>
            <a:ext cx="12192000" cy="4529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2"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8"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78470067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20" y="441986"/>
            <a:ext cx="989765"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3"/>
            <a:ext cx="12192000" cy="4529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2"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8"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255985602"/>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20" y="441986"/>
            <a:ext cx="989765"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3"/>
            <a:ext cx="12192000" cy="4529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2"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8"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62980420"/>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20" y="441986"/>
            <a:ext cx="989765"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3"/>
            <a:ext cx="12192000" cy="4529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2"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8"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82990608"/>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20" y="441986"/>
            <a:ext cx="989765"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3"/>
            <a:ext cx="12192000" cy="4529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2" y="6486861"/>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8"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685510392"/>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20" y="441986"/>
            <a:ext cx="989765"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3"/>
            <a:ext cx="12192000" cy="452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2"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8"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45384468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10819120" y="441986"/>
            <a:ext cx="989765" cy="298500"/>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6405033"/>
            <a:ext cx="12192000" cy="4529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7951792" y="6486861"/>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383118"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434893432"/>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10819120" y="441986"/>
            <a:ext cx="989765" cy="298500"/>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6405033"/>
            <a:ext cx="12192000" cy="4529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7951792"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383118"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0776547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7" y="2180167"/>
            <a:ext cx="10970683" cy="3624069"/>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383118" y="466007"/>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6405033"/>
            <a:ext cx="12192000" cy="4529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921041140"/>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10819120" y="441986"/>
            <a:ext cx="989765" cy="298500"/>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6405033"/>
            <a:ext cx="12192000" cy="4529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7951792"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383118"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98190297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10819120" y="441986"/>
            <a:ext cx="989765" cy="298500"/>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6405033"/>
            <a:ext cx="12192000" cy="4529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7951792"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383118"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875549503"/>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10819120" y="441986"/>
            <a:ext cx="989765" cy="298500"/>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6405033"/>
            <a:ext cx="12192000" cy="4529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7951792"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383118"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70826518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10819120" y="441986"/>
            <a:ext cx="989765" cy="298500"/>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6405033"/>
            <a:ext cx="12192000" cy="4529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7951792"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383118"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88655659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1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6405033"/>
            <a:ext cx="12192000" cy="452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2"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383118"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10819120" y="441986"/>
            <a:ext cx="989765" cy="298500"/>
          </a:xfrm>
          <a:prstGeom prst="rect">
            <a:avLst/>
          </a:prstGeom>
        </p:spPr>
      </p:pic>
    </p:spTree>
    <p:extLst>
      <p:ext uri="{BB962C8B-B14F-4D97-AF65-F5344CB8AC3E}">
        <p14:creationId xmlns:p14="http://schemas.microsoft.com/office/powerpoint/2010/main" val="3801468101"/>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2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7"/>
            <a:ext cx="6858000" cy="2045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2" y="6486861"/>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7"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19" y="6514147"/>
            <a:ext cx="819719" cy="247216"/>
          </a:xfrm>
          <a:prstGeom prst="rect">
            <a:avLst/>
          </a:prstGeom>
        </p:spPr>
      </p:pic>
    </p:spTree>
    <p:extLst>
      <p:ext uri="{BB962C8B-B14F-4D97-AF65-F5344CB8AC3E}">
        <p14:creationId xmlns:p14="http://schemas.microsoft.com/office/powerpoint/2010/main" val="734445669"/>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3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7"/>
            <a:ext cx="6858000" cy="2045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2" y="6486861"/>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7"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19" y="6514147"/>
            <a:ext cx="819719" cy="247216"/>
          </a:xfrm>
          <a:prstGeom prst="rect">
            <a:avLst/>
          </a:prstGeom>
        </p:spPr>
      </p:pic>
    </p:spTree>
    <p:extLst>
      <p:ext uri="{BB962C8B-B14F-4D97-AF65-F5344CB8AC3E}">
        <p14:creationId xmlns:p14="http://schemas.microsoft.com/office/powerpoint/2010/main" val="3007635040"/>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4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7"/>
            <a:ext cx="6858000" cy="2045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2" y="6486861"/>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7"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19" y="6514147"/>
            <a:ext cx="819719" cy="247216"/>
          </a:xfrm>
          <a:prstGeom prst="rect">
            <a:avLst/>
          </a:prstGeom>
        </p:spPr>
      </p:pic>
    </p:spTree>
    <p:extLst>
      <p:ext uri="{BB962C8B-B14F-4D97-AF65-F5344CB8AC3E}">
        <p14:creationId xmlns:p14="http://schemas.microsoft.com/office/powerpoint/2010/main" val="263728849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5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7"/>
            <a:ext cx="6858000" cy="2045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2" y="6486861"/>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7"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19" y="6514147"/>
            <a:ext cx="819719" cy="247216"/>
          </a:xfrm>
          <a:prstGeom prst="rect">
            <a:avLst/>
          </a:prstGeom>
        </p:spPr>
      </p:pic>
    </p:spTree>
    <p:extLst>
      <p:ext uri="{BB962C8B-B14F-4D97-AF65-F5344CB8AC3E}">
        <p14:creationId xmlns:p14="http://schemas.microsoft.com/office/powerpoint/2010/main" val="809016028"/>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6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7"/>
            <a:ext cx="6858000" cy="2045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2" y="6486861"/>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7"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19" y="6514147"/>
            <a:ext cx="819719" cy="247216"/>
          </a:xfrm>
          <a:prstGeom prst="rect">
            <a:avLst/>
          </a:prstGeom>
        </p:spPr>
      </p:pic>
    </p:spTree>
    <p:extLst>
      <p:ext uri="{BB962C8B-B14F-4D97-AF65-F5344CB8AC3E}">
        <p14:creationId xmlns:p14="http://schemas.microsoft.com/office/powerpoint/2010/main" val="13028232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7" y="2180167"/>
            <a:ext cx="10970683" cy="3624069"/>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383118" y="466007"/>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6405033"/>
            <a:ext cx="12192000" cy="452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56621435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7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7"/>
            <a:ext cx="6858000" cy="20456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2" y="6486861"/>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7"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19" y="6514147"/>
            <a:ext cx="819719" cy="247216"/>
          </a:xfrm>
          <a:prstGeom prst="rect">
            <a:avLst/>
          </a:prstGeom>
        </p:spPr>
      </p:pic>
    </p:spTree>
    <p:extLst>
      <p:ext uri="{BB962C8B-B14F-4D97-AF65-F5344CB8AC3E}">
        <p14:creationId xmlns:p14="http://schemas.microsoft.com/office/powerpoint/2010/main" val="1485092436"/>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type="title" preserve="1">
  <p:cSld name="2_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393573" y="740836"/>
            <a:ext cx="6610851" cy="53551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 name="Title 1"/>
          <p:cNvSpPr>
            <a:spLocks noGrp="1"/>
          </p:cNvSpPr>
          <p:nvPr>
            <p:ph type="ctrTitle" hasCustomPrompt="1"/>
          </p:nvPr>
        </p:nvSpPr>
        <p:spPr>
          <a:xfrm>
            <a:off x="860613" y="1321656"/>
            <a:ext cx="5653741" cy="2586959"/>
          </a:xfrm>
        </p:spPr>
        <p:txBody>
          <a:bodyPr anchor="b"/>
          <a:lstStyle>
            <a:lvl1pPr algn="l">
              <a:defRPr sz="6000"/>
            </a:lvl1pPr>
          </a:lstStyle>
          <a:p>
            <a:r>
              <a:rPr lang="en-GB"/>
              <a:t>Click to edit </a:t>
            </a:r>
            <a:br>
              <a:rPr lang="en-GB"/>
            </a:br>
            <a:r>
              <a:rPr lang="en-GB"/>
              <a:t>Master title</a:t>
            </a:r>
            <a:endParaRPr lang="en-US"/>
          </a:p>
        </p:txBody>
      </p:sp>
      <p:sp>
        <p:nvSpPr>
          <p:cNvPr id="3" name="Subtitle 2"/>
          <p:cNvSpPr>
            <a:spLocks noGrp="1"/>
          </p:cNvSpPr>
          <p:nvPr>
            <p:ph type="subTitle" idx="1" hasCustomPrompt="1"/>
          </p:nvPr>
        </p:nvSpPr>
        <p:spPr>
          <a:xfrm>
            <a:off x="860612" y="4040095"/>
            <a:ext cx="5988424" cy="787400"/>
          </a:xfrm>
        </p:spPr>
        <p:txBody>
          <a:bodyPr>
            <a:normAutofit/>
          </a:bodyPr>
          <a:lstStyle>
            <a:lvl1pPr marL="0" indent="0" algn="l">
              <a:buNone/>
              <a:defRPr sz="1867" b="0" i="0">
                <a:latin typeface="Roboto Thin" panose="02000000000000000000" pitchFamily="2" charset="0"/>
                <a:ea typeface="Roboto Thin" panose="02000000000000000000" pitchFamily="2" charset="0"/>
                <a:cs typeface="Roboto Thin" panose="02000000000000000000" pitchFamily="2" charset="0"/>
              </a:defRPr>
            </a:lvl1pPr>
            <a:lvl2pPr marL="457184" indent="0" algn="ctr">
              <a:buNone/>
              <a:defRPr sz="2000"/>
            </a:lvl2pPr>
            <a:lvl3pPr marL="914366" indent="0" algn="ctr">
              <a:buNone/>
              <a:defRPr sz="1800"/>
            </a:lvl3pPr>
            <a:lvl4pPr marL="1371549" indent="0" algn="ctr">
              <a:buNone/>
              <a:defRPr sz="1600"/>
            </a:lvl4pPr>
            <a:lvl5pPr marL="1828732" indent="0" algn="ctr">
              <a:buNone/>
              <a:defRPr sz="1600"/>
            </a:lvl5pPr>
            <a:lvl6pPr marL="2285915" indent="0" algn="ctr">
              <a:buNone/>
              <a:defRPr sz="1600"/>
            </a:lvl6pPr>
            <a:lvl7pPr marL="2743096" indent="0" algn="ctr">
              <a:buNone/>
              <a:defRPr sz="1600"/>
            </a:lvl7pPr>
            <a:lvl8pPr marL="3200280" indent="0" algn="ctr">
              <a:buNone/>
              <a:defRPr sz="1600"/>
            </a:lvl8pPr>
            <a:lvl9pPr marL="3657464" indent="0" algn="ctr">
              <a:buNone/>
              <a:defRPr sz="1600"/>
            </a:lvl9pPr>
          </a:lstStyle>
          <a:p>
            <a:r>
              <a:rPr lang="en-GB"/>
              <a:t>Click to edit Master </a:t>
            </a:r>
            <a:br>
              <a:rPr lang="en-GB"/>
            </a:br>
            <a:r>
              <a:rPr lang="en-GB"/>
              <a:t>subtitle style</a:t>
            </a:r>
            <a:endParaRPr lang="en-US"/>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860612" y="5300881"/>
            <a:ext cx="1066800" cy="321733"/>
          </a:xfrm>
          <a:prstGeom prst="rect">
            <a:avLst/>
          </a:prstGeom>
        </p:spPr>
      </p:pic>
    </p:spTree>
    <p:extLst>
      <p:ext uri="{BB962C8B-B14F-4D97-AF65-F5344CB8AC3E}">
        <p14:creationId xmlns:p14="http://schemas.microsoft.com/office/powerpoint/2010/main" val="2249595416"/>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393573" y="740836"/>
            <a:ext cx="6610851" cy="53551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860613" y="1342146"/>
            <a:ext cx="5653741" cy="2566468"/>
          </a:xfrm>
        </p:spPr>
        <p:txBody>
          <a:bodyPr anchor="b"/>
          <a:lstStyle>
            <a:lvl1pPr algn="l">
              <a:defRPr sz="60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860612" y="5300881"/>
            <a:ext cx="1066800" cy="321733"/>
          </a:xfrm>
          <a:prstGeom prst="rect">
            <a:avLst/>
          </a:prstGeom>
        </p:spPr>
      </p:pic>
      <p:sp>
        <p:nvSpPr>
          <p:cNvPr id="8" name="Subtitle 2">
            <a:extLst>
              <a:ext uri="{FF2B5EF4-FFF2-40B4-BE49-F238E27FC236}">
                <a16:creationId xmlns:a16="http://schemas.microsoft.com/office/drawing/2014/main" id="{C212684C-FE78-9948-AE20-50BD4176C18D}"/>
              </a:ext>
            </a:extLst>
          </p:cNvPr>
          <p:cNvSpPr>
            <a:spLocks noGrp="1"/>
          </p:cNvSpPr>
          <p:nvPr>
            <p:ph type="subTitle" idx="1" hasCustomPrompt="1"/>
          </p:nvPr>
        </p:nvSpPr>
        <p:spPr>
          <a:xfrm>
            <a:off x="860612" y="4040095"/>
            <a:ext cx="5988424" cy="787400"/>
          </a:xfrm>
        </p:spPr>
        <p:txBody>
          <a:bodyPr>
            <a:normAutofit/>
          </a:bodyPr>
          <a:lstStyle>
            <a:lvl1pPr marL="0" indent="0" algn="l">
              <a:buNone/>
              <a:defRPr sz="1867" b="0" i="0">
                <a:latin typeface="Roboto Thin" panose="02000000000000000000" pitchFamily="2" charset="0"/>
                <a:ea typeface="Roboto Thin" panose="02000000000000000000" pitchFamily="2" charset="0"/>
                <a:cs typeface="Roboto Thin" panose="02000000000000000000" pitchFamily="2" charset="0"/>
              </a:defRPr>
            </a:lvl1pPr>
            <a:lvl2pPr marL="457184" indent="0" algn="ctr">
              <a:buNone/>
              <a:defRPr sz="2000"/>
            </a:lvl2pPr>
            <a:lvl3pPr marL="914366" indent="0" algn="ctr">
              <a:buNone/>
              <a:defRPr sz="1800"/>
            </a:lvl3pPr>
            <a:lvl4pPr marL="1371549" indent="0" algn="ctr">
              <a:buNone/>
              <a:defRPr sz="1600"/>
            </a:lvl4pPr>
            <a:lvl5pPr marL="1828732" indent="0" algn="ctr">
              <a:buNone/>
              <a:defRPr sz="1600"/>
            </a:lvl5pPr>
            <a:lvl6pPr marL="2285915" indent="0" algn="ctr">
              <a:buNone/>
              <a:defRPr sz="1600"/>
            </a:lvl6pPr>
            <a:lvl7pPr marL="2743096" indent="0" algn="ctr">
              <a:buNone/>
              <a:defRPr sz="1600"/>
            </a:lvl7pPr>
            <a:lvl8pPr marL="3200280" indent="0" algn="ctr">
              <a:buNone/>
              <a:defRPr sz="1600"/>
            </a:lvl8pPr>
            <a:lvl9pPr marL="3657464"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589895052"/>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preserve="1" userDrawn="1">
  <p:cSld name="2_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393573" y="740836"/>
            <a:ext cx="6610851" cy="53551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860613" y="1352392"/>
            <a:ext cx="5653741" cy="2556223"/>
          </a:xfrm>
        </p:spPr>
        <p:txBody>
          <a:bodyPr anchor="b"/>
          <a:lstStyle>
            <a:lvl1pPr algn="l">
              <a:defRPr sz="60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860612" y="5300881"/>
            <a:ext cx="1066800" cy="321733"/>
          </a:xfrm>
          <a:prstGeom prst="rect">
            <a:avLst/>
          </a:prstGeom>
        </p:spPr>
      </p:pic>
      <p:sp>
        <p:nvSpPr>
          <p:cNvPr id="6" name="Subtitle 2">
            <a:extLst>
              <a:ext uri="{FF2B5EF4-FFF2-40B4-BE49-F238E27FC236}">
                <a16:creationId xmlns:a16="http://schemas.microsoft.com/office/drawing/2014/main" id="{ABAC877F-A52B-104D-A1BF-51B86086C28D}"/>
              </a:ext>
            </a:extLst>
          </p:cNvPr>
          <p:cNvSpPr>
            <a:spLocks noGrp="1"/>
          </p:cNvSpPr>
          <p:nvPr>
            <p:ph type="subTitle" idx="1" hasCustomPrompt="1"/>
          </p:nvPr>
        </p:nvSpPr>
        <p:spPr>
          <a:xfrm>
            <a:off x="860612" y="4040095"/>
            <a:ext cx="5988424" cy="787400"/>
          </a:xfrm>
        </p:spPr>
        <p:txBody>
          <a:bodyPr>
            <a:normAutofit/>
          </a:bodyPr>
          <a:lstStyle>
            <a:lvl1pPr marL="0" indent="0" algn="l">
              <a:buNone/>
              <a:defRPr sz="1867" b="0" i="0">
                <a:latin typeface="Roboto Thin" panose="02000000000000000000" pitchFamily="2" charset="0"/>
                <a:ea typeface="Roboto Thin" panose="02000000000000000000" pitchFamily="2" charset="0"/>
                <a:cs typeface="Roboto Thin" panose="02000000000000000000" pitchFamily="2" charset="0"/>
              </a:defRPr>
            </a:lvl1pPr>
            <a:lvl2pPr marL="457184" indent="0" algn="ctr">
              <a:buNone/>
              <a:defRPr sz="2000"/>
            </a:lvl2pPr>
            <a:lvl3pPr marL="914366" indent="0" algn="ctr">
              <a:buNone/>
              <a:defRPr sz="1800"/>
            </a:lvl3pPr>
            <a:lvl4pPr marL="1371549" indent="0" algn="ctr">
              <a:buNone/>
              <a:defRPr sz="1600"/>
            </a:lvl4pPr>
            <a:lvl5pPr marL="1828732" indent="0" algn="ctr">
              <a:buNone/>
              <a:defRPr sz="1600"/>
            </a:lvl5pPr>
            <a:lvl6pPr marL="2285915" indent="0" algn="ctr">
              <a:buNone/>
              <a:defRPr sz="1600"/>
            </a:lvl6pPr>
            <a:lvl7pPr marL="2743096" indent="0" algn="ctr">
              <a:buNone/>
              <a:defRPr sz="1600"/>
            </a:lvl7pPr>
            <a:lvl8pPr marL="3200280" indent="0" algn="ctr">
              <a:buNone/>
              <a:defRPr sz="1600"/>
            </a:lvl8pPr>
            <a:lvl9pPr marL="3657464"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196445911"/>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preserve="1" userDrawn="1">
  <p:cSld name="2_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393573" y="740836"/>
            <a:ext cx="6610851" cy="53551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860613" y="1352392"/>
            <a:ext cx="5653741" cy="2556223"/>
          </a:xfrm>
        </p:spPr>
        <p:txBody>
          <a:bodyPr lIns="0" anchor="b"/>
          <a:lstStyle>
            <a:lvl1pPr algn="l">
              <a:defRPr sz="60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860612" y="5300881"/>
            <a:ext cx="1066800" cy="321733"/>
          </a:xfrm>
          <a:prstGeom prst="rect">
            <a:avLst/>
          </a:prstGeom>
        </p:spPr>
      </p:pic>
      <p:sp>
        <p:nvSpPr>
          <p:cNvPr id="6" name="Subtitle 2">
            <a:extLst>
              <a:ext uri="{FF2B5EF4-FFF2-40B4-BE49-F238E27FC236}">
                <a16:creationId xmlns:a16="http://schemas.microsoft.com/office/drawing/2014/main" id="{67B1364A-7BDD-BC48-AE67-63F20F9540DC}"/>
              </a:ext>
            </a:extLst>
          </p:cNvPr>
          <p:cNvSpPr>
            <a:spLocks noGrp="1"/>
          </p:cNvSpPr>
          <p:nvPr>
            <p:ph type="subTitle" idx="1" hasCustomPrompt="1"/>
          </p:nvPr>
        </p:nvSpPr>
        <p:spPr>
          <a:xfrm>
            <a:off x="860612" y="4040095"/>
            <a:ext cx="5988424" cy="787400"/>
          </a:xfrm>
        </p:spPr>
        <p:txBody>
          <a:bodyPr>
            <a:normAutofit/>
          </a:bodyPr>
          <a:lstStyle>
            <a:lvl1pPr marL="0" indent="0" algn="l">
              <a:buNone/>
              <a:defRPr sz="1867" b="0" i="0">
                <a:latin typeface="Roboto Thin" panose="02000000000000000000" pitchFamily="2" charset="0"/>
                <a:ea typeface="Roboto Thin" panose="02000000000000000000" pitchFamily="2" charset="0"/>
                <a:cs typeface="Roboto Thin" panose="02000000000000000000" pitchFamily="2" charset="0"/>
              </a:defRPr>
            </a:lvl1pPr>
            <a:lvl2pPr marL="457184" indent="0" algn="ctr">
              <a:buNone/>
              <a:defRPr sz="2000"/>
            </a:lvl2pPr>
            <a:lvl3pPr marL="914366" indent="0" algn="ctr">
              <a:buNone/>
              <a:defRPr sz="1800"/>
            </a:lvl3pPr>
            <a:lvl4pPr marL="1371549" indent="0" algn="ctr">
              <a:buNone/>
              <a:defRPr sz="1600"/>
            </a:lvl4pPr>
            <a:lvl5pPr marL="1828732" indent="0" algn="ctr">
              <a:buNone/>
              <a:defRPr sz="1600"/>
            </a:lvl5pPr>
            <a:lvl6pPr marL="2285915" indent="0" algn="ctr">
              <a:buNone/>
              <a:defRPr sz="1600"/>
            </a:lvl6pPr>
            <a:lvl7pPr marL="2743096" indent="0" algn="ctr">
              <a:buNone/>
              <a:defRPr sz="1600"/>
            </a:lvl7pPr>
            <a:lvl8pPr marL="3200280" indent="0" algn="ctr">
              <a:buNone/>
              <a:defRPr sz="1600"/>
            </a:lvl8pPr>
            <a:lvl9pPr marL="3657464"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810856011"/>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preserve="1" userDrawn="1">
  <p:cSld name="2_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6"/>
            <a:ext cx="6610851" cy="53551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3" y="1342146"/>
            <a:ext cx="5653741" cy="2566468"/>
          </a:xfrm>
        </p:spPr>
        <p:txBody>
          <a:bodyPr anchor="b"/>
          <a:lstStyle>
            <a:lvl1pPr algn="l">
              <a:defRPr sz="60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860612" y="5300881"/>
            <a:ext cx="1066800" cy="321733"/>
          </a:xfrm>
          <a:prstGeom prst="rect">
            <a:avLst/>
          </a:prstGeom>
        </p:spPr>
      </p:pic>
      <p:sp>
        <p:nvSpPr>
          <p:cNvPr id="6" name="Subtitle 2">
            <a:extLst>
              <a:ext uri="{FF2B5EF4-FFF2-40B4-BE49-F238E27FC236}">
                <a16:creationId xmlns:a16="http://schemas.microsoft.com/office/drawing/2014/main" id="{4DE52A12-1ACB-124C-A58D-1CB4FFC0CFB9}"/>
              </a:ext>
            </a:extLst>
          </p:cNvPr>
          <p:cNvSpPr>
            <a:spLocks noGrp="1"/>
          </p:cNvSpPr>
          <p:nvPr>
            <p:ph type="subTitle" idx="1" hasCustomPrompt="1"/>
          </p:nvPr>
        </p:nvSpPr>
        <p:spPr>
          <a:xfrm>
            <a:off x="860612" y="4040095"/>
            <a:ext cx="5988424" cy="787400"/>
          </a:xfrm>
        </p:spPr>
        <p:txBody>
          <a:bodyPr>
            <a:normAutofit/>
          </a:bodyPr>
          <a:lstStyle>
            <a:lvl1pPr marL="0" indent="0" algn="l">
              <a:buNone/>
              <a:defRPr sz="1867" b="0" i="0">
                <a:latin typeface="Roboto Thin" panose="02000000000000000000" pitchFamily="2" charset="0"/>
                <a:ea typeface="Roboto Thin" panose="02000000000000000000" pitchFamily="2" charset="0"/>
                <a:cs typeface="Roboto Thin" panose="02000000000000000000" pitchFamily="2" charset="0"/>
              </a:defRPr>
            </a:lvl1pPr>
            <a:lvl2pPr marL="457184" indent="0" algn="ctr">
              <a:buNone/>
              <a:defRPr sz="2000"/>
            </a:lvl2pPr>
            <a:lvl3pPr marL="914366" indent="0" algn="ctr">
              <a:buNone/>
              <a:defRPr sz="1800"/>
            </a:lvl3pPr>
            <a:lvl4pPr marL="1371549" indent="0" algn="ctr">
              <a:buNone/>
              <a:defRPr sz="1600"/>
            </a:lvl4pPr>
            <a:lvl5pPr marL="1828732" indent="0" algn="ctr">
              <a:buNone/>
              <a:defRPr sz="1600"/>
            </a:lvl5pPr>
            <a:lvl6pPr marL="2285915" indent="0" algn="ctr">
              <a:buNone/>
              <a:defRPr sz="1600"/>
            </a:lvl6pPr>
            <a:lvl7pPr marL="2743096" indent="0" algn="ctr">
              <a:buNone/>
              <a:defRPr sz="1600"/>
            </a:lvl7pPr>
            <a:lvl8pPr marL="3200280" indent="0" algn="ctr">
              <a:buNone/>
              <a:defRPr sz="1600"/>
            </a:lvl8pPr>
            <a:lvl9pPr marL="3657464"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063984547"/>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preserve="1" userDrawn="1">
  <p:cSld name="12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6"/>
            <a:ext cx="6610851" cy="53551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3" y="1342146"/>
            <a:ext cx="5653741" cy="2566468"/>
          </a:xfrm>
        </p:spPr>
        <p:txBody>
          <a:bodyPr anchor="b"/>
          <a:lstStyle>
            <a:lvl1pPr algn="l">
              <a:defRPr sz="6000"/>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860612" y="5300881"/>
            <a:ext cx="1066800" cy="321733"/>
          </a:xfrm>
          <a:prstGeom prst="rect">
            <a:avLst/>
          </a:prstGeom>
        </p:spPr>
      </p:pic>
      <p:sp>
        <p:nvSpPr>
          <p:cNvPr id="6" name="Subtitle 2">
            <a:extLst>
              <a:ext uri="{FF2B5EF4-FFF2-40B4-BE49-F238E27FC236}">
                <a16:creationId xmlns:a16="http://schemas.microsoft.com/office/drawing/2014/main" id="{C4936FAF-6D7A-5144-91E8-9B46DDA8D375}"/>
              </a:ext>
            </a:extLst>
          </p:cNvPr>
          <p:cNvSpPr>
            <a:spLocks noGrp="1"/>
          </p:cNvSpPr>
          <p:nvPr>
            <p:ph type="subTitle" idx="1" hasCustomPrompt="1"/>
          </p:nvPr>
        </p:nvSpPr>
        <p:spPr>
          <a:xfrm>
            <a:off x="860612" y="4040095"/>
            <a:ext cx="5988424" cy="787400"/>
          </a:xfrm>
        </p:spPr>
        <p:txBody>
          <a:bodyPr>
            <a:normAutofit/>
          </a:bodyPr>
          <a:lstStyle>
            <a:lvl1pPr marL="0" indent="0" algn="l">
              <a:buNone/>
              <a:defRPr sz="1867" b="0" i="0">
                <a:latin typeface="Roboto Thin" panose="02000000000000000000" pitchFamily="2" charset="0"/>
                <a:ea typeface="Roboto Thin" panose="02000000000000000000" pitchFamily="2" charset="0"/>
                <a:cs typeface="Roboto Thin" panose="02000000000000000000" pitchFamily="2" charset="0"/>
              </a:defRPr>
            </a:lvl1pPr>
            <a:lvl2pPr marL="457184" indent="0" algn="ctr">
              <a:buNone/>
              <a:defRPr sz="2000"/>
            </a:lvl2pPr>
            <a:lvl3pPr marL="914366" indent="0" algn="ctr">
              <a:buNone/>
              <a:defRPr sz="1800"/>
            </a:lvl3pPr>
            <a:lvl4pPr marL="1371549" indent="0" algn="ctr">
              <a:buNone/>
              <a:defRPr sz="1600"/>
            </a:lvl4pPr>
            <a:lvl5pPr marL="1828732" indent="0" algn="ctr">
              <a:buNone/>
              <a:defRPr sz="1600"/>
            </a:lvl5pPr>
            <a:lvl6pPr marL="2285915" indent="0" algn="ctr">
              <a:buNone/>
              <a:defRPr sz="1600"/>
            </a:lvl6pPr>
            <a:lvl7pPr marL="2743096" indent="0" algn="ctr">
              <a:buNone/>
              <a:defRPr sz="1600"/>
            </a:lvl7pPr>
            <a:lvl8pPr marL="3200280" indent="0" algn="ctr">
              <a:buNone/>
              <a:defRPr sz="1600"/>
            </a:lvl8pPr>
            <a:lvl9pPr marL="3657464"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672551809"/>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preserve="1" userDrawn="1">
  <p:cSld name="13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6"/>
            <a:ext cx="6610851"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3" y="1342146"/>
            <a:ext cx="5653741" cy="2566468"/>
          </a:xfrm>
        </p:spPr>
        <p:txBody>
          <a:bodyPr anchor="b"/>
          <a:lstStyle>
            <a:lvl1pPr algn="l">
              <a:defRPr sz="60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860612" y="5300881"/>
            <a:ext cx="1066800" cy="321733"/>
          </a:xfrm>
          <a:prstGeom prst="rect">
            <a:avLst/>
          </a:prstGeom>
        </p:spPr>
      </p:pic>
      <p:sp>
        <p:nvSpPr>
          <p:cNvPr id="6" name="Subtitle 2">
            <a:extLst>
              <a:ext uri="{FF2B5EF4-FFF2-40B4-BE49-F238E27FC236}">
                <a16:creationId xmlns:a16="http://schemas.microsoft.com/office/drawing/2014/main" id="{2EA301AA-06D1-A440-BEEF-429EE92A7990}"/>
              </a:ext>
            </a:extLst>
          </p:cNvPr>
          <p:cNvSpPr>
            <a:spLocks noGrp="1"/>
          </p:cNvSpPr>
          <p:nvPr>
            <p:ph type="subTitle" idx="1" hasCustomPrompt="1"/>
          </p:nvPr>
        </p:nvSpPr>
        <p:spPr>
          <a:xfrm>
            <a:off x="860612" y="4040095"/>
            <a:ext cx="5988424" cy="787400"/>
          </a:xfrm>
        </p:spPr>
        <p:txBody>
          <a:bodyPr>
            <a:normAutofit/>
          </a:bodyPr>
          <a:lstStyle>
            <a:lvl1pPr marL="0" indent="0" algn="l">
              <a:buNone/>
              <a:defRPr sz="1867" b="0" i="0">
                <a:solidFill>
                  <a:schemeClr val="accent2"/>
                </a:solidFill>
                <a:latin typeface="Roboto Thin" panose="02000000000000000000" pitchFamily="2" charset="0"/>
                <a:ea typeface="Roboto Thin" panose="02000000000000000000" pitchFamily="2" charset="0"/>
                <a:cs typeface="Roboto Thin" panose="02000000000000000000" pitchFamily="2" charset="0"/>
              </a:defRPr>
            </a:lvl1pPr>
            <a:lvl2pPr marL="457184" indent="0" algn="ctr">
              <a:buNone/>
              <a:defRPr sz="2000"/>
            </a:lvl2pPr>
            <a:lvl3pPr marL="914366" indent="0" algn="ctr">
              <a:buNone/>
              <a:defRPr sz="1800"/>
            </a:lvl3pPr>
            <a:lvl4pPr marL="1371549" indent="0" algn="ctr">
              <a:buNone/>
              <a:defRPr sz="1600"/>
            </a:lvl4pPr>
            <a:lvl5pPr marL="1828732" indent="0" algn="ctr">
              <a:buNone/>
              <a:defRPr sz="1600"/>
            </a:lvl5pPr>
            <a:lvl6pPr marL="2285915" indent="0" algn="ctr">
              <a:buNone/>
              <a:defRPr sz="1600"/>
            </a:lvl6pPr>
            <a:lvl7pPr marL="2743096" indent="0" algn="ctr">
              <a:buNone/>
              <a:defRPr sz="1600"/>
            </a:lvl7pPr>
            <a:lvl8pPr marL="3200280" indent="0" algn="ctr">
              <a:buNone/>
              <a:defRPr sz="1600"/>
            </a:lvl8pPr>
            <a:lvl9pPr marL="3657464"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362543784"/>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preserve="1" userDrawn="1">
  <p:cSld name="14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6"/>
            <a:ext cx="6610851"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3" y="1342146"/>
            <a:ext cx="5653741" cy="2566468"/>
          </a:xfrm>
        </p:spPr>
        <p:txBody>
          <a:bodyPr anchor="b"/>
          <a:lstStyle>
            <a:lvl1pPr algn="l">
              <a:defRPr sz="60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860612" y="5300881"/>
            <a:ext cx="1066800" cy="321733"/>
          </a:xfrm>
          <a:prstGeom prst="rect">
            <a:avLst/>
          </a:prstGeom>
        </p:spPr>
      </p:pic>
      <p:sp>
        <p:nvSpPr>
          <p:cNvPr id="6" name="Subtitle 2">
            <a:extLst>
              <a:ext uri="{FF2B5EF4-FFF2-40B4-BE49-F238E27FC236}">
                <a16:creationId xmlns:a16="http://schemas.microsoft.com/office/drawing/2014/main" id="{1A6EB3CC-E208-0A49-8A5B-A1CF3970DEA2}"/>
              </a:ext>
            </a:extLst>
          </p:cNvPr>
          <p:cNvSpPr>
            <a:spLocks noGrp="1"/>
          </p:cNvSpPr>
          <p:nvPr>
            <p:ph type="subTitle" idx="1" hasCustomPrompt="1"/>
          </p:nvPr>
        </p:nvSpPr>
        <p:spPr>
          <a:xfrm>
            <a:off x="860612" y="4040095"/>
            <a:ext cx="5988424" cy="787400"/>
          </a:xfrm>
        </p:spPr>
        <p:txBody>
          <a:bodyPr>
            <a:normAutofit/>
          </a:bodyPr>
          <a:lstStyle>
            <a:lvl1pPr marL="0" indent="0" algn="l">
              <a:buNone/>
              <a:defRPr sz="1867" b="0" i="0">
                <a:solidFill>
                  <a:schemeClr val="accent1"/>
                </a:solidFill>
                <a:latin typeface="Roboto Thin" panose="02000000000000000000" pitchFamily="2" charset="0"/>
                <a:ea typeface="Roboto Thin" panose="02000000000000000000" pitchFamily="2" charset="0"/>
                <a:cs typeface="Roboto Thin" panose="02000000000000000000" pitchFamily="2" charset="0"/>
              </a:defRPr>
            </a:lvl1pPr>
            <a:lvl2pPr marL="457184" indent="0" algn="ctr">
              <a:buNone/>
              <a:defRPr sz="2000"/>
            </a:lvl2pPr>
            <a:lvl3pPr marL="914366" indent="0" algn="ctr">
              <a:buNone/>
              <a:defRPr sz="1800"/>
            </a:lvl3pPr>
            <a:lvl4pPr marL="1371549" indent="0" algn="ctr">
              <a:buNone/>
              <a:defRPr sz="1600"/>
            </a:lvl4pPr>
            <a:lvl5pPr marL="1828732" indent="0" algn="ctr">
              <a:buNone/>
              <a:defRPr sz="1600"/>
            </a:lvl5pPr>
            <a:lvl6pPr marL="2285915" indent="0" algn="ctr">
              <a:buNone/>
              <a:defRPr sz="1600"/>
            </a:lvl6pPr>
            <a:lvl7pPr marL="2743096" indent="0" algn="ctr">
              <a:buNone/>
              <a:defRPr sz="1600"/>
            </a:lvl7pPr>
            <a:lvl8pPr marL="3200280" indent="0" algn="ctr">
              <a:buNone/>
              <a:defRPr sz="1600"/>
            </a:lvl8pPr>
            <a:lvl9pPr marL="3657464"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482431524"/>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preserve="1" userDrawn="1">
  <p:cSld name="15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6"/>
            <a:ext cx="6610851"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3" y="1342146"/>
            <a:ext cx="5653741" cy="2566468"/>
          </a:xfrm>
        </p:spPr>
        <p:txBody>
          <a:bodyPr anchor="b"/>
          <a:lstStyle>
            <a:lvl1pPr algn="l">
              <a:defRPr sz="60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860612" y="5300881"/>
            <a:ext cx="1066800" cy="321733"/>
          </a:xfrm>
          <a:prstGeom prst="rect">
            <a:avLst/>
          </a:prstGeom>
        </p:spPr>
      </p:pic>
      <p:sp>
        <p:nvSpPr>
          <p:cNvPr id="6" name="Subtitle 2">
            <a:extLst>
              <a:ext uri="{FF2B5EF4-FFF2-40B4-BE49-F238E27FC236}">
                <a16:creationId xmlns:a16="http://schemas.microsoft.com/office/drawing/2014/main" id="{2883B852-1B7A-D74D-88BA-80898D82F2E1}"/>
              </a:ext>
            </a:extLst>
          </p:cNvPr>
          <p:cNvSpPr>
            <a:spLocks noGrp="1"/>
          </p:cNvSpPr>
          <p:nvPr>
            <p:ph type="subTitle" idx="1" hasCustomPrompt="1"/>
          </p:nvPr>
        </p:nvSpPr>
        <p:spPr>
          <a:xfrm>
            <a:off x="860612" y="4040095"/>
            <a:ext cx="5988424" cy="787400"/>
          </a:xfrm>
        </p:spPr>
        <p:txBody>
          <a:bodyPr>
            <a:normAutofit/>
          </a:bodyPr>
          <a:lstStyle>
            <a:lvl1pPr marL="0" indent="0" algn="l">
              <a:buNone/>
              <a:defRPr sz="1867" b="0" i="0">
                <a:solidFill>
                  <a:schemeClr val="accent5"/>
                </a:solidFill>
                <a:latin typeface="Roboto Thin" panose="02000000000000000000" pitchFamily="2" charset="0"/>
                <a:ea typeface="Roboto Thin" panose="02000000000000000000" pitchFamily="2" charset="0"/>
                <a:cs typeface="Roboto Thin" panose="02000000000000000000" pitchFamily="2" charset="0"/>
              </a:defRPr>
            </a:lvl1pPr>
            <a:lvl2pPr marL="457184" indent="0" algn="ctr">
              <a:buNone/>
              <a:defRPr sz="2000"/>
            </a:lvl2pPr>
            <a:lvl3pPr marL="914366" indent="0" algn="ctr">
              <a:buNone/>
              <a:defRPr sz="1800"/>
            </a:lvl3pPr>
            <a:lvl4pPr marL="1371549" indent="0" algn="ctr">
              <a:buNone/>
              <a:defRPr sz="1600"/>
            </a:lvl4pPr>
            <a:lvl5pPr marL="1828732" indent="0" algn="ctr">
              <a:buNone/>
              <a:defRPr sz="1600"/>
            </a:lvl5pPr>
            <a:lvl6pPr marL="2285915" indent="0" algn="ctr">
              <a:buNone/>
              <a:defRPr sz="1600"/>
            </a:lvl6pPr>
            <a:lvl7pPr marL="2743096" indent="0" algn="ctr">
              <a:buNone/>
              <a:defRPr sz="1600"/>
            </a:lvl7pPr>
            <a:lvl8pPr marL="3200280" indent="0" algn="ctr">
              <a:buNone/>
              <a:defRPr sz="1600"/>
            </a:lvl8pPr>
            <a:lvl9pPr marL="3657464"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9790229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383118" y="1709739"/>
            <a:ext cx="10964333" cy="2173260"/>
          </a:xfrm>
          <a:noFill/>
        </p:spPr>
        <p:txBody>
          <a:bodyPr anchor="b"/>
          <a:lstStyle>
            <a:lvl1pPr>
              <a:defRPr sz="60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383118" y="3916391"/>
            <a:ext cx="10964333" cy="369332"/>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10839610" y="448513"/>
            <a:ext cx="969273" cy="292320"/>
          </a:xfrm>
          <a:prstGeom prst="rect">
            <a:avLst/>
          </a:prstGeom>
        </p:spPr>
      </p:pic>
    </p:spTree>
    <p:extLst>
      <p:ext uri="{BB962C8B-B14F-4D97-AF65-F5344CB8AC3E}">
        <p14:creationId xmlns:p14="http://schemas.microsoft.com/office/powerpoint/2010/main" val="1603953110"/>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preserve="1" userDrawn="1">
  <p:cSld name="16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6"/>
            <a:ext cx="6610851"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3" y="1342146"/>
            <a:ext cx="5653741" cy="2566468"/>
          </a:xfrm>
        </p:spPr>
        <p:txBody>
          <a:bodyPr anchor="b"/>
          <a:lstStyle>
            <a:lvl1pPr algn="l">
              <a:defRPr sz="60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860612" y="5300881"/>
            <a:ext cx="1066800" cy="321733"/>
          </a:xfrm>
          <a:prstGeom prst="rect">
            <a:avLst/>
          </a:prstGeom>
        </p:spPr>
      </p:pic>
      <p:sp>
        <p:nvSpPr>
          <p:cNvPr id="6" name="Subtitle 2">
            <a:extLst>
              <a:ext uri="{FF2B5EF4-FFF2-40B4-BE49-F238E27FC236}">
                <a16:creationId xmlns:a16="http://schemas.microsoft.com/office/drawing/2014/main" id="{95961367-D622-6247-B8C3-B1DD140B1037}"/>
              </a:ext>
            </a:extLst>
          </p:cNvPr>
          <p:cNvSpPr>
            <a:spLocks noGrp="1"/>
          </p:cNvSpPr>
          <p:nvPr>
            <p:ph type="subTitle" idx="1" hasCustomPrompt="1"/>
          </p:nvPr>
        </p:nvSpPr>
        <p:spPr>
          <a:xfrm>
            <a:off x="860612" y="4040095"/>
            <a:ext cx="5988424" cy="787400"/>
          </a:xfrm>
        </p:spPr>
        <p:txBody>
          <a:bodyPr>
            <a:normAutofit/>
          </a:bodyPr>
          <a:lstStyle>
            <a:lvl1pPr marL="0" indent="0" algn="l">
              <a:buNone/>
              <a:defRPr sz="1867" b="0" i="0">
                <a:solidFill>
                  <a:schemeClr val="accent3"/>
                </a:solidFill>
                <a:latin typeface="Roboto Thin" panose="02000000000000000000" pitchFamily="2" charset="0"/>
                <a:ea typeface="Roboto Thin" panose="02000000000000000000" pitchFamily="2" charset="0"/>
                <a:cs typeface="Roboto Thin" panose="02000000000000000000" pitchFamily="2" charset="0"/>
              </a:defRPr>
            </a:lvl1pPr>
            <a:lvl2pPr marL="457184" indent="0" algn="ctr">
              <a:buNone/>
              <a:defRPr sz="2000"/>
            </a:lvl2pPr>
            <a:lvl3pPr marL="914366" indent="0" algn="ctr">
              <a:buNone/>
              <a:defRPr sz="1800"/>
            </a:lvl3pPr>
            <a:lvl4pPr marL="1371549" indent="0" algn="ctr">
              <a:buNone/>
              <a:defRPr sz="1600"/>
            </a:lvl4pPr>
            <a:lvl5pPr marL="1828732" indent="0" algn="ctr">
              <a:buNone/>
              <a:defRPr sz="1600"/>
            </a:lvl5pPr>
            <a:lvl6pPr marL="2285915" indent="0" algn="ctr">
              <a:buNone/>
              <a:defRPr sz="1600"/>
            </a:lvl6pPr>
            <a:lvl7pPr marL="2743096" indent="0" algn="ctr">
              <a:buNone/>
              <a:defRPr sz="1600"/>
            </a:lvl7pPr>
            <a:lvl8pPr marL="3200280" indent="0" algn="ctr">
              <a:buNone/>
              <a:defRPr sz="1600"/>
            </a:lvl8pPr>
            <a:lvl9pPr marL="3657464"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4002018018"/>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preserve="1" userDrawn="1">
  <p:cSld name="17_Title Slide 6">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393573" y="740836"/>
            <a:ext cx="6610851"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12192000" cy="68580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dirty="0"/>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4" y="1342146"/>
            <a:ext cx="4686748" cy="2566468"/>
          </a:xfrm>
        </p:spPr>
        <p:txBody>
          <a:bodyPr anchor="b"/>
          <a:lstStyle>
            <a:lvl1pPr algn="l">
              <a:defRPr sz="6000">
                <a:solidFill>
                  <a:schemeClr val="bg1"/>
                </a:solidFill>
              </a:defRPr>
            </a:lvl1pPr>
          </a:lstStyle>
          <a:p>
            <a:r>
              <a:rPr lang="en-GB"/>
              <a:t>Title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860612" y="5300881"/>
            <a:ext cx="1066800" cy="321733"/>
          </a:xfrm>
          <a:prstGeom prst="rect">
            <a:avLst/>
          </a:prstGeom>
        </p:spPr>
      </p:pic>
      <p:sp>
        <p:nvSpPr>
          <p:cNvPr id="14" name="Subtitle 2">
            <a:extLst>
              <a:ext uri="{FF2B5EF4-FFF2-40B4-BE49-F238E27FC236}">
                <a16:creationId xmlns:a16="http://schemas.microsoft.com/office/drawing/2014/main" id="{B59FD06D-511D-DC44-89DE-BAC8E5739C47}"/>
              </a:ext>
            </a:extLst>
          </p:cNvPr>
          <p:cNvSpPr>
            <a:spLocks noGrp="1"/>
          </p:cNvSpPr>
          <p:nvPr>
            <p:ph type="subTitle" idx="1" hasCustomPrompt="1"/>
          </p:nvPr>
        </p:nvSpPr>
        <p:spPr>
          <a:xfrm>
            <a:off x="860612" y="4040095"/>
            <a:ext cx="5988424" cy="787400"/>
          </a:xfrm>
        </p:spPr>
        <p:txBody>
          <a:bodyPr>
            <a:normAutofit/>
          </a:bodyPr>
          <a:lstStyle>
            <a:lvl1pPr marL="0" indent="0" algn="l">
              <a:buNone/>
              <a:defRPr sz="1867" b="0" i="0">
                <a:solidFill>
                  <a:schemeClr val="accent1"/>
                </a:solidFill>
                <a:latin typeface="Roboto Thin" panose="02000000000000000000" pitchFamily="2" charset="0"/>
                <a:ea typeface="Roboto Thin" panose="02000000000000000000" pitchFamily="2" charset="0"/>
                <a:cs typeface="Roboto Thin" panose="02000000000000000000" pitchFamily="2" charset="0"/>
              </a:defRPr>
            </a:lvl1pPr>
            <a:lvl2pPr marL="457184" indent="0" algn="ctr">
              <a:buNone/>
              <a:defRPr sz="2000"/>
            </a:lvl2pPr>
            <a:lvl3pPr marL="914366" indent="0" algn="ctr">
              <a:buNone/>
              <a:defRPr sz="1800"/>
            </a:lvl3pPr>
            <a:lvl4pPr marL="1371549" indent="0" algn="ctr">
              <a:buNone/>
              <a:defRPr sz="1600"/>
            </a:lvl4pPr>
            <a:lvl5pPr marL="1828732" indent="0" algn="ctr">
              <a:buNone/>
              <a:defRPr sz="1600"/>
            </a:lvl5pPr>
            <a:lvl6pPr marL="2285915" indent="0" algn="ctr">
              <a:buNone/>
              <a:defRPr sz="1600"/>
            </a:lvl6pPr>
            <a:lvl7pPr marL="2743096" indent="0" algn="ctr">
              <a:buNone/>
              <a:defRPr sz="1600"/>
            </a:lvl7pPr>
            <a:lvl8pPr marL="3200280" indent="0" algn="ctr">
              <a:buNone/>
              <a:defRPr sz="1600"/>
            </a:lvl8pPr>
            <a:lvl9pPr marL="3657464"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4208566735"/>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8" y="2180167"/>
            <a:ext cx="10970683" cy="3996796"/>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10819121" y="441987"/>
            <a:ext cx="989765" cy="298500"/>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383121" y="466010"/>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6405035"/>
            <a:ext cx="12192000" cy="4529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7951794"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383119"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950455310"/>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8" y="2180167"/>
            <a:ext cx="10970683" cy="3996796"/>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10819121" y="441987"/>
            <a:ext cx="989765" cy="298500"/>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383121" y="466010"/>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6405035"/>
            <a:ext cx="12192000" cy="4529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7951794"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383119"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636269512"/>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8" y="2180167"/>
            <a:ext cx="10970683" cy="3996796"/>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10819121" y="441987"/>
            <a:ext cx="989765" cy="298500"/>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383121" y="466010"/>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6405035"/>
            <a:ext cx="12192000" cy="4529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7951794" y="6486861"/>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383119"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932488290"/>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8" y="2180167"/>
            <a:ext cx="10970683" cy="3996796"/>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10819121" y="441987"/>
            <a:ext cx="989765" cy="298500"/>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383121" y="466010"/>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6405035"/>
            <a:ext cx="12192000" cy="4529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7951794"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383119"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267472711"/>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8" y="2180167"/>
            <a:ext cx="10970683" cy="3996796"/>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10819121" y="441987"/>
            <a:ext cx="989765" cy="298500"/>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383121" y="466010"/>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6405035"/>
            <a:ext cx="12192000" cy="4529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7951794"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383119"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32913471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8" y="2180167"/>
            <a:ext cx="10970683" cy="3996796"/>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10819121" y="441987"/>
            <a:ext cx="989765" cy="298500"/>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383121" y="466010"/>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6405035"/>
            <a:ext cx="12192000" cy="4529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7951794"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383119"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050567234"/>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8" y="2180167"/>
            <a:ext cx="10970683" cy="3996796"/>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10819121" y="441987"/>
            <a:ext cx="989765" cy="298500"/>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383121" y="466010"/>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6405035"/>
            <a:ext cx="12192000" cy="452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7951794"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383119"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5533263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preserve="1" userDrawn="1">
  <p:cSld name="1_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383120" y="1709739"/>
            <a:ext cx="10964333" cy="2173260"/>
          </a:xfrm>
          <a:noFill/>
        </p:spPr>
        <p:txBody>
          <a:bodyPr anchor="b"/>
          <a:lstStyle>
            <a:lvl1pPr>
              <a:defRPr sz="60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383120" y="3916391"/>
            <a:ext cx="10964333" cy="2173260"/>
          </a:xfrm>
        </p:spPr>
        <p:txBody>
          <a:bodyPr/>
          <a:lstStyle>
            <a:lvl1pPr marL="0" indent="0">
              <a:buNone/>
              <a:defRPr sz="2400">
                <a:solidFill>
                  <a:schemeClr val="bg1"/>
                </a:solidFill>
              </a:defRPr>
            </a:lvl1pPr>
            <a:lvl2pPr marL="457184" indent="0">
              <a:buNone/>
              <a:defRPr sz="2000">
                <a:solidFill>
                  <a:schemeClr val="tx1">
                    <a:tint val="75000"/>
                  </a:schemeClr>
                </a:solidFill>
              </a:defRPr>
            </a:lvl2pPr>
            <a:lvl3pPr marL="914366" indent="0">
              <a:buNone/>
              <a:defRPr sz="1800">
                <a:solidFill>
                  <a:schemeClr val="tx1">
                    <a:tint val="75000"/>
                  </a:schemeClr>
                </a:solidFill>
              </a:defRPr>
            </a:lvl3pPr>
            <a:lvl4pPr marL="1371549" indent="0">
              <a:buNone/>
              <a:defRPr sz="1600">
                <a:solidFill>
                  <a:schemeClr val="tx1">
                    <a:tint val="75000"/>
                  </a:schemeClr>
                </a:solidFill>
              </a:defRPr>
            </a:lvl4pPr>
            <a:lvl5pPr marL="1828732" indent="0">
              <a:buNone/>
              <a:defRPr sz="1600">
                <a:solidFill>
                  <a:schemeClr val="tx1">
                    <a:tint val="75000"/>
                  </a:schemeClr>
                </a:solidFill>
              </a:defRPr>
            </a:lvl5pPr>
            <a:lvl6pPr marL="2285915" indent="0">
              <a:buNone/>
              <a:defRPr sz="1600">
                <a:solidFill>
                  <a:schemeClr val="tx1">
                    <a:tint val="75000"/>
                  </a:schemeClr>
                </a:solidFill>
              </a:defRPr>
            </a:lvl6pPr>
            <a:lvl7pPr marL="2743096" indent="0">
              <a:buNone/>
              <a:defRPr sz="1600">
                <a:solidFill>
                  <a:schemeClr val="tx1">
                    <a:tint val="75000"/>
                  </a:schemeClr>
                </a:solidFill>
              </a:defRPr>
            </a:lvl7pPr>
            <a:lvl8pPr marL="3200280" indent="0">
              <a:buNone/>
              <a:defRPr sz="1600">
                <a:solidFill>
                  <a:schemeClr val="tx1">
                    <a:tint val="75000"/>
                  </a:schemeClr>
                </a:solidFill>
              </a:defRPr>
            </a:lvl8pPr>
            <a:lvl9pPr marL="3657464"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10839612" y="448513"/>
            <a:ext cx="969273" cy="292320"/>
          </a:xfrm>
          <a:prstGeom prst="rect">
            <a:avLst/>
          </a:prstGeom>
        </p:spPr>
      </p:pic>
    </p:spTree>
    <p:extLst>
      <p:ext uri="{BB962C8B-B14F-4D97-AF65-F5344CB8AC3E}">
        <p14:creationId xmlns:p14="http://schemas.microsoft.com/office/powerpoint/2010/main" val="38387390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3118" y="1709739"/>
            <a:ext cx="10964333" cy="2173260"/>
          </a:xfrm>
          <a:noFill/>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383118" y="3916391"/>
            <a:ext cx="10964333" cy="369332"/>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10819119" y="441986"/>
            <a:ext cx="989765" cy="298500"/>
          </a:xfrm>
          <a:prstGeom prst="rect">
            <a:avLst/>
          </a:prstGeom>
        </p:spPr>
      </p:pic>
    </p:spTree>
    <p:extLst>
      <p:ext uri="{BB962C8B-B14F-4D97-AF65-F5344CB8AC3E}">
        <p14:creationId xmlns:p14="http://schemas.microsoft.com/office/powerpoint/2010/main" val="1706800956"/>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secHead" preserve="1">
  <p:cSld name="1_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3120" y="1709739"/>
            <a:ext cx="10964333" cy="2173260"/>
          </a:xfrm>
          <a:noFill/>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383120" y="3916391"/>
            <a:ext cx="10964333" cy="2173260"/>
          </a:xfrm>
        </p:spPr>
        <p:txBody>
          <a:bodyPr/>
          <a:lstStyle>
            <a:lvl1pPr marL="0" indent="0">
              <a:buNone/>
              <a:defRPr sz="2400">
                <a:solidFill>
                  <a:schemeClr val="tx1"/>
                </a:solidFill>
              </a:defRPr>
            </a:lvl1pPr>
            <a:lvl2pPr marL="457184" indent="0">
              <a:buNone/>
              <a:defRPr sz="2000">
                <a:solidFill>
                  <a:schemeClr val="tx1">
                    <a:tint val="75000"/>
                  </a:schemeClr>
                </a:solidFill>
              </a:defRPr>
            </a:lvl2pPr>
            <a:lvl3pPr marL="914366" indent="0">
              <a:buNone/>
              <a:defRPr sz="1800">
                <a:solidFill>
                  <a:schemeClr val="tx1">
                    <a:tint val="75000"/>
                  </a:schemeClr>
                </a:solidFill>
              </a:defRPr>
            </a:lvl3pPr>
            <a:lvl4pPr marL="1371549" indent="0">
              <a:buNone/>
              <a:defRPr sz="1600">
                <a:solidFill>
                  <a:schemeClr val="tx1">
                    <a:tint val="75000"/>
                  </a:schemeClr>
                </a:solidFill>
              </a:defRPr>
            </a:lvl4pPr>
            <a:lvl5pPr marL="1828732" indent="0">
              <a:buNone/>
              <a:defRPr sz="1600">
                <a:solidFill>
                  <a:schemeClr val="tx1">
                    <a:tint val="75000"/>
                  </a:schemeClr>
                </a:solidFill>
              </a:defRPr>
            </a:lvl5pPr>
            <a:lvl6pPr marL="2285915" indent="0">
              <a:buNone/>
              <a:defRPr sz="1600">
                <a:solidFill>
                  <a:schemeClr val="tx1">
                    <a:tint val="75000"/>
                  </a:schemeClr>
                </a:solidFill>
              </a:defRPr>
            </a:lvl6pPr>
            <a:lvl7pPr marL="2743096" indent="0">
              <a:buNone/>
              <a:defRPr sz="1600">
                <a:solidFill>
                  <a:schemeClr val="tx1">
                    <a:tint val="75000"/>
                  </a:schemeClr>
                </a:solidFill>
              </a:defRPr>
            </a:lvl7pPr>
            <a:lvl8pPr marL="3200280" indent="0">
              <a:buNone/>
              <a:defRPr sz="1600">
                <a:solidFill>
                  <a:schemeClr val="tx1">
                    <a:tint val="75000"/>
                  </a:schemeClr>
                </a:solidFill>
              </a:defRPr>
            </a:lvl8pPr>
            <a:lvl9pPr marL="3657464" indent="0">
              <a:buNone/>
              <a:defRPr sz="16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10819121" y="441987"/>
            <a:ext cx="989765" cy="298500"/>
          </a:xfrm>
          <a:prstGeom prst="rect">
            <a:avLst/>
          </a:prstGeom>
        </p:spPr>
      </p:pic>
    </p:spTree>
    <p:extLst>
      <p:ext uri="{BB962C8B-B14F-4D97-AF65-F5344CB8AC3E}">
        <p14:creationId xmlns:p14="http://schemas.microsoft.com/office/powerpoint/2010/main" val="976127656"/>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preserve="1" userDrawn="1">
  <p:cSld name="1_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383120" y="1709739"/>
            <a:ext cx="10964333" cy="2173260"/>
          </a:xfrm>
          <a:noFill/>
        </p:spPr>
        <p:txBody>
          <a:bodyPr anchor="b"/>
          <a:lstStyle>
            <a:lvl1pPr>
              <a:defRPr sz="60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383120" y="3916391"/>
            <a:ext cx="10964333" cy="2173260"/>
          </a:xfrm>
        </p:spPr>
        <p:txBody>
          <a:bodyPr/>
          <a:lstStyle>
            <a:lvl1pPr marL="0" indent="0">
              <a:buNone/>
              <a:defRPr sz="2400">
                <a:solidFill>
                  <a:schemeClr val="bg1"/>
                </a:solidFill>
              </a:defRPr>
            </a:lvl1pPr>
            <a:lvl2pPr marL="457184" indent="0">
              <a:buNone/>
              <a:defRPr sz="2000">
                <a:solidFill>
                  <a:schemeClr val="tx1">
                    <a:tint val="75000"/>
                  </a:schemeClr>
                </a:solidFill>
              </a:defRPr>
            </a:lvl2pPr>
            <a:lvl3pPr marL="914366" indent="0">
              <a:buNone/>
              <a:defRPr sz="1800">
                <a:solidFill>
                  <a:schemeClr val="tx1">
                    <a:tint val="75000"/>
                  </a:schemeClr>
                </a:solidFill>
              </a:defRPr>
            </a:lvl3pPr>
            <a:lvl4pPr marL="1371549" indent="0">
              <a:buNone/>
              <a:defRPr sz="1600">
                <a:solidFill>
                  <a:schemeClr val="tx1">
                    <a:tint val="75000"/>
                  </a:schemeClr>
                </a:solidFill>
              </a:defRPr>
            </a:lvl4pPr>
            <a:lvl5pPr marL="1828732" indent="0">
              <a:buNone/>
              <a:defRPr sz="1600">
                <a:solidFill>
                  <a:schemeClr val="tx1">
                    <a:tint val="75000"/>
                  </a:schemeClr>
                </a:solidFill>
              </a:defRPr>
            </a:lvl5pPr>
            <a:lvl6pPr marL="2285915" indent="0">
              <a:buNone/>
              <a:defRPr sz="1600">
                <a:solidFill>
                  <a:schemeClr val="tx1">
                    <a:tint val="75000"/>
                  </a:schemeClr>
                </a:solidFill>
              </a:defRPr>
            </a:lvl6pPr>
            <a:lvl7pPr marL="2743096" indent="0">
              <a:buNone/>
              <a:defRPr sz="1600">
                <a:solidFill>
                  <a:schemeClr val="tx1">
                    <a:tint val="75000"/>
                  </a:schemeClr>
                </a:solidFill>
              </a:defRPr>
            </a:lvl7pPr>
            <a:lvl8pPr marL="3200280" indent="0">
              <a:buNone/>
              <a:defRPr sz="1600">
                <a:solidFill>
                  <a:schemeClr val="tx1">
                    <a:tint val="75000"/>
                  </a:schemeClr>
                </a:solidFill>
              </a:defRPr>
            </a:lvl8pPr>
            <a:lvl9pPr marL="3657464"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10839612" y="448513"/>
            <a:ext cx="969273" cy="292320"/>
          </a:xfrm>
          <a:prstGeom prst="rect">
            <a:avLst/>
          </a:prstGeom>
        </p:spPr>
      </p:pic>
    </p:spTree>
    <p:extLst>
      <p:ext uri="{BB962C8B-B14F-4D97-AF65-F5344CB8AC3E}">
        <p14:creationId xmlns:p14="http://schemas.microsoft.com/office/powerpoint/2010/main" val="2319120476"/>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preserve="1" userDrawn="1">
  <p:cSld name="1_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383120" y="1709739"/>
            <a:ext cx="10964333" cy="2173260"/>
          </a:xfrm>
          <a:noFill/>
        </p:spPr>
        <p:txBody>
          <a:bodyPr anchor="b"/>
          <a:lstStyle>
            <a:lvl1pPr>
              <a:defRPr sz="60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383120" y="3916391"/>
            <a:ext cx="10964333" cy="2173260"/>
          </a:xfrm>
        </p:spPr>
        <p:txBody>
          <a:bodyPr/>
          <a:lstStyle>
            <a:lvl1pPr marL="0" indent="0">
              <a:buNone/>
              <a:defRPr sz="2400">
                <a:solidFill>
                  <a:schemeClr val="bg1"/>
                </a:solidFill>
              </a:defRPr>
            </a:lvl1pPr>
            <a:lvl2pPr marL="457184" indent="0">
              <a:buNone/>
              <a:defRPr sz="2000">
                <a:solidFill>
                  <a:schemeClr val="tx1">
                    <a:tint val="75000"/>
                  </a:schemeClr>
                </a:solidFill>
              </a:defRPr>
            </a:lvl2pPr>
            <a:lvl3pPr marL="914366" indent="0">
              <a:buNone/>
              <a:defRPr sz="1800">
                <a:solidFill>
                  <a:schemeClr val="tx1">
                    <a:tint val="75000"/>
                  </a:schemeClr>
                </a:solidFill>
              </a:defRPr>
            </a:lvl3pPr>
            <a:lvl4pPr marL="1371549" indent="0">
              <a:buNone/>
              <a:defRPr sz="1600">
                <a:solidFill>
                  <a:schemeClr val="tx1">
                    <a:tint val="75000"/>
                  </a:schemeClr>
                </a:solidFill>
              </a:defRPr>
            </a:lvl4pPr>
            <a:lvl5pPr marL="1828732" indent="0">
              <a:buNone/>
              <a:defRPr sz="1600">
                <a:solidFill>
                  <a:schemeClr val="tx1">
                    <a:tint val="75000"/>
                  </a:schemeClr>
                </a:solidFill>
              </a:defRPr>
            </a:lvl5pPr>
            <a:lvl6pPr marL="2285915" indent="0">
              <a:buNone/>
              <a:defRPr sz="1600">
                <a:solidFill>
                  <a:schemeClr val="tx1">
                    <a:tint val="75000"/>
                  </a:schemeClr>
                </a:solidFill>
              </a:defRPr>
            </a:lvl6pPr>
            <a:lvl7pPr marL="2743096" indent="0">
              <a:buNone/>
              <a:defRPr sz="1600">
                <a:solidFill>
                  <a:schemeClr val="tx1">
                    <a:tint val="75000"/>
                  </a:schemeClr>
                </a:solidFill>
              </a:defRPr>
            </a:lvl7pPr>
            <a:lvl8pPr marL="3200280" indent="0">
              <a:buNone/>
              <a:defRPr sz="1600">
                <a:solidFill>
                  <a:schemeClr val="tx1">
                    <a:tint val="75000"/>
                  </a:schemeClr>
                </a:solidFill>
              </a:defRPr>
            </a:lvl8pPr>
            <a:lvl9pPr marL="3657464"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10839612" y="448513"/>
            <a:ext cx="969273" cy="292320"/>
          </a:xfrm>
          <a:prstGeom prst="rect">
            <a:avLst/>
          </a:prstGeom>
        </p:spPr>
      </p:pic>
    </p:spTree>
    <p:extLst>
      <p:ext uri="{BB962C8B-B14F-4D97-AF65-F5344CB8AC3E}">
        <p14:creationId xmlns:p14="http://schemas.microsoft.com/office/powerpoint/2010/main" val="224636796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preserve="1" userDrawn="1">
  <p:cSld name="1_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383120" y="1709739"/>
            <a:ext cx="10964333" cy="2173260"/>
          </a:xfrm>
          <a:noFill/>
        </p:spPr>
        <p:txBody>
          <a:bodyPr anchor="b"/>
          <a:lstStyle>
            <a:lvl1pPr>
              <a:defRPr sz="60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383120" y="3916391"/>
            <a:ext cx="10964333" cy="2173260"/>
          </a:xfrm>
        </p:spPr>
        <p:txBody>
          <a:bodyPr/>
          <a:lstStyle>
            <a:lvl1pPr marL="0" indent="0">
              <a:buNone/>
              <a:defRPr sz="2400">
                <a:solidFill>
                  <a:schemeClr val="bg1"/>
                </a:solidFill>
              </a:defRPr>
            </a:lvl1pPr>
            <a:lvl2pPr marL="457184" indent="0">
              <a:buNone/>
              <a:defRPr sz="2000">
                <a:solidFill>
                  <a:schemeClr val="tx1">
                    <a:tint val="75000"/>
                  </a:schemeClr>
                </a:solidFill>
              </a:defRPr>
            </a:lvl2pPr>
            <a:lvl3pPr marL="914366" indent="0">
              <a:buNone/>
              <a:defRPr sz="1800">
                <a:solidFill>
                  <a:schemeClr val="tx1">
                    <a:tint val="75000"/>
                  </a:schemeClr>
                </a:solidFill>
              </a:defRPr>
            </a:lvl3pPr>
            <a:lvl4pPr marL="1371549" indent="0">
              <a:buNone/>
              <a:defRPr sz="1600">
                <a:solidFill>
                  <a:schemeClr val="tx1">
                    <a:tint val="75000"/>
                  </a:schemeClr>
                </a:solidFill>
              </a:defRPr>
            </a:lvl4pPr>
            <a:lvl5pPr marL="1828732" indent="0">
              <a:buNone/>
              <a:defRPr sz="1600">
                <a:solidFill>
                  <a:schemeClr val="tx1">
                    <a:tint val="75000"/>
                  </a:schemeClr>
                </a:solidFill>
              </a:defRPr>
            </a:lvl5pPr>
            <a:lvl6pPr marL="2285915" indent="0">
              <a:buNone/>
              <a:defRPr sz="1600">
                <a:solidFill>
                  <a:schemeClr val="tx1">
                    <a:tint val="75000"/>
                  </a:schemeClr>
                </a:solidFill>
              </a:defRPr>
            </a:lvl6pPr>
            <a:lvl7pPr marL="2743096" indent="0">
              <a:buNone/>
              <a:defRPr sz="1600">
                <a:solidFill>
                  <a:schemeClr val="tx1">
                    <a:tint val="75000"/>
                  </a:schemeClr>
                </a:solidFill>
              </a:defRPr>
            </a:lvl7pPr>
            <a:lvl8pPr marL="3200280" indent="0">
              <a:buNone/>
              <a:defRPr sz="1600">
                <a:solidFill>
                  <a:schemeClr val="tx1">
                    <a:tint val="75000"/>
                  </a:schemeClr>
                </a:solidFill>
              </a:defRPr>
            </a:lvl8pPr>
            <a:lvl9pPr marL="3657464"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10839612" y="448513"/>
            <a:ext cx="969273" cy="292320"/>
          </a:xfrm>
          <a:prstGeom prst="rect">
            <a:avLst/>
          </a:prstGeom>
        </p:spPr>
      </p:pic>
    </p:spTree>
    <p:extLst>
      <p:ext uri="{BB962C8B-B14F-4D97-AF65-F5344CB8AC3E}">
        <p14:creationId xmlns:p14="http://schemas.microsoft.com/office/powerpoint/2010/main" val="1257137219"/>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preserve="1" userDrawn="1">
  <p:cSld name="1_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383120" y="1709739"/>
            <a:ext cx="10964333" cy="2173260"/>
          </a:xfrm>
          <a:noFill/>
        </p:spPr>
        <p:txBody>
          <a:bodyPr anchor="b"/>
          <a:lstStyle>
            <a:lvl1pPr>
              <a:defRPr sz="60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383120" y="3916391"/>
            <a:ext cx="10964333" cy="2173260"/>
          </a:xfrm>
        </p:spPr>
        <p:txBody>
          <a:bodyPr/>
          <a:lstStyle>
            <a:lvl1pPr marL="0" indent="0">
              <a:buNone/>
              <a:defRPr sz="2400">
                <a:solidFill>
                  <a:schemeClr val="bg1"/>
                </a:solidFill>
              </a:defRPr>
            </a:lvl1pPr>
            <a:lvl2pPr marL="457184" indent="0">
              <a:buNone/>
              <a:defRPr sz="2000">
                <a:solidFill>
                  <a:schemeClr val="tx1">
                    <a:tint val="75000"/>
                  </a:schemeClr>
                </a:solidFill>
              </a:defRPr>
            </a:lvl2pPr>
            <a:lvl3pPr marL="914366" indent="0">
              <a:buNone/>
              <a:defRPr sz="1800">
                <a:solidFill>
                  <a:schemeClr val="tx1">
                    <a:tint val="75000"/>
                  </a:schemeClr>
                </a:solidFill>
              </a:defRPr>
            </a:lvl3pPr>
            <a:lvl4pPr marL="1371549" indent="0">
              <a:buNone/>
              <a:defRPr sz="1600">
                <a:solidFill>
                  <a:schemeClr val="tx1">
                    <a:tint val="75000"/>
                  </a:schemeClr>
                </a:solidFill>
              </a:defRPr>
            </a:lvl4pPr>
            <a:lvl5pPr marL="1828732" indent="0">
              <a:buNone/>
              <a:defRPr sz="1600">
                <a:solidFill>
                  <a:schemeClr val="tx1">
                    <a:tint val="75000"/>
                  </a:schemeClr>
                </a:solidFill>
              </a:defRPr>
            </a:lvl5pPr>
            <a:lvl6pPr marL="2285915" indent="0">
              <a:buNone/>
              <a:defRPr sz="1600">
                <a:solidFill>
                  <a:schemeClr val="tx1">
                    <a:tint val="75000"/>
                  </a:schemeClr>
                </a:solidFill>
              </a:defRPr>
            </a:lvl6pPr>
            <a:lvl7pPr marL="2743096" indent="0">
              <a:buNone/>
              <a:defRPr sz="1600">
                <a:solidFill>
                  <a:schemeClr val="tx1">
                    <a:tint val="75000"/>
                  </a:schemeClr>
                </a:solidFill>
              </a:defRPr>
            </a:lvl7pPr>
            <a:lvl8pPr marL="3200280" indent="0">
              <a:buNone/>
              <a:defRPr sz="1600">
                <a:solidFill>
                  <a:schemeClr val="tx1">
                    <a:tint val="75000"/>
                  </a:schemeClr>
                </a:solidFill>
              </a:defRPr>
            </a:lvl8pPr>
            <a:lvl9pPr marL="3657464"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10839612" y="448513"/>
            <a:ext cx="969273" cy="292320"/>
          </a:xfrm>
          <a:prstGeom prst="rect">
            <a:avLst/>
          </a:prstGeom>
        </p:spPr>
      </p:pic>
    </p:spTree>
    <p:extLst>
      <p:ext uri="{BB962C8B-B14F-4D97-AF65-F5344CB8AC3E}">
        <p14:creationId xmlns:p14="http://schemas.microsoft.com/office/powerpoint/2010/main" val="3418538869"/>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preserve="1" userDrawn="1">
  <p:cSld name="1_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383120" y="1709739"/>
            <a:ext cx="10964333" cy="2173260"/>
          </a:xfrm>
          <a:noFill/>
        </p:spPr>
        <p:txBody>
          <a:bodyPr anchor="b"/>
          <a:lstStyle>
            <a:lvl1pPr>
              <a:defRPr sz="60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383120" y="3916391"/>
            <a:ext cx="10964333" cy="2173260"/>
          </a:xfrm>
        </p:spPr>
        <p:txBody>
          <a:bodyPr/>
          <a:lstStyle>
            <a:lvl1pPr marL="0" indent="0">
              <a:buNone/>
              <a:defRPr sz="2400">
                <a:solidFill>
                  <a:schemeClr val="accent1"/>
                </a:solidFill>
              </a:defRPr>
            </a:lvl1pPr>
            <a:lvl2pPr marL="457184" indent="0">
              <a:buNone/>
              <a:defRPr sz="2000">
                <a:solidFill>
                  <a:schemeClr val="tx1">
                    <a:tint val="75000"/>
                  </a:schemeClr>
                </a:solidFill>
              </a:defRPr>
            </a:lvl2pPr>
            <a:lvl3pPr marL="914366" indent="0">
              <a:buNone/>
              <a:defRPr sz="1800">
                <a:solidFill>
                  <a:schemeClr val="tx1">
                    <a:tint val="75000"/>
                  </a:schemeClr>
                </a:solidFill>
              </a:defRPr>
            </a:lvl3pPr>
            <a:lvl4pPr marL="1371549" indent="0">
              <a:buNone/>
              <a:defRPr sz="1600">
                <a:solidFill>
                  <a:schemeClr val="tx1">
                    <a:tint val="75000"/>
                  </a:schemeClr>
                </a:solidFill>
              </a:defRPr>
            </a:lvl4pPr>
            <a:lvl5pPr marL="1828732" indent="0">
              <a:buNone/>
              <a:defRPr sz="1600">
                <a:solidFill>
                  <a:schemeClr val="tx1">
                    <a:tint val="75000"/>
                  </a:schemeClr>
                </a:solidFill>
              </a:defRPr>
            </a:lvl5pPr>
            <a:lvl6pPr marL="2285915" indent="0">
              <a:buNone/>
              <a:defRPr sz="1600">
                <a:solidFill>
                  <a:schemeClr val="tx1">
                    <a:tint val="75000"/>
                  </a:schemeClr>
                </a:solidFill>
              </a:defRPr>
            </a:lvl6pPr>
            <a:lvl7pPr marL="2743096" indent="0">
              <a:buNone/>
              <a:defRPr sz="1600">
                <a:solidFill>
                  <a:schemeClr val="tx1">
                    <a:tint val="75000"/>
                  </a:schemeClr>
                </a:solidFill>
              </a:defRPr>
            </a:lvl7pPr>
            <a:lvl8pPr marL="3200280" indent="0">
              <a:buNone/>
              <a:defRPr sz="1600">
                <a:solidFill>
                  <a:schemeClr val="tx1">
                    <a:tint val="75000"/>
                  </a:schemeClr>
                </a:solidFill>
              </a:defRPr>
            </a:lvl8pPr>
            <a:lvl9pPr marL="3657464"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10839612" y="448513"/>
            <a:ext cx="969273" cy="292320"/>
          </a:xfrm>
          <a:prstGeom prst="rect">
            <a:avLst/>
          </a:prstGeom>
        </p:spPr>
      </p:pic>
    </p:spTree>
    <p:extLst>
      <p:ext uri="{BB962C8B-B14F-4D97-AF65-F5344CB8AC3E}">
        <p14:creationId xmlns:p14="http://schemas.microsoft.com/office/powerpoint/2010/main" val="1616426893"/>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woObj" preserve="1">
  <p:cSld name="7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6"/>
            <a:ext cx="5181600" cy="3799743"/>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6"/>
            <a:ext cx="5181600" cy="3799743"/>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21" y="441987"/>
            <a:ext cx="989765"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5"/>
            <a:ext cx="12192000" cy="4529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4"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9"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54241327"/>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woObj" preserve="1">
  <p:cSld name="8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6"/>
            <a:ext cx="5181600" cy="3799743"/>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6"/>
            <a:ext cx="5181600" cy="3799743"/>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21" y="441987"/>
            <a:ext cx="989765"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5"/>
            <a:ext cx="12192000" cy="4529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4"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9"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32309010"/>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woObj" preserve="1">
  <p:cSld name="9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6"/>
            <a:ext cx="5181600" cy="3799743"/>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6"/>
            <a:ext cx="5181600" cy="3799743"/>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21" y="441987"/>
            <a:ext cx="989765"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5"/>
            <a:ext cx="12192000" cy="4529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4" y="6486861"/>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9"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555458174"/>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10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6"/>
            <a:ext cx="5181600" cy="3799743"/>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6"/>
            <a:ext cx="5181600" cy="3799743"/>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21" y="441987"/>
            <a:ext cx="989765"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5"/>
            <a:ext cx="12192000" cy="4529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4"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9"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48555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6096000" y="0"/>
            <a:ext cx="6096000" cy="685800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579602" y="1031252"/>
            <a:ext cx="4959507" cy="2397749"/>
          </a:xfrm>
        </p:spPr>
        <p:txBody>
          <a:bodyPr anchor="b"/>
          <a:lstStyle>
            <a:lvl1pPr algn="l">
              <a:lnSpc>
                <a:spcPct val="80000"/>
              </a:lnSpc>
              <a:defRPr sz="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579602" y="296466"/>
            <a:ext cx="633247" cy="189974"/>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11682055" y="6355199"/>
            <a:ext cx="412671" cy="41267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3277195" y="3277195"/>
            <a:ext cx="6858000"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579602" y="3777671"/>
            <a:ext cx="4959507" cy="534922"/>
          </a:xfrm>
        </p:spPr>
        <p:txBody>
          <a:bodyPr wrap="square" lIns="0" tIns="180000" bIns="72000">
            <a:spAutoFit/>
          </a:bodyPr>
          <a:lstStyle>
            <a:lvl1pPr marL="0" indent="0" algn="l">
              <a:buNone/>
              <a:defRPr sz="2025"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4407235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383118" y="1709739"/>
            <a:ext cx="10964333" cy="2173260"/>
          </a:xfrm>
          <a:noFill/>
        </p:spPr>
        <p:txBody>
          <a:bodyPr anchor="b"/>
          <a:lstStyle>
            <a:lvl1pPr>
              <a:defRPr sz="60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383118" y="3916391"/>
            <a:ext cx="10964333" cy="369332"/>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10839610" y="448513"/>
            <a:ext cx="969273" cy="292320"/>
          </a:xfrm>
          <a:prstGeom prst="rect">
            <a:avLst/>
          </a:prstGeom>
        </p:spPr>
      </p:pic>
    </p:spTree>
    <p:extLst>
      <p:ext uri="{BB962C8B-B14F-4D97-AF65-F5344CB8AC3E}">
        <p14:creationId xmlns:p14="http://schemas.microsoft.com/office/powerpoint/2010/main" val="3721923943"/>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Obj" preserve="1">
  <p:cSld name="1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6"/>
            <a:ext cx="5181600" cy="3799743"/>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6"/>
            <a:ext cx="5181600" cy="3799743"/>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21" y="441987"/>
            <a:ext cx="989765"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5"/>
            <a:ext cx="12192000" cy="4529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4"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9"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02815388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Obj" preserve="1">
  <p:cSld name="1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6"/>
            <a:ext cx="5181600" cy="3799743"/>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6"/>
            <a:ext cx="5181600" cy="3799743"/>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21" y="441987"/>
            <a:ext cx="989765"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5"/>
            <a:ext cx="12192000" cy="4529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4"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9"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10296354"/>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Obj" preserve="1">
  <p:cSld name="1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6"/>
            <a:ext cx="5181600" cy="3799743"/>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6"/>
            <a:ext cx="5181600" cy="3799743"/>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21" y="441987"/>
            <a:ext cx="989765"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5"/>
            <a:ext cx="12192000" cy="452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4"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9"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87587447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7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8" y="2180167"/>
            <a:ext cx="5157787" cy="547844"/>
          </a:xfrm>
        </p:spPr>
        <p:txBody>
          <a:bodyPr anchor="b">
            <a:noAutofit/>
          </a:bodyPr>
          <a:lstStyle>
            <a:lvl1pPr marL="0" indent="0">
              <a:buNone/>
              <a:defRPr sz="2800" b="1">
                <a:solidFill>
                  <a:schemeClr val="accent1"/>
                </a:solidFill>
              </a:defRPr>
            </a:lvl1pPr>
            <a:lvl2pPr marL="457195" indent="0">
              <a:buNone/>
              <a:defRPr sz="2000" b="1"/>
            </a:lvl2pPr>
            <a:lvl3pPr marL="914388" indent="0">
              <a:buNone/>
              <a:defRPr sz="1800" b="1"/>
            </a:lvl3pPr>
            <a:lvl4pPr marL="1371583" indent="0">
              <a:buNone/>
              <a:defRPr sz="1600" b="1"/>
            </a:lvl4pPr>
            <a:lvl5pPr marL="1828777" indent="0">
              <a:buNone/>
              <a:defRPr sz="1600" b="1"/>
            </a:lvl5pPr>
            <a:lvl6pPr marL="2285972" indent="0">
              <a:buNone/>
              <a:defRPr sz="1600" b="1"/>
            </a:lvl6pPr>
            <a:lvl7pPr marL="2743165" indent="0">
              <a:buNone/>
              <a:defRPr sz="1600" b="1"/>
            </a:lvl7pPr>
            <a:lvl8pPr marL="3200360" indent="0">
              <a:buNone/>
              <a:defRPr sz="1600" b="1"/>
            </a:lvl8pPr>
            <a:lvl9pPr marL="3657555" indent="0">
              <a:buNone/>
              <a:defRPr sz="1600" b="1"/>
            </a:lvl9pPr>
          </a:lstStyle>
          <a:p>
            <a:pPr lvl="0"/>
            <a:r>
              <a:rPr lang="en-GB"/>
              <a:t>Click to edit Master text style</a:t>
            </a:r>
          </a:p>
        </p:txBody>
      </p:sp>
      <p:sp>
        <p:nvSpPr>
          <p:cNvPr id="4" name="Content Placeholder 3"/>
          <p:cNvSpPr>
            <a:spLocks noGrp="1"/>
          </p:cNvSpPr>
          <p:nvPr>
            <p:ph sz="half" idx="2"/>
          </p:nvPr>
        </p:nvSpPr>
        <p:spPr>
          <a:xfrm>
            <a:off x="383120" y="2814108"/>
            <a:ext cx="5157787" cy="2850464"/>
          </a:xfrm>
        </p:spPr>
        <p:txBody>
          <a:bodyPr/>
          <a:lstStyle>
            <a:lvl1pPr>
              <a:buClr>
                <a:schemeClr val="accent1"/>
              </a:buClr>
              <a:defRPr sz="2400"/>
            </a:lvl1pPr>
            <a:lvl2pPr>
              <a:buClr>
                <a:schemeClr val="accent1"/>
              </a:buClr>
              <a:defRPr sz="2133"/>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2" y="2180167"/>
            <a:ext cx="5183188" cy="547844"/>
          </a:xfrm>
        </p:spPr>
        <p:txBody>
          <a:bodyPr anchor="b">
            <a:noAutofit/>
          </a:bodyPr>
          <a:lstStyle>
            <a:lvl1pPr marL="0" indent="0">
              <a:buNone/>
              <a:defRPr sz="2800" b="1">
                <a:solidFill>
                  <a:schemeClr val="accent1"/>
                </a:solidFill>
              </a:defRPr>
            </a:lvl1pPr>
            <a:lvl2pPr marL="457195" indent="0">
              <a:buNone/>
              <a:defRPr sz="2000" b="1"/>
            </a:lvl2pPr>
            <a:lvl3pPr marL="914388" indent="0">
              <a:buNone/>
              <a:defRPr sz="1800" b="1"/>
            </a:lvl3pPr>
            <a:lvl4pPr marL="1371583" indent="0">
              <a:buNone/>
              <a:defRPr sz="1600" b="1"/>
            </a:lvl4pPr>
            <a:lvl5pPr marL="1828777" indent="0">
              <a:buNone/>
              <a:defRPr sz="1600" b="1"/>
            </a:lvl5pPr>
            <a:lvl6pPr marL="2285972" indent="0">
              <a:buNone/>
              <a:defRPr sz="1600" b="1"/>
            </a:lvl6pPr>
            <a:lvl7pPr marL="2743165" indent="0">
              <a:buNone/>
              <a:defRPr sz="1600" b="1"/>
            </a:lvl7pPr>
            <a:lvl8pPr marL="3200360" indent="0">
              <a:buNone/>
              <a:defRPr sz="1600" b="1"/>
            </a:lvl8pPr>
            <a:lvl9pPr marL="3657555"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2" y="2814107"/>
            <a:ext cx="5259388" cy="2850465"/>
          </a:xfrm>
        </p:spPr>
        <p:txBody>
          <a:bodyPr/>
          <a:lstStyle>
            <a:lvl1pPr>
              <a:buClr>
                <a:schemeClr val="accent1"/>
              </a:buClr>
              <a:defRPr sz="2400"/>
            </a:lvl1pPr>
            <a:lvl2pPr>
              <a:buClr>
                <a:schemeClr val="accent1"/>
              </a:buClr>
              <a:defRPr sz="2133"/>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20" y="441986"/>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2"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8"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9" y="466008"/>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28238851"/>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8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7" y="2180167"/>
            <a:ext cx="5157787" cy="547844"/>
          </a:xfrm>
        </p:spPr>
        <p:txBody>
          <a:bodyPr anchor="b">
            <a:noAutofit/>
          </a:bodyPr>
          <a:lstStyle>
            <a:lvl1pPr marL="0" indent="0">
              <a:buNone/>
              <a:defRPr sz="2800" b="1">
                <a:solidFill>
                  <a:schemeClr val="accent3"/>
                </a:solidFill>
              </a:defRPr>
            </a:lvl1pPr>
            <a:lvl2pPr marL="457195" indent="0">
              <a:buNone/>
              <a:defRPr sz="2000" b="1"/>
            </a:lvl2pPr>
            <a:lvl3pPr marL="914388" indent="0">
              <a:buNone/>
              <a:defRPr sz="1800" b="1"/>
            </a:lvl3pPr>
            <a:lvl4pPr marL="1371583" indent="0">
              <a:buNone/>
              <a:defRPr sz="1600" b="1"/>
            </a:lvl4pPr>
            <a:lvl5pPr marL="1828777" indent="0">
              <a:buNone/>
              <a:defRPr sz="1600" b="1"/>
            </a:lvl5pPr>
            <a:lvl6pPr marL="2285972" indent="0">
              <a:buNone/>
              <a:defRPr sz="1600" b="1"/>
            </a:lvl6pPr>
            <a:lvl7pPr marL="2743165" indent="0">
              <a:buNone/>
              <a:defRPr sz="1600" b="1"/>
            </a:lvl7pPr>
            <a:lvl8pPr marL="3200360" indent="0">
              <a:buNone/>
              <a:defRPr sz="1600" b="1"/>
            </a:lvl8pPr>
            <a:lvl9pPr marL="3657555"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8" y="2814108"/>
            <a:ext cx="5157787" cy="2850464"/>
          </a:xfrm>
        </p:spPr>
        <p:txBody>
          <a:bodyPr/>
          <a:lstStyle>
            <a:lvl1pPr>
              <a:buClr>
                <a:schemeClr val="accent3"/>
              </a:buClr>
              <a:defRPr sz="2400"/>
            </a:lvl1pPr>
            <a:lvl2pPr>
              <a:buClr>
                <a:schemeClr val="accent3"/>
              </a:buClr>
              <a:defRPr sz="2133"/>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p:spPr>
        <p:txBody>
          <a:bodyPr anchor="b">
            <a:noAutofit/>
          </a:bodyPr>
          <a:lstStyle>
            <a:lvl1pPr marL="0" indent="0">
              <a:buNone/>
              <a:defRPr sz="2800" b="1">
                <a:solidFill>
                  <a:schemeClr val="accent3"/>
                </a:solidFill>
              </a:defRPr>
            </a:lvl1pPr>
            <a:lvl2pPr marL="457195" indent="0">
              <a:buNone/>
              <a:defRPr sz="2000" b="1"/>
            </a:lvl2pPr>
            <a:lvl3pPr marL="914388" indent="0">
              <a:buNone/>
              <a:defRPr sz="1800" b="1"/>
            </a:lvl3pPr>
            <a:lvl4pPr marL="1371583" indent="0">
              <a:buNone/>
              <a:defRPr sz="1600" b="1"/>
            </a:lvl4pPr>
            <a:lvl5pPr marL="1828777" indent="0">
              <a:buNone/>
              <a:defRPr sz="1600" b="1"/>
            </a:lvl5pPr>
            <a:lvl6pPr marL="2285972" indent="0">
              <a:buNone/>
              <a:defRPr sz="1600" b="1"/>
            </a:lvl6pPr>
            <a:lvl7pPr marL="2743165" indent="0">
              <a:buNone/>
              <a:defRPr sz="1600" b="1"/>
            </a:lvl7pPr>
            <a:lvl8pPr marL="3200360" indent="0">
              <a:buNone/>
              <a:defRPr sz="1600" b="1"/>
            </a:lvl8pPr>
            <a:lvl9pPr marL="3657555"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7"/>
            <a:ext cx="5259388" cy="2850465"/>
          </a:xfrm>
        </p:spPr>
        <p:txBody>
          <a:bodyPr/>
          <a:lstStyle>
            <a:lvl1pPr>
              <a:buClr>
                <a:schemeClr val="accent3"/>
              </a:buClr>
              <a:defRPr sz="2400"/>
            </a:lvl1pPr>
            <a:lvl2pPr>
              <a:buClr>
                <a:schemeClr val="accent3"/>
              </a:buClr>
              <a:defRPr sz="2133"/>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20" y="441986"/>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2"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8"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9" y="466008"/>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678533979"/>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9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7" y="2180167"/>
            <a:ext cx="5157787" cy="547844"/>
          </a:xfrm>
        </p:spPr>
        <p:txBody>
          <a:bodyPr anchor="b">
            <a:noAutofit/>
          </a:bodyPr>
          <a:lstStyle>
            <a:lvl1pPr marL="0" indent="0">
              <a:buNone/>
              <a:defRPr sz="2800" b="1">
                <a:solidFill>
                  <a:schemeClr val="accent4"/>
                </a:solidFill>
              </a:defRPr>
            </a:lvl1pPr>
            <a:lvl2pPr marL="457195" indent="0">
              <a:buNone/>
              <a:defRPr sz="2000" b="1"/>
            </a:lvl2pPr>
            <a:lvl3pPr marL="914388" indent="0">
              <a:buNone/>
              <a:defRPr sz="1800" b="1"/>
            </a:lvl3pPr>
            <a:lvl4pPr marL="1371583" indent="0">
              <a:buNone/>
              <a:defRPr sz="1600" b="1"/>
            </a:lvl4pPr>
            <a:lvl5pPr marL="1828777" indent="0">
              <a:buNone/>
              <a:defRPr sz="1600" b="1"/>
            </a:lvl5pPr>
            <a:lvl6pPr marL="2285972" indent="0">
              <a:buNone/>
              <a:defRPr sz="1600" b="1"/>
            </a:lvl6pPr>
            <a:lvl7pPr marL="2743165" indent="0">
              <a:buNone/>
              <a:defRPr sz="1600" b="1"/>
            </a:lvl7pPr>
            <a:lvl8pPr marL="3200360" indent="0">
              <a:buNone/>
              <a:defRPr sz="1600" b="1"/>
            </a:lvl8pPr>
            <a:lvl9pPr marL="3657555"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8" y="2814108"/>
            <a:ext cx="5157787" cy="2850464"/>
          </a:xfrm>
        </p:spPr>
        <p:txBody>
          <a:bodyPr/>
          <a:lstStyle>
            <a:lvl1pPr>
              <a:buClr>
                <a:schemeClr val="accent4"/>
              </a:buClr>
              <a:defRPr sz="2400"/>
            </a:lvl1pPr>
            <a:lvl2pPr>
              <a:buClr>
                <a:schemeClr val="accent4"/>
              </a:buClr>
              <a:defRPr sz="2133"/>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p:spPr>
        <p:txBody>
          <a:bodyPr anchor="b">
            <a:noAutofit/>
          </a:bodyPr>
          <a:lstStyle>
            <a:lvl1pPr marL="0" indent="0">
              <a:buNone/>
              <a:defRPr sz="2800" b="1">
                <a:solidFill>
                  <a:schemeClr val="accent4"/>
                </a:solidFill>
              </a:defRPr>
            </a:lvl1pPr>
            <a:lvl2pPr marL="457195" indent="0">
              <a:buNone/>
              <a:defRPr sz="2000" b="1"/>
            </a:lvl2pPr>
            <a:lvl3pPr marL="914388" indent="0">
              <a:buNone/>
              <a:defRPr sz="1800" b="1"/>
            </a:lvl3pPr>
            <a:lvl4pPr marL="1371583" indent="0">
              <a:buNone/>
              <a:defRPr sz="1600" b="1"/>
            </a:lvl4pPr>
            <a:lvl5pPr marL="1828777" indent="0">
              <a:buNone/>
              <a:defRPr sz="1600" b="1"/>
            </a:lvl5pPr>
            <a:lvl6pPr marL="2285972" indent="0">
              <a:buNone/>
              <a:defRPr sz="1600" b="1"/>
            </a:lvl6pPr>
            <a:lvl7pPr marL="2743165" indent="0">
              <a:buNone/>
              <a:defRPr sz="1600" b="1"/>
            </a:lvl7pPr>
            <a:lvl8pPr marL="3200360" indent="0">
              <a:buNone/>
              <a:defRPr sz="1600" b="1"/>
            </a:lvl8pPr>
            <a:lvl9pPr marL="3657555"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7"/>
            <a:ext cx="5259388" cy="2850465"/>
          </a:xfrm>
        </p:spPr>
        <p:txBody>
          <a:bodyPr/>
          <a:lstStyle>
            <a:lvl1pPr>
              <a:buClr>
                <a:schemeClr val="accent4"/>
              </a:buClr>
              <a:defRPr sz="2400"/>
            </a:lvl1pPr>
            <a:lvl2pPr>
              <a:buClr>
                <a:schemeClr val="accent4"/>
              </a:buClr>
              <a:defRPr sz="2133"/>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20" y="441986"/>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2"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8"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9" y="466008"/>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286726748"/>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10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7" y="2180167"/>
            <a:ext cx="5157787" cy="547844"/>
          </a:xfrm>
        </p:spPr>
        <p:txBody>
          <a:bodyPr anchor="b">
            <a:noAutofit/>
          </a:bodyPr>
          <a:lstStyle>
            <a:lvl1pPr marL="0" indent="0">
              <a:buNone/>
              <a:defRPr sz="2800" b="1">
                <a:solidFill>
                  <a:schemeClr val="accent5"/>
                </a:solidFill>
              </a:defRPr>
            </a:lvl1pPr>
            <a:lvl2pPr marL="457195" indent="0">
              <a:buNone/>
              <a:defRPr sz="2000" b="1"/>
            </a:lvl2pPr>
            <a:lvl3pPr marL="914388" indent="0">
              <a:buNone/>
              <a:defRPr sz="1800" b="1"/>
            </a:lvl3pPr>
            <a:lvl4pPr marL="1371583" indent="0">
              <a:buNone/>
              <a:defRPr sz="1600" b="1"/>
            </a:lvl4pPr>
            <a:lvl5pPr marL="1828777" indent="0">
              <a:buNone/>
              <a:defRPr sz="1600" b="1"/>
            </a:lvl5pPr>
            <a:lvl6pPr marL="2285972" indent="0">
              <a:buNone/>
              <a:defRPr sz="1600" b="1"/>
            </a:lvl6pPr>
            <a:lvl7pPr marL="2743165" indent="0">
              <a:buNone/>
              <a:defRPr sz="1600" b="1"/>
            </a:lvl7pPr>
            <a:lvl8pPr marL="3200360" indent="0">
              <a:buNone/>
              <a:defRPr sz="1600" b="1"/>
            </a:lvl8pPr>
            <a:lvl9pPr marL="3657555"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8" y="2814108"/>
            <a:ext cx="5157787" cy="2850464"/>
          </a:xfrm>
        </p:spPr>
        <p:txBody>
          <a:bodyPr/>
          <a:lstStyle>
            <a:lvl1pPr>
              <a:buClr>
                <a:schemeClr val="accent5"/>
              </a:buClr>
              <a:defRPr sz="2400"/>
            </a:lvl1pPr>
            <a:lvl2pPr>
              <a:buClr>
                <a:schemeClr val="accent5"/>
              </a:buClr>
              <a:defRPr sz="2133"/>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p:spPr>
        <p:txBody>
          <a:bodyPr anchor="b">
            <a:noAutofit/>
          </a:bodyPr>
          <a:lstStyle>
            <a:lvl1pPr marL="0" indent="0">
              <a:buNone/>
              <a:defRPr sz="2800" b="1">
                <a:solidFill>
                  <a:schemeClr val="accent5"/>
                </a:solidFill>
              </a:defRPr>
            </a:lvl1pPr>
            <a:lvl2pPr marL="457195" indent="0">
              <a:buNone/>
              <a:defRPr sz="2000" b="1"/>
            </a:lvl2pPr>
            <a:lvl3pPr marL="914388" indent="0">
              <a:buNone/>
              <a:defRPr sz="1800" b="1"/>
            </a:lvl3pPr>
            <a:lvl4pPr marL="1371583" indent="0">
              <a:buNone/>
              <a:defRPr sz="1600" b="1"/>
            </a:lvl4pPr>
            <a:lvl5pPr marL="1828777" indent="0">
              <a:buNone/>
              <a:defRPr sz="1600" b="1"/>
            </a:lvl5pPr>
            <a:lvl6pPr marL="2285972" indent="0">
              <a:buNone/>
              <a:defRPr sz="1600" b="1"/>
            </a:lvl6pPr>
            <a:lvl7pPr marL="2743165" indent="0">
              <a:buNone/>
              <a:defRPr sz="1600" b="1"/>
            </a:lvl7pPr>
            <a:lvl8pPr marL="3200360" indent="0">
              <a:buNone/>
              <a:defRPr sz="1600" b="1"/>
            </a:lvl8pPr>
            <a:lvl9pPr marL="3657555"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7"/>
            <a:ext cx="5259388" cy="2850465"/>
          </a:xfrm>
        </p:spPr>
        <p:txBody>
          <a:bodyPr/>
          <a:lstStyle>
            <a:lvl1pPr>
              <a:buClr>
                <a:schemeClr val="accent5"/>
              </a:buClr>
              <a:defRPr sz="2400"/>
            </a:lvl1pPr>
            <a:lvl2pPr>
              <a:buClr>
                <a:schemeClr val="accent5"/>
              </a:buClr>
              <a:defRPr sz="2133"/>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20" y="441986"/>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2"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8"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9" y="466008"/>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370426975"/>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1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7" y="2180167"/>
            <a:ext cx="5157787" cy="547844"/>
          </a:xfrm>
        </p:spPr>
        <p:txBody>
          <a:bodyPr anchor="b">
            <a:noAutofit/>
          </a:bodyPr>
          <a:lstStyle>
            <a:lvl1pPr marL="0" indent="0">
              <a:buNone/>
              <a:defRPr sz="2800" b="1">
                <a:solidFill>
                  <a:schemeClr val="accent6"/>
                </a:solidFill>
              </a:defRPr>
            </a:lvl1pPr>
            <a:lvl2pPr marL="457195" indent="0">
              <a:buNone/>
              <a:defRPr sz="2000" b="1"/>
            </a:lvl2pPr>
            <a:lvl3pPr marL="914388" indent="0">
              <a:buNone/>
              <a:defRPr sz="1800" b="1"/>
            </a:lvl3pPr>
            <a:lvl4pPr marL="1371583" indent="0">
              <a:buNone/>
              <a:defRPr sz="1600" b="1"/>
            </a:lvl4pPr>
            <a:lvl5pPr marL="1828777" indent="0">
              <a:buNone/>
              <a:defRPr sz="1600" b="1"/>
            </a:lvl5pPr>
            <a:lvl6pPr marL="2285972" indent="0">
              <a:buNone/>
              <a:defRPr sz="1600" b="1"/>
            </a:lvl6pPr>
            <a:lvl7pPr marL="2743165" indent="0">
              <a:buNone/>
              <a:defRPr sz="1600" b="1"/>
            </a:lvl7pPr>
            <a:lvl8pPr marL="3200360" indent="0">
              <a:buNone/>
              <a:defRPr sz="1600" b="1"/>
            </a:lvl8pPr>
            <a:lvl9pPr marL="3657555"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8" y="2814108"/>
            <a:ext cx="5157787" cy="2850464"/>
          </a:xfrm>
        </p:spPr>
        <p:txBody>
          <a:bodyPr/>
          <a:lstStyle>
            <a:lvl1pPr>
              <a:buClr>
                <a:schemeClr val="accent6"/>
              </a:buClr>
              <a:defRPr sz="2400"/>
            </a:lvl1pPr>
            <a:lvl2pPr>
              <a:buClr>
                <a:schemeClr val="accent6"/>
              </a:buClr>
              <a:defRPr sz="2133"/>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p:spPr>
        <p:txBody>
          <a:bodyPr anchor="b">
            <a:noAutofit/>
          </a:bodyPr>
          <a:lstStyle>
            <a:lvl1pPr marL="0" indent="0">
              <a:buNone/>
              <a:defRPr sz="2800" b="1">
                <a:solidFill>
                  <a:schemeClr val="accent6"/>
                </a:solidFill>
              </a:defRPr>
            </a:lvl1pPr>
            <a:lvl2pPr marL="457195" indent="0">
              <a:buNone/>
              <a:defRPr sz="2000" b="1"/>
            </a:lvl2pPr>
            <a:lvl3pPr marL="914388" indent="0">
              <a:buNone/>
              <a:defRPr sz="1800" b="1"/>
            </a:lvl3pPr>
            <a:lvl4pPr marL="1371583" indent="0">
              <a:buNone/>
              <a:defRPr sz="1600" b="1"/>
            </a:lvl4pPr>
            <a:lvl5pPr marL="1828777" indent="0">
              <a:buNone/>
              <a:defRPr sz="1600" b="1"/>
            </a:lvl5pPr>
            <a:lvl6pPr marL="2285972" indent="0">
              <a:buNone/>
              <a:defRPr sz="1600" b="1"/>
            </a:lvl6pPr>
            <a:lvl7pPr marL="2743165" indent="0">
              <a:buNone/>
              <a:defRPr sz="1600" b="1"/>
            </a:lvl7pPr>
            <a:lvl8pPr marL="3200360" indent="0">
              <a:buNone/>
              <a:defRPr sz="1600" b="1"/>
            </a:lvl8pPr>
            <a:lvl9pPr marL="3657555"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7"/>
            <a:ext cx="5259388" cy="2850465"/>
          </a:xfrm>
        </p:spPr>
        <p:txBody>
          <a:bodyPr/>
          <a:lstStyle>
            <a:lvl1pPr>
              <a:buClr>
                <a:schemeClr val="accent6"/>
              </a:buClr>
              <a:defRPr sz="2400"/>
            </a:lvl1pPr>
            <a:lvl2pPr>
              <a:buClr>
                <a:schemeClr val="accent6"/>
              </a:buClr>
              <a:defRPr sz="2133"/>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20" y="441986"/>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2"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8"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9" y="466008"/>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4036487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1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7" y="2180167"/>
            <a:ext cx="5157787" cy="547844"/>
          </a:xfrm>
        </p:spPr>
        <p:txBody>
          <a:bodyPr anchor="b">
            <a:noAutofit/>
          </a:bodyPr>
          <a:lstStyle>
            <a:lvl1pPr marL="0" indent="0">
              <a:buNone/>
              <a:defRPr sz="2800" b="1">
                <a:solidFill>
                  <a:schemeClr val="tx1"/>
                </a:solidFill>
              </a:defRPr>
            </a:lvl1pPr>
            <a:lvl2pPr marL="457195" indent="0">
              <a:buNone/>
              <a:defRPr sz="2000" b="1"/>
            </a:lvl2pPr>
            <a:lvl3pPr marL="914388" indent="0">
              <a:buNone/>
              <a:defRPr sz="1800" b="1"/>
            </a:lvl3pPr>
            <a:lvl4pPr marL="1371583" indent="0">
              <a:buNone/>
              <a:defRPr sz="1600" b="1"/>
            </a:lvl4pPr>
            <a:lvl5pPr marL="1828777" indent="0">
              <a:buNone/>
              <a:defRPr sz="1600" b="1"/>
            </a:lvl5pPr>
            <a:lvl6pPr marL="2285972" indent="0">
              <a:buNone/>
              <a:defRPr sz="1600" b="1"/>
            </a:lvl6pPr>
            <a:lvl7pPr marL="2743165" indent="0">
              <a:buNone/>
              <a:defRPr sz="1600" b="1"/>
            </a:lvl7pPr>
            <a:lvl8pPr marL="3200360" indent="0">
              <a:buNone/>
              <a:defRPr sz="1600" b="1"/>
            </a:lvl8pPr>
            <a:lvl9pPr marL="3657555"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8" y="2814108"/>
            <a:ext cx="5157787" cy="2850464"/>
          </a:xfrm>
        </p:spPr>
        <p:txBody>
          <a:bodyPr/>
          <a:lstStyle>
            <a:lvl1pPr>
              <a:buClr>
                <a:schemeClr val="accent2"/>
              </a:buClr>
              <a:defRPr sz="2400"/>
            </a:lvl1pPr>
            <a:lvl2pPr>
              <a:buClr>
                <a:schemeClr val="accent2"/>
              </a:buClr>
              <a:defRPr sz="2133"/>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p:spPr>
        <p:txBody>
          <a:bodyPr anchor="b">
            <a:noAutofit/>
          </a:bodyPr>
          <a:lstStyle>
            <a:lvl1pPr marL="0" indent="0">
              <a:buNone/>
              <a:defRPr sz="2800" b="1">
                <a:solidFill>
                  <a:schemeClr val="tx1"/>
                </a:solidFill>
              </a:defRPr>
            </a:lvl1pPr>
            <a:lvl2pPr marL="457195" indent="0">
              <a:buNone/>
              <a:defRPr sz="2000" b="1"/>
            </a:lvl2pPr>
            <a:lvl3pPr marL="914388" indent="0">
              <a:buNone/>
              <a:defRPr sz="1800" b="1"/>
            </a:lvl3pPr>
            <a:lvl4pPr marL="1371583" indent="0">
              <a:buNone/>
              <a:defRPr sz="1600" b="1"/>
            </a:lvl4pPr>
            <a:lvl5pPr marL="1828777" indent="0">
              <a:buNone/>
              <a:defRPr sz="1600" b="1"/>
            </a:lvl5pPr>
            <a:lvl6pPr marL="2285972" indent="0">
              <a:buNone/>
              <a:defRPr sz="1600" b="1"/>
            </a:lvl6pPr>
            <a:lvl7pPr marL="2743165" indent="0">
              <a:buNone/>
              <a:defRPr sz="1600" b="1"/>
            </a:lvl7pPr>
            <a:lvl8pPr marL="3200360" indent="0">
              <a:buNone/>
              <a:defRPr sz="1600" b="1"/>
            </a:lvl8pPr>
            <a:lvl9pPr marL="3657555"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7"/>
            <a:ext cx="5259388" cy="2850465"/>
          </a:xfrm>
        </p:spPr>
        <p:txBody>
          <a:bodyPr/>
          <a:lstStyle>
            <a:lvl1pPr>
              <a:buClr>
                <a:schemeClr val="accent2"/>
              </a:buClr>
              <a:defRPr sz="2400"/>
            </a:lvl1pPr>
            <a:lvl2pPr>
              <a:buClr>
                <a:schemeClr val="accent2"/>
              </a:buClr>
              <a:defRPr sz="2133"/>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20" y="441986"/>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2" y="6486861"/>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8"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9" y="466008"/>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087981252"/>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1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7" y="2180167"/>
            <a:ext cx="5157787" cy="547844"/>
          </a:xfrm>
        </p:spPr>
        <p:txBody>
          <a:bodyPr anchor="b">
            <a:noAutofit/>
          </a:bodyPr>
          <a:lstStyle>
            <a:lvl1pPr marL="0" indent="0">
              <a:buNone/>
              <a:defRPr sz="2800" b="1">
                <a:solidFill>
                  <a:schemeClr val="tx1"/>
                </a:solidFill>
              </a:defRPr>
            </a:lvl1pPr>
            <a:lvl2pPr marL="457195" indent="0">
              <a:buNone/>
              <a:defRPr sz="2000" b="1"/>
            </a:lvl2pPr>
            <a:lvl3pPr marL="914388" indent="0">
              <a:buNone/>
              <a:defRPr sz="1800" b="1"/>
            </a:lvl3pPr>
            <a:lvl4pPr marL="1371583" indent="0">
              <a:buNone/>
              <a:defRPr sz="1600" b="1"/>
            </a:lvl4pPr>
            <a:lvl5pPr marL="1828777" indent="0">
              <a:buNone/>
              <a:defRPr sz="1600" b="1"/>
            </a:lvl5pPr>
            <a:lvl6pPr marL="2285972" indent="0">
              <a:buNone/>
              <a:defRPr sz="1600" b="1"/>
            </a:lvl6pPr>
            <a:lvl7pPr marL="2743165" indent="0">
              <a:buNone/>
              <a:defRPr sz="1600" b="1"/>
            </a:lvl7pPr>
            <a:lvl8pPr marL="3200360" indent="0">
              <a:buNone/>
              <a:defRPr sz="1600" b="1"/>
            </a:lvl8pPr>
            <a:lvl9pPr marL="3657555"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8" y="2814108"/>
            <a:ext cx="5157787" cy="2850464"/>
          </a:xfrm>
        </p:spPr>
        <p:txBody>
          <a:bodyPr/>
          <a:lstStyle>
            <a:lvl1pPr>
              <a:buClr>
                <a:schemeClr val="tx1"/>
              </a:buClr>
              <a:defRPr sz="2400"/>
            </a:lvl1pPr>
            <a:lvl2pPr>
              <a:buClr>
                <a:schemeClr val="tx1"/>
              </a:buClr>
              <a:defRPr sz="2133"/>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p:spPr>
        <p:txBody>
          <a:bodyPr anchor="b">
            <a:noAutofit/>
          </a:bodyPr>
          <a:lstStyle>
            <a:lvl1pPr marL="0" indent="0">
              <a:buNone/>
              <a:defRPr sz="2800" b="1">
                <a:solidFill>
                  <a:schemeClr val="tx1"/>
                </a:solidFill>
              </a:defRPr>
            </a:lvl1pPr>
            <a:lvl2pPr marL="457195" indent="0">
              <a:buNone/>
              <a:defRPr sz="2000" b="1"/>
            </a:lvl2pPr>
            <a:lvl3pPr marL="914388" indent="0">
              <a:buNone/>
              <a:defRPr sz="1800" b="1"/>
            </a:lvl3pPr>
            <a:lvl4pPr marL="1371583" indent="0">
              <a:buNone/>
              <a:defRPr sz="1600" b="1"/>
            </a:lvl4pPr>
            <a:lvl5pPr marL="1828777" indent="0">
              <a:buNone/>
              <a:defRPr sz="1600" b="1"/>
            </a:lvl5pPr>
            <a:lvl6pPr marL="2285972" indent="0">
              <a:buNone/>
              <a:defRPr sz="1600" b="1"/>
            </a:lvl6pPr>
            <a:lvl7pPr marL="2743165" indent="0">
              <a:buNone/>
              <a:defRPr sz="1600" b="1"/>
            </a:lvl7pPr>
            <a:lvl8pPr marL="3200360" indent="0">
              <a:buNone/>
              <a:defRPr sz="1600" b="1"/>
            </a:lvl8pPr>
            <a:lvl9pPr marL="3657555"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7"/>
            <a:ext cx="5259388" cy="2850465"/>
          </a:xfrm>
        </p:spPr>
        <p:txBody>
          <a:bodyPr/>
          <a:lstStyle>
            <a:lvl1pPr>
              <a:buClr>
                <a:schemeClr val="tx1"/>
              </a:buClr>
              <a:defRPr sz="2400"/>
            </a:lvl1pPr>
            <a:lvl2pPr>
              <a:buClr>
                <a:schemeClr val="tx1"/>
              </a:buClr>
              <a:defRPr sz="2133"/>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20" y="441986"/>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2"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8"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9" y="466008"/>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3866817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383118" y="1709739"/>
            <a:ext cx="10964333" cy="2173260"/>
          </a:xfrm>
          <a:noFill/>
        </p:spPr>
        <p:txBody>
          <a:bodyPr anchor="b"/>
          <a:lstStyle>
            <a:lvl1pPr>
              <a:defRPr sz="60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383118" y="3916391"/>
            <a:ext cx="10964333" cy="369332"/>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10839610" y="448513"/>
            <a:ext cx="969273" cy="292320"/>
          </a:xfrm>
          <a:prstGeom prst="rect">
            <a:avLst/>
          </a:prstGeom>
        </p:spPr>
      </p:pic>
    </p:spTree>
    <p:extLst>
      <p:ext uri="{BB962C8B-B14F-4D97-AF65-F5344CB8AC3E}">
        <p14:creationId xmlns:p14="http://schemas.microsoft.com/office/powerpoint/2010/main" val="3740170817"/>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1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8" y="2180167"/>
            <a:ext cx="5157787" cy="547844"/>
          </a:xfrm>
        </p:spPr>
        <p:txBody>
          <a:bodyPr anchor="b">
            <a:noAutofit/>
          </a:bodyPr>
          <a:lstStyle>
            <a:lvl1pPr marL="0" indent="0">
              <a:buNone/>
              <a:defRPr sz="2800" b="1">
                <a:solidFill>
                  <a:schemeClr val="accent1"/>
                </a:solidFill>
              </a:defRPr>
            </a:lvl1pPr>
            <a:lvl2pPr marL="457184" indent="0">
              <a:buNone/>
              <a:defRPr sz="2000" b="1"/>
            </a:lvl2pPr>
            <a:lvl3pPr marL="914366" indent="0">
              <a:buNone/>
              <a:defRPr sz="1800" b="1"/>
            </a:lvl3pPr>
            <a:lvl4pPr marL="1371549" indent="0">
              <a:buNone/>
              <a:defRPr sz="1600" b="1"/>
            </a:lvl4pPr>
            <a:lvl5pPr marL="1828732" indent="0">
              <a:buNone/>
              <a:defRPr sz="1600" b="1"/>
            </a:lvl5pPr>
            <a:lvl6pPr marL="2285915" indent="0">
              <a:buNone/>
              <a:defRPr sz="1600" b="1"/>
            </a:lvl6pPr>
            <a:lvl7pPr marL="2743096" indent="0">
              <a:buNone/>
              <a:defRPr sz="1600" b="1"/>
            </a:lvl7pPr>
            <a:lvl8pPr marL="3200280" indent="0">
              <a:buNone/>
              <a:defRPr sz="1600" b="1"/>
            </a:lvl8pPr>
            <a:lvl9pPr marL="3657464" indent="0">
              <a:buNone/>
              <a:defRPr sz="1600" b="1"/>
            </a:lvl9pPr>
          </a:lstStyle>
          <a:p>
            <a:pPr lvl="0"/>
            <a:r>
              <a:rPr lang="en-GB"/>
              <a:t>Click to edit Master text style</a:t>
            </a:r>
          </a:p>
        </p:txBody>
      </p:sp>
      <p:sp>
        <p:nvSpPr>
          <p:cNvPr id="4" name="Content Placeholder 3"/>
          <p:cNvSpPr>
            <a:spLocks noGrp="1"/>
          </p:cNvSpPr>
          <p:nvPr>
            <p:ph sz="half" idx="2"/>
          </p:nvPr>
        </p:nvSpPr>
        <p:spPr>
          <a:xfrm>
            <a:off x="383121" y="2814108"/>
            <a:ext cx="5157787" cy="2850464"/>
          </a:xfrm>
        </p:spPr>
        <p:txBody>
          <a:bodyPr/>
          <a:lstStyle>
            <a:lvl1pPr>
              <a:buClr>
                <a:schemeClr val="accent1"/>
              </a:buClr>
              <a:defRPr sz="2400"/>
            </a:lvl1pPr>
            <a:lvl2pPr>
              <a:buClr>
                <a:schemeClr val="accent1"/>
              </a:buClr>
              <a:defRPr sz="2133"/>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3" y="2180167"/>
            <a:ext cx="5183188" cy="547844"/>
          </a:xfrm>
        </p:spPr>
        <p:txBody>
          <a:bodyPr anchor="b">
            <a:noAutofit/>
          </a:bodyPr>
          <a:lstStyle>
            <a:lvl1pPr marL="0" indent="0">
              <a:buNone/>
              <a:defRPr sz="2800" b="1">
                <a:solidFill>
                  <a:schemeClr val="accent1"/>
                </a:solidFill>
              </a:defRPr>
            </a:lvl1pPr>
            <a:lvl2pPr marL="457184" indent="0">
              <a:buNone/>
              <a:defRPr sz="2000" b="1"/>
            </a:lvl2pPr>
            <a:lvl3pPr marL="914366" indent="0">
              <a:buNone/>
              <a:defRPr sz="1800" b="1"/>
            </a:lvl3pPr>
            <a:lvl4pPr marL="1371549" indent="0">
              <a:buNone/>
              <a:defRPr sz="1600" b="1"/>
            </a:lvl4pPr>
            <a:lvl5pPr marL="1828732" indent="0">
              <a:buNone/>
              <a:defRPr sz="1600" b="1"/>
            </a:lvl5pPr>
            <a:lvl6pPr marL="2285915" indent="0">
              <a:buNone/>
              <a:defRPr sz="1600" b="1"/>
            </a:lvl6pPr>
            <a:lvl7pPr marL="2743096" indent="0">
              <a:buNone/>
              <a:defRPr sz="1600" b="1"/>
            </a:lvl7pPr>
            <a:lvl8pPr marL="3200280" indent="0">
              <a:buNone/>
              <a:defRPr sz="1600" b="1"/>
            </a:lvl8pPr>
            <a:lvl9pPr marL="3657464"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3" y="2814108"/>
            <a:ext cx="5259388" cy="2850465"/>
          </a:xfrm>
        </p:spPr>
        <p:txBody>
          <a:bodyPr/>
          <a:lstStyle>
            <a:lvl1pPr>
              <a:buClr>
                <a:schemeClr val="accent1"/>
              </a:buClr>
              <a:defRPr sz="2400"/>
            </a:lvl1pPr>
            <a:lvl2pPr>
              <a:buClr>
                <a:schemeClr val="accent1"/>
              </a:buClr>
              <a:defRPr sz="2133"/>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21" y="441987"/>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5"/>
            <a:ext cx="12192000" cy="4529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4"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9"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21" y="466010"/>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804622997"/>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1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8" y="2180167"/>
            <a:ext cx="5157787" cy="547844"/>
          </a:xfrm>
        </p:spPr>
        <p:txBody>
          <a:bodyPr anchor="b">
            <a:noAutofit/>
          </a:bodyPr>
          <a:lstStyle>
            <a:lvl1pPr marL="0" indent="0">
              <a:buNone/>
              <a:defRPr sz="2800" b="1">
                <a:solidFill>
                  <a:schemeClr val="accent3"/>
                </a:solidFill>
              </a:defRPr>
            </a:lvl1pPr>
            <a:lvl2pPr marL="457184" indent="0">
              <a:buNone/>
              <a:defRPr sz="2000" b="1"/>
            </a:lvl2pPr>
            <a:lvl3pPr marL="914366" indent="0">
              <a:buNone/>
              <a:defRPr sz="1800" b="1"/>
            </a:lvl3pPr>
            <a:lvl4pPr marL="1371549" indent="0">
              <a:buNone/>
              <a:defRPr sz="1600" b="1"/>
            </a:lvl4pPr>
            <a:lvl5pPr marL="1828732" indent="0">
              <a:buNone/>
              <a:defRPr sz="1600" b="1"/>
            </a:lvl5pPr>
            <a:lvl6pPr marL="2285915" indent="0">
              <a:buNone/>
              <a:defRPr sz="1600" b="1"/>
            </a:lvl6pPr>
            <a:lvl7pPr marL="2743096" indent="0">
              <a:buNone/>
              <a:defRPr sz="1600" b="1"/>
            </a:lvl7pPr>
            <a:lvl8pPr marL="3200280" indent="0">
              <a:buNone/>
              <a:defRPr sz="1600" b="1"/>
            </a:lvl8pPr>
            <a:lvl9pPr marL="3657464"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8" y="2814108"/>
            <a:ext cx="5157787" cy="2850464"/>
          </a:xfrm>
        </p:spPr>
        <p:txBody>
          <a:bodyPr/>
          <a:lstStyle>
            <a:lvl1pPr>
              <a:buClr>
                <a:schemeClr val="accent3"/>
              </a:buClr>
              <a:defRPr sz="2400"/>
            </a:lvl1pPr>
            <a:lvl2pPr>
              <a:buClr>
                <a:schemeClr val="accent3"/>
              </a:buClr>
              <a:defRPr sz="2133"/>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2" y="2180167"/>
            <a:ext cx="5183188" cy="547844"/>
          </a:xfrm>
        </p:spPr>
        <p:txBody>
          <a:bodyPr anchor="b">
            <a:noAutofit/>
          </a:bodyPr>
          <a:lstStyle>
            <a:lvl1pPr marL="0" indent="0">
              <a:buNone/>
              <a:defRPr sz="2800" b="1">
                <a:solidFill>
                  <a:schemeClr val="accent3"/>
                </a:solidFill>
              </a:defRPr>
            </a:lvl1pPr>
            <a:lvl2pPr marL="457184" indent="0">
              <a:buNone/>
              <a:defRPr sz="2000" b="1"/>
            </a:lvl2pPr>
            <a:lvl3pPr marL="914366" indent="0">
              <a:buNone/>
              <a:defRPr sz="1800" b="1"/>
            </a:lvl3pPr>
            <a:lvl4pPr marL="1371549" indent="0">
              <a:buNone/>
              <a:defRPr sz="1600" b="1"/>
            </a:lvl4pPr>
            <a:lvl5pPr marL="1828732" indent="0">
              <a:buNone/>
              <a:defRPr sz="1600" b="1"/>
            </a:lvl5pPr>
            <a:lvl6pPr marL="2285915" indent="0">
              <a:buNone/>
              <a:defRPr sz="1600" b="1"/>
            </a:lvl6pPr>
            <a:lvl7pPr marL="2743096" indent="0">
              <a:buNone/>
              <a:defRPr sz="1600" b="1"/>
            </a:lvl7pPr>
            <a:lvl8pPr marL="3200280" indent="0">
              <a:buNone/>
              <a:defRPr sz="1600" b="1"/>
            </a:lvl8pPr>
            <a:lvl9pPr marL="3657464"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2" y="2814108"/>
            <a:ext cx="5259388" cy="2850465"/>
          </a:xfrm>
        </p:spPr>
        <p:txBody>
          <a:bodyPr/>
          <a:lstStyle>
            <a:lvl1pPr>
              <a:buClr>
                <a:schemeClr val="accent3"/>
              </a:buClr>
              <a:defRPr sz="2400"/>
            </a:lvl1pPr>
            <a:lvl2pPr>
              <a:buClr>
                <a:schemeClr val="accent3"/>
              </a:buClr>
              <a:defRPr sz="2133"/>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21" y="441987"/>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5"/>
            <a:ext cx="12192000" cy="4529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4"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9"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21" y="466010"/>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642435148"/>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1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8" y="2180167"/>
            <a:ext cx="5157787" cy="547844"/>
          </a:xfrm>
        </p:spPr>
        <p:txBody>
          <a:bodyPr anchor="b">
            <a:noAutofit/>
          </a:bodyPr>
          <a:lstStyle>
            <a:lvl1pPr marL="0" indent="0">
              <a:buNone/>
              <a:defRPr sz="2800" b="1">
                <a:solidFill>
                  <a:schemeClr val="accent4"/>
                </a:solidFill>
              </a:defRPr>
            </a:lvl1pPr>
            <a:lvl2pPr marL="457184" indent="0">
              <a:buNone/>
              <a:defRPr sz="2000" b="1"/>
            </a:lvl2pPr>
            <a:lvl3pPr marL="914366" indent="0">
              <a:buNone/>
              <a:defRPr sz="1800" b="1"/>
            </a:lvl3pPr>
            <a:lvl4pPr marL="1371549" indent="0">
              <a:buNone/>
              <a:defRPr sz="1600" b="1"/>
            </a:lvl4pPr>
            <a:lvl5pPr marL="1828732" indent="0">
              <a:buNone/>
              <a:defRPr sz="1600" b="1"/>
            </a:lvl5pPr>
            <a:lvl6pPr marL="2285915" indent="0">
              <a:buNone/>
              <a:defRPr sz="1600" b="1"/>
            </a:lvl6pPr>
            <a:lvl7pPr marL="2743096" indent="0">
              <a:buNone/>
              <a:defRPr sz="1600" b="1"/>
            </a:lvl7pPr>
            <a:lvl8pPr marL="3200280" indent="0">
              <a:buNone/>
              <a:defRPr sz="1600" b="1"/>
            </a:lvl8pPr>
            <a:lvl9pPr marL="3657464"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8" y="2814108"/>
            <a:ext cx="5157787" cy="2850464"/>
          </a:xfrm>
        </p:spPr>
        <p:txBody>
          <a:bodyPr/>
          <a:lstStyle>
            <a:lvl1pPr>
              <a:buClr>
                <a:schemeClr val="accent4"/>
              </a:buClr>
              <a:defRPr sz="2400"/>
            </a:lvl1pPr>
            <a:lvl2pPr>
              <a:buClr>
                <a:schemeClr val="accent4"/>
              </a:buClr>
              <a:defRPr sz="2133"/>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2" y="2180167"/>
            <a:ext cx="5183188" cy="547844"/>
          </a:xfrm>
        </p:spPr>
        <p:txBody>
          <a:bodyPr anchor="b">
            <a:noAutofit/>
          </a:bodyPr>
          <a:lstStyle>
            <a:lvl1pPr marL="0" indent="0">
              <a:buNone/>
              <a:defRPr sz="2800" b="1">
                <a:solidFill>
                  <a:schemeClr val="accent4"/>
                </a:solidFill>
              </a:defRPr>
            </a:lvl1pPr>
            <a:lvl2pPr marL="457184" indent="0">
              <a:buNone/>
              <a:defRPr sz="2000" b="1"/>
            </a:lvl2pPr>
            <a:lvl3pPr marL="914366" indent="0">
              <a:buNone/>
              <a:defRPr sz="1800" b="1"/>
            </a:lvl3pPr>
            <a:lvl4pPr marL="1371549" indent="0">
              <a:buNone/>
              <a:defRPr sz="1600" b="1"/>
            </a:lvl4pPr>
            <a:lvl5pPr marL="1828732" indent="0">
              <a:buNone/>
              <a:defRPr sz="1600" b="1"/>
            </a:lvl5pPr>
            <a:lvl6pPr marL="2285915" indent="0">
              <a:buNone/>
              <a:defRPr sz="1600" b="1"/>
            </a:lvl6pPr>
            <a:lvl7pPr marL="2743096" indent="0">
              <a:buNone/>
              <a:defRPr sz="1600" b="1"/>
            </a:lvl7pPr>
            <a:lvl8pPr marL="3200280" indent="0">
              <a:buNone/>
              <a:defRPr sz="1600" b="1"/>
            </a:lvl8pPr>
            <a:lvl9pPr marL="3657464"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2" y="2814108"/>
            <a:ext cx="5259388" cy="2850465"/>
          </a:xfrm>
        </p:spPr>
        <p:txBody>
          <a:bodyPr/>
          <a:lstStyle>
            <a:lvl1pPr>
              <a:buClr>
                <a:schemeClr val="accent4"/>
              </a:buClr>
              <a:defRPr sz="2400"/>
            </a:lvl1pPr>
            <a:lvl2pPr>
              <a:buClr>
                <a:schemeClr val="accent4"/>
              </a:buClr>
              <a:defRPr sz="2133"/>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21" y="441987"/>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5"/>
            <a:ext cx="12192000" cy="4529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4"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9"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21" y="466010"/>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124860535"/>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17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8" y="2180167"/>
            <a:ext cx="5157787" cy="547844"/>
          </a:xfrm>
        </p:spPr>
        <p:txBody>
          <a:bodyPr anchor="b">
            <a:noAutofit/>
          </a:bodyPr>
          <a:lstStyle>
            <a:lvl1pPr marL="0" indent="0">
              <a:buNone/>
              <a:defRPr sz="2800" b="1">
                <a:solidFill>
                  <a:schemeClr val="accent5"/>
                </a:solidFill>
              </a:defRPr>
            </a:lvl1pPr>
            <a:lvl2pPr marL="457184" indent="0">
              <a:buNone/>
              <a:defRPr sz="2000" b="1"/>
            </a:lvl2pPr>
            <a:lvl3pPr marL="914366" indent="0">
              <a:buNone/>
              <a:defRPr sz="1800" b="1"/>
            </a:lvl3pPr>
            <a:lvl4pPr marL="1371549" indent="0">
              <a:buNone/>
              <a:defRPr sz="1600" b="1"/>
            </a:lvl4pPr>
            <a:lvl5pPr marL="1828732" indent="0">
              <a:buNone/>
              <a:defRPr sz="1600" b="1"/>
            </a:lvl5pPr>
            <a:lvl6pPr marL="2285915" indent="0">
              <a:buNone/>
              <a:defRPr sz="1600" b="1"/>
            </a:lvl6pPr>
            <a:lvl7pPr marL="2743096" indent="0">
              <a:buNone/>
              <a:defRPr sz="1600" b="1"/>
            </a:lvl7pPr>
            <a:lvl8pPr marL="3200280" indent="0">
              <a:buNone/>
              <a:defRPr sz="1600" b="1"/>
            </a:lvl8pPr>
            <a:lvl9pPr marL="3657464"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8" y="2814108"/>
            <a:ext cx="5157787" cy="2850464"/>
          </a:xfrm>
        </p:spPr>
        <p:txBody>
          <a:bodyPr/>
          <a:lstStyle>
            <a:lvl1pPr>
              <a:buClr>
                <a:schemeClr val="accent5"/>
              </a:buClr>
              <a:defRPr sz="2400"/>
            </a:lvl1pPr>
            <a:lvl2pPr>
              <a:buClr>
                <a:schemeClr val="accent5"/>
              </a:buClr>
              <a:defRPr sz="2133"/>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2" y="2180167"/>
            <a:ext cx="5183188" cy="547844"/>
          </a:xfrm>
        </p:spPr>
        <p:txBody>
          <a:bodyPr anchor="b">
            <a:noAutofit/>
          </a:bodyPr>
          <a:lstStyle>
            <a:lvl1pPr marL="0" indent="0">
              <a:buNone/>
              <a:defRPr sz="2800" b="1">
                <a:solidFill>
                  <a:schemeClr val="accent5"/>
                </a:solidFill>
              </a:defRPr>
            </a:lvl1pPr>
            <a:lvl2pPr marL="457184" indent="0">
              <a:buNone/>
              <a:defRPr sz="2000" b="1"/>
            </a:lvl2pPr>
            <a:lvl3pPr marL="914366" indent="0">
              <a:buNone/>
              <a:defRPr sz="1800" b="1"/>
            </a:lvl3pPr>
            <a:lvl4pPr marL="1371549" indent="0">
              <a:buNone/>
              <a:defRPr sz="1600" b="1"/>
            </a:lvl4pPr>
            <a:lvl5pPr marL="1828732" indent="0">
              <a:buNone/>
              <a:defRPr sz="1600" b="1"/>
            </a:lvl5pPr>
            <a:lvl6pPr marL="2285915" indent="0">
              <a:buNone/>
              <a:defRPr sz="1600" b="1"/>
            </a:lvl6pPr>
            <a:lvl7pPr marL="2743096" indent="0">
              <a:buNone/>
              <a:defRPr sz="1600" b="1"/>
            </a:lvl7pPr>
            <a:lvl8pPr marL="3200280" indent="0">
              <a:buNone/>
              <a:defRPr sz="1600" b="1"/>
            </a:lvl8pPr>
            <a:lvl9pPr marL="3657464"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2" y="2814108"/>
            <a:ext cx="5259388" cy="2850465"/>
          </a:xfrm>
        </p:spPr>
        <p:txBody>
          <a:bodyPr/>
          <a:lstStyle>
            <a:lvl1pPr>
              <a:buClr>
                <a:schemeClr val="accent5"/>
              </a:buClr>
              <a:defRPr sz="2400"/>
            </a:lvl1pPr>
            <a:lvl2pPr>
              <a:buClr>
                <a:schemeClr val="accent5"/>
              </a:buClr>
              <a:defRPr sz="2133"/>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21" y="441987"/>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5"/>
            <a:ext cx="12192000" cy="4529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4"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9"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21" y="466010"/>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706693256"/>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18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8" y="2180167"/>
            <a:ext cx="5157787" cy="547844"/>
          </a:xfrm>
        </p:spPr>
        <p:txBody>
          <a:bodyPr anchor="b">
            <a:noAutofit/>
          </a:bodyPr>
          <a:lstStyle>
            <a:lvl1pPr marL="0" indent="0">
              <a:buNone/>
              <a:defRPr sz="2800" b="1">
                <a:solidFill>
                  <a:schemeClr val="accent6"/>
                </a:solidFill>
              </a:defRPr>
            </a:lvl1pPr>
            <a:lvl2pPr marL="457184" indent="0">
              <a:buNone/>
              <a:defRPr sz="2000" b="1"/>
            </a:lvl2pPr>
            <a:lvl3pPr marL="914366" indent="0">
              <a:buNone/>
              <a:defRPr sz="1800" b="1"/>
            </a:lvl3pPr>
            <a:lvl4pPr marL="1371549" indent="0">
              <a:buNone/>
              <a:defRPr sz="1600" b="1"/>
            </a:lvl4pPr>
            <a:lvl5pPr marL="1828732" indent="0">
              <a:buNone/>
              <a:defRPr sz="1600" b="1"/>
            </a:lvl5pPr>
            <a:lvl6pPr marL="2285915" indent="0">
              <a:buNone/>
              <a:defRPr sz="1600" b="1"/>
            </a:lvl6pPr>
            <a:lvl7pPr marL="2743096" indent="0">
              <a:buNone/>
              <a:defRPr sz="1600" b="1"/>
            </a:lvl7pPr>
            <a:lvl8pPr marL="3200280" indent="0">
              <a:buNone/>
              <a:defRPr sz="1600" b="1"/>
            </a:lvl8pPr>
            <a:lvl9pPr marL="3657464"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8" y="2814108"/>
            <a:ext cx="5157787" cy="2850464"/>
          </a:xfrm>
        </p:spPr>
        <p:txBody>
          <a:bodyPr/>
          <a:lstStyle>
            <a:lvl1pPr>
              <a:buClr>
                <a:schemeClr val="accent6"/>
              </a:buClr>
              <a:defRPr sz="2400"/>
            </a:lvl1pPr>
            <a:lvl2pPr>
              <a:buClr>
                <a:schemeClr val="accent6"/>
              </a:buClr>
              <a:defRPr sz="2133"/>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2" y="2180167"/>
            <a:ext cx="5183188" cy="547844"/>
          </a:xfrm>
        </p:spPr>
        <p:txBody>
          <a:bodyPr anchor="b">
            <a:noAutofit/>
          </a:bodyPr>
          <a:lstStyle>
            <a:lvl1pPr marL="0" indent="0">
              <a:buNone/>
              <a:defRPr sz="2800" b="1">
                <a:solidFill>
                  <a:schemeClr val="accent6"/>
                </a:solidFill>
              </a:defRPr>
            </a:lvl1pPr>
            <a:lvl2pPr marL="457184" indent="0">
              <a:buNone/>
              <a:defRPr sz="2000" b="1"/>
            </a:lvl2pPr>
            <a:lvl3pPr marL="914366" indent="0">
              <a:buNone/>
              <a:defRPr sz="1800" b="1"/>
            </a:lvl3pPr>
            <a:lvl4pPr marL="1371549" indent="0">
              <a:buNone/>
              <a:defRPr sz="1600" b="1"/>
            </a:lvl4pPr>
            <a:lvl5pPr marL="1828732" indent="0">
              <a:buNone/>
              <a:defRPr sz="1600" b="1"/>
            </a:lvl5pPr>
            <a:lvl6pPr marL="2285915" indent="0">
              <a:buNone/>
              <a:defRPr sz="1600" b="1"/>
            </a:lvl6pPr>
            <a:lvl7pPr marL="2743096" indent="0">
              <a:buNone/>
              <a:defRPr sz="1600" b="1"/>
            </a:lvl7pPr>
            <a:lvl8pPr marL="3200280" indent="0">
              <a:buNone/>
              <a:defRPr sz="1600" b="1"/>
            </a:lvl8pPr>
            <a:lvl9pPr marL="3657464"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2" y="2814108"/>
            <a:ext cx="5259388" cy="2850465"/>
          </a:xfrm>
        </p:spPr>
        <p:txBody>
          <a:bodyPr/>
          <a:lstStyle>
            <a:lvl1pPr>
              <a:buClr>
                <a:schemeClr val="accent6"/>
              </a:buClr>
              <a:defRPr sz="2400"/>
            </a:lvl1pPr>
            <a:lvl2pPr>
              <a:buClr>
                <a:schemeClr val="accent6"/>
              </a:buClr>
              <a:defRPr sz="2133"/>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21" y="441987"/>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5"/>
            <a:ext cx="12192000" cy="4529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4"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9"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21" y="466010"/>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571453790"/>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19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8" y="2180167"/>
            <a:ext cx="5157787" cy="547844"/>
          </a:xfrm>
        </p:spPr>
        <p:txBody>
          <a:bodyPr anchor="b">
            <a:noAutofit/>
          </a:bodyPr>
          <a:lstStyle>
            <a:lvl1pPr marL="0" indent="0">
              <a:buNone/>
              <a:defRPr sz="2800" b="1">
                <a:solidFill>
                  <a:schemeClr val="tx1"/>
                </a:solidFill>
              </a:defRPr>
            </a:lvl1pPr>
            <a:lvl2pPr marL="457184" indent="0">
              <a:buNone/>
              <a:defRPr sz="2000" b="1"/>
            </a:lvl2pPr>
            <a:lvl3pPr marL="914366" indent="0">
              <a:buNone/>
              <a:defRPr sz="1800" b="1"/>
            </a:lvl3pPr>
            <a:lvl4pPr marL="1371549" indent="0">
              <a:buNone/>
              <a:defRPr sz="1600" b="1"/>
            </a:lvl4pPr>
            <a:lvl5pPr marL="1828732" indent="0">
              <a:buNone/>
              <a:defRPr sz="1600" b="1"/>
            </a:lvl5pPr>
            <a:lvl6pPr marL="2285915" indent="0">
              <a:buNone/>
              <a:defRPr sz="1600" b="1"/>
            </a:lvl6pPr>
            <a:lvl7pPr marL="2743096" indent="0">
              <a:buNone/>
              <a:defRPr sz="1600" b="1"/>
            </a:lvl7pPr>
            <a:lvl8pPr marL="3200280" indent="0">
              <a:buNone/>
              <a:defRPr sz="1600" b="1"/>
            </a:lvl8pPr>
            <a:lvl9pPr marL="3657464"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8" y="2814108"/>
            <a:ext cx="5157787" cy="2850464"/>
          </a:xfrm>
        </p:spPr>
        <p:txBody>
          <a:bodyPr/>
          <a:lstStyle>
            <a:lvl1pPr>
              <a:buClr>
                <a:schemeClr val="accent2"/>
              </a:buClr>
              <a:defRPr sz="2400"/>
            </a:lvl1pPr>
            <a:lvl2pPr>
              <a:buClr>
                <a:schemeClr val="accent2"/>
              </a:buClr>
              <a:defRPr sz="2133"/>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2" y="2180167"/>
            <a:ext cx="5183188" cy="547844"/>
          </a:xfrm>
        </p:spPr>
        <p:txBody>
          <a:bodyPr anchor="b">
            <a:noAutofit/>
          </a:bodyPr>
          <a:lstStyle>
            <a:lvl1pPr marL="0" indent="0">
              <a:buNone/>
              <a:defRPr sz="2800" b="1">
                <a:solidFill>
                  <a:schemeClr val="tx1"/>
                </a:solidFill>
              </a:defRPr>
            </a:lvl1pPr>
            <a:lvl2pPr marL="457184" indent="0">
              <a:buNone/>
              <a:defRPr sz="2000" b="1"/>
            </a:lvl2pPr>
            <a:lvl3pPr marL="914366" indent="0">
              <a:buNone/>
              <a:defRPr sz="1800" b="1"/>
            </a:lvl3pPr>
            <a:lvl4pPr marL="1371549" indent="0">
              <a:buNone/>
              <a:defRPr sz="1600" b="1"/>
            </a:lvl4pPr>
            <a:lvl5pPr marL="1828732" indent="0">
              <a:buNone/>
              <a:defRPr sz="1600" b="1"/>
            </a:lvl5pPr>
            <a:lvl6pPr marL="2285915" indent="0">
              <a:buNone/>
              <a:defRPr sz="1600" b="1"/>
            </a:lvl6pPr>
            <a:lvl7pPr marL="2743096" indent="0">
              <a:buNone/>
              <a:defRPr sz="1600" b="1"/>
            </a:lvl7pPr>
            <a:lvl8pPr marL="3200280" indent="0">
              <a:buNone/>
              <a:defRPr sz="1600" b="1"/>
            </a:lvl8pPr>
            <a:lvl9pPr marL="3657464"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2" y="2814108"/>
            <a:ext cx="5259388" cy="2850465"/>
          </a:xfrm>
        </p:spPr>
        <p:txBody>
          <a:bodyPr/>
          <a:lstStyle>
            <a:lvl1pPr>
              <a:buClr>
                <a:schemeClr val="accent2"/>
              </a:buClr>
              <a:defRPr sz="2400"/>
            </a:lvl1pPr>
            <a:lvl2pPr>
              <a:buClr>
                <a:schemeClr val="accent2"/>
              </a:buClr>
              <a:defRPr sz="2133"/>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21" y="441987"/>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5"/>
            <a:ext cx="12192000" cy="4529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4" y="6486861"/>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9"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21" y="466010"/>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785458480"/>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20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8" y="2180167"/>
            <a:ext cx="5157787" cy="547844"/>
          </a:xfrm>
        </p:spPr>
        <p:txBody>
          <a:bodyPr anchor="b">
            <a:noAutofit/>
          </a:bodyPr>
          <a:lstStyle>
            <a:lvl1pPr marL="0" indent="0">
              <a:buNone/>
              <a:defRPr sz="2800" b="1">
                <a:solidFill>
                  <a:schemeClr val="tx1"/>
                </a:solidFill>
              </a:defRPr>
            </a:lvl1pPr>
            <a:lvl2pPr marL="457184" indent="0">
              <a:buNone/>
              <a:defRPr sz="2000" b="1"/>
            </a:lvl2pPr>
            <a:lvl3pPr marL="914366" indent="0">
              <a:buNone/>
              <a:defRPr sz="1800" b="1"/>
            </a:lvl3pPr>
            <a:lvl4pPr marL="1371549" indent="0">
              <a:buNone/>
              <a:defRPr sz="1600" b="1"/>
            </a:lvl4pPr>
            <a:lvl5pPr marL="1828732" indent="0">
              <a:buNone/>
              <a:defRPr sz="1600" b="1"/>
            </a:lvl5pPr>
            <a:lvl6pPr marL="2285915" indent="0">
              <a:buNone/>
              <a:defRPr sz="1600" b="1"/>
            </a:lvl6pPr>
            <a:lvl7pPr marL="2743096" indent="0">
              <a:buNone/>
              <a:defRPr sz="1600" b="1"/>
            </a:lvl7pPr>
            <a:lvl8pPr marL="3200280" indent="0">
              <a:buNone/>
              <a:defRPr sz="1600" b="1"/>
            </a:lvl8pPr>
            <a:lvl9pPr marL="3657464"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8" y="2814108"/>
            <a:ext cx="5157787" cy="2850464"/>
          </a:xfrm>
        </p:spPr>
        <p:txBody>
          <a:bodyPr/>
          <a:lstStyle>
            <a:lvl1pPr>
              <a:buClr>
                <a:schemeClr val="tx1"/>
              </a:buClr>
              <a:defRPr sz="2400"/>
            </a:lvl1pPr>
            <a:lvl2pPr>
              <a:buClr>
                <a:schemeClr val="tx1"/>
              </a:buClr>
              <a:defRPr sz="2133"/>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2" y="2180167"/>
            <a:ext cx="5183188" cy="547844"/>
          </a:xfrm>
        </p:spPr>
        <p:txBody>
          <a:bodyPr anchor="b">
            <a:noAutofit/>
          </a:bodyPr>
          <a:lstStyle>
            <a:lvl1pPr marL="0" indent="0">
              <a:buNone/>
              <a:defRPr sz="2800" b="1">
                <a:solidFill>
                  <a:schemeClr val="tx1"/>
                </a:solidFill>
              </a:defRPr>
            </a:lvl1pPr>
            <a:lvl2pPr marL="457184" indent="0">
              <a:buNone/>
              <a:defRPr sz="2000" b="1"/>
            </a:lvl2pPr>
            <a:lvl3pPr marL="914366" indent="0">
              <a:buNone/>
              <a:defRPr sz="1800" b="1"/>
            </a:lvl3pPr>
            <a:lvl4pPr marL="1371549" indent="0">
              <a:buNone/>
              <a:defRPr sz="1600" b="1"/>
            </a:lvl4pPr>
            <a:lvl5pPr marL="1828732" indent="0">
              <a:buNone/>
              <a:defRPr sz="1600" b="1"/>
            </a:lvl5pPr>
            <a:lvl6pPr marL="2285915" indent="0">
              <a:buNone/>
              <a:defRPr sz="1600" b="1"/>
            </a:lvl6pPr>
            <a:lvl7pPr marL="2743096" indent="0">
              <a:buNone/>
              <a:defRPr sz="1600" b="1"/>
            </a:lvl7pPr>
            <a:lvl8pPr marL="3200280" indent="0">
              <a:buNone/>
              <a:defRPr sz="1600" b="1"/>
            </a:lvl8pPr>
            <a:lvl9pPr marL="3657464"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2" y="2814108"/>
            <a:ext cx="5259388" cy="2850465"/>
          </a:xfrm>
        </p:spPr>
        <p:txBody>
          <a:bodyPr/>
          <a:lstStyle>
            <a:lvl1pPr>
              <a:buClr>
                <a:schemeClr val="tx1"/>
              </a:buClr>
              <a:defRPr sz="2400"/>
            </a:lvl1pPr>
            <a:lvl2pPr>
              <a:buClr>
                <a:schemeClr val="tx1"/>
              </a:buClr>
              <a:defRPr sz="2133"/>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21" y="441987"/>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5"/>
            <a:ext cx="12192000" cy="452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4"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9"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21" y="466010"/>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547553378"/>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21" y="441987"/>
            <a:ext cx="989765"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5"/>
            <a:ext cx="12192000" cy="4529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4"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9"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958426555"/>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8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21" y="441987"/>
            <a:ext cx="989765"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5"/>
            <a:ext cx="12192000" cy="4529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4"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9"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740400802"/>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9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21" y="441987"/>
            <a:ext cx="989765"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5"/>
            <a:ext cx="12192000" cy="4529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4"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9"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0045208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383118" y="1709739"/>
            <a:ext cx="10964333" cy="2173260"/>
          </a:xfrm>
          <a:noFill/>
        </p:spPr>
        <p:txBody>
          <a:bodyPr anchor="b"/>
          <a:lstStyle>
            <a:lvl1pPr>
              <a:defRPr sz="60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383118" y="3916391"/>
            <a:ext cx="10964333" cy="369332"/>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10839610" y="448513"/>
            <a:ext cx="969273" cy="292320"/>
          </a:xfrm>
          <a:prstGeom prst="rect">
            <a:avLst/>
          </a:prstGeom>
        </p:spPr>
      </p:pic>
    </p:spTree>
    <p:extLst>
      <p:ext uri="{BB962C8B-B14F-4D97-AF65-F5344CB8AC3E}">
        <p14:creationId xmlns:p14="http://schemas.microsoft.com/office/powerpoint/2010/main" val="3310236947"/>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Only" preserve="1">
  <p:cSld name="10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21" y="441987"/>
            <a:ext cx="989765"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5"/>
            <a:ext cx="12192000" cy="4529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4"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9"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18027350"/>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itleOnly" preserve="1">
  <p:cSld name="1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21" y="441987"/>
            <a:ext cx="989765"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5"/>
            <a:ext cx="12192000" cy="4529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4"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9"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623638002"/>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itleOnly" preserve="1">
  <p:cSld name="1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21" y="441987"/>
            <a:ext cx="989765"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5"/>
            <a:ext cx="12192000" cy="4529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4" y="6486861"/>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9"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646876386"/>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1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21" y="441987"/>
            <a:ext cx="989765"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5"/>
            <a:ext cx="12192000" cy="452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4"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9"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948060794"/>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1_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10819121" y="441987"/>
            <a:ext cx="989765" cy="298500"/>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6405035"/>
            <a:ext cx="12192000" cy="4529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7951794" y="6486861"/>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383119"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077971204"/>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1_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10819121" y="441987"/>
            <a:ext cx="989765" cy="298500"/>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6405035"/>
            <a:ext cx="12192000" cy="4529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7951794"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383119"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524205486"/>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1_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10819121" y="441987"/>
            <a:ext cx="989765" cy="298500"/>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6405035"/>
            <a:ext cx="12192000" cy="4529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7951794"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383119"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209425662"/>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1_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10819121" y="441987"/>
            <a:ext cx="989765" cy="298500"/>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6405035"/>
            <a:ext cx="12192000" cy="4529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7951794"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383119"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807084857"/>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1_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10819121" y="441987"/>
            <a:ext cx="989765" cy="298500"/>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6405035"/>
            <a:ext cx="12192000" cy="4529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7951794"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383119"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612069206"/>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8_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10819121" y="441987"/>
            <a:ext cx="989765" cy="298500"/>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6405035"/>
            <a:ext cx="12192000" cy="4529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7951794"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383119"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7862808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383118" y="1709739"/>
            <a:ext cx="10964333" cy="2173260"/>
          </a:xfrm>
          <a:noFill/>
        </p:spPr>
        <p:txBody>
          <a:bodyPr anchor="b"/>
          <a:lstStyle>
            <a:lvl1pPr>
              <a:defRPr sz="60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383118" y="3916391"/>
            <a:ext cx="10964333" cy="369332"/>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10839610" y="448513"/>
            <a:ext cx="969273" cy="292320"/>
          </a:xfrm>
          <a:prstGeom prst="rect">
            <a:avLst/>
          </a:prstGeom>
        </p:spPr>
      </p:pic>
    </p:spTree>
    <p:extLst>
      <p:ext uri="{BB962C8B-B14F-4D97-AF65-F5344CB8AC3E}">
        <p14:creationId xmlns:p14="http://schemas.microsoft.com/office/powerpoint/2010/main" val="2185698583"/>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9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6405035"/>
            <a:ext cx="12192000" cy="452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4"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383119" y="6486861"/>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10819121" y="441987"/>
            <a:ext cx="989765" cy="298500"/>
          </a:xfrm>
          <a:prstGeom prst="rect">
            <a:avLst/>
          </a:prstGeom>
        </p:spPr>
      </p:pic>
    </p:spTree>
    <p:extLst>
      <p:ext uri="{BB962C8B-B14F-4D97-AF65-F5344CB8AC3E}">
        <p14:creationId xmlns:p14="http://schemas.microsoft.com/office/powerpoint/2010/main" val="1884234220"/>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10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7"/>
            <a:ext cx="6858000" cy="2045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4" y="6486861"/>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9"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20" y="6514147"/>
            <a:ext cx="819719" cy="247216"/>
          </a:xfrm>
          <a:prstGeom prst="rect">
            <a:avLst/>
          </a:prstGeom>
        </p:spPr>
      </p:pic>
    </p:spTree>
    <p:extLst>
      <p:ext uri="{BB962C8B-B14F-4D97-AF65-F5344CB8AC3E}">
        <p14:creationId xmlns:p14="http://schemas.microsoft.com/office/powerpoint/2010/main" val="1376241101"/>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11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7"/>
            <a:ext cx="6858000" cy="2045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4" y="6486861"/>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9"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20" y="6514147"/>
            <a:ext cx="819719" cy="247216"/>
          </a:xfrm>
          <a:prstGeom prst="rect">
            <a:avLst/>
          </a:prstGeom>
        </p:spPr>
      </p:pic>
    </p:spTree>
    <p:extLst>
      <p:ext uri="{BB962C8B-B14F-4D97-AF65-F5344CB8AC3E}">
        <p14:creationId xmlns:p14="http://schemas.microsoft.com/office/powerpoint/2010/main" val="3800111444"/>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12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7"/>
            <a:ext cx="6858000" cy="2045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4" y="6486861"/>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9"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20" y="6514147"/>
            <a:ext cx="819719" cy="247216"/>
          </a:xfrm>
          <a:prstGeom prst="rect">
            <a:avLst/>
          </a:prstGeom>
        </p:spPr>
      </p:pic>
    </p:spTree>
    <p:extLst>
      <p:ext uri="{BB962C8B-B14F-4D97-AF65-F5344CB8AC3E}">
        <p14:creationId xmlns:p14="http://schemas.microsoft.com/office/powerpoint/2010/main" val="4192030814"/>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13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7"/>
            <a:ext cx="6858000" cy="2045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4" y="6486861"/>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9"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20" y="6514147"/>
            <a:ext cx="819719" cy="247216"/>
          </a:xfrm>
          <a:prstGeom prst="rect">
            <a:avLst/>
          </a:prstGeom>
        </p:spPr>
      </p:pic>
    </p:spTree>
    <p:extLst>
      <p:ext uri="{BB962C8B-B14F-4D97-AF65-F5344CB8AC3E}">
        <p14:creationId xmlns:p14="http://schemas.microsoft.com/office/powerpoint/2010/main" val="1925309216"/>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14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7"/>
            <a:ext cx="6858000" cy="2045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4" y="6486861"/>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9"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20" y="6514147"/>
            <a:ext cx="819719" cy="247216"/>
          </a:xfrm>
          <a:prstGeom prst="rect">
            <a:avLst/>
          </a:prstGeom>
        </p:spPr>
      </p:pic>
    </p:spTree>
    <p:extLst>
      <p:ext uri="{BB962C8B-B14F-4D97-AF65-F5344CB8AC3E}">
        <p14:creationId xmlns:p14="http://schemas.microsoft.com/office/powerpoint/2010/main" val="3997358111"/>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15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7"/>
            <a:ext cx="6858000" cy="20456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4" y="6486861"/>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9"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20" y="6514147"/>
            <a:ext cx="819719" cy="247216"/>
          </a:xfrm>
          <a:prstGeom prst="rect">
            <a:avLst/>
          </a:prstGeom>
        </p:spPr>
      </p:pic>
    </p:spTree>
    <p:extLst>
      <p:ext uri="{BB962C8B-B14F-4D97-AF65-F5344CB8AC3E}">
        <p14:creationId xmlns:p14="http://schemas.microsoft.com/office/powerpoint/2010/main" val="1064956177"/>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16_Blank 6">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3"/>
            <a:ext cx="12192000" cy="6405033"/>
          </a:xfrm>
          <a:noFill/>
        </p:spPr>
        <p:txBody>
          <a:bodyPr/>
          <a:lstStyle/>
          <a:p>
            <a:r>
              <a:rPr lang="en-US" dirty="0"/>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7951794" y="6486861"/>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796409"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383120" y="6514147"/>
            <a:ext cx="819719" cy="247216"/>
          </a:xfrm>
          <a:prstGeom prst="rect">
            <a:avLst/>
          </a:prstGeom>
        </p:spPr>
      </p:pic>
    </p:spTree>
    <p:extLst>
      <p:ext uri="{BB962C8B-B14F-4D97-AF65-F5344CB8AC3E}">
        <p14:creationId xmlns:p14="http://schemas.microsoft.com/office/powerpoint/2010/main" val="1146998525"/>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17_Blank 6">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68580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4" y="6486861"/>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3" y="6498792"/>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6" y="1186380"/>
            <a:ext cx="5346700" cy="483446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10819121" y="441987"/>
            <a:ext cx="989765" cy="298500"/>
          </a:xfrm>
          <a:prstGeom prst="rect">
            <a:avLst/>
          </a:prstGeom>
        </p:spPr>
      </p:pic>
    </p:spTree>
    <p:extLst>
      <p:ext uri="{BB962C8B-B14F-4D97-AF65-F5344CB8AC3E}">
        <p14:creationId xmlns:p14="http://schemas.microsoft.com/office/powerpoint/2010/main" val="12772641"/>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18_Blank 6">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68580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4" y="6486861"/>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3" y="6498792"/>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6" y="1186380"/>
            <a:ext cx="5346700" cy="48344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10819121" y="441987"/>
            <a:ext cx="989765" cy="298500"/>
          </a:xfrm>
          <a:prstGeom prst="rect">
            <a:avLst/>
          </a:prstGeom>
        </p:spPr>
      </p:pic>
    </p:spTree>
    <p:extLst>
      <p:ext uri="{BB962C8B-B14F-4D97-AF65-F5344CB8AC3E}">
        <p14:creationId xmlns:p14="http://schemas.microsoft.com/office/powerpoint/2010/main" val="15249228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383118" y="1709739"/>
            <a:ext cx="10964333" cy="2173260"/>
          </a:xfrm>
          <a:noFill/>
        </p:spPr>
        <p:txBody>
          <a:bodyPr anchor="b"/>
          <a:lstStyle>
            <a:lvl1pPr>
              <a:defRPr sz="60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383118" y="3916391"/>
            <a:ext cx="10964333" cy="369332"/>
          </a:xfrm>
        </p:spPr>
        <p:txBody>
          <a:bodyPr/>
          <a:lstStyle>
            <a:lvl1pPr marL="0" indent="0">
              <a:buNone/>
              <a:defRPr sz="2400">
                <a:solidFill>
                  <a:schemeClr val="accent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10839610" y="448513"/>
            <a:ext cx="969273" cy="292320"/>
          </a:xfrm>
          <a:prstGeom prst="rect">
            <a:avLst/>
          </a:prstGeom>
        </p:spPr>
      </p:pic>
    </p:spTree>
    <p:extLst>
      <p:ext uri="{BB962C8B-B14F-4D97-AF65-F5344CB8AC3E}">
        <p14:creationId xmlns:p14="http://schemas.microsoft.com/office/powerpoint/2010/main" val="2871137577"/>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19_Blank 6">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68580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4" y="6486861"/>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3" y="6498792"/>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6" y="1186380"/>
            <a:ext cx="5346700" cy="48344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10819121" y="441987"/>
            <a:ext cx="989765" cy="298500"/>
          </a:xfrm>
          <a:prstGeom prst="rect">
            <a:avLst/>
          </a:prstGeom>
        </p:spPr>
      </p:pic>
    </p:spTree>
    <p:extLst>
      <p:ext uri="{BB962C8B-B14F-4D97-AF65-F5344CB8AC3E}">
        <p14:creationId xmlns:p14="http://schemas.microsoft.com/office/powerpoint/2010/main" val="2250756904"/>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20_Blank 6">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68580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4" y="6486861"/>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3" y="6498792"/>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6" y="1186380"/>
            <a:ext cx="5346700" cy="48344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10819121" y="441987"/>
            <a:ext cx="989765" cy="298500"/>
          </a:xfrm>
          <a:prstGeom prst="rect">
            <a:avLst/>
          </a:prstGeom>
        </p:spPr>
      </p:pic>
    </p:spTree>
    <p:extLst>
      <p:ext uri="{BB962C8B-B14F-4D97-AF65-F5344CB8AC3E}">
        <p14:creationId xmlns:p14="http://schemas.microsoft.com/office/powerpoint/2010/main" val="798511726"/>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21_Blank 6">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68580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4" y="6486861"/>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3" y="6498792"/>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6" y="1186380"/>
            <a:ext cx="5346700" cy="48344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10819121" y="441987"/>
            <a:ext cx="989765" cy="298500"/>
          </a:xfrm>
          <a:prstGeom prst="rect">
            <a:avLst/>
          </a:prstGeom>
        </p:spPr>
      </p:pic>
    </p:spTree>
    <p:extLst>
      <p:ext uri="{BB962C8B-B14F-4D97-AF65-F5344CB8AC3E}">
        <p14:creationId xmlns:p14="http://schemas.microsoft.com/office/powerpoint/2010/main" val="3457738768"/>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22_Blank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68580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4" y="6486861"/>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3" y="6498792"/>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6" y="1186380"/>
            <a:ext cx="5346700" cy="48344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10819121" y="441987"/>
            <a:ext cx="989765" cy="298500"/>
          </a:xfrm>
          <a:prstGeom prst="rect">
            <a:avLst/>
          </a:prstGeom>
        </p:spPr>
      </p:pic>
    </p:spTree>
    <p:extLst>
      <p:ext uri="{BB962C8B-B14F-4D97-AF65-F5344CB8AC3E}">
        <p14:creationId xmlns:p14="http://schemas.microsoft.com/office/powerpoint/2010/main" val="554716003"/>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23_Blank 6">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68580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4" y="6486861"/>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3" y="6498792"/>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6" y="1186380"/>
            <a:ext cx="5346700" cy="483446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10819121" y="441987"/>
            <a:ext cx="989765" cy="298500"/>
          </a:xfrm>
          <a:prstGeom prst="rect">
            <a:avLst/>
          </a:prstGeom>
        </p:spPr>
      </p:pic>
    </p:spTree>
    <p:extLst>
      <p:ext uri="{BB962C8B-B14F-4D97-AF65-F5344CB8AC3E}">
        <p14:creationId xmlns:p14="http://schemas.microsoft.com/office/powerpoint/2010/main" val="2832462032"/>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24_Blank 6">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6858000"/>
          </a:xfrm>
          <a:noFill/>
        </p:spPr>
        <p:txBody>
          <a:bodyPr/>
          <a:lstStyle>
            <a:lvl1pPr>
              <a:defRPr>
                <a:solidFill>
                  <a:schemeClr val="bg1"/>
                </a:solidFill>
              </a:defRPr>
            </a:lvl1p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4"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pPr/>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3" y="6498792"/>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6" y="1186380"/>
            <a:ext cx="5346700" cy="4834467"/>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10819122" y="441987"/>
            <a:ext cx="989763" cy="298500"/>
          </a:xfrm>
          <a:prstGeom prst="rect">
            <a:avLst/>
          </a:prstGeom>
        </p:spPr>
      </p:pic>
    </p:spTree>
    <p:extLst>
      <p:ext uri="{BB962C8B-B14F-4D97-AF65-F5344CB8AC3E}">
        <p14:creationId xmlns:p14="http://schemas.microsoft.com/office/powerpoint/2010/main" val="4286852288"/>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71"/>
            <a:ext cx="5712884" cy="4851661"/>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 name="Title 1"/>
          <p:cNvSpPr>
            <a:spLocks noGrp="1"/>
          </p:cNvSpPr>
          <p:nvPr>
            <p:ph type="title" hasCustomPrompt="1"/>
          </p:nvPr>
        </p:nvSpPr>
        <p:spPr>
          <a:xfrm>
            <a:off x="383117" y="472812"/>
            <a:ext cx="5109568" cy="1316567"/>
          </a:xfrm>
        </p:spPr>
        <p:txBody>
          <a:bodyPr anchor="b">
            <a:normAutofit/>
          </a:bodyPr>
          <a:lstStyle>
            <a:lvl1pPr>
              <a:defRPr sz="4267"/>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099" y="1558566"/>
            <a:ext cx="5020687" cy="4078577"/>
          </a:xfrm>
        </p:spPr>
        <p:txBody>
          <a:bodyPr anchor="t">
            <a:normAutofit/>
          </a:bodyPr>
          <a:lstStyle>
            <a:lvl1pPr marL="0" indent="0">
              <a:buNone/>
              <a:defRPr sz="2133"/>
            </a:lvl1pPr>
            <a:lvl2pPr marL="457195" indent="0">
              <a:buNone/>
              <a:defRPr sz="2800"/>
            </a:lvl2pPr>
            <a:lvl3pPr marL="914388" indent="0">
              <a:buNone/>
              <a:defRPr sz="2400"/>
            </a:lvl3pPr>
            <a:lvl4pPr marL="1371583" indent="0">
              <a:buNone/>
              <a:defRPr sz="2000"/>
            </a:lvl4pPr>
            <a:lvl5pPr marL="1828777" indent="0">
              <a:buNone/>
              <a:defRPr sz="2000"/>
            </a:lvl5pPr>
            <a:lvl6pPr marL="2285972" indent="0">
              <a:buNone/>
              <a:defRPr sz="2000"/>
            </a:lvl6pPr>
            <a:lvl7pPr marL="2743165" indent="0">
              <a:buNone/>
              <a:defRPr sz="2000"/>
            </a:lvl7pPr>
            <a:lvl8pPr marL="3200360" indent="0">
              <a:buNone/>
              <a:defRPr sz="2000"/>
            </a:lvl8pPr>
            <a:lvl9pPr marL="3657555"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383118" y="2057401"/>
            <a:ext cx="5109567" cy="3811588"/>
          </a:xfrm>
        </p:spPr>
        <p:txBody>
          <a:bodyPr/>
          <a:lstStyle>
            <a:lvl1pPr marL="0" indent="0">
              <a:buNone/>
              <a:defRPr sz="1600"/>
            </a:lvl1pPr>
            <a:lvl2pPr marL="457195" indent="0">
              <a:buNone/>
              <a:defRPr sz="1400"/>
            </a:lvl2pPr>
            <a:lvl3pPr marL="914388" indent="0">
              <a:buNone/>
              <a:defRPr sz="1200"/>
            </a:lvl3pPr>
            <a:lvl4pPr marL="1371583" indent="0">
              <a:buNone/>
              <a:defRPr sz="1000"/>
            </a:lvl4pPr>
            <a:lvl5pPr marL="1828777" indent="0">
              <a:buNone/>
              <a:defRPr sz="1000"/>
            </a:lvl5pPr>
            <a:lvl6pPr marL="2285972" indent="0">
              <a:buNone/>
              <a:defRPr sz="1000"/>
            </a:lvl6pPr>
            <a:lvl7pPr marL="2743165" indent="0">
              <a:buNone/>
              <a:defRPr sz="1000"/>
            </a:lvl7pPr>
            <a:lvl8pPr marL="3200360" indent="0">
              <a:buNone/>
              <a:defRPr sz="1000"/>
            </a:lvl8pPr>
            <a:lvl9pPr marL="3657555"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7951792" y="6405035"/>
            <a:ext cx="3123463" cy="314629"/>
          </a:xfrm>
          <a:prstGeom prst="rect">
            <a:avLst/>
          </a:prstGeom>
        </p:spPr>
        <p:txBody>
          <a:bodyPr vert="horz" lIns="91440" tIns="45720" rIns="0" bIns="45720" rtlCol="0" anchor="ctr"/>
          <a:lstStyle>
            <a:lvl1pPr algn="r">
              <a:defRPr sz="1200">
                <a:solidFill>
                  <a:schemeClr val="tx1"/>
                </a:solidFill>
              </a:defRPr>
            </a:lvl1pPr>
          </a:lstStyle>
          <a:p>
            <a:fld id="{44A54624-B99B-AC4F-A116-46AE1742D7F1}" type="datetime4">
              <a:rPr lang="en-GB" smtClean="0"/>
              <a:t>12 March 2025</a:t>
            </a:fld>
            <a:endParaRPr lang="en-US" dirty="0"/>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383118" y="6405035"/>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11075256" y="6405035"/>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10819120" y="441986"/>
            <a:ext cx="989765" cy="298500"/>
          </a:xfrm>
          <a:prstGeom prst="rect">
            <a:avLst/>
          </a:prstGeom>
        </p:spPr>
      </p:pic>
    </p:spTree>
    <p:extLst>
      <p:ext uri="{BB962C8B-B14F-4D97-AF65-F5344CB8AC3E}">
        <p14:creationId xmlns:p14="http://schemas.microsoft.com/office/powerpoint/2010/main" val="3251381899"/>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71"/>
            <a:ext cx="5712884" cy="48516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 name="Title 1"/>
          <p:cNvSpPr>
            <a:spLocks noGrp="1"/>
          </p:cNvSpPr>
          <p:nvPr>
            <p:ph type="title" hasCustomPrompt="1"/>
          </p:nvPr>
        </p:nvSpPr>
        <p:spPr>
          <a:xfrm>
            <a:off x="383117" y="472812"/>
            <a:ext cx="5109568" cy="1316567"/>
          </a:xfrm>
        </p:spPr>
        <p:txBody>
          <a:bodyPr anchor="b">
            <a:normAutofit/>
          </a:bodyPr>
          <a:lstStyle>
            <a:lvl1pPr>
              <a:defRPr sz="4267"/>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099" y="1558566"/>
            <a:ext cx="5020687" cy="4078577"/>
          </a:xfrm>
        </p:spPr>
        <p:txBody>
          <a:bodyPr anchor="t">
            <a:normAutofit/>
          </a:bodyPr>
          <a:lstStyle>
            <a:lvl1pPr marL="0" indent="0">
              <a:buNone/>
              <a:defRPr sz="2133"/>
            </a:lvl1pPr>
            <a:lvl2pPr marL="457195" indent="0">
              <a:buNone/>
              <a:defRPr sz="2800"/>
            </a:lvl2pPr>
            <a:lvl3pPr marL="914388" indent="0">
              <a:buNone/>
              <a:defRPr sz="2400"/>
            </a:lvl3pPr>
            <a:lvl4pPr marL="1371583" indent="0">
              <a:buNone/>
              <a:defRPr sz="2000"/>
            </a:lvl4pPr>
            <a:lvl5pPr marL="1828777" indent="0">
              <a:buNone/>
              <a:defRPr sz="2000"/>
            </a:lvl5pPr>
            <a:lvl6pPr marL="2285972" indent="0">
              <a:buNone/>
              <a:defRPr sz="2000"/>
            </a:lvl6pPr>
            <a:lvl7pPr marL="2743165" indent="0">
              <a:buNone/>
              <a:defRPr sz="2000"/>
            </a:lvl7pPr>
            <a:lvl8pPr marL="3200360" indent="0">
              <a:buNone/>
              <a:defRPr sz="2000"/>
            </a:lvl8pPr>
            <a:lvl9pPr marL="3657555"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383118" y="2057401"/>
            <a:ext cx="5109567" cy="3811588"/>
          </a:xfrm>
        </p:spPr>
        <p:txBody>
          <a:bodyPr/>
          <a:lstStyle>
            <a:lvl1pPr marL="0" indent="0">
              <a:buNone/>
              <a:defRPr sz="1600"/>
            </a:lvl1pPr>
            <a:lvl2pPr marL="457195" indent="0">
              <a:buNone/>
              <a:defRPr sz="1400"/>
            </a:lvl2pPr>
            <a:lvl3pPr marL="914388" indent="0">
              <a:buNone/>
              <a:defRPr sz="1200"/>
            </a:lvl3pPr>
            <a:lvl4pPr marL="1371583" indent="0">
              <a:buNone/>
              <a:defRPr sz="1000"/>
            </a:lvl4pPr>
            <a:lvl5pPr marL="1828777" indent="0">
              <a:buNone/>
              <a:defRPr sz="1000"/>
            </a:lvl5pPr>
            <a:lvl6pPr marL="2285972" indent="0">
              <a:buNone/>
              <a:defRPr sz="1000"/>
            </a:lvl6pPr>
            <a:lvl7pPr marL="2743165" indent="0">
              <a:buNone/>
              <a:defRPr sz="1000"/>
            </a:lvl7pPr>
            <a:lvl8pPr marL="3200360" indent="0">
              <a:buNone/>
              <a:defRPr sz="1000"/>
            </a:lvl8pPr>
            <a:lvl9pPr marL="3657555"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7951792" y="6405035"/>
            <a:ext cx="3123463" cy="314629"/>
          </a:xfrm>
          <a:prstGeom prst="rect">
            <a:avLst/>
          </a:prstGeom>
        </p:spPr>
        <p:txBody>
          <a:bodyPr vert="horz" lIns="91440" tIns="45720" rIns="0" bIns="45720" rtlCol="0" anchor="ctr"/>
          <a:lstStyle>
            <a:lvl1pPr algn="r">
              <a:defRPr sz="1200">
                <a:solidFill>
                  <a:schemeClr val="tx1"/>
                </a:solidFill>
              </a:defRPr>
            </a:lvl1pPr>
          </a:lstStyle>
          <a:p>
            <a:fld id="{53D41685-637F-A541-9AC9-5F46001ECA27}" type="datetime4">
              <a:rPr lang="en-GB" smtClean="0"/>
              <a:t>12 March 2025</a:t>
            </a:fld>
            <a:endParaRPr lang="en-US" dirty="0"/>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383118" y="6405035"/>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11075256" y="6405035"/>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10819120" y="441986"/>
            <a:ext cx="989765" cy="298500"/>
          </a:xfrm>
          <a:prstGeom prst="rect">
            <a:avLst/>
          </a:prstGeom>
        </p:spPr>
      </p:pic>
    </p:spTree>
    <p:extLst>
      <p:ext uri="{BB962C8B-B14F-4D97-AF65-F5344CB8AC3E}">
        <p14:creationId xmlns:p14="http://schemas.microsoft.com/office/powerpoint/2010/main" val="250645786"/>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71"/>
            <a:ext cx="5712884" cy="48516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 name="Title 1"/>
          <p:cNvSpPr>
            <a:spLocks noGrp="1"/>
          </p:cNvSpPr>
          <p:nvPr>
            <p:ph type="title" hasCustomPrompt="1"/>
          </p:nvPr>
        </p:nvSpPr>
        <p:spPr>
          <a:xfrm>
            <a:off x="383117" y="472812"/>
            <a:ext cx="5109568" cy="1316567"/>
          </a:xfrm>
        </p:spPr>
        <p:txBody>
          <a:bodyPr anchor="b">
            <a:normAutofit/>
          </a:bodyPr>
          <a:lstStyle>
            <a:lvl1pPr>
              <a:defRPr sz="4267"/>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099" y="1558566"/>
            <a:ext cx="5020687" cy="4078577"/>
          </a:xfrm>
        </p:spPr>
        <p:txBody>
          <a:bodyPr anchor="t">
            <a:normAutofit/>
          </a:bodyPr>
          <a:lstStyle>
            <a:lvl1pPr marL="0" indent="0">
              <a:buNone/>
              <a:defRPr sz="2133"/>
            </a:lvl1pPr>
            <a:lvl2pPr marL="457195" indent="0">
              <a:buNone/>
              <a:defRPr sz="2800"/>
            </a:lvl2pPr>
            <a:lvl3pPr marL="914388" indent="0">
              <a:buNone/>
              <a:defRPr sz="2400"/>
            </a:lvl3pPr>
            <a:lvl4pPr marL="1371583" indent="0">
              <a:buNone/>
              <a:defRPr sz="2000"/>
            </a:lvl4pPr>
            <a:lvl5pPr marL="1828777" indent="0">
              <a:buNone/>
              <a:defRPr sz="2000"/>
            </a:lvl5pPr>
            <a:lvl6pPr marL="2285972" indent="0">
              <a:buNone/>
              <a:defRPr sz="2000"/>
            </a:lvl6pPr>
            <a:lvl7pPr marL="2743165" indent="0">
              <a:buNone/>
              <a:defRPr sz="2000"/>
            </a:lvl7pPr>
            <a:lvl8pPr marL="3200360" indent="0">
              <a:buNone/>
              <a:defRPr sz="2000"/>
            </a:lvl8pPr>
            <a:lvl9pPr marL="3657555"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383118" y="2057401"/>
            <a:ext cx="5109567" cy="3811588"/>
          </a:xfrm>
        </p:spPr>
        <p:txBody>
          <a:bodyPr/>
          <a:lstStyle>
            <a:lvl1pPr marL="0" indent="0">
              <a:buNone/>
              <a:defRPr sz="1600"/>
            </a:lvl1pPr>
            <a:lvl2pPr marL="457195" indent="0">
              <a:buNone/>
              <a:defRPr sz="1400"/>
            </a:lvl2pPr>
            <a:lvl3pPr marL="914388" indent="0">
              <a:buNone/>
              <a:defRPr sz="1200"/>
            </a:lvl3pPr>
            <a:lvl4pPr marL="1371583" indent="0">
              <a:buNone/>
              <a:defRPr sz="1000"/>
            </a:lvl4pPr>
            <a:lvl5pPr marL="1828777" indent="0">
              <a:buNone/>
              <a:defRPr sz="1000"/>
            </a:lvl5pPr>
            <a:lvl6pPr marL="2285972" indent="0">
              <a:buNone/>
              <a:defRPr sz="1000"/>
            </a:lvl6pPr>
            <a:lvl7pPr marL="2743165" indent="0">
              <a:buNone/>
              <a:defRPr sz="1000"/>
            </a:lvl7pPr>
            <a:lvl8pPr marL="3200360" indent="0">
              <a:buNone/>
              <a:defRPr sz="1000"/>
            </a:lvl8pPr>
            <a:lvl9pPr marL="3657555"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12 March 2025</a:t>
            </a:fld>
            <a:endParaRPr lang="en-US" dirty="0"/>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dirty="0"/>
              <a:t>Security marking: </a:t>
            </a:r>
            <a:r>
              <a:rPr lang="en-US" b="1" dirty="0"/>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dirty="0"/>
              <a:t>|   </a:t>
            </a:r>
            <a:fld id="{D7A593A7-184A-6D43-8A36-702213271FF9}" type="slidenum">
              <a:rPr lang="en-US" smtClean="0"/>
              <a:pPr/>
              <a:t>‹#›</a:t>
            </a:fld>
            <a:endParaRPr lang="en-US" dirty="0"/>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10819120" y="441986"/>
            <a:ext cx="989765" cy="298500"/>
          </a:xfrm>
          <a:prstGeom prst="rect">
            <a:avLst/>
          </a:prstGeom>
        </p:spPr>
      </p:pic>
    </p:spTree>
    <p:extLst>
      <p:ext uri="{BB962C8B-B14F-4D97-AF65-F5344CB8AC3E}">
        <p14:creationId xmlns:p14="http://schemas.microsoft.com/office/powerpoint/2010/main" val="3362587009"/>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71"/>
            <a:ext cx="5712884" cy="48516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 name="Title 1"/>
          <p:cNvSpPr>
            <a:spLocks noGrp="1"/>
          </p:cNvSpPr>
          <p:nvPr>
            <p:ph type="title" hasCustomPrompt="1"/>
          </p:nvPr>
        </p:nvSpPr>
        <p:spPr>
          <a:xfrm>
            <a:off x="383117" y="472812"/>
            <a:ext cx="5109568" cy="1316567"/>
          </a:xfrm>
        </p:spPr>
        <p:txBody>
          <a:bodyPr anchor="b">
            <a:normAutofit/>
          </a:bodyPr>
          <a:lstStyle>
            <a:lvl1pPr>
              <a:defRPr sz="4267"/>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099" y="1558566"/>
            <a:ext cx="5020687" cy="4078577"/>
          </a:xfrm>
        </p:spPr>
        <p:txBody>
          <a:bodyPr anchor="t">
            <a:normAutofit/>
          </a:bodyPr>
          <a:lstStyle>
            <a:lvl1pPr marL="0" indent="0">
              <a:buNone/>
              <a:defRPr sz="2133"/>
            </a:lvl1pPr>
            <a:lvl2pPr marL="457195" indent="0">
              <a:buNone/>
              <a:defRPr sz="2800"/>
            </a:lvl2pPr>
            <a:lvl3pPr marL="914388" indent="0">
              <a:buNone/>
              <a:defRPr sz="2400"/>
            </a:lvl3pPr>
            <a:lvl4pPr marL="1371583" indent="0">
              <a:buNone/>
              <a:defRPr sz="2000"/>
            </a:lvl4pPr>
            <a:lvl5pPr marL="1828777" indent="0">
              <a:buNone/>
              <a:defRPr sz="2000"/>
            </a:lvl5pPr>
            <a:lvl6pPr marL="2285972" indent="0">
              <a:buNone/>
              <a:defRPr sz="2000"/>
            </a:lvl6pPr>
            <a:lvl7pPr marL="2743165" indent="0">
              <a:buNone/>
              <a:defRPr sz="2000"/>
            </a:lvl7pPr>
            <a:lvl8pPr marL="3200360" indent="0">
              <a:buNone/>
              <a:defRPr sz="2000"/>
            </a:lvl8pPr>
            <a:lvl9pPr marL="3657555"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383118" y="2057401"/>
            <a:ext cx="5109567" cy="3811588"/>
          </a:xfrm>
        </p:spPr>
        <p:txBody>
          <a:bodyPr/>
          <a:lstStyle>
            <a:lvl1pPr marL="0" indent="0">
              <a:buNone/>
              <a:defRPr sz="1600"/>
            </a:lvl1pPr>
            <a:lvl2pPr marL="457195" indent="0">
              <a:buNone/>
              <a:defRPr sz="1400"/>
            </a:lvl2pPr>
            <a:lvl3pPr marL="914388" indent="0">
              <a:buNone/>
              <a:defRPr sz="1200"/>
            </a:lvl3pPr>
            <a:lvl4pPr marL="1371583" indent="0">
              <a:buNone/>
              <a:defRPr sz="1000"/>
            </a:lvl4pPr>
            <a:lvl5pPr marL="1828777" indent="0">
              <a:buNone/>
              <a:defRPr sz="1000"/>
            </a:lvl5pPr>
            <a:lvl6pPr marL="2285972" indent="0">
              <a:buNone/>
              <a:defRPr sz="1000"/>
            </a:lvl6pPr>
            <a:lvl7pPr marL="2743165" indent="0">
              <a:buNone/>
              <a:defRPr sz="1000"/>
            </a:lvl7pPr>
            <a:lvl8pPr marL="3200360" indent="0">
              <a:buNone/>
              <a:defRPr sz="1000"/>
            </a:lvl8pPr>
            <a:lvl9pPr marL="3657555"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7951792" y="6405035"/>
            <a:ext cx="3123463" cy="314629"/>
          </a:xfrm>
          <a:prstGeom prst="rect">
            <a:avLst/>
          </a:prstGeom>
        </p:spPr>
        <p:txBody>
          <a:bodyPr vert="horz" lIns="91440" tIns="45720" rIns="0" bIns="45720" rtlCol="0" anchor="ctr"/>
          <a:lstStyle>
            <a:lvl1pPr algn="r">
              <a:defRPr sz="1200">
                <a:solidFill>
                  <a:schemeClr val="tx1"/>
                </a:solidFill>
              </a:defRPr>
            </a:lvl1pPr>
          </a:lstStyle>
          <a:p>
            <a:fld id="{3A6D6FAE-D43A-044F-91A1-990520CC9738}" type="datetime4">
              <a:rPr lang="en-GB" smtClean="0"/>
              <a:t>12 March 2025</a:t>
            </a:fld>
            <a:endParaRPr lang="en-US" dirty="0"/>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383118" y="6405035"/>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11075256" y="6405035"/>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10819120" y="441986"/>
            <a:ext cx="989765" cy="298500"/>
          </a:xfrm>
          <a:prstGeom prst="rect">
            <a:avLst/>
          </a:prstGeom>
        </p:spPr>
      </p:pic>
    </p:spTree>
    <p:extLst>
      <p:ext uri="{BB962C8B-B14F-4D97-AF65-F5344CB8AC3E}">
        <p14:creationId xmlns:p14="http://schemas.microsoft.com/office/powerpoint/2010/main" val="27262315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Divider image 1">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383117" y="1709739"/>
            <a:ext cx="5298515" cy="2173260"/>
          </a:xfrm>
          <a:noFill/>
        </p:spPr>
        <p:txBody>
          <a:bodyPr anchor="b"/>
          <a:lstStyle>
            <a:lvl1pPr>
              <a:defRPr sz="6000">
                <a:solidFill>
                  <a:schemeClr val="bg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383117" y="3916391"/>
            <a:ext cx="5298515" cy="369332"/>
          </a:xfrm>
        </p:spPr>
        <p:txBody>
          <a:bodyPr/>
          <a:lstStyle>
            <a:lvl1pPr marL="0" indent="0">
              <a:buNone/>
              <a:defRPr sz="2400">
                <a:solidFill>
                  <a:schemeClr val="accent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383118" y="6405033"/>
            <a:ext cx="969273" cy="29232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6096000" y="969"/>
            <a:ext cx="6096000" cy="430887"/>
          </a:xfrm>
          <a:noFill/>
        </p:spPr>
        <p:txBody>
          <a:bodyPr/>
          <a:lstStyle/>
          <a:p>
            <a:r>
              <a:rPr lang="en-US" dirty="0"/>
              <a:t>Click the icon to add a half page image</a:t>
            </a:r>
          </a:p>
        </p:txBody>
      </p:sp>
    </p:spTree>
    <p:extLst>
      <p:ext uri="{BB962C8B-B14F-4D97-AF65-F5344CB8AC3E}">
        <p14:creationId xmlns:p14="http://schemas.microsoft.com/office/powerpoint/2010/main" val="2057357289"/>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71"/>
            <a:ext cx="5712884" cy="485166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 name="Title 1"/>
          <p:cNvSpPr>
            <a:spLocks noGrp="1"/>
          </p:cNvSpPr>
          <p:nvPr>
            <p:ph type="title" hasCustomPrompt="1"/>
          </p:nvPr>
        </p:nvSpPr>
        <p:spPr>
          <a:xfrm>
            <a:off x="383117" y="471272"/>
            <a:ext cx="5109568" cy="1316567"/>
          </a:xfrm>
        </p:spPr>
        <p:txBody>
          <a:bodyPr anchor="b">
            <a:normAutofit/>
          </a:bodyPr>
          <a:lstStyle>
            <a:lvl1pPr>
              <a:defRPr sz="4267"/>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099" y="1558566"/>
            <a:ext cx="5020687" cy="4078577"/>
          </a:xfrm>
        </p:spPr>
        <p:txBody>
          <a:bodyPr anchor="t">
            <a:normAutofit/>
          </a:bodyPr>
          <a:lstStyle>
            <a:lvl1pPr marL="0" indent="0">
              <a:buNone/>
              <a:defRPr sz="2133"/>
            </a:lvl1pPr>
            <a:lvl2pPr marL="457195" indent="0">
              <a:buNone/>
              <a:defRPr sz="2800"/>
            </a:lvl2pPr>
            <a:lvl3pPr marL="914388" indent="0">
              <a:buNone/>
              <a:defRPr sz="2400"/>
            </a:lvl3pPr>
            <a:lvl4pPr marL="1371583" indent="0">
              <a:buNone/>
              <a:defRPr sz="2000"/>
            </a:lvl4pPr>
            <a:lvl5pPr marL="1828777" indent="0">
              <a:buNone/>
              <a:defRPr sz="2000"/>
            </a:lvl5pPr>
            <a:lvl6pPr marL="2285972" indent="0">
              <a:buNone/>
              <a:defRPr sz="2000"/>
            </a:lvl6pPr>
            <a:lvl7pPr marL="2743165" indent="0">
              <a:buNone/>
              <a:defRPr sz="2000"/>
            </a:lvl7pPr>
            <a:lvl8pPr marL="3200360" indent="0">
              <a:buNone/>
              <a:defRPr sz="2000"/>
            </a:lvl8pPr>
            <a:lvl9pPr marL="3657555"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383118" y="2057401"/>
            <a:ext cx="5109567" cy="3811588"/>
          </a:xfrm>
        </p:spPr>
        <p:txBody>
          <a:bodyPr/>
          <a:lstStyle>
            <a:lvl1pPr marL="0" indent="0">
              <a:buNone/>
              <a:defRPr sz="1600"/>
            </a:lvl1pPr>
            <a:lvl2pPr marL="457195" indent="0">
              <a:buNone/>
              <a:defRPr sz="1400"/>
            </a:lvl2pPr>
            <a:lvl3pPr marL="914388" indent="0">
              <a:buNone/>
              <a:defRPr sz="1200"/>
            </a:lvl3pPr>
            <a:lvl4pPr marL="1371583" indent="0">
              <a:buNone/>
              <a:defRPr sz="1000"/>
            </a:lvl4pPr>
            <a:lvl5pPr marL="1828777" indent="0">
              <a:buNone/>
              <a:defRPr sz="1000"/>
            </a:lvl5pPr>
            <a:lvl6pPr marL="2285972" indent="0">
              <a:buNone/>
              <a:defRPr sz="1000"/>
            </a:lvl6pPr>
            <a:lvl7pPr marL="2743165" indent="0">
              <a:buNone/>
              <a:defRPr sz="1000"/>
            </a:lvl7pPr>
            <a:lvl8pPr marL="3200360" indent="0">
              <a:buNone/>
              <a:defRPr sz="1000"/>
            </a:lvl8pPr>
            <a:lvl9pPr marL="3657555"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7951792" y="6405035"/>
            <a:ext cx="3123463" cy="314629"/>
          </a:xfrm>
          <a:prstGeom prst="rect">
            <a:avLst/>
          </a:prstGeom>
        </p:spPr>
        <p:txBody>
          <a:bodyPr vert="horz" lIns="91440" tIns="45720" rIns="0" bIns="45720" rtlCol="0" anchor="ctr"/>
          <a:lstStyle>
            <a:lvl1pPr algn="r">
              <a:defRPr sz="1200">
                <a:solidFill>
                  <a:schemeClr val="tx1"/>
                </a:solidFill>
              </a:defRPr>
            </a:lvl1pPr>
          </a:lstStyle>
          <a:p>
            <a:fld id="{59F323AB-CA4F-FD4D-A9F9-7AB88D73544A}" type="datetime4">
              <a:rPr lang="en-GB" smtClean="0"/>
              <a:t>12 March 2025</a:t>
            </a:fld>
            <a:endParaRPr lang="en-US" dirty="0"/>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383118" y="6405035"/>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11075256" y="6405035"/>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10819120" y="441986"/>
            <a:ext cx="989765" cy="298500"/>
          </a:xfrm>
          <a:prstGeom prst="rect">
            <a:avLst/>
          </a:prstGeom>
        </p:spPr>
      </p:pic>
    </p:spTree>
    <p:extLst>
      <p:ext uri="{BB962C8B-B14F-4D97-AF65-F5344CB8AC3E}">
        <p14:creationId xmlns:p14="http://schemas.microsoft.com/office/powerpoint/2010/main" val="3021810290"/>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71"/>
            <a:ext cx="5712884" cy="485166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 name="Title 1"/>
          <p:cNvSpPr>
            <a:spLocks noGrp="1"/>
          </p:cNvSpPr>
          <p:nvPr>
            <p:ph type="title" hasCustomPrompt="1"/>
          </p:nvPr>
        </p:nvSpPr>
        <p:spPr>
          <a:xfrm>
            <a:off x="383117" y="471272"/>
            <a:ext cx="5109568" cy="1316567"/>
          </a:xfrm>
        </p:spPr>
        <p:txBody>
          <a:bodyPr anchor="b">
            <a:normAutofit/>
          </a:bodyPr>
          <a:lstStyle>
            <a:lvl1pPr>
              <a:defRPr sz="4267"/>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099" y="1558566"/>
            <a:ext cx="5020687" cy="4078577"/>
          </a:xfrm>
        </p:spPr>
        <p:txBody>
          <a:bodyPr anchor="t">
            <a:normAutofit/>
          </a:bodyPr>
          <a:lstStyle>
            <a:lvl1pPr marL="0" indent="0">
              <a:buNone/>
              <a:defRPr sz="2133"/>
            </a:lvl1pPr>
            <a:lvl2pPr marL="457195" indent="0">
              <a:buNone/>
              <a:defRPr sz="2800"/>
            </a:lvl2pPr>
            <a:lvl3pPr marL="914388" indent="0">
              <a:buNone/>
              <a:defRPr sz="2400"/>
            </a:lvl3pPr>
            <a:lvl4pPr marL="1371583" indent="0">
              <a:buNone/>
              <a:defRPr sz="2000"/>
            </a:lvl4pPr>
            <a:lvl5pPr marL="1828777" indent="0">
              <a:buNone/>
              <a:defRPr sz="2000"/>
            </a:lvl5pPr>
            <a:lvl6pPr marL="2285972" indent="0">
              <a:buNone/>
              <a:defRPr sz="2000"/>
            </a:lvl6pPr>
            <a:lvl7pPr marL="2743165" indent="0">
              <a:buNone/>
              <a:defRPr sz="2000"/>
            </a:lvl7pPr>
            <a:lvl8pPr marL="3200360" indent="0">
              <a:buNone/>
              <a:defRPr sz="2000"/>
            </a:lvl8pPr>
            <a:lvl9pPr marL="3657555"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383118" y="2057401"/>
            <a:ext cx="5109567" cy="3811588"/>
          </a:xfrm>
        </p:spPr>
        <p:txBody>
          <a:bodyPr/>
          <a:lstStyle>
            <a:lvl1pPr marL="0" indent="0">
              <a:buNone/>
              <a:defRPr sz="1600"/>
            </a:lvl1pPr>
            <a:lvl2pPr marL="457195" indent="0">
              <a:buNone/>
              <a:defRPr sz="1400"/>
            </a:lvl2pPr>
            <a:lvl3pPr marL="914388" indent="0">
              <a:buNone/>
              <a:defRPr sz="1200"/>
            </a:lvl3pPr>
            <a:lvl4pPr marL="1371583" indent="0">
              <a:buNone/>
              <a:defRPr sz="1000"/>
            </a:lvl4pPr>
            <a:lvl5pPr marL="1828777" indent="0">
              <a:buNone/>
              <a:defRPr sz="1000"/>
            </a:lvl5pPr>
            <a:lvl6pPr marL="2285972" indent="0">
              <a:buNone/>
              <a:defRPr sz="1000"/>
            </a:lvl6pPr>
            <a:lvl7pPr marL="2743165" indent="0">
              <a:buNone/>
              <a:defRPr sz="1000"/>
            </a:lvl7pPr>
            <a:lvl8pPr marL="3200360" indent="0">
              <a:buNone/>
              <a:defRPr sz="1000"/>
            </a:lvl8pPr>
            <a:lvl9pPr marL="3657555"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7951792" y="6405035"/>
            <a:ext cx="3123463" cy="314629"/>
          </a:xfrm>
          <a:prstGeom prst="rect">
            <a:avLst/>
          </a:prstGeom>
        </p:spPr>
        <p:txBody>
          <a:bodyPr vert="horz" lIns="91440" tIns="45720" rIns="0" bIns="45720" rtlCol="0" anchor="ctr"/>
          <a:lstStyle>
            <a:lvl1pPr algn="r">
              <a:defRPr sz="1200">
                <a:solidFill>
                  <a:schemeClr val="tx1"/>
                </a:solidFill>
              </a:defRPr>
            </a:lvl1pPr>
          </a:lstStyle>
          <a:p>
            <a:fld id="{59F323AB-CA4F-FD4D-A9F9-7AB88D73544A}" type="datetime4">
              <a:rPr lang="en-GB" smtClean="0"/>
              <a:t>12 March 2025</a:t>
            </a:fld>
            <a:endParaRPr lang="en-US" dirty="0"/>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383118" y="6405035"/>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11075256" y="6405035"/>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10819120" y="441986"/>
            <a:ext cx="989765" cy="298500"/>
          </a:xfrm>
          <a:prstGeom prst="rect">
            <a:avLst/>
          </a:prstGeom>
        </p:spPr>
      </p:pic>
    </p:spTree>
    <p:extLst>
      <p:ext uri="{BB962C8B-B14F-4D97-AF65-F5344CB8AC3E}">
        <p14:creationId xmlns:p14="http://schemas.microsoft.com/office/powerpoint/2010/main" val="2508998617"/>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userDrawn="1">
  <p:cSld name="Custom Layout 1">
    <p:bg>
      <p:bgRef idx="1001">
        <a:schemeClr val="bg1"/>
      </p:bgRef>
    </p:bg>
    <p:spTree>
      <p:nvGrpSpPr>
        <p:cNvPr id="1" name=""/>
        <p:cNvGrpSpPr/>
        <p:nvPr/>
      </p:nvGrpSpPr>
      <p:grpSpPr>
        <a:xfrm>
          <a:off x="0" y="0"/>
          <a:ext cx="0" cy="0"/>
          <a:chOff x="0" y="0"/>
          <a:chExt cx="0" cy="0"/>
        </a:xfrm>
      </p:grpSpPr>
      <p:sp>
        <p:nvSpPr>
          <p:cNvPr id="8" name="Rectangle 1"/>
          <p:cNvSpPr/>
          <p:nvPr userDrawn="1"/>
        </p:nvSpPr>
        <p:spPr>
          <a:xfrm>
            <a:off x="-1" y="5599291"/>
            <a:ext cx="12192001" cy="1258711"/>
          </a:xfrm>
          <a:custGeom>
            <a:avLst/>
            <a:gdLst>
              <a:gd name="connsiteX0" fmla="*/ 0 w 9144000"/>
              <a:gd name="connsiteY0" fmla="*/ 0 h 1223433"/>
              <a:gd name="connsiteX1" fmla="*/ 9144000 w 9144000"/>
              <a:gd name="connsiteY1" fmla="*/ 0 h 1223433"/>
              <a:gd name="connsiteX2" fmla="*/ 9144000 w 9144000"/>
              <a:gd name="connsiteY2" fmla="*/ 1223433 h 1223433"/>
              <a:gd name="connsiteX3" fmla="*/ 0 w 9144000"/>
              <a:gd name="connsiteY3" fmla="*/ 1223433 h 1223433"/>
              <a:gd name="connsiteX4" fmla="*/ 0 w 9144000"/>
              <a:gd name="connsiteY4" fmla="*/ 0 h 1223433"/>
              <a:gd name="connsiteX0" fmla="*/ 33866 w 9144000"/>
              <a:gd name="connsiteY0" fmla="*/ 626533 h 1223433"/>
              <a:gd name="connsiteX1" fmla="*/ 9144000 w 9144000"/>
              <a:gd name="connsiteY1" fmla="*/ 0 h 1223433"/>
              <a:gd name="connsiteX2" fmla="*/ 9144000 w 9144000"/>
              <a:gd name="connsiteY2" fmla="*/ 1223433 h 1223433"/>
              <a:gd name="connsiteX3" fmla="*/ 0 w 9144000"/>
              <a:gd name="connsiteY3" fmla="*/ 1223433 h 1223433"/>
              <a:gd name="connsiteX4" fmla="*/ 33866 w 9144000"/>
              <a:gd name="connsiteY4" fmla="*/ 626533 h 1223433"/>
              <a:gd name="connsiteX0" fmla="*/ 448732 w 9144000"/>
              <a:gd name="connsiteY0" fmla="*/ 582642 h 1223433"/>
              <a:gd name="connsiteX1" fmla="*/ 9144000 w 9144000"/>
              <a:gd name="connsiteY1" fmla="*/ 0 h 1223433"/>
              <a:gd name="connsiteX2" fmla="*/ 9144000 w 9144000"/>
              <a:gd name="connsiteY2" fmla="*/ 1223433 h 1223433"/>
              <a:gd name="connsiteX3" fmla="*/ 0 w 9144000"/>
              <a:gd name="connsiteY3" fmla="*/ 1223433 h 1223433"/>
              <a:gd name="connsiteX4" fmla="*/ 448732 w 9144000"/>
              <a:gd name="connsiteY4" fmla="*/ 582642 h 1223433"/>
              <a:gd name="connsiteX0" fmla="*/ 0 w 9144001"/>
              <a:gd name="connsiteY0" fmla="*/ 615560 h 1223433"/>
              <a:gd name="connsiteX1" fmla="*/ 9144001 w 9144001"/>
              <a:gd name="connsiteY1" fmla="*/ 0 h 1223433"/>
              <a:gd name="connsiteX2" fmla="*/ 9144001 w 9144001"/>
              <a:gd name="connsiteY2" fmla="*/ 1223433 h 1223433"/>
              <a:gd name="connsiteX3" fmla="*/ 1 w 9144001"/>
              <a:gd name="connsiteY3" fmla="*/ 1223433 h 1223433"/>
              <a:gd name="connsiteX4" fmla="*/ 0 w 9144001"/>
              <a:gd name="connsiteY4" fmla="*/ 615560 h 1223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1" h="1223433">
                <a:moveTo>
                  <a:pt x="0" y="615560"/>
                </a:moveTo>
                <a:lnTo>
                  <a:pt x="9144001" y="0"/>
                </a:lnTo>
                <a:lnTo>
                  <a:pt x="9144001" y="1223433"/>
                </a:lnTo>
                <a:lnTo>
                  <a:pt x="1" y="1223433"/>
                </a:lnTo>
                <a:cubicBezTo>
                  <a:pt x="1" y="1020809"/>
                  <a:pt x="0" y="818184"/>
                  <a:pt x="0" y="61556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pic>
        <p:nvPicPr>
          <p:cNvPr id="7" name="Picture 6" descr="UCAS-Right_aligned-White_box-Keyline-CMYK.eps"/>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544178" y="5952334"/>
            <a:ext cx="1647825"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3"/>
          </p:nvPr>
        </p:nvSpPr>
        <p:spPr>
          <a:xfrm>
            <a:off x="527051" y="6491819"/>
            <a:ext cx="11274256" cy="366183"/>
          </a:xfrm>
          <a:prstGeom prst="rect">
            <a:avLst/>
          </a:prstGeom>
        </p:spPr>
        <p:txBody>
          <a:bodyPr vert="horz" lIns="91440" tIns="45720" rIns="91440" bIns="45720" rtlCol="0" anchor="ctr"/>
          <a:lstStyle>
            <a:lvl1pPr algn="r">
              <a:defRPr sz="933">
                <a:solidFill>
                  <a:schemeClr val="tx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95754021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23">
          <p15:clr>
            <a:srgbClr val="FBAE40"/>
          </p15:clr>
        </p15:guide>
        <p15:guide id="2" pos="7348">
          <p15:clr>
            <a:srgbClr val="FBAE40"/>
          </p15:clr>
        </p15:guide>
        <p15:guide id="5" pos="332">
          <p15:clr>
            <a:srgbClr val="FBAE40"/>
          </p15:clr>
        </p15:guide>
        <p15:guide id="6" orient="horz" pos="4035">
          <p15:clr>
            <a:srgbClr val="FBAE40"/>
          </p15:clr>
        </p15:guide>
      </p15:sldGuideLst>
    </p:ext>
  </p:extLst>
</p:sldLayout>
</file>

<file path=ppt/slideLayouts/slideLayout553.xml><?xml version="1.0" encoding="utf-8"?>
<p:sldLayout xmlns:a="http://schemas.openxmlformats.org/drawingml/2006/main" xmlns:r="http://schemas.openxmlformats.org/officeDocument/2006/relationships" xmlns:p="http://schemas.openxmlformats.org/presentationml/2006/main" type="picTx" preserve="1">
  <p:cSld name="1_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71"/>
            <a:ext cx="5712884" cy="4851661"/>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383117" y="472812"/>
            <a:ext cx="5109568" cy="1316567"/>
          </a:xfrm>
        </p:spPr>
        <p:txBody>
          <a:bodyPr anchor="b">
            <a:normAutofit/>
          </a:bodyPr>
          <a:lstStyle>
            <a:lvl1pPr>
              <a:defRPr sz="4267"/>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099" y="1558566"/>
            <a:ext cx="5020687" cy="4078577"/>
          </a:xfrm>
        </p:spPr>
        <p:txBody>
          <a:bodyPr anchor="t">
            <a:normAutofit/>
          </a:bodyPr>
          <a:lstStyle>
            <a:lvl1pPr marL="0" indent="0">
              <a:buNone/>
              <a:defRPr sz="2133"/>
            </a:lvl1pPr>
            <a:lvl2pPr marL="457195" indent="0">
              <a:buNone/>
              <a:defRPr sz="2800"/>
            </a:lvl2pPr>
            <a:lvl3pPr marL="914388" indent="0">
              <a:buNone/>
              <a:defRPr sz="2400"/>
            </a:lvl3pPr>
            <a:lvl4pPr marL="1371583" indent="0">
              <a:buNone/>
              <a:defRPr sz="2000"/>
            </a:lvl4pPr>
            <a:lvl5pPr marL="1828777" indent="0">
              <a:buNone/>
              <a:defRPr sz="2000"/>
            </a:lvl5pPr>
            <a:lvl6pPr marL="2285972" indent="0">
              <a:buNone/>
              <a:defRPr sz="2000"/>
            </a:lvl6pPr>
            <a:lvl7pPr marL="2743165" indent="0">
              <a:buNone/>
              <a:defRPr sz="2000"/>
            </a:lvl7pPr>
            <a:lvl8pPr marL="3200360" indent="0">
              <a:buNone/>
              <a:defRPr sz="2000"/>
            </a:lvl8pPr>
            <a:lvl9pPr marL="3657555"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383118" y="2057401"/>
            <a:ext cx="5109567" cy="3811588"/>
          </a:xfrm>
        </p:spPr>
        <p:txBody>
          <a:bodyPr/>
          <a:lstStyle>
            <a:lvl1pPr marL="0" indent="0">
              <a:buNone/>
              <a:defRPr sz="1600"/>
            </a:lvl1pPr>
            <a:lvl2pPr marL="457195" indent="0">
              <a:buNone/>
              <a:defRPr sz="1400"/>
            </a:lvl2pPr>
            <a:lvl3pPr marL="914388" indent="0">
              <a:buNone/>
              <a:defRPr sz="1200"/>
            </a:lvl3pPr>
            <a:lvl4pPr marL="1371583" indent="0">
              <a:buNone/>
              <a:defRPr sz="1000"/>
            </a:lvl4pPr>
            <a:lvl5pPr marL="1828777" indent="0">
              <a:buNone/>
              <a:defRPr sz="1000"/>
            </a:lvl5pPr>
            <a:lvl6pPr marL="2285972" indent="0">
              <a:buNone/>
              <a:defRPr sz="1000"/>
            </a:lvl6pPr>
            <a:lvl7pPr marL="2743165" indent="0">
              <a:buNone/>
              <a:defRPr sz="1000"/>
            </a:lvl7pPr>
            <a:lvl8pPr marL="3200360" indent="0">
              <a:buNone/>
              <a:defRPr sz="1000"/>
            </a:lvl8pPr>
            <a:lvl9pPr marL="3657555"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7951792" y="6405035"/>
            <a:ext cx="3123463" cy="314629"/>
          </a:xfrm>
          <a:prstGeom prst="rect">
            <a:avLst/>
          </a:prstGeom>
        </p:spPr>
        <p:txBody>
          <a:bodyPr vert="horz" lIns="91440" tIns="45720" rIns="0" bIns="45720" rtlCol="0" anchor="ctr"/>
          <a:lstStyle>
            <a:lvl1pPr algn="r">
              <a:defRPr sz="1200">
                <a:solidFill>
                  <a:schemeClr val="tx1"/>
                </a:solidFill>
              </a:defRPr>
            </a:lvl1pPr>
          </a:lstStyle>
          <a:p>
            <a:fld id="{44A54624-B99B-AC4F-A116-46AE1742D7F1}" type="datetime4">
              <a:rPr lang="en-GB" smtClean="0"/>
              <a:t>12 March 2025</a:t>
            </a:fld>
            <a:endParaRPr lang="en-US" dirty="0"/>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383118" y="6405035"/>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11075256" y="6405035"/>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10819120" y="441986"/>
            <a:ext cx="989765" cy="298500"/>
          </a:xfrm>
          <a:prstGeom prst="rect">
            <a:avLst/>
          </a:prstGeom>
        </p:spPr>
      </p:pic>
    </p:spTree>
    <p:extLst>
      <p:ext uri="{BB962C8B-B14F-4D97-AF65-F5344CB8AC3E}">
        <p14:creationId xmlns:p14="http://schemas.microsoft.com/office/powerpoint/2010/main" val="412725147"/>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1_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71"/>
            <a:ext cx="5712884" cy="48516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383117" y="472812"/>
            <a:ext cx="5109568" cy="1316567"/>
          </a:xfrm>
        </p:spPr>
        <p:txBody>
          <a:bodyPr anchor="b">
            <a:normAutofit/>
          </a:bodyPr>
          <a:lstStyle>
            <a:lvl1pPr>
              <a:defRPr sz="4267"/>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099" y="1558566"/>
            <a:ext cx="5020687" cy="4078577"/>
          </a:xfrm>
        </p:spPr>
        <p:txBody>
          <a:bodyPr anchor="t">
            <a:normAutofit/>
          </a:bodyPr>
          <a:lstStyle>
            <a:lvl1pPr marL="0" indent="0">
              <a:buNone/>
              <a:defRPr sz="2133"/>
            </a:lvl1pPr>
            <a:lvl2pPr marL="457195" indent="0">
              <a:buNone/>
              <a:defRPr sz="2800"/>
            </a:lvl2pPr>
            <a:lvl3pPr marL="914388" indent="0">
              <a:buNone/>
              <a:defRPr sz="2400"/>
            </a:lvl3pPr>
            <a:lvl4pPr marL="1371583" indent="0">
              <a:buNone/>
              <a:defRPr sz="2000"/>
            </a:lvl4pPr>
            <a:lvl5pPr marL="1828777" indent="0">
              <a:buNone/>
              <a:defRPr sz="2000"/>
            </a:lvl5pPr>
            <a:lvl6pPr marL="2285972" indent="0">
              <a:buNone/>
              <a:defRPr sz="2000"/>
            </a:lvl6pPr>
            <a:lvl7pPr marL="2743165" indent="0">
              <a:buNone/>
              <a:defRPr sz="2000"/>
            </a:lvl7pPr>
            <a:lvl8pPr marL="3200360" indent="0">
              <a:buNone/>
              <a:defRPr sz="2000"/>
            </a:lvl8pPr>
            <a:lvl9pPr marL="3657555"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383118" y="2057401"/>
            <a:ext cx="5109567" cy="3811588"/>
          </a:xfrm>
        </p:spPr>
        <p:txBody>
          <a:bodyPr/>
          <a:lstStyle>
            <a:lvl1pPr marL="0" indent="0">
              <a:buNone/>
              <a:defRPr sz="1600"/>
            </a:lvl1pPr>
            <a:lvl2pPr marL="457195" indent="0">
              <a:buNone/>
              <a:defRPr sz="1400"/>
            </a:lvl2pPr>
            <a:lvl3pPr marL="914388" indent="0">
              <a:buNone/>
              <a:defRPr sz="1200"/>
            </a:lvl3pPr>
            <a:lvl4pPr marL="1371583" indent="0">
              <a:buNone/>
              <a:defRPr sz="1000"/>
            </a:lvl4pPr>
            <a:lvl5pPr marL="1828777" indent="0">
              <a:buNone/>
              <a:defRPr sz="1000"/>
            </a:lvl5pPr>
            <a:lvl6pPr marL="2285972" indent="0">
              <a:buNone/>
              <a:defRPr sz="1000"/>
            </a:lvl6pPr>
            <a:lvl7pPr marL="2743165" indent="0">
              <a:buNone/>
              <a:defRPr sz="1000"/>
            </a:lvl7pPr>
            <a:lvl8pPr marL="3200360" indent="0">
              <a:buNone/>
              <a:defRPr sz="1000"/>
            </a:lvl8pPr>
            <a:lvl9pPr marL="3657555"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7951792" y="6405035"/>
            <a:ext cx="3123463" cy="314629"/>
          </a:xfrm>
          <a:prstGeom prst="rect">
            <a:avLst/>
          </a:prstGeom>
        </p:spPr>
        <p:txBody>
          <a:bodyPr vert="horz" lIns="91440" tIns="45720" rIns="0" bIns="45720" rtlCol="0" anchor="ctr"/>
          <a:lstStyle>
            <a:lvl1pPr algn="r">
              <a:defRPr sz="1200">
                <a:solidFill>
                  <a:schemeClr val="tx1"/>
                </a:solidFill>
              </a:defRPr>
            </a:lvl1pPr>
          </a:lstStyle>
          <a:p>
            <a:fld id="{53D41685-637F-A541-9AC9-5F46001ECA27}" type="datetime4">
              <a:rPr lang="en-GB" smtClean="0"/>
              <a:t>12 March 2025</a:t>
            </a:fld>
            <a:endParaRPr lang="en-US" dirty="0"/>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383118" y="6405035"/>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11075256" y="6405035"/>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10819120" y="441986"/>
            <a:ext cx="989765" cy="298500"/>
          </a:xfrm>
          <a:prstGeom prst="rect">
            <a:avLst/>
          </a:prstGeom>
        </p:spPr>
      </p:pic>
    </p:spTree>
    <p:extLst>
      <p:ext uri="{BB962C8B-B14F-4D97-AF65-F5344CB8AC3E}">
        <p14:creationId xmlns:p14="http://schemas.microsoft.com/office/powerpoint/2010/main" val="36921021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picTx" preserve="1">
  <p:cSld name="1_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71"/>
            <a:ext cx="5712884" cy="48516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383117" y="472812"/>
            <a:ext cx="5109568" cy="1316567"/>
          </a:xfrm>
        </p:spPr>
        <p:txBody>
          <a:bodyPr anchor="b">
            <a:normAutofit/>
          </a:bodyPr>
          <a:lstStyle>
            <a:lvl1pPr>
              <a:defRPr sz="4267"/>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099" y="1558566"/>
            <a:ext cx="5020687" cy="4078577"/>
          </a:xfrm>
        </p:spPr>
        <p:txBody>
          <a:bodyPr anchor="t">
            <a:normAutofit/>
          </a:bodyPr>
          <a:lstStyle>
            <a:lvl1pPr marL="0" indent="0">
              <a:buNone/>
              <a:defRPr sz="2133"/>
            </a:lvl1pPr>
            <a:lvl2pPr marL="457195" indent="0">
              <a:buNone/>
              <a:defRPr sz="2800"/>
            </a:lvl2pPr>
            <a:lvl3pPr marL="914388" indent="0">
              <a:buNone/>
              <a:defRPr sz="2400"/>
            </a:lvl3pPr>
            <a:lvl4pPr marL="1371583" indent="0">
              <a:buNone/>
              <a:defRPr sz="2000"/>
            </a:lvl4pPr>
            <a:lvl5pPr marL="1828777" indent="0">
              <a:buNone/>
              <a:defRPr sz="2000"/>
            </a:lvl5pPr>
            <a:lvl6pPr marL="2285972" indent="0">
              <a:buNone/>
              <a:defRPr sz="2000"/>
            </a:lvl6pPr>
            <a:lvl7pPr marL="2743165" indent="0">
              <a:buNone/>
              <a:defRPr sz="2000"/>
            </a:lvl7pPr>
            <a:lvl8pPr marL="3200360" indent="0">
              <a:buNone/>
              <a:defRPr sz="2000"/>
            </a:lvl8pPr>
            <a:lvl9pPr marL="3657555"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383118" y="2057401"/>
            <a:ext cx="5109567" cy="3811588"/>
          </a:xfrm>
        </p:spPr>
        <p:txBody>
          <a:bodyPr/>
          <a:lstStyle>
            <a:lvl1pPr marL="0" indent="0">
              <a:buNone/>
              <a:defRPr sz="1600"/>
            </a:lvl1pPr>
            <a:lvl2pPr marL="457195" indent="0">
              <a:buNone/>
              <a:defRPr sz="1400"/>
            </a:lvl2pPr>
            <a:lvl3pPr marL="914388" indent="0">
              <a:buNone/>
              <a:defRPr sz="1200"/>
            </a:lvl3pPr>
            <a:lvl4pPr marL="1371583" indent="0">
              <a:buNone/>
              <a:defRPr sz="1000"/>
            </a:lvl4pPr>
            <a:lvl5pPr marL="1828777" indent="0">
              <a:buNone/>
              <a:defRPr sz="1000"/>
            </a:lvl5pPr>
            <a:lvl6pPr marL="2285972" indent="0">
              <a:buNone/>
              <a:defRPr sz="1000"/>
            </a:lvl6pPr>
            <a:lvl7pPr marL="2743165" indent="0">
              <a:buNone/>
              <a:defRPr sz="1000"/>
            </a:lvl7pPr>
            <a:lvl8pPr marL="3200360" indent="0">
              <a:buNone/>
              <a:defRPr sz="1000"/>
            </a:lvl8pPr>
            <a:lvl9pPr marL="3657555"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12 March 2025</a:t>
            </a:fld>
            <a:endParaRPr lang="en-US" dirty="0"/>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dirty="0"/>
              <a:t>Security marking: </a:t>
            </a:r>
            <a:r>
              <a:rPr lang="en-US" b="1" dirty="0"/>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dirty="0"/>
              <a:t>|   </a:t>
            </a:r>
            <a:fld id="{D7A593A7-184A-6D43-8A36-702213271FF9}" type="slidenum">
              <a:rPr lang="en-US" smtClean="0"/>
              <a:pPr/>
              <a:t>‹#›</a:t>
            </a:fld>
            <a:endParaRPr lang="en-US" dirty="0"/>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10819120" y="441986"/>
            <a:ext cx="989765" cy="298500"/>
          </a:xfrm>
          <a:prstGeom prst="rect">
            <a:avLst/>
          </a:prstGeom>
        </p:spPr>
      </p:pic>
    </p:spTree>
    <p:extLst>
      <p:ext uri="{BB962C8B-B14F-4D97-AF65-F5344CB8AC3E}">
        <p14:creationId xmlns:p14="http://schemas.microsoft.com/office/powerpoint/2010/main" val="3093279303"/>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picTx" preserve="1">
  <p:cSld name="1_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71"/>
            <a:ext cx="5712884" cy="48516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383117" y="472812"/>
            <a:ext cx="5109568" cy="1316567"/>
          </a:xfrm>
        </p:spPr>
        <p:txBody>
          <a:bodyPr anchor="b">
            <a:normAutofit/>
          </a:bodyPr>
          <a:lstStyle>
            <a:lvl1pPr>
              <a:defRPr sz="4267"/>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099" y="1558566"/>
            <a:ext cx="5020687" cy="4078577"/>
          </a:xfrm>
        </p:spPr>
        <p:txBody>
          <a:bodyPr anchor="t">
            <a:normAutofit/>
          </a:bodyPr>
          <a:lstStyle>
            <a:lvl1pPr marL="0" indent="0">
              <a:buNone/>
              <a:defRPr sz="2133"/>
            </a:lvl1pPr>
            <a:lvl2pPr marL="457195" indent="0">
              <a:buNone/>
              <a:defRPr sz="2800"/>
            </a:lvl2pPr>
            <a:lvl3pPr marL="914388" indent="0">
              <a:buNone/>
              <a:defRPr sz="2400"/>
            </a:lvl3pPr>
            <a:lvl4pPr marL="1371583" indent="0">
              <a:buNone/>
              <a:defRPr sz="2000"/>
            </a:lvl4pPr>
            <a:lvl5pPr marL="1828777" indent="0">
              <a:buNone/>
              <a:defRPr sz="2000"/>
            </a:lvl5pPr>
            <a:lvl6pPr marL="2285972" indent="0">
              <a:buNone/>
              <a:defRPr sz="2000"/>
            </a:lvl6pPr>
            <a:lvl7pPr marL="2743165" indent="0">
              <a:buNone/>
              <a:defRPr sz="2000"/>
            </a:lvl7pPr>
            <a:lvl8pPr marL="3200360" indent="0">
              <a:buNone/>
              <a:defRPr sz="2000"/>
            </a:lvl8pPr>
            <a:lvl9pPr marL="3657555"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383118" y="2057401"/>
            <a:ext cx="5109567" cy="3811588"/>
          </a:xfrm>
        </p:spPr>
        <p:txBody>
          <a:bodyPr/>
          <a:lstStyle>
            <a:lvl1pPr marL="0" indent="0">
              <a:buNone/>
              <a:defRPr sz="1600"/>
            </a:lvl1pPr>
            <a:lvl2pPr marL="457195" indent="0">
              <a:buNone/>
              <a:defRPr sz="1400"/>
            </a:lvl2pPr>
            <a:lvl3pPr marL="914388" indent="0">
              <a:buNone/>
              <a:defRPr sz="1200"/>
            </a:lvl3pPr>
            <a:lvl4pPr marL="1371583" indent="0">
              <a:buNone/>
              <a:defRPr sz="1000"/>
            </a:lvl4pPr>
            <a:lvl5pPr marL="1828777" indent="0">
              <a:buNone/>
              <a:defRPr sz="1000"/>
            </a:lvl5pPr>
            <a:lvl6pPr marL="2285972" indent="0">
              <a:buNone/>
              <a:defRPr sz="1000"/>
            </a:lvl6pPr>
            <a:lvl7pPr marL="2743165" indent="0">
              <a:buNone/>
              <a:defRPr sz="1000"/>
            </a:lvl7pPr>
            <a:lvl8pPr marL="3200360" indent="0">
              <a:buNone/>
              <a:defRPr sz="1000"/>
            </a:lvl8pPr>
            <a:lvl9pPr marL="3657555"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7951792" y="6405035"/>
            <a:ext cx="3123463" cy="314629"/>
          </a:xfrm>
          <a:prstGeom prst="rect">
            <a:avLst/>
          </a:prstGeom>
        </p:spPr>
        <p:txBody>
          <a:bodyPr vert="horz" lIns="91440" tIns="45720" rIns="0" bIns="45720" rtlCol="0" anchor="ctr"/>
          <a:lstStyle>
            <a:lvl1pPr algn="r">
              <a:defRPr sz="1200">
                <a:solidFill>
                  <a:schemeClr val="tx1"/>
                </a:solidFill>
              </a:defRPr>
            </a:lvl1pPr>
          </a:lstStyle>
          <a:p>
            <a:fld id="{3A6D6FAE-D43A-044F-91A1-990520CC9738}" type="datetime4">
              <a:rPr lang="en-GB" smtClean="0"/>
              <a:t>12 March 2025</a:t>
            </a:fld>
            <a:endParaRPr lang="en-US" dirty="0"/>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383118" y="6405035"/>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11075256" y="6405035"/>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10819120" y="441986"/>
            <a:ext cx="989765" cy="298500"/>
          </a:xfrm>
          <a:prstGeom prst="rect">
            <a:avLst/>
          </a:prstGeom>
        </p:spPr>
      </p:pic>
    </p:spTree>
    <p:extLst>
      <p:ext uri="{BB962C8B-B14F-4D97-AF65-F5344CB8AC3E}">
        <p14:creationId xmlns:p14="http://schemas.microsoft.com/office/powerpoint/2010/main" val="235423125"/>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picTx" preserve="1">
  <p:cSld name="2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71"/>
            <a:ext cx="5712884" cy="485166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383117" y="471272"/>
            <a:ext cx="5109568" cy="1316567"/>
          </a:xfrm>
        </p:spPr>
        <p:txBody>
          <a:bodyPr anchor="b">
            <a:normAutofit/>
          </a:bodyPr>
          <a:lstStyle>
            <a:lvl1pPr>
              <a:defRPr sz="4267"/>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099" y="1558566"/>
            <a:ext cx="5020687" cy="4078577"/>
          </a:xfrm>
        </p:spPr>
        <p:txBody>
          <a:bodyPr anchor="t">
            <a:normAutofit/>
          </a:bodyPr>
          <a:lstStyle>
            <a:lvl1pPr marL="0" indent="0">
              <a:buNone/>
              <a:defRPr sz="2133"/>
            </a:lvl1pPr>
            <a:lvl2pPr marL="457195" indent="0">
              <a:buNone/>
              <a:defRPr sz="2800"/>
            </a:lvl2pPr>
            <a:lvl3pPr marL="914388" indent="0">
              <a:buNone/>
              <a:defRPr sz="2400"/>
            </a:lvl3pPr>
            <a:lvl4pPr marL="1371583" indent="0">
              <a:buNone/>
              <a:defRPr sz="2000"/>
            </a:lvl4pPr>
            <a:lvl5pPr marL="1828777" indent="0">
              <a:buNone/>
              <a:defRPr sz="2000"/>
            </a:lvl5pPr>
            <a:lvl6pPr marL="2285972" indent="0">
              <a:buNone/>
              <a:defRPr sz="2000"/>
            </a:lvl6pPr>
            <a:lvl7pPr marL="2743165" indent="0">
              <a:buNone/>
              <a:defRPr sz="2000"/>
            </a:lvl7pPr>
            <a:lvl8pPr marL="3200360" indent="0">
              <a:buNone/>
              <a:defRPr sz="2000"/>
            </a:lvl8pPr>
            <a:lvl9pPr marL="3657555"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383118" y="2057401"/>
            <a:ext cx="5109567" cy="3811588"/>
          </a:xfrm>
        </p:spPr>
        <p:txBody>
          <a:bodyPr/>
          <a:lstStyle>
            <a:lvl1pPr marL="0" indent="0">
              <a:buNone/>
              <a:defRPr sz="1600"/>
            </a:lvl1pPr>
            <a:lvl2pPr marL="457195" indent="0">
              <a:buNone/>
              <a:defRPr sz="1400"/>
            </a:lvl2pPr>
            <a:lvl3pPr marL="914388" indent="0">
              <a:buNone/>
              <a:defRPr sz="1200"/>
            </a:lvl3pPr>
            <a:lvl4pPr marL="1371583" indent="0">
              <a:buNone/>
              <a:defRPr sz="1000"/>
            </a:lvl4pPr>
            <a:lvl5pPr marL="1828777" indent="0">
              <a:buNone/>
              <a:defRPr sz="1000"/>
            </a:lvl5pPr>
            <a:lvl6pPr marL="2285972" indent="0">
              <a:buNone/>
              <a:defRPr sz="1000"/>
            </a:lvl6pPr>
            <a:lvl7pPr marL="2743165" indent="0">
              <a:buNone/>
              <a:defRPr sz="1000"/>
            </a:lvl7pPr>
            <a:lvl8pPr marL="3200360" indent="0">
              <a:buNone/>
              <a:defRPr sz="1000"/>
            </a:lvl8pPr>
            <a:lvl9pPr marL="3657555"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7951792" y="6405035"/>
            <a:ext cx="3123463" cy="314629"/>
          </a:xfrm>
          <a:prstGeom prst="rect">
            <a:avLst/>
          </a:prstGeom>
        </p:spPr>
        <p:txBody>
          <a:bodyPr vert="horz" lIns="91440" tIns="45720" rIns="0" bIns="45720" rtlCol="0" anchor="ctr"/>
          <a:lstStyle>
            <a:lvl1pPr algn="r">
              <a:defRPr sz="1200">
                <a:solidFill>
                  <a:schemeClr val="tx1"/>
                </a:solidFill>
              </a:defRPr>
            </a:lvl1pPr>
          </a:lstStyle>
          <a:p>
            <a:fld id="{59F323AB-CA4F-FD4D-A9F9-7AB88D73544A}" type="datetime4">
              <a:rPr lang="en-GB" smtClean="0"/>
              <a:t>12 March 2025</a:t>
            </a:fld>
            <a:endParaRPr lang="en-US" dirty="0"/>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383118" y="6405035"/>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11075256" y="6405035"/>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10819120" y="441986"/>
            <a:ext cx="989765" cy="298500"/>
          </a:xfrm>
          <a:prstGeom prst="rect">
            <a:avLst/>
          </a:prstGeom>
        </p:spPr>
      </p:pic>
    </p:spTree>
    <p:extLst>
      <p:ext uri="{BB962C8B-B14F-4D97-AF65-F5344CB8AC3E}">
        <p14:creationId xmlns:p14="http://schemas.microsoft.com/office/powerpoint/2010/main" val="1374053238"/>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picTx" preserve="1">
  <p:cSld name="3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71"/>
            <a:ext cx="5712884" cy="485166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383117" y="471272"/>
            <a:ext cx="5109568" cy="1316567"/>
          </a:xfrm>
        </p:spPr>
        <p:txBody>
          <a:bodyPr anchor="b">
            <a:normAutofit/>
          </a:bodyPr>
          <a:lstStyle>
            <a:lvl1pPr>
              <a:defRPr sz="4267"/>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099" y="1558566"/>
            <a:ext cx="5020687" cy="4078577"/>
          </a:xfrm>
        </p:spPr>
        <p:txBody>
          <a:bodyPr anchor="t">
            <a:normAutofit/>
          </a:bodyPr>
          <a:lstStyle>
            <a:lvl1pPr marL="0" indent="0">
              <a:buNone/>
              <a:defRPr sz="2133"/>
            </a:lvl1pPr>
            <a:lvl2pPr marL="457195" indent="0">
              <a:buNone/>
              <a:defRPr sz="2800"/>
            </a:lvl2pPr>
            <a:lvl3pPr marL="914388" indent="0">
              <a:buNone/>
              <a:defRPr sz="2400"/>
            </a:lvl3pPr>
            <a:lvl4pPr marL="1371583" indent="0">
              <a:buNone/>
              <a:defRPr sz="2000"/>
            </a:lvl4pPr>
            <a:lvl5pPr marL="1828777" indent="0">
              <a:buNone/>
              <a:defRPr sz="2000"/>
            </a:lvl5pPr>
            <a:lvl6pPr marL="2285972" indent="0">
              <a:buNone/>
              <a:defRPr sz="2000"/>
            </a:lvl6pPr>
            <a:lvl7pPr marL="2743165" indent="0">
              <a:buNone/>
              <a:defRPr sz="2000"/>
            </a:lvl7pPr>
            <a:lvl8pPr marL="3200360" indent="0">
              <a:buNone/>
              <a:defRPr sz="2000"/>
            </a:lvl8pPr>
            <a:lvl9pPr marL="3657555"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383118" y="2057401"/>
            <a:ext cx="5109567" cy="3811588"/>
          </a:xfrm>
        </p:spPr>
        <p:txBody>
          <a:bodyPr/>
          <a:lstStyle>
            <a:lvl1pPr marL="0" indent="0">
              <a:buNone/>
              <a:defRPr sz="1600"/>
            </a:lvl1pPr>
            <a:lvl2pPr marL="457195" indent="0">
              <a:buNone/>
              <a:defRPr sz="1400"/>
            </a:lvl2pPr>
            <a:lvl3pPr marL="914388" indent="0">
              <a:buNone/>
              <a:defRPr sz="1200"/>
            </a:lvl3pPr>
            <a:lvl4pPr marL="1371583" indent="0">
              <a:buNone/>
              <a:defRPr sz="1000"/>
            </a:lvl4pPr>
            <a:lvl5pPr marL="1828777" indent="0">
              <a:buNone/>
              <a:defRPr sz="1000"/>
            </a:lvl5pPr>
            <a:lvl6pPr marL="2285972" indent="0">
              <a:buNone/>
              <a:defRPr sz="1000"/>
            </a:lvl6pPr>
            <a:lvl7pPr marL="2743165" indent="0">
              <a:buNone/>
              <a:defRPr sz="1000"/>
            </a:lvl7pPr>
            <a:lvl8pPr marL="3200360" indent="0">
              <a:buNone/>
              <a:defRPr sz="1000"/>
            </a:lvl8pPr>
            <a:lvl9pPr marL="3657555"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7951792" y="6405035"/>
            <a:ext cx="3123463" cy="314629"/>
          </a:xfrm>
          <a:prstGeom prst="rect">
            <a:avLst/>
          </a:prstGeom>
        </p:spPr>
        <p:txBody>
          <a:bodyPr vert="horz" lIns="91440" tIns="45720" rIns="0" bIns="45720" rtlCol="0" anchor="ctr"/>
          <a:lstStyle>
            <a:lvl1pPr algn="r">
              <a:defRPr sz="1200">
                <a:solidFill>
                  <a:schemeClr val="tx1"/>
                </a:solidFill>
              </a:defRPr>
            </a:lvl1pPr>
          </a:lstStyle>
          <a:p>
            <a:fld id="{59F323AB-CA4F-FD4D-A9F9-7AB88D73544A}" type="datetime4">
              <a:rPr lang="en-GB" smtClean="0"/>
              <a:t>12 March 2025</a:t>
            </a:fld>
            <a:endParaRPr lang="en-US" dirty="0"/>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383118" y="6405035"/>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11075256" y="6405035"/>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10819120" y="441986"/>
            <a:ext cx="989765" cy="298500"/>
          </a:xfrm>
          <a:prstGeom prst="rect">
            <a:avLst/>
          </a:prstGeom>
        </p:spPr>
      </p:pic>
    </p:spTree>
    <p:extLst>
      <p:ext uri="{BB962C8B-B14F-4D97-AF65-F5344CB8AC3E}">
        <p14:creationId xmlns:p14="http://schemas.microsoft.com/office/powerpoint/2010/main" val="883277976"/>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userDrawn="1">
  <p:cSld name="1_Custom Layout 1">
    <p:bg>
      <p:bgRef idx="1001">
        <a:schemeClr val="bg1"/>
      </p:bgRef>
    </p:bg>
    <p:spTree>
      <p:nvGrpSpPr>
        <p:cNvPr id="1" name=""/>
        <p:cNvGrpSpPr/>
        <p:nvPr/>
      </p:nvGrpSpPr>
      <p:grpSpPr>
        <a:xfrm>
          <a:off x="0" y="0"/>
          <a:ext cx="0" cy="0"/>
          <a:chOff x="0" y="0"/>
          <a:chExt cx="0" cy="0"/>
        </a:xfrm>
      </p:grpSpPr>
      <p:sp>
        <p:nvSpPr>
          <p:cNvPr id="8" name="Rectangle 1"/>
          <p:cNvSpPr/>
          <p:nvPr userDrawn="1"/>
        </p:nvSpPr>
        <p:spPr>
          <a:xfrm>
            <a:off x="-1" y="5599291"/>
            <a:ext cx="12192001" cy="1258711"/>
          </a:xfrm>
          <a:custGeom>
            <a:avLst/>
            <a:gdLst>
              <a:gd name="connsiteX0" fmla="*/ 0 w 9144000"/>
              <a:gd name="connsiteY0" fmla="*/ 0 h 1223433"/>
              <a:gd name="connsiteX1" fmla="*/ 9144000 w 9144000"/>
              <a:gd name="connsiteY1" fmla="*/ 0 h 1223433"/>
              <a:gd name="connsiteX2" fmla="*/ 9144000 w 9144000"/>
              <a:gd name="connsiteY2" fmla="*/ 1223433 h 1223433"/>
              <a:gd name="connsiteX3" fmla="*/ 0 w 9144000"/>
              <a:gd name="connsiteY3" fmla="*/ 1223433 h 1223433"/>
              <a:gd name="connsiteX4" fmla="*/ 0 w 9144000"/>
              <a:gd name="connsiteY4" fmla="*/ 0 h 1223433"/>
              <a:gd name="connsiteX0" fmla="*/ 33866 w 9144000"/>
              <a:gd name="connsiteY0" fmla="*/ 626533 h 1223433"/>
              <a:gd name="connsiteX1" fmla="*/ 9144000 w 9144000"/>
              <a:gd name="connsiteY1" fmla="*/ 0 h 1223433"/>
              <a:gd name="connsiteX2" fmla="*/ 9144000 w 9144000"/>
              <a:gd name="connsiteY2" fmla="*/ 1223433 h 1223433"/>
              <a:gd name="connsiteX3" fmla="*/ 0 w 9144000"/>
              <a:gd name="connsiteY3" fmla="*/ 1223433 h 1223433"/>
              <a:gd name="connsiteX4" fmla="*/ 33866 w 9144000"/>
              <a:gd name="connsiteY4" fmla="*/ 626533 h 1223433"/>
              <a:gd name="connsiteX0" fmla="*/ 448732 w 9144000"/>
              <a:gd name="connsiteY0" fmla="*/ 582642 h 1223433"/>
              <a:gd name="connsiteX1" fmla="*/ 9144000 w 9144000"/>
              <a:gd name="connsiteY1" fmla="*/ 0 h 1223433"/>
              <a:gd name="connsiteX2" fmla="*/ 9144000 w 9144000"/>
              <a:gd name="connsiteY2" fmla="*/ 1223433 h 1223433"/>
              <a:gd name="connsiteX3" fmla="*/ 0 w 9144000"/>
              <a:gd name="connsiteY3" fmla="*/ 1223433 h 1223433"/>
              <a:gd name="connsiteX4" fmla="*/ 448732 w 9144000"/>
              <a:gd name="connsiteY4" fmla="*/ 582642 h 1223433"/>
              <a:gd name="connsiteX0" fmla="*/ 0 w 9144001"/>
              <a:gd name="connsiteY0" fmla="*/ 615560 h 1223433"/>
              <a:gd name="connsiteX1" fmla="*/ 9144001 w 9144001"/>
              <a:gd name="connsiteY1" fmla="*/ 0 h 1223433"/>
              <a:gd name="connsiteX2" fmla="*/ 9144001 w 9144001"/>
              <a:gd name="connsiteY2" fmla="*/ 1223433 h 1223433"/>
              <a:gd name="connsiteX3" fmla="*/ 1 w 9144001"/>
              <a:gd name="connsiteY3" fmla="*/ 1223433 h 1223433"/>
              <a:gd name="connsiteX4" fmla="*/ 0 w 9144001"/>
              <a:gd name="connsiteY4" fmla="*/ 615560 h 1223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1" h="1223433">
                <a:moveTo>
                  <a:pt x="0" y="615560"/>
                </a:moveTo>
                <a:lnTo>
                  <a:pt x="9144001" y="0"/>
                </a:lnTo>
                <a:lnTo>
                  <a:pt x="9144001" y="1223433"/>
                </a:lnTo>
                <a:lnTo>
                  <a:pt x="1" y="1223433"/>
                </a:lnTo>
                <a:cubicBezTo>
                  <a:pt x="1" y="1020809"/>
                  <a:pt x="0" y="818184"/>
                  <a:pt x="0" y="61556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7" name="Picture 6" descr="UCAS-Right_aligned-White_box-Keyline-CMYK.eps"/>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544178" y="5952334"/>
            <a:ext cx="1647825"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3"/>
          </p:nvPr>
        </p:nvSpPr>
        <p:spPr>
          <a:xfrm>
            <a:off x="527051" y="6491819"/>
            <a:ext cx="11274256" cy="366183"/>
          </a:xfrm>
          <a:prstGeom prst="rect">
            <a:avLst/>
          </a:prstGeom>
        </p:spPr>
        <p:txBody>
          <a:bodyPr vert="horz" lIns="91440" tIns="45720" rIns="91440" bIns="45720" rtlCol="0" anchor="ctr"/>
          <a:lstStyle>
            <a:lvl1pPr algn="r">
              <a:defRPr sz="933">
                <a:solidFill>
                  <a:schemeClr val="tx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0805640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42">
          <p15:clr>
            <a:srgbClr val="FBAE40"/>
          </p15:clr>
        </p15:guide>
        <p15:guide id="2" pos="5511">
          <p15:clr>
            <a:srgbClr val="FBAE40"/>
          </p15:clr>
        </p15:guide>
        <p15:guide id="5" pos="249">
          <p15:clr>
            <a:srgbClr val="FBAE40"/>
          </p15:clr>
        </p15:guide>
        <p15:guide id="6" orient="horz" pos="3026">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Divider image 2">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383118" y="6405033"/>
            <a:ext cx="969273" cy="29232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6096000" y="969"/>
            <a:ext cx="6096000" cy="430887"/>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CCBA5AE3-006F-BD49-B651-0C964FE95E8A}"/>
              </a:ext>
            </a:extLst>
          </p:cNvPr>
          <p:cNvSpPr>
            <a:spLocks noGrp="1"/>
          </p:cNvSpPr>
          <p:nvPr>
            <p:ph type="title" hasCustomPrompt="1"/>
          </p:nvPr>
        </p:nvSpPr>
        <p:spPr>
          <a:xfrm>
            <a:off x="383117" y="1709739"/>
            <a:ext cx="5298515" cy="2173260"/>
          </a:xfrm>
          <a:noFill/>
        </p:spPr>
        <p:txBody>
          <a:bodyPr anchor="b">
            <a:normAutofit/>
          </a:bodyPr>
          <a:lstStyle>
            <a:lvl1pPr>
              <a:defRPr sz="5333">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6B291027-4824-D64E-98DD-D51466B685F3}"/>
              </a:ext>
            </a:extLst>
          </p:cNvPr>
          <p:cNvSpPr>
            <a:spLocks noGrp="1"/>
          </p:cNvSpPr>
          <p:nvPr>
            <p:ph type="body" idx="1"/>
          </p:nvPr>
        </p:nvSpPr>
        <p:spPr>
          <a:xfrm>
            <a:off x="383117" y="3916391"/>
            <a:ext cx="5298515" cy="369332"/>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702701177"/>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bl">
  <p:cSld name="ODS Layout 11">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04801" y="304802"/>
            <a:ext cx="6902027" cy="623993"/>
          </a:xfrm>
        </p:spPr>
        <p:txBody>
          <a:bodyPr/>
          <a:lstStyle>
            <a:lvl1pPr marL="0" indent="0" algn="ctr">
              <a:buNone/>
              <a:defRPr>
                <a:solidFill>
                  <a:schemeClr val="tx1">
                    <a:tint val="75000"/>
                  </a:schemeClr>
                </a:solidFill>
              </a:defRPr>
            </a:lvl1pPr>
            <a:lvl2pPr marL="0" indent="0" algn="ctr">
              <a:buNone/>
              <a:defRPr>
                <a:solidFill>
                  <a:schemeClr val="tx1">
                    <a:tint val="75000"/>
                  </a:schemeClr>
                </a:solidFill>
              </a:defRPr>
            </a:lvl2pPr>
            <a:lvl3pPr marL="0" indent="0" algn="ctr">
              <a:buNone/>
              <a:defRPr>
                <a:solidFill>
                  <a:schemeClr val="tx1">
                    <a:tint val="75000"/>
                  </a:schemeClr>
                </a:solidFill>
              </a:defRPr>
            </a:lvl3pPr>
            <a:lvl4pPr marL="0" indent="0" algn="ctr">
              <a:buNone/>
              <a:defRPr>
                <a:solidFill>
                  <a:schemeClr val="tx1">
                    <a:tint val="75000"/>
                  </a:schemeClr>
                </a:solidFill>
              </a:defRPr>
            </a:lvl4pPr>
            <a:lvl5pPr marL="0" indent="0" algn="ctr">
              <a:buNone/>
              <a:defRPr>
                <a:solidFill>
                  <a:schemeClr val="tx1">
                    <a:tint val="75000"/>
                  </a:schemeClr>
                </a:solidFill>
              </a:defRPr>
            </a:lvl5pPr>
            <a:lvl6pPr marL="0" indent="0" algn="ctr">
              <a:buNone/>
              <a:defRPr>
                <a:solidFill>
                  <a:schemeClr val="tx1">
                    <a:tint val="75000"/>
                  </a:schemeClr>
                </a:solidFill>
              </a:defRPr>
            </a:lvl6pPr>
            <a:lvl7pPr marL="0" indent="0" algn="ctr">
              <a:buNone/>
              <a:defRPr>
                <a:solidFill>
                  <a:schemeClr val="tx1">
                    <a:tint val="75000"/>
                  </a:schemeClr>
                </a:solidFill>
              </a:defRPr>
            </a:lvl7pPr>
            <a:lvl8pPr marL="0" indent="0" algn="ctr">
              <a:buNone/>
              <a:defRPr>
                <a:solidFill>
                  <a:schemeClr val="tx1">
                    <a:tint val="75000"/>
                  </a:schemeClr>
                </a:solidFill>
              </a:defRPr>
            </a:lvl8pPr>
            <a:lvl9pPr marL="0" indent="0" algn="ctr">
              <a:buNone/>
              <a:defRPr>
                <a:solidFill>
                  <a:schemeClr val="tx1">
                    <a:tint val="75000"/>
                  </a:schemeClr>
                </a:solidFill>
              </a:defRPr>
            </a:lvl9pPr>
          </a:lstStyle>
          <a:p>
            <a:r>
              <a:rPr lang="en-GB"/>
              <a:t>Click to edit Master subtitle style</a:t>
            </a:r>
          </a:p>
        </p:txBody>
      </p:sp>
      <p:sp>
        <p:nvSpPr>
          <p:cNvPr id="3" name="Text Placeholder 2"/>
          <p:cNvSpPr>
            <a:spLocks noGrp="1"/>
          </p:cNvSpPr>
          <p:nvPr>
            <p:ph type="body" idx="2"/>
          </p:nvPr>
        </p:nvSpPr>
        <p:spPr>
          <a:xfrm>
            <a:off x="304801" y="1429173"/>
            <a:ext cx="5936827" cy="582507"/>
          </a:xfrm>
        </p:spPr>
        <p:txBody>
          <a:bodyPr/>
          <a:lstStyle>
            <a:lvl1pPr marL="0" indent="0" algn="ctr">
              <a:buNone/>
              <a:defRPr>
                <a:solidFill>
                  <a:schemeClr val="tx1">
                    <a:tint val="75000"/>
                  </a:schemeClr>
                </a:solidFill>
              </a:defRPr>
            </a:lvl1pPr>
            <a:lvl2pPr marL="0" indent="0" algn="ctr">
              <a:buNone/>
              <a:defRPr>
                <a:solidFill>
                  <a:schemeClr val="tx1">
                    <a:tint val="75000"/>
                  </a:schemeClr>
                </a:solidFill>
              </a:defRPr>
            </a:lvl2pPr>
            <a:lvl3pPr marL="0" indent="0" algn="ctr">
              <a:buNone/>
              <a:defRPr>
                <a:solidFill>
                  <a:schemeClr val="tx1">
                    <a:tint val="75000"/>
                  </a:schemeClr>
                </a:solidFill>
              </a:defRPr>
            </a:lvl3pPr>
            <a:lvl4pPr marL="0" indent="0" algn="ctr">
              <a:buNone/>
              <a:defRPr>
                <a:solidFill>
                  <a:schemeClr val="tx1">
                    <a:tint val="75000"/>
                  </a:schemeClr>
                </a:solidFill>
              </a:defRPr>
            </a:lvl4pPr>
            <a:lvl5pPr marL="0" indent="0" algn="ctr">
              <a:buNone/>
              <a:defRPr>
                <a:solidFill>
                  <a:schemeClr val="tx1">
                    <a:tint val="75000"/>
                  </a:schemeClr>
                </a:solidFill>
              </a:defRPr>
            </a:lvl5pPr>
            <a:lvl6pPr marL="0" indent="0" algn="ctr">
              <a:buNone/>
              <a:defRPr>
                <a:solidFill>
                  <a:schemeClr val="tx1">
                    <a:tint val="75000"/>
                  </a:schemeClr>
                </a:solidFill>
              </a:defRPr>
            </a:lvl6pPr>
            <a:lvl7pPr marL="0" indent="0" algn="ctr">
              <a:buNone/>
              <a:defRPr>
                <a:solidFill>
                  <a:schemeClr val="tx1">
                    <a:tint val="75000"/>
                  </a:schemeClr>
                </a:solidFill>
              </a:defRPr>
            </a:lvl7pPr>
            <a:lvl8pPr marL="0" indent="0" algn="ctr">
              <a:buNone/>
              <a:defRPr>
                <a:solidFill>
                  <a:schemeClr val="tx1">
                    <a:tint val="75000"/>
                  </a:schemeClr>
                </a:solidFill>
              </a:defRPr>
            </a:lvl8pPr>
            <a:lvl9pPr marL="0" indent="0" algn="ctr">
              <a:buNone/>
              <a:defRPr>
                <a:solidFill>
                  <a:schemeClr val="tx1">
                    <a:tint val="75000"/>
                  </a:schemeClr>
                </a:solidFill>
              </a:defRPr>
            </a:lvl9pPr>
          </a:lstStyle>
          <a:p>
            <a:r>
              <a:rPr lang="en-GB"/>
              <a:t>Click to edit Master subtitle style</a:t>
            </a:r>
          </a:p>
        </p:txBody>
      </p:sp>
      <p:sp>
        <p:nvSpPr>
          <p:cNvPr id="4" name="Text Placeholder 3"/>
          <p:cNvSpPr>
            <a:spLocks noGrp="1"/>
          </p:cNvSpPr>
          <p:nvPr>
            <p:ph type="body" idx="3"/>
          </p:nvPr>
        </p:nvSpPr>
        <p:spPr>
          <a:xfrm>
            <a:off x="9570720" y="1429173"/>
            <a:ext cx="330200" cy="4241800"/>
          </a:xfrm>
        </p:spPr>
        <p:txBody>
          <a:bodyPr/>
          <a:lstStyle>
            <a:lvl1pPr marL="0" indent="0" algn="ctr">
              <a:buNone/>
              <a:defRPr>
                <a:solidFill>
                  <a:schemeClr val="tx1">
                    <a:tint val="75000"/>
                  </a:schemeClr>
                </a:solidFill>
              </a:defRPr>
            </a:lvl1pPr>
            <a:lvl2pPr marL="0" indent="0" algn="ctr">
              <a:buNone/>
              <a:defRPr>
                <a:solidFill>
                  <a:schemeClr val="tx1">
                    <a:tint val="75000"/>
                  </a:schemeClr>
                </a:solidFill>
              </a:defRPr>
            </a:lvl2pPr>
            <a:lvl3pPr marL="0" indent="0" algn="ctr">
              <a:buNone/>
              <a:defRPr>
                <a:solidFill>
                  <a:schemeClr val="tx1">
                    <a:tint val="75000"/>
                  </a:schemeClr>
                </a:solidFill>
              </a:defRPr>
            </a:lvl3pPr>
            <a:lvl4pPr marL="0" indent="0" algn="ctr">
              <a:buNone/>
              <a:defRPr>
                <a:solidFill>
                  <a:schemeClr val="tx1">
                    <a:tint val="75000"/>
                  </a:schemeClr>
                </a:solidFill>
              </a:defRPr>
            </a:lvl4pPr>
            <a:lvl5pPr marL="0" indent="0" algn="ctr">
              <a:buNone/>
              <a:defRPr>
                <a:solidFill>
                  <a:schemeClr val="tx1">
                    <a:tint val="75000"/>
                  </a:schemeClr>
                </a:solidFill>
              </a:defRPr>
            </a:lvl5pPr>
            <a:lvl6pPr marL="0" indent="0" algn="ctr">
              <a:buNone/>
              <a:defRPr>
                <a:solidFill>
                  <a:schemeClr val="tx1">
                    <a:tint val="75000"/>
                  </a:schemeClr>
                </a:solidFill>
              </a:defRPr>
            </a:lvl6pPr>
            <a:lvl7pPr marL="0" indent="0" algn="ctr">
              <a:buNone/>
              <a:defRPr>
                <a:solidFill>
                  <a:schemeClr val="tx1">
                    <a:tint val="75000"/>
                  </a:schemeClr>
                </a:solidFill>
              </a:defRPr>
            </a:lvl7pPr>
            <a:lvl8pPr marL="0" indent="0" algn="ctr">
              <a:buNone/>
              <a:defRPr>
                <a:solidFill>
                  <a:schemeClr val="tx1">
                    <a:tint val="75000"/>
                  </a:schemeClr>
                </a:solidFill>
              </a:defRPr>
            </a:lvl8pPr>
            <a:lvl9pPr marL="0" indent="0" algn="ctr">
              <a:buNone/>
              <a:defRPr>
                <a:solidFill>
                  <a:schemeClr val="tx1">
                    <a:tint val="75000"/>
                  </a:schemeClr>
                </a:solidFill>
              </a:defRPr>
            </a:lvl9pPr>
          </a:lstStyle>
          <a:p>
            <a:r>
              <a:rPr lang="en-GB"/>
              <a:t>Click to edit Master subtitle style</a:t>
            </a:r>
          </a:p>
        </p:txBody>
      </p:sp>
      <p:sp>
        <p:nvSpPr>
          <p:cNvPr id="5" name="Text Placeholder 4"/>
          <p:cNvSpPr>
            <a:spLocks noGrp="1"/>
          </p:cNvSpPr>
          <p:nvPr>
            <p:ph type="body" idx="4"/>
          </p:nvPr>
        </p:nvSpPr>
        <p:spPr>
          <a:xfrm>
            <a:off x="10025381" y="5755641"/>
            <a:ext cx="1861820" cy="663787"/>
          </a:xfrm>
        </p:spPr>
        <p:txBody>
          <a:bodyPr/>
          <a:lstStyle>
            <a:lvl1pPr marL="0" indent="0" algn="ctr">
              <a:buNone/>
              <a:defRPr>
                <a:solidFill>
                  <a:schemeClr val="tx1">
                    <a:tint val="75000"/>
                  </a:schemeClr>
                </a:solidFill>
              </a:defRPr>
            </a:lvl1pPr>
            <a:lvl2pPr marL="0" indent="0" algn="ctr">
              <a:buNone/>
              <a:defRPr>
                <a:solidFill>
                  <a:schemeClr val="tx1">
                    <a:tint val="75000"/>
                  </a:schemeClr>
                </a:solidFill>
              </a:defRPr>
            </a:lvl2pPr>
            <a:lvl3pPr marL="0" indent="0" algn="ctr">
              <a:buNone/>
              <a:defRPr>
                <a:solidFill>
                  <a:schemeClr val="tx1">
                    <a:tint val="75000"/>
                  </a:schemeClr>
                </a:solidFill>
              </a:defRPr>
            </a:lvl3pPr>
            <a:lvl4pPr marL="0" indent="0" algn="ctr">
              <a:buNone/>
              <a:defRPr>
                <a:solidFill>
                  <a:schemeClr val="tx1">
                    <a:tint val="75000"/>
                  </a:schemeClr>
                </a:solidFill>
              </a:defRPr>
            </a:lvl4pPr>
            <a:lvl5pPr marL="0" indent="0" algn="ctr">
              <a:buNone/>
              <a:defRPr>
                <a:solidFill>
                  <a:schemeClr val="tx1">
                    <a:tint val="75000"/>
                  </a:schemeClr>
                </a:solidFill>
              </a:defRPr>
            </a:lvl5pPr>
            <a:lvl6pPr marL="0" indent="0" algn="ctr">
              <a:buNone/>
              <a:defRPr>
                <a:solidFill>
                  <a:schemeClr val="tx1">
                    <a:tint val="75000"/>
                  </a:schemeClr>
                </a:solidFill>
              </a:defRPr>
            </a:lvl6pPr>
            <a:lvl7pPr marL="0" indent="0" algn="ctr">
              <a:buNone/>
              <a:defRPr>
                <a:solidFill>
                  <a:schemeClr val="tx1">
                    <a:tint val="75000"/>
                  </a:schemeClr>
                </a:solidFill>
              </a:defRPr>
            </a:lvl7pPr>
            <a:lvl8pPr marL="0" indent="0" algn="ctr">
              <a:buNone/>
              <a:defRPr>
                <a:solidFill>
                  <a:schemeClr val="tx1">
                    <a:tint val="75000"/>
                  </a:schemeClr>
                </a:solidFill>
              </a:defRPr>
            </a:lvl8pPr>
            <a:lvl9pPr marL="0" indent="0" algn="ctr">
              <a:buNone/>
              <a:defRPr>
                <a:solidFill>
                  <a:schemeClr val="tx1">
                    <a:tint val="75000"/>
                  </a:schemeClr>
                </a:solidFill>
              </a:defRPr>
            </a:lvl9pPr>
          </a:lstStyle>
          <a:p>
            <a:r>
              <a:rPr lang="en-GB"/>
              <a:t>Click to edit Master subtitle style</a:t>
            </a:r>
          </a:p>
        </p:txBody>
      </p:sp>
    </p:spTree>
    <p:extLst>
      <p:ext uri="{BB962C8B-B14F-4D97-AF65-F5344CB8AC3E}">
        <p14:creationId xmlns:p14="http://schemas.microsoft.com/office/powerpoint/2010/main" val="320629923"/>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userDrawn="1">
  <p:cSld name="half page 8">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3"/>
            <a:ext cx="6096000" cy="430887"/>
          </a:xfrm>
          <a:noFill/>
        </p:spPr>
        <p:txBody>
          <a:bodyPr/>
          <a:lstStyle>
            <a:lvl1pPr>
              <a:defRPr>
                <a:solidFill>
                  <a:schemeClr val="bg1"/>
                </a:solidFill>
              </a:defRPr>
            </a:lvl1p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4" y="6486861"/>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pPr/>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3" y="6498792"/>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6" y="1186380"/>
            <a:ext cx="5346700" cy="1918475"/>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10819122" y="441987"/>
            <a:ext cx="989763" cy="298500"/>
          </a:xfrm>
          <a:prstGeom prst="rect">
            <a:avLst/>
          </a:prstGeom>
        </p:spPr>
      </p:pic>
    </p:spTree>
    <p:extLst>
      <p:ext uri="{BB962C8B-B14F-4D97-AF65-F5344CB8AC3E}">
        <p14:creationId xmlns:p14="http://schemas.microsoft.com/office/powerpoint/2010/main" val="366242502"/>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picTx" preserve="1">
  <p:cSld name="2_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72"/>
            <a:ext cx="5712884" cy="4851661"/>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 name="Title 1"/>
          <p:cNvSpPr>
            <a:spLocks noGrp="1"/>
          </p:cNvSpPr>
          <p:nvPr>
            <p:ph type="title" hasCustomPrompt="1"/>
          </p:nvPr>
        </p:nvSpPr>
        <p:spPr>
          <a:xfrm>
            <a:off x="383117" y="472814"/>
            <a:ext cx="5109568" cy="1316567"/>
          </a:xfrm>
        </p:spPr>
        <p:txBody>
          <a:bodyPr anchor="b">
            <a:normAutofit/>
          </a:bodyPr>
          <a:lstStyle>
            <a:lvl1pPr>
              <a:defRPr sz="4267"/>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100" y="1558567"/>
            <a:ext cx="5020687" cy="4078577"/>
          </a:xfrm>
        </p:spPr>
        <p:txBody>
          <a:bodyPr anchor="t">
            <a:normAutofit/>
          </a:bodyPr>
          <a:lstStyle>
            <a:lvl1pPr marL="0" indent="0">
              <a:buNone/>
              <a:defRPr sz="2133"/>
            </a:lvl1pPr>
            <a:lvl2pPr marL="457184" indent="0">
              <a:buNone/>
              <a:defRPr sz="2800"/>
            </a:lvl2pPr>
            <a:lvl3pPr marL="914366" indent="0">
              <a:buNone/>
              <a:defRPr sz="2400"/>
            </a:lvl3pPr>
            <a:lvl4pPr marL="1371549" indent="0">
              <a:buNone/>
              <a:defRPr sz="2000"/>
            </a:lvl4pPr>
            <a:lvl5pPr marL="1828732" indent="0">
              <a:buNone/>
              <a:defRPr sz="2000"/>
            </a:lvl5pPr>
            <a:lvl6pPr marL="2285915" indent="0">
              <a:buNone/>
              <a:defRPr sz="2000"/>
            </a:lvl6pPr>
            <a:lvl7pPr marL="2743096" indent="0">
              <a:buNone/>
              <a:defRPr sz="2000"/>
            </a:lvl7pPr>
            <a:lvl8pPr marL="3200280" indent="0">
              <a:buNone/>
              <a:defRPr sz="2000"/>
            </a:lvl8pPr>
            <a:lvl9pPr marL="3657464"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383120" y="2057402"/>
            <a:ext cx="5109567" cy="3811588"/>
          </a:xfrm>
        </p:spPr>
        <p:txBody>
          <a:bodyPr/>
          <a:lstStyle>
            <a:lvl1pPr marL="0" indent="0">
              <a:buNone/>
              <a:defRPr sz="1600"/>
            </a:lvl1pPr>
            <a:lvl2pPr marL="457184" indent="0">
              <a:buNone/>
              <a:defRPr sz="1400"/>
            </a:lvl2pPr>
            <a:lvl3pPr marL="914366" indent="0">
              <a:buNone/>
              <a:defRPr sz="1200"/>
            </a:lvl3pPr>
            <a:lvl4pPr marL="1371549" indent="0">
              <a:buNone/>
              <a:defRPr sz="1000"/>
            </a:lvl4pPr>
            <a:lvl5pPr marL="1828732" indent="0">
              <a:buNone/>
              <a:defRPr sz="1000"/>
            </a:lvl5pPr>
            <a:lvl6pPr marL="2285915" indent="0">
              <a:buNone/>
              <a:defRPr sz="1000"/>
            </a:lvl6pPr>
            <a:lvl7pPr marL="2743096" indent="0">
              <a:buNone/>
              <a:defRPr sz="1000"/>
            </a:lvl7pPr>
            <a:lvl8pPr marL="3200280" indent="0">
              <a:buNone/>
              <a:defRPr sz="1000"/>
            </a:lvl8pPr>
            <a:lvl9pPr marL="3657464"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7951794" y="6405036"/>
            <a:ext cx="3123463" cy="314629"/>
          </a:xfrm>
          <a:prstGeom prst="rect">
            <a:avLst/>
          </a:prstGeom>
        </p:spPr>
        <p:txBody>
          <a:bodyPr vert="horz" lIns="91440" tIns="45720" rIns="0" bIns="45720" rtlCol="0" anchor="ctr"/>
          <a:lstStyle>
            <a:lvl1pPr algn="r">
              <a:defRPr sz="1200">
                <a:solidFill>
                  <a:schemeClr val="tx1"/>
                </a:solidFill>
              </a:defRPr>
            </a:lvl1pPr>
          </a:lstStyle>
          <a:p>
            <a:fld id="{44A54624-B99B-AC4F-A116-46AE1742D7F1}" type="datetime4">
              <a:rPr lang="en-GB" smtClean="0"/>
              <a:t>12 March 2025</a:t>
            </a:fld>
            <a:endParaRPr lang="en-US" dirty="0"/>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383119" y="6405036"/>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11075256" y="6405036"/>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10819121" y="441987"/>
            <a:ext cx="989765" cy="298500"/>
          </a:xfrm>
          <a:prstGeom prst="rect">
            <a:avLst/>
          </a:prstGeom>
        </p:spPr>
      </p:pic>
    </p:spTree>
    <p:extLst>
      <p:ext uri="{BB962C8B-B14F-4D97-AF65-F5344CB8AC3E}">
        <p14:creationId xmlns:p14="http://schemas.microsoft.com/office/powerpoint/2010/main" val="4194024253"/>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2_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72"/>
            <a:ext cx="5712884" cy="48516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 name="Title 1"/>
          <p:cNvSpPr>
            <a:spLocks noGrp="1"/>
          </p:cNvSpPr>
          <p:nvPr>
            <p:ph type="title" hasCustomPrompt="1"/>
          </p:nvPr>
        </p:nvSpPr>
        <p:spPr>
          <a:xfrm>
            <a:off x="383117" y="472814"/>
            <a:ext cx="5109568" cy="1316567"/>
          </a:xfrm>
        </p:spPr>
        <p:txBody>
          <a:bodyPr anchor="b">
            <a:normAutofit/>
          </a:bodyPr>
          <a:lstStyle>
            <a:lvl1pPr>
              <a:defRPr sz="4267"/>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100" y="1558567"/>
            <a:ext cx="5020687" cy="4078577"/>
          </a:xfrm>
        </p:spPr>
        <p:txBody>
          <a:bodyPr anchor="t">
            <a:normAutofit/>
          </a:bodyPr>
          <a:lstStyle>
            <a:lvl1pPr marL="0" indent="0">
              <a:buNone/>
              <a:defRPr sz="2133"/>
            </a:lvl1pPr>
            <a:lvl2pPr marL="457184" indent="0">
              <a:buNone/>
              <a:defRPr sz="2800"/>
            </a:lvl2pPr>
            <a:lvl3pPr marL="914366" indent="0">
              <a:buNone/>
              <a:defRPr sz="2400"/>
            </a:lvl3pPr>
            <a:lvl4pPr marL="1371549" indent="0">
              <a:buNone/>
              <a:defRPr sz="2000"/>
            </a:lvl4pPr>
            <a:lvl5pPr marL="1828732" indent="0">
              <a:buNone/>
              <a:defRPr sz="2000"/>
            </a:lvl5pPr>
            <a:lvl6pPr marL="2285915" indent="0">
              <a:buNone/>
              <a:defRPr sz="2000"/>
            </a:lvl6pPr>
            <a:lvl7pPr marL="2743096" indent="0">
              <a:buNone/>
              <a:defRPr sz="2000"/>
            </a:lvl7pPr>
            <a:lvl8pPr marL="3200280" indent="0">
              <a:buNone/>
              <a:defRPr sz="2000"/>
            </a:lvl8pPr>
            <a:lvl9pPr marL="3657464"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383120" y="2057402"/>
            <a:ext cx="5109567" cy="3811588"/>
          </a:xfrm>
        </p:spPr>
        <p:txBody>
          <a:bodyPr/>
          <a:lstStyle>
            <a:lvl1pPr marL="0" indent="0">
              <a:buNone/>
              <a:defRPr sz="1600"/>
            </a:lvl1pPr>
            <a:lvl2pPr marL="457184" indent="0">
              <a:buNone/>
              <a:defRPr sz="1400"/>
            </a:lvl2pPr>
            <a:lvl3pPr marL="914366" indent="0">
              <a:buNone/>
              <a:defRPr sz="1200"/>
            </a:lvl3pPr>
            <a:lvl4pPr marL="1371549" indent="0">
              <a:buNone/>
              <a:defRPr sz="1000"/>
            </a:lvl4pPr>
            <a:lvl5pPr marL="1828732" indent="0">
              <a:buNone/>
              <a:defRPr sz="1000"/>
            </a:lvl5pPr>
            <a:lvl6pPr marL="2285915" indent="0">
              <a:buNone/>
              <a:defRPr sz="1000"/>
            </a:lvl6pPr>
            <a:lvl7pPr marL="2743096" indent="0">
              <a:buNone/>
              <a:defRPr sz="1000"/>
            </a:lvl7pPr>
            <a:lvl8pPr marL="3200280" indent="0">
              <a:buNone/>
              <a:defRPr sz="1000"/>
            </a:lvl8pPr>
            <a:lvl9pPr marL="3657464"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7951794" y="6405036"/>
            <a:ext cx="3123463" cy="314629"/>
          </a:xfrm>
          <a:prstGeom prst="rect">
            <a:avLst/>
          </a:prstGeom>
        </p:spPr>
        <p:txBody>
          <a:bodyPr vert="horz" lIns="91440" tIns="45720" rIns="0" bIns="45720" rtlCol="0" anchor="ctr"/>
          <a:lstStyle>
            <a:lvl1pPr algn="r">
              <a:defRPr sz="1200">
                <a:solidFill>
                  <a:schemeClr val="tx1"/>
                </a:solidFill>
              </a:defRPr>
            </a:lvl1pPr>
          </a:lstStyle>
          <a:p>
            <a:fld id="{53D41685-637F-A541-9AC9-5F46001ECA27}" type="datetime4">
              <a:rPr lang="en-GB" smtClean="0"/>
              <a:t>12 March 2025</a:t>
            </a:fld>
            <a:endParaRPr lang="en-US" dirty="0"/>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383119" y="6405036"/>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11075256" y="6405036"/>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10819121" y="441987"/>
            <a:ext cx="989765" cy="298500"/>
          </a:xfrm>
          <a:prstGeom prst="rect">
            <a:avLst/>
          </a:prstGeom>
        </p:spPr>
      </p:pic>
    </p:spTree>
    <p:extLst>
      <p:ext uri="{BB962C8B-B14F-4D97-AF65-F5344CB8AC3E}">
        <p14:creationId xmlns:p14="http://schemas.microsoft.com/office/powerpoint/2010/main" val="3828576477"/>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picTx" preserve="1">
  <p:cSld name="2_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72"/>
            <a:ext cx="5712884" cy="48516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 name="Title 1"/>
          <p:cNvSpPr>
            <a:spLocks noGrp="1"/>
          </p:cNvSpPr>
          <p:nvPr>
            <p:ph type="title" hasCustomPrompt="1"/>
          </p:nvPr>
        </p:nvSpPr>
        <p:spPr>
          <a:xfrm>
            <a:off x="383117" y="472814"/>
            <a:ext cx="5109568" cy="1316567"/>
          </a:xfrm>
        </p:spPr>
        <p:txBody>
          <a:bodyPr anchor="b">
            <a:normAutofit/>
          </a:bodyPr>
          <a:lstStyle>
            <a:lvl1pPr>
              <a:defRPr sz="4267"/>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100" y="1558567"/>
            <a:ext cx="5020687" cy="4078577"/>
          </a:xfrm>
        </p:spPr>
        <p:txBody>
          <a:bodyPr anchor="t">
            <a:normAutofit/>
          </a:bodyPr>
          <a:lstStyle>
            <a:lvl1pPr marL="0" indent="0">
              <a:buNone/>
              <a:defRPr sz="2133"/>
            </a:lvl1pPr>
            <a:lvl2pPr marL="457184" indent="0">
              <a:buNone/>
              <a:defRPr sz="2800"/>
            </a:lvl2pPr>
            <a:lvl3pPr marL="914366" indent="0">
              <a:buNone/>
              <a:defRPr sz="2400"/>
            </a:lvl3pPr>
            <a:lvl4pPr marL="1371549" indent="0">
              <a:buNone/>
              <a:defRPr sz="2000"/>
            </a:lvl4pPr>
            <a:lvl5pPr marL="1828732" indent="0">
              <a:buNone/>
              <a:defRPr sz="2000"/>
            </a:lvl5pPr>
            <a:lvl6pPr marL="2285915" indent="0">
              <a:buNone/>
              <a:defRPr sz="2000"/>
            </a:lvl6pPr>
            <a:lvl7pPr marL="2743096" indent="0">
              <a:buNone/>
              <a:defRPr sz="2000"/>
            </a:lvl7pPr>
            <a:lvl8pPr marL="3200280" indent="0">
              <a:buNone/>
              <a:defRPr sz="2000"/>
            </a:lvl8pPr>
            <a:lvl9pPr marL="3657464"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383120" y="2057402"/>
            <a:ext cx="5109567" cy="3811588"/>
          </a:xfrm>
        </p:spPr>
        <p:txBody>
          <a:bodyPr/>
          <a:lstStyle>
            <a:lvl1pPr marL="0" indent="0">
              <a:buNone/>
              <a:defRPr sz="1600"/>
            </a:lvl1pPr>
            <a:lvl2pPr marL="457184" indent="0">
              <a:buNone/>
              <a:defRPr sz="1400"/>
            </a:lvl2pPr>
            <a:lvl3pPr marL="914366" indent="0">
              <a:buNone/>
              <a:defRPr sz="1200"/>
            </a:lvl3pPr>
            <a:lvl4pPr marL="1371549" indent="0">
              <a:buNone/>
              <a:defRPr sz="1000"/>
            </a:lvl4pPr>
            <a:lvl5pPr marL="1828732" indent="0">
              <a:buNone/>
              <a:defRPr sz="1000"/>
            </a:lvl5pPr>
            <a:lvl6pPr marL="2285915" indent="0">
              <a:buNone/>
              <a:defRPr sz="1000"/>
            </a:lvl6pPr>
            <a:lvl7pPr marL="2743096" indent="0">
              <a:buNone/>
              <a:defRPr sz="1000"/>
            </a:lvl7pPr>
            <a:lvl8pPr marL="3200280" indent="0">
              <a:buNone/>
              <a:defRPr sz="1000"/>
            </a:lvl8pPr>
            <a:lvl9pPr marL="3657464"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12 March 2025</a:t>
            </a:fld>
            <a:endParaRPr lang="en-US" dirty="0"/>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dirty="0"/>
              <a:t>Security marking: </a:t>
            </a:r>
            <a:r>
              <a:rPr lang="en-US" b="1" dirty="0"/>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dirty="0"/>
              <a:t>|   </a:t>
            </a:r>
            <a:fld id="{D7A593A7-184A-6D43-8A36-702213271FF9}" type="slidenum">
              <a:rPr lang="en-US" smtClean="0"/>
              <a:pPr/>
              <a:t>‹#›</a:t>
            </a:fld>
            <a:endParaRPr lang="en-US" dirty="0"/>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10819121" y="441987"/>
            <a:ext cx="989765" cy="298500"/>
          </a:xfrm>
          <a:prstGeom prst="rect">
            <a:avLst/>
          </a:prstGeom>
        </p:spPr>
      </p:pic>
    </p:spTree>
    <p:extLst>
      <p:ext uri="{BB962C8B-B14F-4D97-AF65-F5344CB8AC3E}">
        <p14:creationId xmlns:p14="http://schemas.microsoft.com/office/powerpoint/2010/main" val="2811318529"/>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2_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72"/>
            <a:ext cx="5712884" cy="48516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 name="Title 1"/>
          <p:cNvSpPr>
            <a:spLocks noGrp="1"/>
          </p:cNvSpPr>
          <p:nvPr>
            <p:ph type="title" hasCustomPrompt="1"/>
          </p:nvPr>
        </p:nvSpPr>
        <p:spPr>
          <a:xfrm>
            <a:off x="383117" y="472814"/>
            <a:ext cx="5109568" cy="1316567"/>
          </a:xfrm>
        </p:spPr>
        <p:txBody>
          <a:bodyPr anchor="b">
            <a:normAutofit/>
          </a:bodyPr>
          <a:lstStyle>
            <a:lvl1pPr>
              <a:defRPr sz="4267"/>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100" y="1558567"/>
            <a:ext cx="5020687" cy="4078577"/>
          </a:xfrm>
        </p:spPr>
        <p:txBody>
          <a:bodyPr anchor="t">
            <a:normAutofit/>
          </a:bodyPr>
          <a:lstStyle>
            <a:lvl1pPr marL="0" indent="0">
              <a:buNone/>
              <a:defRPr sz="2133"/>
            </a:lvl1pPr>
            <a:lvl2pPr marL="457184" indent="0">
              <a:buNone/>
              <a:defRPr sz="2800"/>
            </a:lvl2pPr>
            <a:lvl3pPr marL="914366" indent="0">
              <a:buNone/>
              <a:defRPr sz="2400"/>
            </a:lvl3pPr>
            <a:lvl4pPr marL="1371549" indent="0">
              <a:buNone/>
              <a:defRPr sz="2000"/>
            </a:lvl4pPr>
            <a:lvl5pPr marL="1828732" indent="0">
              <a:buNone/>
              <a:defRPr sz="2000"/>
            </a:lvl5pPr>
            <a:lvl6pPr marL="2285915" indent="0">
              <a:buNone/>
              <a:defRPr sz="2000"/>
            </a:lvl6pPr>
            <a:lvl7pPr marL="2743096" indent="0">
              <a:buNone/>
              <a:defRPr sz="2000"/>
            </a:lvl7pPr>
            <a:lvl8pPr marL="3200280" indent="0">
              <a:buNone/>
              <a:defRPr sz="2000"/>
            </a:lvl8pPr>
            <a:lvl9pPr marL="3657464"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383120" y="2057402"/>
            <a:ext cx="5109567" cy="3811588"/>
          </a:xfrm>
        </p:spPr>
        <p:txBody>
          <a:bodyPr/>
          <a:lstStyle>
            <a:lvl1pPr marL="0" indent="0">
              <a:buNone/>
              <a:defRPr sz="1600"/>
            </a:lvl1pPr>
            <a:lvl2pPr marL="457184" indent="0">
              <a:buNone/>
              <a:defRPr sz="1400"/>
            </a:lvl2pPr>
            <a:lvl3pPr marL="914366" indent="0">
              <a:buNone/>
              <a:defRPr sz="1200"/>
            </a:lvl3pPr>
            <a:lvl4pPr marL="1371549" indent="0">
              <a:buNone/>
              <a:defRPr sz="1000"/>
            </a:lvl4pPr>
            <a:lvl5pPr marL="1828732" indent="0">
              <a:buNone/>
              <a:defRPr sz="1000"/>
            </a:lvl5pPr>
            <a:lvl6pPr marL="2285915" indent="0">
              <a:buNone/>
              <a:defRPr sz="1000"/>
            </a:lvl6pPr>
            <a:lvl7pPr marL="2743096" indent="0">
              <a:buNone/>
              <a:defRPr sz="1000"/>
            </a:lvl7pPr>
            <a:lvl8pPr marL="3200280" indent="0">
              <a:buNone/>
              <a:defRPr sz="1000"/>
            </a:lvl8pPr>
            <a:lvl9pPr marL="3657464"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7951794" y="6405036"/>
            <a:ext cx="3123463" cy="314629"/>
          </a:xfrm>
          <a:prstGeom prst="rect">
            <a:avLst/>
          </a:prstGeom>
        </p:spPr>
        <p:txBody>
          <a:bodyPr vert="horz" lIns="91440" tIns="45720" rIns="0" bIns="45720" rtlCol="0" anchor="ctr"/>
          <a:lstStyle>
            <a:lvl1pPr algn="r">
              <a:defRPr sz="1200">
                <a:solidFill>
                  <a:schemeClr val="tx1"/>
                </a:solidFill>
              </a:defRPr>
            </a:lvl1pPr>
          </a:lstStyle>
          <a:p>
            <a:fld id="{3A6D6FAE-D43A-044F-91A1-990520CC9738}" type="datetime4">
              <a:rPr lang="en-GB" smtClean="0"/>
              <a:t>12 March 2025</a:t>
            </a:fld>
            <a:endParaRPr lang="en-US" dirty="0"/>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383119" y="6405036"/>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11075256" y="6405036"/>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10819121" y="441987"/>
            <a:ext cx="989765" cy="298500"/>
          </a:xfrm>
          <a:prstGeom prst="rect">
            <a:avLst/>
          </a:prstGeom>
        </p:spPr>
      </p:pic>
    </p:spTree>
    <p:extLst>
      <p:ext uri="{BB962C8B-B14F-4D97-AF65-F5344CB8AC3E}">
        <p14:creationId xmlns:p14="http://schemas.microsoft.com/office/powerpoint/2010/main" val="1122416609"/>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picTx" preserve="1">
  <p:cSld name="4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72"/>
            <a:ext cx="5712884" cy="485166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 name="Title 1"/>
          <p:cNvSpPr>
            <a:spLocks noGrp="1"/>
          </p:cNvSpPr>
          <p:nvPr>
            <p:ph type="title" hasCustomPrompt="1"/>
          </p:nvPr>
        </p:nvSpPr>
        <p:spPr>
          <a:xfrm>
            <a:off x="383117" y="471274"/>
            <a:ext cx="5109568" cy="1316567"/>
          </a:xfrm>
        </p:spPr>
        <p:txBody>
          <a:bodyPr anchor="b">
            <a:normAutofit/>
          </a:bodyPr>
          <a:lstStyle>
            <a:lvl1pPr>
              <a:defRPr sz="4267"/>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100" y="1558567"/>
            <a:ext cx="5020687" cy="4078577"/>
          </a:xfrm>
        </p:spPr>
        <p:txBody>
          <a:bodyPr anchor="t">
            <a:normAutofit/>
          </a:bodyPr>
          <a:lstStyle>
            <a:lvl1pPr marL="0" indent="0">
              <a:buNone/>
              <a:defRPr sz="2133"/>
            </a:lvl1pPr>
            <a:lvl2pPr marL="457184" indent="0">
              <a:buNone/>
              <a:defRPr sz="2800"/>
            </a:lvl2pPr>
            <a:lvl3pPr marL="914366" indent="0">
              <a:buNone/>
              <a:defRPr sz="2400"/>
            </a:lvl3pPr>
            <a:lvl4pPr marL="1371549" indent="0">
              <a:buNone/>
              <a:defRPr sz="2000"/>
            </a:lvl4pPr>
            <a:lvl5pPr marL="1828732" indent="0">
              <a:buNone/>
              <a:defRPr sz="2000"/>
            </a:lvl5pPr>
            <a:lvl6pPr marL="2285915" indent="0">
              <a:buNone/>
              <a:defRPr sz="2000"/>
            </a:lvl6pPr>
            <a:lvl7pPr marL="2743096" indent="0">
              <a:buNone/>
              <a:defRPr sz="2000"/>
            </a:lvl7pPr>
            <a:lvl8pPr marL="3200280" indent="0">
              <a:buNone/>
              <a:defRPr sz="2000"/>
            </a:lvl8pPr>
            <a:lvl9pPr marL="3657464"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383120" y="2057402"/>
            <a:ext cx="5109567" cy="3811588"/>
          </a:xfrm>
        </p:spPr>
        <p:txBody>
          <a:bodyPr/>
          <a:lstStyle>
            <a:lvl1pPr marL="0" indent="0">
              <a:buNone/>
              <a:defRPr sz="1600"/>
            </a:lvl1pPr>
            <a:lvl2pPr marL="457184" indent="0">
              <a:buNone/>
              <a:defRPr sz="1400"/>
            </a:lvl2pPr>
            <a:lvl3pPr marL="914366" indent="0">
              <a:buNone/>
              <a:defRPr sz="1200"/>
            </a:lvl3pPr>
            <a:lvl4pPr marL="1371549" indent="0">
              <a:buNone/>
              <a:defRPr sz="1000"/>
            </a:lvl4pPr>
            <a:lvl5pPr marL="1828732" indent="0">
              <a:buNone/>
              <a:defRPr sz="1000"/>
            </a:lvl5pPr>
            <a:lvl6pPr marL="2285915" indent="0">
              <a:buNone/>
              <a:defRPr sz="1000"/>
            </a:lvl6pPr>
            <a:lvl7pPr marL="2743096" indent="0">
              <a:buNone/>
              <a:defRPr sz="1000"/>
            </a:lvl7pPr>
            <a:lvl8pPr marL="3200280" indent="0">
              <a:buNone/>
              <a:defRPr sz="1000"/>
            </a:lvl8pPr>
            <a:lvl9pPr marL="3657464"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7951794" y="6405036"/>
            <a:ext cx="3123463" cy="314629"/>
          </a:xfrm>
          <a:prstGeom prst="rect">
            <a:avLst/>
          </a:prstGeom>
        </p:spPr>
        <p:txBody>
          <a:bodyPr vert="horz" lIns="91440" tIns="45720" rIns="0" bIns="45720" rtlCol="0" anchor="ctr"/>
          <a:lstStyle>
            <a:lvl1pPr algn="r">
              <a:defRPr sz="1200">
                <a:solidFill>
                  <a:schemeClr val="tx1"/>
                </a:solidFill>
              </a:defRPr>
            </a:lvl1pPr>
          </a:lstStyle>
          <a:p>
            <a:fld id="{59F323AB-CA4F-FD4D-A9F9-7AB88D73544A}" type="datetime4">
              <a:rPr lang="en-GB" smtClean="0"/>
              <a:t>12 March 2025</a:t>
            </a:fld>
            <a:endParaRPr lang="en-US" dirty="0"/>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383119" y="6405036"/>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11075256" y="6405036"/>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10819121" y="441987"/>
            <a:ext cx="989765" cy="298500"/>
          </a:xfrm>
          <a:prstGeom prst="rect">
            <a:avLst/>
          </a:prstGeom>
        </p:spPr>
      </p:pic>
    </p:spTree>
    <p:extLst>
      <p:ext uri="{BB962C8B-B14F-4D97-AF65-F5344CB8AC3E}">
        <p14:creationId xmlns:p14="http://schemas.microsoft.com/office/powerpoint/2010/main" val="1128119062"/>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picTx" preserve="1">
  <p:cSld name="5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095999" y="1231772"/>
            <a:ext cx="5712884" cy="485166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 name="Title 1"/>
          <p:cNvSpPr>
            <a:spLocks noGrp="1"/>
          </p:cNvSpPr>
          <p:nvPr>
            <p:ph type="title" hasCustomPrompt="1"/>
          </p:nvPr>
        </p:nvSpPr>
        <p:spPr>
          <a:xfrm>
            <a:off x="383117" y="471274"/>
            <a:ext cx="5109568" cy="1316567"/>
          </a:xfrm>
        </p:spPr>
        <p:txBody>
          <a:bodyPr anchor="b">
            <a:normAutofit/>
          </a:bodyPr>
          <a:lstStyle>
            <a:lvl1pPr>
              <a:defRPr sz="4267"/>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6442100" y="1558567"/>
            <a:ext cx="5020687" cy="4078577"/>
          </a:xfrm>
        </p:spPr>
        <p:txBody>
          <a:bodyPr anchor="t">
            <a:normAutofit/>
          </a:bodyPr>
          <a:lstStyle>
            <a:lvl1pPr marL="0" indent="0">
              <a:buNone/>
              <a:defRPr sz="2133"/>
            </a:lvl1pPr>
            <a:lvl2pPr marL="457184" indent="0">
              <a:buNone/>
              <a:defRPr sz="2800"/>
            </a:lvl2pPr>
            <a:lvl3pPr marL="914366" indent="0">
              <a:buNone/>
              <a:defRPr sz="2400"/>
            </a:lvl3pPr>
            <a:lvl4pPr marL="1371549" indent="0">
              <a:buNone/>
              <a:defRPr sz="2000"/>
            </a:lvl4pPr>
            <a:lvl5pPr marL="1828732" indent="0">
              <a:buNone/>
              <a:defRPr sz="2000"/>
            </a:lvl5pPr>
            <a:lvl6pPr marL="2285915" indent="0">
              <a:buNone/>
              <a:defRPr sz="2000"/>
            </a:lvl6pPr>
            <a:lvl7pPr marL="2743096" indent="0">
              <a:buNone/>
              <a:defRPr sz="2000"/>
            </a:lvl7pPr>
            <a:lvl8pPr marL="3200280" indent="0">
              <a:buNone/>
              <a:defRPr sz="2000"/>
            </a:lvl8pPr>
            <a:lvl9pPr marL="3657464"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383120" y="2057402"/>
            <a:ext cx="5109567" cy="3811588"/>
          </a:xfrm>
        </p:spPr>
        <p:txBody>
          <a:bodyPr/>
          <a:lstStyle>
            <a:lvl1pPr marL="0" indent="0">
              <a:buNone/>
              <a:defRPr sz="1600"/>
            </a:lvl1pPr>
            <a:lvl2pPr marL="457184" indent="0">
              <a:buNone/>
              <a:defRPr sz="1400"/>
            </a:lvl2pPr>
            <a:lvl3pPr marL="914366" indent="0">
              <a:buNone/>
              <a:defRPr sz="1200"/>
            </a:lvl3pPr>
            <a:lvl4pPr marL="1371549" indent="0">
              <a:buNone/>
              <a:defRPr sz="1000"/>
            </a:lvl4pPr>
            <a:lvl5pPr marL="1828732" indent="0">
              <a:buNone/>
              <a:defRPr sz="1000"/>
            </a:lvl5pPr>
            <a:lvl6pPr marL="2285915" indent="0">
              <a:buNone/>
              <a:defRPr sz="1000"/>
            </a:lvl6pPr>
            <a:lvl7pPr marL="2743096" indent="0">
              <a:buNone/>
              <a:defRPr sz="1000"/>
            </a:lvl7pPr>
            <a:lvl8pPr marL="3200280" indent="0">
              <a:buNone/>
              <a:defRPr sz="1000"/>
            </a:lvl8pPr>
            <a:lvl9pPr marL="3657464"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7951794" y="6405036"/>
            <a:ext cx="3123463" cy="314629"/>
          </a:xfrm>
          <a:prstGeom prst="rect">
            <a:avLst/>
          </a:prstGeom>
        </p:spPr>
        <p:txBody>
          <a:bodyPr vert="horz" lIns="91440" tIns="45720" rIns="0" bIns="45720" rtlCol="0" anchor="ctr"/>
          <a:lstStyle>
            <a:lvl1pPr algn="r">
              <a:defRPr sz="1200">
                <a:solidFill>
                  <a:schemeClr val="tx1"/>
                </a:solidFill>
              </a:defRPr>
            </a:lvl1pPr>
          </a:lstStyle>
          <a:p>
            <a:fld id="{59F323AB-CA4F-FD4D-A9F9-7AB88D73544A}" type="datetime4">
              <a:rPr lang="en-GB" smtClean="0"/>
              <a:t>12 March 2025</a:t>
            </a:fld>
            <a:endParaRPr lang="en-US" dirty="0"/>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383119" y="6405036"/>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11075256" y="6405036"/>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10819121" y="441987"/>
            <a:ext cx="989765" cy="298500"/>
          </a:xfrm>
          <a:prstGeom prst="rect">
            <a:avLst/>
          </a:prstGeom>
        </p:spPr>
      </p:pic>
    </p:spTree>
    <p:extLst>
      <p:ext uri="{BB962C8B-B14F-4D97-AF65-F5344CB8AC3E}">
        <p14:creationId xmlns:p14="http://schemas.microsoft.com/office/powerpoint/2010/main" val="668251944"/>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4579481"/>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userDrawn="1">
  <p:cSld name="3_Title Slide 4">
    <p:bg>
      <p:bgPr>
        <a:solidFill>
          <a:srgbClr val="812990"/>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D0A4A58C-7A07-67F0-E3C9-021CA46C71AA}"/>
              </a:ext>
            </a:extLst>
          </p:cNvPr>
          <p:cNvSpPr>
            <a:spLocks noGrp="1"/>
          </p:cNvSpPr>
          <p:nvPr>
            <p:ph type="ctrTitle" hasCustomPrompt="1"/>
          </p:nvPr>
        </p:nvSpPr>
        <p:spPr>
          <a:xfrm>
            <a:off x="388674" y="1249958"/>
            <a:ext cx="3977143" cy="2743462"/>
          </a:xfrm>
          <a:prstGeom prst="rect">
            <a:avLst/>
          </a:prstGeom>
        </p:spPr>
        <p:txBody>
          <a:bodyPr bIns="0" anchor="b"/>
          <a:lstStyle>
            <a:lvl1pPr algn="l">
              <a:defRPr sz="5999">
                <a:solidFill>
                  <a:schemeClr val="bg1"/>
                </a:solidFill>
              </a:defRPr>
            </a:lvl1pPr>
          </a:lstStyle>
          <a:p>
            <a:r>
              <a:rPr lang="en-GB"/>
              <a:t>CLICK TO EDIT </a:t>
            </a:r>
            <a:br>
              <a:rPr lang="en-GB"/>
            </a:br>
            <a:r>
              <a:rPr lang="en-GB"/>
              <a:t>MASTER TITLE</a:t>
            </a:r>
            <a:endParaRPr lang="en-US"/>
          </a:p>
        </p:txBody>
      </p:sp>
      <p:sp>
        <p:nvSpPr>
          <p:cNvPr id="15" name="Subtitle 2">
            <a:extLst>
              <a:ext uri="{FF2B5EF4-FFF2-40B4-BE49-F238E27FC236}">
                <a16:creationId xmlns:a16="http://schemas.microsoft.com/office/drawing/2014/main" id="{CBE9970B-E50E-5DB4-E86B-D613110DFDF9}"/>
              </a:ext>
            </a:extLst>
          </p:cNvPr>
          <p:cNvSpPr>
            <a:spLocks noGrp="1"/>
          </p:cNvSpPr>
          <p:nvPr>
            <p:ph type="subTitle" idx="1" hasCustomPrompt="1"/>
          </p:nvPr>
        </p:nvSpPr>
        <p:spPr>
          <a:xfrm>
            <a:off x="388675" y="4491655"/>
            <a:ext cx="3616487" cy="787400"/>
          </a:xfrm>
          <a:prstGeom prst="rect">
            <a:avLst/>
          </a:prstGeom>
        </p:spPr>
        <p:txBody>
          <a:bodyPr lIns="0" tIns="108000" rIns="0" bIns="108000">
            <a:normAutofit/>
          </a:bodyPr>
          <a:lstStyle>
            <a:lvl1pPr marL="0" indent="0" algn="l">
              <a:buNone/>
              <a:defRPr sz="1867"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117" indent="0" algn="ctr">
              <a:buNone/>
              <a:defRPr sz="2000"/>
            </a:lvl2pPr>
            <a:lvl3pPr marL="914234" indent="0" algn="ctr">
              <a:buNone/>
              <a:defRPr sz="1800"/>
            </a:lvl3pPr>
            <a:lvl4pPr marL="1371350" indent="0" algn="ctr">
              <a:buNone/>
              <a:defRPr sz="1600"/>
            </a:lvl4pPr>
            <a:lvl5pPr marL="1828468" indent="0" algn="ctr">
              <a:buNone/>
              <a:defRPr sz="1600"/>
            </a:lvl5pPr>
            <a:lvl6pPr marL="2285585" indent="0" algn="ctr">
              <a:buNone/>
              <a:defRPr sz="1600"/>
            </a:lvl6pPr>
            <a:lvl7pPr marL="2742701" indent="0" algn="ctr">
              <a:buNone/>
              <a:defRPr sz="1600"/>
            </a:lvl7pPr>
            <a:lvl8pPr marL="3199818" indent="0" algn="ctr">
              <a:buNone/>
              <a:defRPr sz="1600"/>
            </a:lvl8pPr>
            <a:lvl9pPr marL="3656935" indent="0" algn="ctr">
              <a:buNone/>
              <a:defRPr sz="1600"/>
            </a:lvl9pPr>
          </a:lstStyle>
          <a:p>
            <a:r>
              <a:rPr lang="en-GB"/>
              <a:t>Click to edit Master </a:t>
            </a:r>
            <a:br>
              <a:rPr lang="en-GB"/>
            </a:br>
            <a:r>
              <a:rPr lang="en-GB"/>
              <a:t>subtitle style</a:t>
            </a:r>
            <a:endParaRPr lang="en-US"/>
          </a:p>
        </p:txBody>
      </p:sp>
      <p:pic>
        <p:nvPicPr>
          <p:cNvPr id="16" name="Picture 15">
            <a:extLst>
              <a:ext uri="{FF2B5EF4-FFF2-40B4-BE49-F238E27FC236}">
                <a16:creationId xmlns:a16="http://schemas.microsoft.com/office/drawing/2014/main" id="{4C0C16E8-6857-0038-2566-9A5398D4242C}"/>
              </a:ext>
            </a:extLst>
          </p:cNvPr>
          <p:cNvPicPr>
            <a:picLocks noChangeAspect="1"/>
          </p:cNvPicPr>
          <p:nvPr/>
        </p:nvPicPr>
        <p:blipFill>
          <a:blip r:embed="rId2"/>
          <a:srcRect/>
          <a:stretch/>
        </p:blipFill>
        <p:spPr>
          <a:xfrm>
            <a:off x="11082559" y="6358659"/>
            <a:ext cx="882041" cy="264671"/>
          </a:xfrm>
          <a:prstGeom prst="rect">
            <a:avLst/>
          </a:prstGeom>
        </p:spPr>
      </p:pic>
      <p:sp>
        <p:nvSpPr>
          <p:cNvPr id="17" name="Picture Placeholder 7">
            <a:extLst>
              <a:ext uri="{FF2B5EF4-FFF2-40B4-BE49-F238E27FC236}">
                <a16:creationId xmlns:a16="http://schemas.microsoft.com/office/drawing/2014/main" id="{17D7BE28-CF0A-E146-99FF-D9000486E102}"/>
              </a:ext>
            </a:extLst>
          </p:cNvPr>
          <p:cNvSpPr>
            <a:spLocks noGrp="1"/>
          </p:cNvSpPr>
          <p:nvPr>
            <p:ph type="pic" sz="quarter" idx="10"/>
          </p:nvPr>
        </p:nvSpPr>
        <p:spPr>
          <a:xfrm>
            <a:off x="5407915" y="-22507"/>
            <a:ext cx="6784086" cy="6880507"/>
          </a:xfrm>
          <a:prstGeom prst="teardrop">
            <a:avLst/>
          </a:prstGeom>
          <a:solidFill>
            <a:schemeClr val="bg1"/>
          </a:solidFill>
        </p:spPr>
        <p:txBody>
          <a:bodyPr anchor="t" anchorCtr="1"/>
          <a:lstStyle/>
          <a:p>
            <a:r>
              <a:rPr lang="en-GB" dirty="0"/>
              <a:t>Click icon to add picture</a:t>
            </a:r>
            <a:endParaRPr lang="en-US" dirty="0"/>
          </a:p>
        </p:txBody>
      </p:sp>
      <p:sp>
        <p:nvSpPr>
          <p:cNvPr id="18" name="Oval 17">
            <a:extLst>
              <a:ext uri="{FF2B5EF4-FFF2-40B4-BE49-F238E27FC236}">
                <a16:creationId xmlns:a16="http://schemas.microsoft.com/office/drawing/2014/main" id="{2B7F6181-2FF7-DFCA-0688-8035A7F28641}"/>
              </a:ext>
            </a:extLst>
          </p:cNvPr>
          <p:cNvSpPr/>
          <p:nvPr/>
        </p:nvSpPr>
        <p:spPr>
          <a:xfrm>
            <a:off x="248905" y="6165786"/>
            <a:ext cx="468442" cy="468545"/>
          </a:xfrm>
          <a:prstGeom prst="ellipse">
            <a:avLst/>
          </a:prstGeom>
          <a:solidFill>
            <a:schemeClr val="bg1"/>
          </a:solidFill>
          <a:ln w="9508" cap="flat">
            <a:noFill/>
            <a:prstDash val="solid"/>
            <a:miter/>
          </a:ln>
        </p:spPr>
        <p:txBody>
          <a:bodyPr rot="0" spcFirstLastPara="0" vertOverflow="overflow" horzOverflow="overflow" vert="horz" wrap="square" lIns="68571" tIns="68571" rIns="68571" bIns="68571" numCol="1" spcCol="0" rtlCol="0" fromWordArt="0" anchor="ctr" anchorCtr="1" forceAA="0" compatLnSpc="1">
            <a:prstTxWarp prst="textNoShape">
              <a:avLst/>
            </a:prstTxWarp>
            <a:noAutofit/>
          </a:bodyPr>
          <a:lstStyle/>
          <a:p>
            <a:pPr algn="l"/>
            <a:fld id="{90FD3757-2AEE-564F-AF0D-F4A256116179}" type="slidenum">
              <a:rPr lang="en-US" sz="1000" smtClean="0">
                <a:solidFill>
                  <a:srgbClr val="132433"/>
                </a:solidFill>
              </a:rPr>
              <a:t>‹#›</a:t>
            </a:fld>
            <a:endParaRPr lang="en-US" sz="1000" dirty="0">
              <a:solidFill>
                <a:srgbClr val="132433"/>
              </a:solidFill>
            </a:endParaRPr>
          </a:p>
        </p:txBody>
      </p:sp>
      <p:cxnSp>
        <p:nvCxnSpPr>
          <p:cNvPr id="19" name="Straight Connector 18">
            <a:extLst>
              <a:ext uri="{FF2B5EF4-FFF2-40B4-BE49-F238E27FC236}">
                <a16:creationId xmlns:a16="http://schemas.microsoft.com/office/drawing/2014/main" id="{C31ED958-91B2-8281-4A17-7F7510DF77BF}"/>
              </a:ext>
            </a:extLst>
          </p:cNvPr>
          <p:cNvCxnSpPr/>
          <p:nvPr/>
        </p:nvCxnSpPr>
        <p:spPr>
          <a:xfrm>
            <a:off x="388674" y="4236955"/>
            <a:ext cx="1471306"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EE7E414-8B45-21AC-C973-2B17ED44885B}"/>
              </a:ext>
            </a:extLst>
          </p:cNvPr>
          <p:cNvCxnSpPr/>
          <p:nvPr userDrawn="1"/>
        </p:nvCxnSpPr>
        <p:spPr>
          <a:xfrm>
            <a:off x="388674" y="4236955"/>
            <a:ext cx="1471306"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F19D645-58C2-7545-7E40-912A773ED604}"/>
              </a:ext>
            </a:extLst>
          </p:cNvPr>
          <p:cNvSpPr txBox="1"/>
          <p:nvPr userDrawn="1"/>
        </p:nvSpPr>
        <p:spPr>
          <a:xfrm rot="16200000">
            <a:off x="10765259" y="1151944"/>
            <a:ext cx="2580885" cy="276999"/>
          </a:xfrm>
          <a:prstGeom prst="rect">
            <a:avLst/>
          </a:prstGeom>
          <a:solidFill>
            <a:srgbClr val="ED1A3A"/>
          </a:solidFill>
        </p:spPr>
        <p:txBody>
          <a:bodyPr wrap="square" rtlCol="0">
            <a:spAutoFit/>
          </a:bodyPr>
          <a:lstStyle/>
          <a:p>
            <a:pPr marL="0" marR="0" lvl="0" indent="0" algn="l" defTabSz="609534" rtl="0" eaLnBrk="1" fontAlgn="auto" latinLnBrk="0" hangingPunct="1">
              <a:lnSpc>
                <a:spcPct val="100000"/>
              </a:lnSpc>
              <a:spcBef>
                <a:spcPts val="0"/>
              </a:spcBef>
              <a:spcAft>
                <a:spcPts val="0"/>
              </a:spcAft>
              <a:buClrTx/>
              <a:buSzTx/>
              <a:buFontTx/>
              <a:buNone/>
              <a:tabLst/>
              <a:defRPr/>
            </a:pPr>
            <a:r>
              <a:rPr lang="en-US" sz="1200" dirty="0">
                <a:solidFill>
                  <a:schemeClr val="bg1"/>
                </a:solidFill>
              </a:rPr>
              <a:t>Security marking: </a:t>
            </a:r>
            <a:r>
              <a:rPr lang="en-US" sz="1200" b="1" dirty="0">
                <a:solidFill>
                  <a:schemeClr val="bg1"/>
                </a:solidFill>
              </a:rPr>
              <a:t>INTERNAL USE ONLY</a:t>
            </a:r>
          </a:p>
        </p:txBody>
      </p:sp>
    </p:spTree>
    <p:extLst>
      <p:ext uri="{BB962C8B-B14F-4D97-AF65-F5344CB8AC3E}">
        <p14:creationId xmlns:p14="http://schemas.microsoft.com/office/powerpoint/2010/main" val="37090801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Divider image 3">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rcRect/>
          <a:stretch/>
        </p:blipFill>
        <p:spPr>
          <a:xfrm>
            <a:off x="383119" y="6405033"/>
            <a:ext cx="969271" cy="29232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6096000" y="969"/>
            <a:ext cx="6096000" cy="430887"/>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C8A7B213-F682-8C46-89BB-3DC075594399}"/>
              </a:ext>
            </a:extLst>
          </p:cNvPr>
          <p:cNvSpPr>
            <a:spLocks noGrp="1"/>
          </p:cNvSpPr>
          <p:nvPr>
            <p:ph type="title" hasCustomPrompt="1"/>
          </p:nvPr>
        </p:nvSpPr>
        <p:spPr>
          <a:xfrm>
            <a:off x="383117" y="1709739"/>
            <a:ext cx="5298515" cy="2173260"/>
          </a:xfrm>
          <a:noFill/>
        </p:spPr>
        <p:txBody>
          <a:bodyPr anchor="b">
            <a:normAutofit/>
          </a:bodyPr>
          <a:lstStyle>
            <a:lvl1pPr>
              <a:defRPr sz="5333">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F978937C-B57E-7D49-8073-879091884B1C}"/>
              </a:ext>
            </a:extLst>
          </p:cNvPr>
          <p:cNvSpPr>
            <a:spLocks noGrp="1"/>
          </p:cNvSpPr>
          <p:nvPr>
            <p:ph type="body" idx="1"/>
          </p:nvPr>
        </p:nvSpPr>
        <p:spPr>
          <a:xfrm>
            <a:off x="383117" y="3916391"/>
            <a:ext cx="5298515" cy="369332"/>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889603353"/>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6096000" y="0"/>
            <a:ext cx="6096000" cy="685800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589531" y="1201558"/>
            <a:ext cx="4959507" cy="2397749"/>
          </a:xfrm>
        </p:spPr>
        <p:txBody>
          <a:bodyPr anchor="b"/>
          <a:lstStyle>
            <a:lvl1pPr algn="l">
              <a:lnSpc>
                <a:spcPct val="80000"/>
              </a:lnSpc>
              <a:defRPr sz="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589531" y="4224674"/>
            <a:ext cx="4959507" cy="919258"/>
          </a:xfrm>
        </p:spPr>
        <p:txBody>
          <a:bodyPr wrap="square" lIns="0" tIns="180000" bIns="72000">
            <a:spAutoFit/>
          </a:bodyPr>
          <a:lstStyle>
            <a:lvl1pPr marL="0" indent="0" algn="l">
              <a:buNone/>
              <a:defRPr sz="2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589531" y="578641"/>
            <a:ext cx="1147475" cy="344242"/>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157634987"/>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ED2881"/>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6096000" y="0"/>
            <a:ext cx="6096000" cy="685800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589531" y="1201558"/>
            <a:ext cx="4959507" cy="2397749"/>
          </a:xfrm>
        </p:spPr>
        <p:txBody>
          <a:bodyPr anchor="b"/>
          <a:lstStyle>
            <a:lvl1pPr algn="l">
              <a:lnSpc>
                <a:spcPct val="80000"/>
              </a:lnSpc>
              <a:defRPr sz="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589531" y="4224674"/>
            <a:ext cx="4959507" cy="919258"/>
          </a:xfrm>
        </p:spPr>
        <p:txBody>
          <a:bodyPr wrap="square" lIns="0" tIns="180000" bIns="72000">
            <a:spAutoFit/>
          </a:bodyPr>
          <a:lstStyle>
            <a:lvl1pPr marL="0" indent="0" algn="l">
              <a:buNone/>
              <a:defRPr sz="2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589531" y="578641"/>
            <a:ext cx="1147475" cy="344242"/>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25847330"/>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11682055" y="6355199"/>
            <a:ext cx="412671" cy="41267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1524000" y="4049714"/>
            <a:ext cx="9144000" cy="586860"/>
          </a:xfrm>
        </p:spPr>
        <p:txBody>
          <a:bodyPr tIns="180000" bIns="72000">
            <a:spAutoFit/>
          </a:bodyPr>
          <a:lstStyle>
            <a:lvl1pPr marL="0" indent="0" algn="ctr">
              <a:buNone/>
              <a:defRPr sz="2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1524000" y="1585249"/>
            <a:ext cx="9144000" cy="1843751"/>
          </a:xfrm>
        </p:spPr>
        <p:txBody>
          <a:bodyPr anchor="b"/>
          <a:lstStyle>
            <a:lvl1pPr algn="ctr">
              <a:defRPr sz="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3819525" y="3535165"/>
            <a:ext cx="4581525"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Tree>
    <p:extLst>
      <p:ext uri="{BB962C8B-B14F-4D97-AF65-F5344CB8AC3E}">
        <p14:creationId xmlns:p14="http://schemas.microsoft.com/office/powerpoint/2010/main" val="3228234842"/>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ED288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24000" y="4049714"/>
            <a:ext cx="9144000" cy="586860"/>
          </a:xfrm>
        </p:spPr>
        <p:txBody>
          <a:bodyPr tIns="180000" bIns="72000">
            <a:spAutoFit/>
          </a:bodyPr>
          <a:lstStyle>
            <a:lvl1pPr marL="0" indent="0" algn="ctr">
              <a:buNone/>
              <a:defRPr sz="2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1524000" y="1585249"/>
            <a:ext cx="9144000" cy="1843751"/>
          </a:xfrm>
        </p:spPr>
        <p:txBody>
          <a:bodyPr anchor="b"/>
          <a:lstStyle>
            <a:lvl1pPr algn="ctr">
              <a:defRPr sz="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3819525" y="3535165"/>
            <a:ext cx="4581525" cy="30361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Tree>
    <p:extLst>
      <p:ext uri="{BB962C8B-B14F-4D97-AF65-F5344CB8AC3E}">
        <p14:creationId xmlns:p14="http://schemas.microsoft.com/office/powerpoint/2010/main" val="4077256351"/>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6096000" y="0"/>
            <a:ext cx="6096000" cy="685800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579602" y="1031252"/>
            <a:ext cx="4959507" cy="2397749"/>
          </a:xfrm>
        </p:spPr>
        <p:txBody>
          <a:bodyPr anchor="b"/>
          <a:lstStyle>
            <a:lvl1pPr algn="l">
              <a:lnSpc>
                <a:spcPct val="80000"/>
              </a:lnSpc>
              <a:defRPr sz="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579602" y="296466"/>
            <a:ext cx="633247" cy="189974"/>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11682055" y="6355199"/>
            <a:ext cx="412671" cy="41267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3277195" y="3277195"/>
            <a:ext cx="6858000"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579602" y="3777671"/>
            <a:ext cx="4959507" cy="534922"/>
          </a:xfrm>
        </p:spPr>
        <p:txBody>
          <a:bodyPr wrap="square" lIns="0" tIns="180000" bIns="72000">
            <a:spAutoFit/>
          </a:bodyPr>
          <a:lstStyle>
            <a:lvl1pPr marL="0" indent="0" algn="l">
              <a:buNone/>
              <a:defRPr sz="2025"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236663109"/>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ED2881"/>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6096000" y="0"/>
            <a:ext cx="6096000" cy="685800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579602" y="1031252"/>
            <a:ext cx="4959507" cy="2397749"/>
          </a:xfrm>
        </p:spPr>
        <p:txBody>
          <a:bodyPr anchor="b"/>
          <a:lstStyle>
            <a:lvl1pPr algn="l">
              <a:lnSpc>
                <a:spcPct val="80000"/>
              </a:lnSpc>
              <a:defRPr sz="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579602" y="296466"/>
            <a:ext cx="633247" cy="189974"/>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3277195" y="3277195"/>
            <a:ext cx="6858001" cy="303610"/>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579602" y="3777671"/>
            <a:ext cx="4959507" cy="534922"/>
          </a:xfrm>
        </p:spPr>
        <p:txBody>
          <a:bodyPr wrap="square" lIns="0" tIns="180000" bIns="72000">
            <a:spAutoFit/>
          </a:bodyPr>
          <a:lstStyle>
            <a:lvl1pPr marL="0" indent="0" algn="l">
              <a:buNone/>
              <a:defRPr sz="2025"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137920659"/>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3277195" y="3277195"/>
            <a:ext cx="6858000"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586026"/>
            <a:ext cx="11308789" cy="910607"/>
          </a:xfrm>
        </p:spPr>
        <p:txBody>
          <a:bodyPr wrap="square" lIns="0" tIns="108000" bIns="108000">
            <a:spAutoFit/>
          </a:bodyPr>
          <a:lstStyle>
            <a:lvl1pPr>
              <a:lnSpc>
                <a:spcPct val="80000"/>
              </a:lnSpc>
              <a:defRPr sz="5625"/>
            </a:lvl1pPr>
          </a:lstStyle>
          <a:p>
            <a:r>
              <a:rPr lang="en-US"/>
              <a:t>Click to edit Master title style</a:t>
            </a:r>
            <a:endParaRPr lang="en-GB"/>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11255144" y="296466"/>
            <a:ext cx="633246" cy="189974"/>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625554767"/>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3277195" y="3277195"/>
            <a:ext cx="6858000"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11682055" y="6355199"/>
            <a:ext cx="412671" cy="41267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579602" y="586026"/>
            <a:ext cx="11308789" cy="910607"/>
          </a:xfrm>
        </p:spPr>
        <p:txBody>
          <a:bodyPr wrap="square" lIns="0" tIns="108000" bIns="108000">
            <a:spAutoFit/>
          </a:bodyPr>
          <a:lstStyle>
            <a:lvl1pPr>
              <a:lnSpc>
                <a:spcPct val="80000"/>
              </a:lnSpc>
              <a:defRPr sz="5625">
                <a:solidFill>
                  <a:schemeClr val="bg1"/>
                </a:solidFill>
              </a:defRPr>
            </a:lvl1pPr>
          </a:lstStyle>
          <a:p>
            <a:r>
              <a:rPr lang="en-US"/>
              <a:t>Click to edit Master title style</a:t>
            </a:r>
            <a:endParaRPr lang="en-GB"/>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65446833"/>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3277195" y="3277195"/>
            <a:ext cx="6858000"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6461760" y="0"/>
            <a:ext cx="5730240" cy="6152791"/>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0538460" y="5204460"/>
            <a:ext cx="1653540" cy="165354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436076"/>
            <a:ext cx="5516397" cy="1603104"/>
          </a:xfrm>
        </p:spPr>
        <p:txBody>
          <a:bodyPr wrap="square" lIns="0" tIns="108000" bIns="108000" anchor="b" anchorCtr="0">
            <a:spAutoFit/>
          </a:bodyPr>
          <a:lstStyle>
            <a:lvl1pPr>
              <a:lnSpc>
                <a:spcPct val="80000"/>
              </a:lnSpc>
              <a:defRPr sz="5625"/>
            </a:lvl1pPr>
          </a:lstStyle>
          <a:p>
            <a:r>
              <a:rPr lang="en-US"/>
              <a:t>Click to edit Master title style</a:t>
            </a:r>
            <a:endParaRPr lang="en-GB"/>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579602" y="2428502"/>
            <a:ext cx="5516397" cy="3724288"/>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979766938"/>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3277195" y="3277195"/>
            <a:ext cx="6858000"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6461760" y="0"/>
            <a:ext cx="5730240" cy="685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579602" y="436076"/>
            <a:ext cx="5516397" cy="1603104"/>
          </a:xfrm>
        </p:spPr>
        <p:txBody>
          <a:bodyPr wrap="square" lIns="0" tIns="108000" bIns="108000" anchor="b" anchorCtr="0">
            <a:spAutoFit/>
          </a:bodyPr>
          <a:lstStyle>
            <a:lvl1pPr>
              <a:lnSpc>
                <a:spcPct val="80000"/>
              </a:lnSpc>
              <a:defRPr sz="5625"/>
            </a:lvl1pPr>
          </a:lstStyle>
          <a:p>
            <a:r>
              <a:rPr lang="en-US"/>
              <a:t>Click to edit Master title style</a:t>
            </a:r>
            <a:endParaRPr lang="en-GB"/>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579602" y="2428502"/>
            <a:ext cx="5516397" cy="3724288"/>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6149394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Divider image 4">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383117" y="1709739"/>
            <a:ext cx="5298515" cy="2173260"/>
          </a:xfrm>
          <a:noFill/>
        </p:spPr>
        <p:txBody>
          <a:bodyPr anchor="b">
            <a:normAutofit/>
          </a:bodyPr>
          <a:lstStyle>
            <a:lvl1pPr>
              <a:defRPr sz="5333">
                <a:solidFill>
                  <a:schemeClr val="tx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383117" y="3916391"/>
            <a:ext cx="5298515" cy="369332"/>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383118" y="6405033"/>
            <a:ext cx="969273" cy="29232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6096000" y="969"/>
            <a:ext cx="6096000" cy="430887"/>
          </a:xfrm>
          <a:noFill/>
        </p:spPr>
        <p:txBody>
          <a:bodyPr/>
          <a:lstStyle/>
          <a:p>
            <a:r>
              <a:rPr lang="en-US" dirty="0"/>
              <a:t>Click the icon to add a half page image</a:t>
            </a:r>
          </a:p>
        </p:txBody>
      </p:sp>
    </p:spTree>
    <p:extLst>
      <p:ext uri="{BB962C8B-B14F-4D97-AF65-F5344CB8AC3E}">
        <p14:creationId xmlns:p14="http://schemas.microsoft.com/office/powerpoint/2010/main" val="573423968"/>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3277195" y="3277195"/>
            <a:ext cx="6858000"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0538460" y="0"/>
            <a:ext cx="1653540" cy="16535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6461760" y="708660"/>
            <a:ext cx="5013960" cy="544413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579602" y="436076"/>
            <a:ext cx="5516397" cy="1603104"/>
          </a:xfrm>
        </p:spPr>
        <p:txBody>
          <a:bodyPr wrap="square" lIns="0" tIns="108000" bIns="108000" anchor="b" anchorCtr="0">
            <a:spAutoFit/>
          </a:bodyPr>
          <a:lstStyle>
            <a:lvl1pPr>
              <a:lnSpc>
                <a:spcPct val="80000"/>
              </a:lnSpc>
              <a:defRPr sz="5625"/>
            </a:lvl1pPr>
          </a:lstStyle>
          <a:p>
            <a:r>
              <a:rPr lang="en-US"/>
              <a:t>Click to edit Master title style</a:t>
            </a:r>
            <a:endParaRPr lang="en-GB"/>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579602" y="2428502"/>
            <a:ext cx="5516397" cy="3724288"/>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193486528"/>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10538460" y="5204460"/>
            <a:ext cx="1653540" cy="165354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1787174" y="702983"/>
            <a:ext cx="9688547" cy="5449808"/>
          </a:xfrm>
          <a:solidFill>
            <a:srgbClr val="EFEFEF"/>
          </a:solidFill>
        </p:spPr>
        <p:txBody>
          <a:bodyPr lIns="360000" tIns="2880000" rIns="360000" bIns="360000" anchor="t" anchorCtr="0"/>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1299830" cy="685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303610" y="655137"/>
            <a:ext cx="692497" cy="5906398"/>
          </a:xfrm>
        </p:spPr>
        <p:txBody>
          <a:bodyPr vert="vert" wrap="square" lIns="0" tIns="108000" bIns="108000">
            <a:spAutoFit/>
          </a:bodyPr>
          <a:lstStyle>
            <a:lvl1pPr>
              <a:lnSpc>
                <a:spcPct val="80000"/>
              </a:lnSpc>
              <a:defRPr sz="5625">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88883" y="6564646"/>
            <a:ext cx="186678" cy="18667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2004072" y="6564511"/>
            <a:ext cx="2078518" cy="186928"/>
          </a:xfrm>
        </p:spPr>
        <p:txBody>
          <a:bodyPr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415505911"/>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1850065"/>
            <a:ext cx="12192000" cy="5007935"/>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3277195" y="3277195"/>
            <a:ext cx="6858000"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579602" y="586026"/>
            <a:ext cx="11020454" cy="910607"/>
          </a:xfrm>
        </p:spPr>
        <p:txBody>
          <a:bodyPr wrap="square" lIns="0" tIns="108000" bIns="108000">
            <a:spAutoFit/>
          </a:bodyPr>
          <a:lstStyle>
            <a:lvl1pPr algn="ctr">
              <a:lnSpc>
                <a:spcPct val="80000"/>
              </a:lnSpc>
              <a:defRPr sz="5625"/>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2105828" y="2442653"/>
            <a:ext cx="3388547" cy="1225580"/>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664357" y="2442653"/>
            <a:ext cx="1225580" cy="1225580"/>
          </a:xfrm>
          <a:prstGeom prst="ellipse">
            <a:avLst/>
          </a:prstGeom>
          <a:solidFill>
            <a:srgbClr val="0E2432"/>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2105828" y="4157984"/>
            <a:ext cx="3388547" cy="1225580"/>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664357" y="4157983"/>
            <a:ext cx="1225580" cy="1225580"/>
          </a:xfrm>
          <a:prstGeom prst="ellipse">
            <a:avLst/>
          </a:prstGeom>
          <a:solidFill>
            <a:srgbClr val="0E2432"/>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8000252" y="2442653"/>
            <a:ext cx="3388547" cy="1225580"/>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6558782" y="2442652"/>
            <a:ext cx="1225580" cy="1225580"/>
          </a:xfrm>
          <a:prstGeom prst="ellipse">
            <a:avLst/>
          </a:prstGeom>
          <a:solidFill>
            <a:srgbClr val="0E2432"/>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8000252" y="4157983"/>
            <a:ext cx="3388547" cy="1225580"/>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6558782" y="4157983"/>
            <a:ext cx="1225580" cy="1225580"/>
          </a:xfrm>
          <a:prstGeom prst="ellipse">
            <a:avLst/>
          </a:prstGeom>
          <a:solidFill>
            <a:srgbClr val="0E2432"/>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60271256"/>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3277195" y="3277195"/>
            <a:ext cx="6858000"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581896" y="804820"/>
            <a:ext cx="2638952" cy="2988098"/>
          </a:xfrm>
        </p:spPr>
        <p:txBody>
          <a:bodyPr wrap="square" lIns="0" tIns="108000" bIns="108000" anchor="b" anchorCtr="0">
            <a:spAutoFit/>
          </a:bodyPr>
          <a:lstStyle>
            <a:lvl1pPr algn="l">
              <a:lnSpc>
                <a:spcPct val="80000"/>
              </a:lnSpc>
              <a:defRPr sz="5625">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48549" y="4014770"/>
            <a:ext cx="2047451" cy="1986572"/>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4048549" y="941138"/>
            <a:ext cx="2047451" cy="2047451"/>
          </a:xfrm>
          <a:prstGeom prst="rect">
            <a:avLst/>
          </a:prstGeom>
          <a:solidFill>
            <a:srgbClr val="EFEFEF"/>
          </a:solidFill>
        </p:spPr>
        <p:txBody>
          <a:bodyPr lIns="360000" tIns="396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4833042" y="3263357"/>
            <a:ext cx="476646" cy="476646"/>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6681436" y="4014770"/>
            <a:ext cx="2047451" cy="1986572"/>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6681436" y="941138"/>
            <a:ext cx="2047451" cy="2047451"/>
          </a:xfrm>
          <a:prstGeom prst="rect">
            <a:avLst/>
          </a:prstGeom>
          <a:solidFill>
            <a:srgbClr val="EFEFEF"/>
          </a:solidFill>
        </p:spPr>
        <p:txBody>
          <a:bodyPr lIns="360000" tIns="396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7465930" y="3263357"/>
            <a:ext cx="476646" cy="476646"/>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9314324" y="4014770"/>
            <a:ext cx="2047451" cy="1986572"/>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9314324" y="941138"/>
            <a:ext cx="2047451" cy="2047451"/>
          </a:xfrm>
          <a:prstGeom prst="rect">
            <a:avLst/>
          </a:prstGeom>
          <a:solidFill>
            <a:srgbClr val="EFEFEF"/>
          </a:solidFill>
        </p:spPr>
        <p:txBody>
          <a:bodyPr lIns="360000" tIns="396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10098817" y="3263357"/>
            <a:ext cx="476646" cy="476646"/>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11255143" y="296466"/>
            <a:ext cx="633247" cy="189974"/>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634287706"/>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3277195" y="3277195"/>
            <a:ext cx="6858000"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6096000" y="0"/>
            <a:ext cx="6096000" cy="6858000"/>
          </a:xfrm>
          <a:prstGeom prst="rect">
            <a:avLst/>
          </a:prstGeom>
          <a:solidFill>
            <a:srgbClr val="EFEFEF"/>
          </a:solidFill>
        </p:spPr>
        <p:txBody>
          <a:bodyPr lIns="360000" tIns="7200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02220" y="2367028"/>
            <a:ext cx="4142126" cy="1019104"/>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5"/>
            <a:ext cx="633246" cy="189974"/>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579603" y="2638257"/>
            <a:ext cx="476646" cy="476646"/>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1502220" y="3746094"/>
            <a:ext cx="4142126" cy="1019104"/>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579603" y="4017324"/>
            <a:ext cx="476646" cy="476646"/>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502220" y="5125161"/>
            <a:ext cx="4142126" cy="1019104"/>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579603" y="5396390"/>
            <a:ext cx="476646" cy="476646"/>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579602" y="436076"/>
            <a:ext cx="5064744" cy="1603104"/>
          </a:xfrm>
        </p:spPr>
        <p:txBody>
          <a:bodyPr wrap="square" lIns="0" tIns="108000" bIns="108000" anchor="b" anchorCtr="0">
            <a:spAutoFit/>
          </a:bodyPr>
          <a:lstStyle>
            <a:lvl1pPr>
              <a:lnSpc>
                <a:spcPct val="80000"/>
              </a:lnSpc>
              <a:defRPr sz="5625">
                <a:solidFill>
                  <a:schemeClr val="bg1"/>
                </a:solidFill>
              </a:defRPr>
            </a:lvl1pPr>
          </a:lstStyle>
          <a:p>
            <a:r>
              <a:rPr lang="en-US"/>
              <a:t>Click to edit Master title style</a:t>
            </a:r>
            <a:endParaRPr lang="en-GB"/>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290282954"/>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3277195" y="3277195"/>
            <a:ext cx="6858000"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6515100" y="0"/>
            <a:ext cx="5676900" cy="6858000"/>
          </a:xfrm>
          <a:prstGeom prst="rect">
            <a:avLst/>
          </a:prstGeom>
          <a:solidFill>
            <a:srgbClr val="EFEFEF"/>
          </a:solidFill>
        </p:spPr>
        <p:txBody>
          <a:bodyPr lIns="360000" tIns="7200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79602" y="2367027"/>
            <a:ext cx="5516398" cy="3904947"/>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5"/>
            <a:ext cx="633246" cy="189974"/>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579602" y="436076"/>
            <a:ext cx="5516398" cy="1603104"/>
          </a:xfrm>
        </p:spPr>
        <p:txBody>
          <a:bodyPr wrap="square" lIns="0" tIns="108000" bIns="108000" anchor="b" anchorCtr="0">
            <a:spAutoFit/>
          </a:bodyPr>
          <a:lstStyle>
            <a:lvl1pPr>
              <a:lnSpc>
                <a:spcPct val="80000"/>
              </a:lnSpc>
              <a:defRPr sz="5625">
                <a:solidFill>
                  <a:schemeClr val="bg1"/>
                </a:solidFill>
              </a:defRPr>
            </a:lvl1pPr>
          </a:lstStyle>
          <a:p>
            <a:r>
              <a:rPr lang="en-US"/>
              <a:t>Click to edit Master title style</a:t>
            </a:r>
            <a:endParaRPr lang="en-GB"/>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988504858"/>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5204460"/>
            <a:ext cx="1653540" cy="165354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10538460" y="0"/>
            <a:ext cx="1653540" cy="16535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733647" y="726930"/>
            <a:ext cx="10757491" cy="5420912"/>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sz="675"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11682055" y="6355199"/>
            <a:ext cx="412671" cy="41267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1524000" y="4049714"/>
            <a:ext cx="9144000" cy="586860"/>
          </a:xfrm>
        </p:spPr>
        <p:txBody>
          <a:bodyPr tIns="180000" bIns="72000">
            <a:spAutoFit/>
          </a:bodyPr>
          <a:lstStyle>
            <a:lvl1pPr marL="0" indent="0" algn="ctr">
              <a:buNone/>
              <a:defRPr sz="2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1524000" y="1585249"/>
            <a:ext cx="9144000" cy="1843751"/>
          </a:xfrm>
        </p:spPr>
        <p:txBody>
          <a:bodyPr anchor="b"/>
          <a:lstStyle>
            <a:lvl1pPr algn="ctr">
              <a:defRPr sz="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3819525" y="3535165"/>
            <a:ext cx="4581525"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Tree>
    <p:extLst>
      <p:ext uri="{BB962C8B-B14F-4D97-AF65-F5344CB8AC3E}">
        <p14:creationId xmlns:p14="http://schemas.microsoft.com/office/powerpoint/2010/main" val="3349737238"/>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6096000" cy="685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3277195" y="3277195"/>
            <a:ext cx="6858000"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4162647" y="1060598"/>
            <a:ext cx="7725743" cy="4736805"/>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162647" y="1060598"/>
            <a:ext cx="7725743" cy="4728830"/>
          </a:xfrm>
          <a:noFill/>
        </p:spPr>
        <p:txBody>
          <a:bodyPr wrap="square" lIns="720000" tIns="2880000" rIns="720000" bIns="1800000" numCol="1" spcCol="972000" anchor="b" anchorCtr="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7106719" y="1483242"/>
            <a:ext cx="1763976" cy="1763976"/>
          </a:xfrm>
          <a:prstGeom prst="ellipse">
            <a:avLst/>
          </a:prstGeom>
          <a:solidFill>
            <a:srgbClr val="ED2881"/>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594163" y="2595470"/>
            <a:ext cx="3135920" cy="1659085"/>
          </a:xfrm>
        </p:spPr>
        <p:txBody>
          <a:bodyPr anchor="ctr" anchorCtr="0"/>
          <a:lstStyle>
            <a:lvl1pPr algn="l">
              <a:lnSpc>
                <a:spcPct val="80000"/>
              </a:lnSpc>
              <a:defRPr sz="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11255144" y="296466"/>
            <a:ext cx="633246" cy="189974"/>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758927" y="-215199"/>
            <a:ext cx="2535644" cy="2535644"/>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9971373" y="4529581"/>
            <a:ext cx="2535644" cy="2535644"/>
          </a:xfrm>
          <a:prstGeom prst="rect">
            <a:avLst/>
          </a:prstGeom>
        </p:spPr>
      </p:pic>
    </p:spTree>
    <p:extLst>
      <p:ext uri="{BB962C8B-B14F-4D97-AF65-F5344CB8AC3E}">
        <p14:creationId xmlns:p14="http://schemas.microsoft.com/office/powerpoint/2010/main" val="669067461"/>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8364"/>
            <a:ext cx="6095999" cy="6849637"/>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79602" y="2601022"/>
            <a:ext cx="5224608" cy="3670952"/>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0538460" y="0"/>
            <a:ext cx="1653540" cy="16535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6461760" y="708660"/>
            <a:ext cx="5013960" cy="2720340"/>
          </a:xfrm>
          <a:solidFill>
            <a:srgbClr val="EFEFEF"/>
          </a:solidFill>
        </p:spPr>
        <p:txBody>
          <a:bodyPr lIns="360000" tIns="180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579602" y="436076"/>
            <a:ext cx="5224608" cy="1603104"/>
          </a:xfrm>
        </p:spPr>
        <p:txBody>
          <a:bodyPr wrap="square" lIns="0" tIns="108000" bIns="108000" anchor="b" anchorCtr="0">
            <a:spAutoFit/>
          </a:bodyPr>
          <a:lstStyle>
            <a:lvl1pPr>
              <a:lnSpc>
                <a:spcPct val="80000"/>
              </a:lnSpc>
              <a:defRPr sz="5625">
                <a:solidFill>
                  <a:schemeClr val="bg1"/>
                </a:solidFill>
              </a:defRPr>
            </a:lvl1pPr>
          </a:lstStyle>
          <a:p>
            <a:r>
              <a:rPr lang="en-US"/>
              <a:t>Click to edit Master title style</a:t>
            </a:r>
            <a:endParaRPr lang="en-GB"/>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3277195" y="3277195"/>
            <a:ext cx="6858000"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218DD412-928A-2690-FCB8-280C1AEF5DCB}"/>
              </a:ext>
            </a:extLst>
          </p:cNvPr>
          <p:cNvSpPr>
            <a:spLocks noGrp="1"/>
          </p:cNvSpPr>
          <p:nvPr>
            <p:ph idx="14" hasCustomPrompt="1"/>
          </p:nvPr>
        </p:nvSpPr>
        <p:spPr>
          <a:xfrm>
            <a:off x="6461760" y="3677250"/>
            <a:ext cx="5013960" cy="2594724"/>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535738720"/>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3277195" y="3277195"/>
            <a:ext cx="6858000"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2031474" y="2290083"/>
            <a:ext cx="9854133" cy="950698"/>
          </a:xfrm>
        </p:spPr>
        <p:txBody>
          <a:bodyPr anchor="ctr" anchorCtr="0">
            <a:normAutofit/>
          </a:bodyPr>
          <a:lstStyle>
            <a:lvl1pPr marL="0" indent="0" algn="l">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2031474" y="3697111"/>
            <a:ext cx="9854133" cy="950698"/>
          </a:xfrm>
        </p:spPr>
        <p:txBody>
          <a:bodyPr anchor="ctr" anchorCtr="0">
            <a:normAutofit/>
          </a:bodyPr>
          <a:lstStyle>
            <a:lvl1pPr marL="0" indent="0" algn="l">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2031474" y="5140819"/>
            <a:ext cx="9854133" cy="950698"/>
          </a:xfrm>
        </p:spPr>
        <p:txBody>
          <a:bodyPr anchor="ctr" anchorCtr="0">
            <a:normAutofit/>
          </a:bodyPr>
          <a:lstStyle>
            <a:lvl1pPr marL="0" indent="0" algn="l">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628659" y="2234090"/>
            <a:ext cx="1055675" cy="1055675"/>
          </a:xfrm>
          <a:prstGeom prst="ellipse">
            <a:avLst/>
          </a:prstGeom>
          <a:solidFill>
            <a:srgbClr val="ED2881"/>
          </a:solidFill>
        </p:spPr>
        <p:txBody>
          <a:bodyPr tIns="0" bIns="360000">
            <a:noAutofit/>
          </a:bodyPr>
          <a:lstStyle>
            <a:lvl1pPr marL="0" indent="0" algn="ctr">
              <a:buFontTx/>
              <a:buNone/>
              <a:defRPr sz="5175"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628658" y="3644428"/>
            <a:ext cx="1055675" cy="1055675"/>
          </a:xfrm>
          <a:prstGeom prst="ellipse">
            <a:avLst/>
          </a:prstGeom>
          <a:solidFill>
            <a:srgbClr val="ED2881"/>
          </a:solidFill>
        </p:spPr>
        <p:txBody>
          <a:bodyPr tIns="0" bIns="360000">
            <a:noAutofit/>
          </a:bodyPr>
          <a:lstStyle>
            <a:lvl1pPr marL="0" indent="0" algn="ctr">
              <a:buFontTx/>
              <a:buNone/>
              <a:defRPr sz="5175"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628658" y="5084826"/>
            <a:ext cx="1055675" cy="1055675"/>
          </a:xfrm>
          <a:prstGeom prst="ellipse">
            <a:avLst/>
          </a:prstGeom>
          <a:solidFill>
            <a:srgbClr val="ED2881"/>
          </a:solidFill>
        </p:spPr>
        <p:txBody>
          <a:bodyPr tIns="0" bIns="360000">
            <a:noAutofit/>
          </a:bodyPr>
          <a:lstStyle>
            <a:lvl1pPr marL="0" indent="0" algn="ctr">
              <a:buFontTx/>
              <a:buNone/>
              <a:defRPr sz="5175"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579602" y="449707"/>
            <a:ext cx="11306006" cy="910607"/>
          </a:xfrm>
        </p:spPr>
        <p:txBody>
          <a:bodyPr wrap="square" lIns="0" tIns="108000" bIns="108000" anchor="b" anchorCtr="0">
            <a:spAutoFit/>
          </a:bodyPr>
          <a:lstStyle>
            <a:lvl1pPr>
              <a:lnSpc>
                <a:spcPct val="80000"/>
              </a:lnSpc>
              <a:defRPr sz="5625"/>
            </a:lvl1pPr>
          </a:lstStyle>
          <a:p>
            <a:r>
              <a:rPr lang="en-US"/>
              <a:t>Click to edit Master title style</a:t>
            </a:r>
            <a:endParaRPr lang="en-GB"/>
          </a:p>
        </p:txBody>
      </p:sp>
      <p:sp>
        <p:nvSpPr>
          <p:cNvPr id="4" name="Oval 3">
            <a:extLst>
              <a:ext uri="{FF2B5EF4-FFF2-40B4-BE49-F238E27FC236}">
                <a16:creationId xmlns:a16="http://schemas.microsoft.com/office/drawing/2014/main" id="{C3ED4B7F-6A8D-F1C5-4738-EC9524E7C0DB}"/>
              </a:ext>
            </a:extLst>
          </p:cNvPr>
          <p:cNvSpPr/>
          <p:nvPr userDrawn="1"/>
        </p:nvSpPr>
        <p:spPr>
          <a:xfrm>
            <a:off x="11682055" y="6355199"/>
            <a:ext cx="412671" cy="41267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11255144" y="296466"/>
            <a:ext cx="633246" cy="189974"/>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9358045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Divider image 5">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383118" y="6405033"/>
            <a:ext cx="969273" cy="29232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6096000" y="969"/>
            <a:ext cx="6096000" cy="430887"/>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34E714B4-27CB-B944-8B3E-FC3FFD3DE961}"/>
              </a:ext>
            </a:extLst>
          </p:cNvPr>
          <p:cNvSpPr>
            <a:spLocks noGrp="1"/>
          </p:cNvSpPr>
          <p:nvPr>
            <p:ph type="title" hasCustomPrompt="1"/>
          </p:nvPr>
        </p:nvSpPr>
        <p:spPr>
          <a:xfrm>
            <a:off x="383117" y="1709739"/>
            <a:ext cx="5298515" cy="2173260"/>
          </a:xfrm>
          <a:noFill/>
        </p:spPr>
        <p:txBody>
          <a:bodyPr anchor="b">
            <a:normAutofit/>
          </a:bodyPr>
          <a:lstStyle>
            <a:lvl1pPr>
              <a:defRPr sz="5333">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DAD8859D-837A-9A4E-811E-0BAD27094891}"/>
              </a:ext>
            </a:extLst>
          </p:cNvPr>
          <p:cNvSpPr>
            <a:spLocks noGrp="1"/>
          </p:cNvSpPr>
          <p:nvPr>
            <p:ph type="body" idx="1"/>
          </p:nvPr>
        </p:nvSpPr>
        <p:spPr>
          <a:xfrm>
            <a:off x="383117" y="3916391"/>
            <a:ext cx="5298515" cy="369332"/>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1227559"/>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3277195" y="3277195"/>
            <a:ext cx="6858000"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579602" y="449707"/>
            <a:ext cx="11308788" cy="910607"/>
          </a:xfrm>
        </p:spPr>
        <p:txBody>
          <a:bodyPr wrap="square" lIns="0" tIns="108000" bIns="108000" anchor="b" anchorCtr="0">
            <a:spAutoFit/>
          </a:bodyPr>
          <a:lstStyle>
            <a:lvl1pPr>
              <a:lnSpc>
                <a:spcPct val="80000"/>
              </a:lnSpc>
              <a:defRPr sz="5625"/>
            </a:lvl1pPr>
          </a:lstStyle>
          <a:p>
            <a:r>
              <a:rPr lang="en-US"/>
              <a:t>Click to edit Master title style</a:t>
            </a:r>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607304" y="2308817"/>
            <a:ext cx="675000" cy="675000"/>
          </a:xfrm>
          <a:prstGeom prst="ellipse">
            <a:avLst/>
          </a:prstGeom>
          <a:solidFill>
            <a:srgbClr val="ED2881"/>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607304" y="3647289"/>
            <a:ext cx="675000" cy="675000"/>
          </a:xfrm>
          <a:prstGeom prst="ellipse">
            <a:avLst/>
          </a:prstGeom>
          <a:solidFill>
            <a:srgbClr val="ED2881"/>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607304" y="4985760"/>
            <a:ext cx="675000" cy="675000"/>
          </a:xfrm>
          <a:prstGeom prst="ellipse">
            <a:avLst/>
          </a:prstGeom>
          <a:solidFill>
            <a:srgbClr val="ED2881"/>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6589599" y="2308817"/>
            <a:ext cx="675000" cy="675000"/>
          </a:xfrm>
          <a:prstGeom prst="ellipse">
            <a:avLst/>
          </a:prstGeom>
          <a:solidFill>
            <a:srgbClr val="ED2881"/>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6589599" y="3647289"/>
            <a:ext cx="675000" cy="675000"/>
          </a:xfrm>
          <a:prstGeom prst="ellipse">
            <a:avLst/>
          </a:prstGeom>
          <a:solidFill>
            <a:srgbClr val="ED2881"/>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6589599" y="4985760"/>
            <a:ext cx="675000" cy="675000"/>
          </a:xfrm>
          <a:prstGeom prst="ellipse">
            <a:avLst/>
          </a:prstGeom>
          <a:solidFill>
            <a:srgbClr val="ED2881"/>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11682055" y="6355199"/>
            <a:ext cx="412671" cy="41267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1585997" y="2308817"/>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7568363" y="2308817"/>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1585997" y="3647288"/>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7568363" y="3647288"/>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1585997" y="4985759"/>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7568363" y="4985759"/>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Tree>
    <p:extLst>
      <p:ext uri="{BB962C8B-B14F-4D97-AF65-F5344CB8AC3E}">
        <p14:creationId xmlns:p14="http://schemas.microsoft.com/office/powerpoint/2010/main" val="2286328114"/>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ED288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3277195" y="3277195"/>
            <a:ext cx="6858000" cy="30361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579602" y="449707"/>
            <a:ext cx="11308788" cy="910607"/>
          </a:xfrm>
        </p:spPr>
        <p:txBody>
          <a:bodyPr wrap="square" lIns="0" tIns="108000" bIns="108000" anchor="b" anchorCtr="0">
            <a:spAutoFit/>
          </a:bodyPr>
          <a:lstStyle>
            <a:lvl1pPr>
              <a:lnSpc>
                <a:spcPct val="80000"/>
              </a:lnSpc>
              <a:defRPr sz="5625">
                <a:solidFill>
                  <a:schemeClr val="bg1"/>
                </a:solidFill>
              </a:defRPr>
            </a:lvl1pPr>
          </a:lstStyle>
          <a:p>
            <a:r>
              <a:rPr lang="en-US"/>
              <a:t>Click to edit Master title style</a:t>
            </a:r>
            <a:endParaRPr lang="en-GB"/>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607304" y="2308817"/>
            <a:ext cx="675000" cy="675000"/>
          </a:xfrm>
          <a:prstGeom prst="ellipse">
            <a:avLst/>
          </a:prstGeom>
          <a:solidFill>
            <a:schemeClr val="bg1"/>
          </a:solidFill>
        </p:spPr>
        <p:txBody>
          <a:bodyPr tIns="0" bIns="0">
            <a:noAutofit/>
          </a:bodyPr>
          <a:lstStyle>
            <a:lvl1pPr marL="0" indent="0" algn="ctr">
              <a:buFontTx/>
              <a:buNone/>
              <a:defRPr sz="33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607304" y="3647289"/>
            <a:ext cx="675000" cy="675000"/>
          </a:xfrm>
          <a:prstGeom prst="ellipse">
            <a:avLst/>
          </a:prstGeom>
          <a:solidFill>
            <a:schemeClr val="bg1"/>
          </a:solidFill>
        </p:spPr>
        <p:txBody>
          <a:bodyPr tIns="0" bIns="0">
            <a:noAutofit/>
          </a:bodyPr>
          <a:lstStyle>
            <a:lvl1pPr marL="0" indent="0" algn="ctr">
              <a:buFontTx/>
              <a:buNone/>
              <a:defRPr sz="33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607304" y="4985760"/>
            <a:ext cx="675000" cy="675000"/>
          </a:xfrm>
          <a:prstGeom prst="ellipse">
            <a:avLst/>
          </a:prstGeom>
          <a:solidFill>
            <a:schemeClr val="bg1"/>
          </a:solidFill>
        </p:spPr>
        <p:txBody>
          <a:bodyPr tIns="0" bIns="0">
            <a:noAutofit/>
          </a:bodyPr>
          <a:lstStyle>
            <a:lvl1pPr marL="0" indent="0" algn="ctr">
              <a:buFontTx/>
              <a:buNone/>
              <a:defRPr sz="33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6589599" y="2308817"/>
            <a:ext cx="675000" cy="675000"/>
          </a:xfrm>
          <a:prstGeom prst="ellipse">
            <a:avLst/>
          </a:prstGeom>
          <a:solidFill>
            <a:schemeClr val="bg1"/>
          </a:solidFill>
        </p:spPr>
        <p:txBody>
          <a:bodyPr tIns="0" bIns="0">
            <a:noAutofit/>
          </a:bodyPr>
          <a:lstStyle>
            <a:lvl1pPr marL="0" indent="0" algn="ctr">
              <a:buFontTx/>
              <a:buNone/>
              <a:defRPr sz="33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6589599" y="3647289"/>
            <a:ext cx="675000" cy="675000"/>
          </a:xfrm>
          <a:prstGeom prst="ellipse">
            <a:avLst/>
          </a:prstGeom>
          <a:solidFill>
            <a:schemeClr val="bg1"/>
          </a:solidFill>
        </p:spPr>
        <p:txBody>
          <a:bodyPr tIns="0" bIns="0">
            <a:noAutofit/>
          </a:bodyPr>
          <a:lstStyle>
            <a:lvl1pPr marL="0" indent="0" algn="ctr">
              <a:buFontTx/>
              <a:buNone/>
              <a:defRPr sz="33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6589599" y="4985760"/>
            <a:ext cx="675000" cy="675000"/>
          </a:xfrm>
          <a:prstGeom prst="ellipse">
            <a:avLst/>
          </a:prstGeom>
          <a:solidFill>
            <a:schemeClr val="bg1"/>
          </a:solidFill>
        </p:spPr>
        <p:txBody>
          <a:bodyPr tIns="0" bIns="0">
            <a:noAutofit/>
          </a:bodyPr>
          <a:lstStyle>
            <a:lvl1pPr marL="0" indent="0" algn="ctr">
              <a:buFontTx/>
              <a:buNone/>
              <a:defRPr sz="33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11682055" y="6355199"/>
            <a:ext cx="412671" cy="4126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1585997" y="2308817"/>
            <a:ext cx="3967843" cy="675000"/>
          </a:xfrm>
        </p:spPr>
        <p:txBody>
          <a:bodyPr anchor="ctr" anchorCtr="0">
            <a:normAutofit/>
          </a:bodyPr>
          <a:lstStyle>
            <a:lvl1pPr marL="0" indent="0">
              <a:buNone/>
              <a:defRPr sz="1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7568363" y="2308817"/>
            <a:ext cx="3967843" cy="675000"/>
          </a:xfrm>
        </p:spPr>
        <p:txBody>
          <a:bodyPr anchor="ctr" anchorCtr="0">
            <a:normAutofit/>
          </a:bodyPr>
          <a:lstStyle>
            <a:lvl1pPr marL="0" indent="0">
              <a:buNone/>
              <a:defRPr sz="1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1585997" y="3647288"/>
            <a:ext cx="3967843" cy="675000"/>
          </a:xfrm>
        </p:spPr>
        <p:txBody>
          <a:bodyPr anchor="ctr" anchorCtr="0">
            <a:normAutofit/>
          </a:bodyPr>
          <a:lstStyle>
            <a:lvl1pPr marL="0" indent="0">
              <a:buNone/>
              <a:defRPr sz="1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7568363" y="3647288"/>
            <a:ext cx="3967843" cy="675000"/>
          </a:xfrm>
        </p:spPr>
        <p:txBody>
          <a:bodyPr anchor="ctr" anchorCtr="0">
            <a:normAutofit/>
          </a:bodyPr>
          <a:lstStyle>
            <a:lvl1pPr marL="0" indent="0">
              <a:buNone/>
              <a:defRPr sz="1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1585997" y="4985759"/>
            <a:ext cx="3967843" cy="675000"/>
          </a:xfrm>
        </p:spPr>
        <p:txBody>
          <a:bodyPr anchor="ctr" anchorCtr="0">
            <a:normAutofit/>
          </a:bodyPr>
          <a:lstStyle>
            <a:lvl1pPr marL="0" indent="0">
              <a:buNone/>
              <a:defRPr sz="1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7568363" y="4985759"/>
            <a:ext cx="3967843" cy="675000"/>
          </a:xfrm>
        </p:spPr>
        <p:txBody>
          <a:bodyPr anchor="ctr" anchorCtr="0">
            <a:normAutofit/>
          </a:bodyPr>
          <a:lstStyle>
            <a:lvl1pPr marL="0" indent="0">
              <a:buNone/>
              <a:defRPr sz="1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11255143" y="296466"/>
            <a:ext cx="633247" cy="189974"/>
          </a:xfrm>
          <a:prstGeom prst="rect">
            <a:avLst/>
          </a:prstGeom>
        </p:spPr>
      </p:pic>
    </p:spTree>
    <p:extLst>
      <p:ext uri="{BB962C8B-B14F-4D97-AF65-F5344CB8AC3E}">
        <p14:creationId xmlns:p14="http://schemas.microsoft.com/office/powerpoint/2010/main" val="1314399413"/>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3277195" y="3277195"/>
            <a:ext cx="6858000"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1147592" y="1937495"/>
            <a:ext cx="4887208" cy="3918690"/>
          </a:xfrm>
          <a:solidFill>
            <a:srgbClr val="ED2881"/>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1095749" y="3612842"/>
            <a:ext cx="3918692" cy="567990"/>
          </a:xfrm>
          <a:solidFill>
            <a:schemeClr val="bg1"/>
          </a:solidFill>
        </p:spPr>
        <p:txBody>
          <a:bodyPr anchor="ctr" anchorCtr="0">
            <a:normAutofit/>
          </a:bodyPr>
          <a:lstStyle>
            <a:lvl1pPr marL="0" indent="0" algn="ctr">
              <a:buNone/>
              <a:defRPr sz="225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7001182" y="1937493"/>
            <a:ext cx="4887208" cy="3918690"/>
          </a:xfrm>
          <a:solidFill>
            <a:srgbClr val="ED2881"/>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4757842" y="3612842"/>
            <a:ext cx="3918690" cy="567990"/>
          </a:xfrm>
          <a:solidFill>
            <a:schemeClr val="bg1"/>
          </a:solidFill>
        </p:spPr>
        <p:txBody>
          <a:bodyPr anchor="ctr" anchorCtr="0">
            <a:normAutofit/>
          </a:bodyPr>
          <a:lstStyle>
            <a:lvl1pPr marL="0" indent="0" algn="ctr">
              <a:buNone/>
              <a:defRPr sz="225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579602" y="449707"/>
            <a:ext cx="10245609" cy="910607"/>
          </a:xfrm>
        </p:spPr>
        <p:txBody>
          <a:bodyPr wrap="square" lIns="0" tIns="108000" bIns="108000" anchor="b" anchorCtr="0">
            <a:spAutoFit/>
          </a:bodyPr>
          <a:lstStyle>
            <a:lvl1pPr>
              <a:lnSpc>
                <a:spcPct val="80000"/>
              </a:lnSpc>
              <a:defRPr sz="5625">
                <a:solidFill>
                  <a:schemeClr val="bg1"/>
                </a:solidFill>
              </a:defRPr>
            </a:lvl1pPr>
          </a:lstStyle>
          <a:p>
            <a:r>
              <a:rPr lang="en-US"/>
              <a:t>Click to edit Master title style</a:t>
            </a:r>
            <a:endParaRPr lang="en-GB"/>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11682055" y="6355199"/>
            <a:ext cx="412671" cy="41267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611233585"/>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3277195" y="3277195"/>
            <a:ext cx="6858000"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1209255" y="2155541"/>
            <a:ext cx="2757886" cy="3600450"/>
          </a:xfrm>
          <a:solidFill>
            <a:srgbClr val="132433"/>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905796" y="3640939"/>
            <a:ext cx="3600450" cy="629653"/>
          </a:xfrm>
          <a:solidFill>
            <a:srgbClr val="ED2881"/>
          </a:solidFill>
        </p:spPr>
        <p:txBody>
          <a:bodyPr anchor="ctr" anchorCtr="0">
            <a:normAutofit/>
          </a:bodyPr>
          <a:lstStyle>
            <a:lvl1pPr marL="0" indent="0" algn="ctr">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5169879" y="2170816"/>
            <a:ext cx="2757886" cy="3600450"/>
          </a:xfrm>
          <a:solidFill>
            <a:srgbClr val="132433"/>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3054828" y="3656214"/>
            <a:ext cx="3600450" cy="629653"/>
          </a:xfrm>
          <a:solidFill>
            <a:srgbClr val="ED2881"/>
          </a:solidFill>
        </p:spPr>
        <p:txBody>
          <a:bodyPr anchor="ctr" anchorCtr="0">
            <a:normAutofit/>
          </a:bodyPr>
          <a:lstStyle>
            <a:lvl1pPr marL="0" indent="0" algn="ctr">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9130504" y="2170816"/>
            <a:ext cx="2757886" cy="3600450"/>
          </a:xfrm>
          <a:solidFill>
            <a:srgbClr val="132433"/>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7015453" y="3656214"/>
            <a:ext cx="3600450" cy="629653"/>
          </a:xfrm>
          <a:solidFill>
            <a:srgbClr val="ED2881"/>
          </a:solidFill>
        </p:spPr>
        <p:txBody>
          <a:bodyPr anchor="ctr" anchorCtr="0">
            <a:normAutofit/>
          </a:bodyPr>
          <a:lstStyle>
            <a:lvl1pPr marL="0" indent="0" algn="ctr">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579602" y="449707"/>
            <a:ext cx="10245609" cy="910607"/>
          </a:xfrm>
        </p:spPr>
        <p:txBody>
          <a:bodyPr wrap="square" lIns="0" tIns="108000" bIns="108000" anchor="b" anchorCtr="0">
            <a:spAutoFit/>
          </a:bodyPr>
          <a:lstStyle>
            <a:lvl1pPr>
              <a:lnSpc>
                <a:spcPct val="80000"/>
              </a:lnSpc>
              <a:defRPr sz="5625"/>
            </a:lvl1pPr>
          </a:lstStyle>
          <a:p>
            <a:r>
              <a:rPr lang="en-US"/>
              <a:t>Click to edit Master title style</a:t>
            </a:r>
            <a:endParaRPr lang="en-GB"/>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11682055" y="6355199"/>
            <a:ext cx="412671" cy="41267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636868586"/>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3277195" y="3277195"/>
            <a:ext cx="6858000"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579602" y="1974833"/>
            <a:ext cx="11308788" cy="306161"/>
          </a:xfrm>
        </p:spPr>
        <p:txBody>
          <a:bodyPr>
            <a:normAutofit/>
          </a:bodyPr>
          <a:lstStyle>
            <a:lvl1pPr marL="0" indent="0">
              <a:buNone/>
              <a:defRPr sz="22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579602" y="2877910"/>
            <a:ext cx="3417068" cy="2942341"/>
          </a:xfrm>
          <a:solidFill>
            <a:srgbClr val="0E2432"/>
          </a:solidFill>
        </p:spPr>
        <p:txBody>
          <a:bodyPr lIns="720000" tIns="720000" rIns="720000" bIns="720000">
            <a:normAutofit/>
          </a:bodyPr>
          <a:lstStyle>
            <a:lvl1pPr marL="0" indent="0">
              <a:buClr>
                <a:schemeClr val="bg1"/>
              </a:buClr>
              <a:buFontTx/>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4525462" y="2877910"/>
            <a:ext cx="3417068" cy="2942341"/>
          </a:xfrm>
          <a:solidFill>
            <a:srgbClr val="0E2432"/>
          </a:solidFill>
        </p:spPr>
        <p:txBody>
          <a:bodyPr lIns="720000" tIns="720000" rIns="720000" bIns="720000">
            <a:normAutofit/>
          </a:bodyPr>
          <a:lstStyle>
            <a:lvl1pPr marL="0" indent="0">
              <a:buClr>
                <a:schemeClr val="bg1"/>
              </a:buClr>
              <a:buFont typeface="Wingdings" pitchFamily="2" charset="2"/>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8471322" y="2877910"/>
            <a:ext cx="3417068" cy="2942341"/>
          </a:xfrm>
          <a:solidFill>
            <a:srgbClr val="0E2432"/>
          </a:solidFill>
        </p:spPr>
        <p:txBody>
          <a:bodyPr lIns="720000" tIns="720000" rIns="720000" bIns="720000">
            <a:normAutofit/>
          </a:bodyPr>
          <a:lstStyle>
            <a:lvl1pPr marL="0" indent="0">
              <a:buClr>
                <a:schemeClr val="bg1"/>
              </a:buClr>
              <a:buFont typeface="Wingdings" pitchFamily="2" charset="2"/>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579602" y="449707"/>
            <a:ext cx="10245609" cy="910607"/>
          </a:xfrm>
        </p:spPr>
        <p:txBody>
          <a:bodyPr wrap="square" lIns="0" tIns="108000" bIns="108000" anchor="b" anchorCtr="0">
            <a:spAutoFit/>
          </a:bodyPr>
          <a:lstStyle>
            <a:lvl1pPr>
              <a:lnSpc>
                <a:spcPct val="80000"/>
              </a:lnSpc>
              <a:defRPr sz="5625"/>
            </a:lvl1pPr>
          </a:lstStyle>
          <a:p>
            <a:r>
              <a:rPr lang="en-US"/>
              <a:t>Click to edit Master title style</a:t>
            </a:r>
            <a:endParaRPr lang="en-GB"/>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11682055" y="6355199"/>
            <a:ext cx="412671" cy="41267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687244498"/>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3277195" y="3277195"/>
            <a:ext cx="6858000"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449707"/>
            <a:ext cx="11308789" cy="910607"/>
          </a:xfrm>
        </p:spPr>
        <p:txBody>
          <a:bodyPr wrap="square" lIns="0" tIns="108000" bIns="108000" anchor="b" anchorCtr="0">
            <a:spAutoFit/>
          </a:bodyPr>
          <a:lstStyle>
            <a:lvl1pPr>
              <a:lnSpc>
                <a:spcPct val="80000"/>
              </a:lnSpc>
              <a:defRPr sz="5625">
                <a:solidFill>
                  <a:schemeClr val="bg1"/>
                </a:solidFill>
              </a:defRPr>
            </a:lvl1pPr>
          </a:lstStyle>
          <a:p>
            <a:r>
              <a:rPr lang="en-US"/>
              <a:t>Click to edit Master title style</a:t>
            </a:r>
            <a:endParaRPr lang="en-GB"/>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579602" y="1897261"/>
            <a:ext cx="11308789" cy="4229100"/>
          </a:xfrm>
        </p:spPr>
        <p:txBody>
          <a:bodyPr/>
          <a:lstStyle>
            <a:lvl1pPr marL="0" indent="0">
              <a:buFontTx/>
              <a:buNone/>
              <a:defRPr>
                <a:solidFill>
                  <a:schemeClr val="bg1"/>
                </a:solidFill>
              </a:defRPr>
            </a:lvl1pPr>
          </a:lstStyle>
          <a:p>
            <a:r>
              <a:rPr lang="en-US"/>
              <a:t>Click icon to add table</a:t>
            </a:r>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11255143" y="296466"/>
            <a:ext cx="633247" cy="189974"/>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38119500"/>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3277195" y="3277195"/>
            <a:ext cx="6858000"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449707"/>
            <a:ext cx="11308788" cy="910607"/>
          </a:xfrm>
        </p:spPr>
        <p:txBody>
          <a:bodyPr wrap="square" lIns="0" tIns="108000" bIns="108000" anchor="b" anchorCtr="0">
            <a:spAutoFit/>
          </a:bodyPr>
          <a:lstStyle>
            <a:lvl1pPr>
              <a:lnSpc>
                <a:spcPct val="80000"/>
              </a:lnSpc>
              <a:defRPr sz="5625">
                <a:solidFill>
                  <a:srgbClr val="0E2432"/>
                </a:solidFill>
              </a:defRPr>
            </a:lvl1pPr>
          </a:lstStyle>
          <a:p>
            <a:r>
              <a:rPr lang="en-US"/>
              <a:t>Click to edit Master title style</a:t>
            </a:r>
            <a:endParaRPr lang="en-GB"/>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579602" y="1897261"/>
            <a:ext cx="11308789" cy="4229100"/>
          </a:xfrm>
        </p:spPr>
        <p:txBody>
          <a:bodyPr/>
          <a:lstStyle>
            <a:lvl1pPr marL="0" indent="0">
              <a:buFontTx/>
              <a:buNone/>
              <a:defRPr>
                <a:solidFill>
                  <a:schemeClr val="bg2">
                    <a:lumMod val="50000"/>
                  </a:schemeClr>
                </a:solidFill>
              </a:defRPr>
            </a:lvl1pPr>
          </a:lstStyle>
          <a:p>
            <a:r>
              <a:rPr lang="en-US"/>
              <a:t>Click icon to add table</a:t>
            </a:r>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52836647"/>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3277195" y="3277195"/>
            <a:ext cx="6858000"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84654" y="449707"/>
            <a:ext cx="11584782" cy="910607"/>
          </a:xfrm>
        </p:spPr>
        <p:txBody>
          <a:bodyPr wrap="square" lIns="0" tIns="108000" bIns="108000" anchor="b" anchorCtr="0">
            <a:spAutoFit/>
          </a:bodyPr>
          <a:lstStyle>
            <a:lvl1pPr>
              <a:lnSpc>
                <a:spcPct val="80000"/>
              </a:lnSpc>
              <a:defRPr sz="5625">
                <a:solidFill>
                  <a:schemeClr val="bg1"/>
                </a:solidFill>
              </a:defRPr>
            </a:lvl1pPr>
          </a:lstStyle>
          <a:p>
            <a:r>
              <a:rPr lang="en-US"/>
              <a:t>Click to edit Master title style</a:t>
            </a:r>
            <a:endParaRPr lang="en-GB"/>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584655" y="1868090"/>
            <a:ext cx="11303736" cy="4195763"/>
          </a:xfrm>
        </p:spPr>
        <p:txBody>
          <a:bodyPr/>
          <a:lstStyle>
            <a:lvl1pPr marL="0" indent="0">
              <a:buFontTx/>
              <a:buNone/>
              <a:defRPr>
                <a:solidFill>
                  <a:schemeClr val="bg1"/>
                </a:solidFill>
              </a:defRPr>
            </a:lvl1pPr>
          </a:lstStyle>
          <a:p>
            <a:r>
              <a:rPr lang="en-US"/>
              <a:t>Click icon to add chart</a:t>
            </a:r>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11255143" y="296466"/>
            <a:ext cx="633247" cy="189974"/>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889366752"/>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3277195" y="3277195"/>
            <a:ext cx="6858000"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449707"/>
            <a:ext cx="11308788" cy="910607"/>
          </a:xfrm>
        </p:spPr>
        <p:txBody>
          <a:bodyPr wrap="square" lIns="0" tIns="108000" bIns="108000" anchor="b" anchorCtr="0">
            <a:spAutoFit/>
          </a:bodyPr>
          <a:lstStyle>
            <a:lvl1pPr>
              <a:lnSpc>
                <a:spcPct val="80000"/>
              </a:lnSpc>
              <a:defRPr sz="5625">
                <a:solidFill>
                  <a:srgbClr val="0E2432"/>
                </a:solidFill>
              </a:defRPr>
            </a:lvl1pPr>
          </a:lstStyle>
          <a:p>
            <a:r>
              <a:rPr lang="en-US"/>
              <a:t>Click to edit Master title style</a:t>
            </a:r>
            <a:endParaRPr lang="en-GB"/>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579602" y="1868090"/>
            <a:ext cx="11308789" cy="4195763"/>
          </a:xfrm>
        </p:spPr>
        <p:txBody>
          <a:bodyPr/>
          <a:lstStyle>
            <a:lvl1pPr marL="0" indent="0">
              <a:buFontTx/>
              <a:buNone/>
              <a:defRPr>
                <a:solidFill>
                  <a:schemeClr val="bg2">
                    <a:lumMod val="50000"/>
                  </a:schemeClr>
                </a:solidFill>
              </a:defRPr>
            </a:lvl1pPr>
          </a:lstStyle>
          <a:p>
            <a:r>
              <a:rPr lang="en-US"/>
              <a:t>Click icon to add chart</a:t>
            </a:r>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3931118"/>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303609" y="1895621"/>
            <a:ext cx="11888391" cy="4078668"/>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3277195" y="3277195"/>
            <a:ext cx="6858000"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84654" y="449707"/>
            <a:ext cx="11584782" cy="910607"/>
          </a:xfrm>
        </p:spPr>
        <p:txBody>
          <a:bodyPr wrap="square" lIns="0" tIns="108000" bIns="108000" anchor="b" anchorCtr="0">
            <a:spAutoFit/>
          </a:bodyPr>
          <a:lstStyle>
            <a:lvl1pPr>
              <a:lnSpc>
                <a:spcPct val="80000"/>
              </a:lnSpc>
              <a:defRPr sz="5625">
                <a:solidFill>
                  <a:schemeClr val="bg1"/>
                </a:solidFill>
              </a:defRPr>
            </a:lvl1pPr>
          </a:lstStyle>
          <a:p>
            <a:r>
              <a:rPr lang="en-US"/>
              <a:t>Click to edit Master title style</a:t>
            </a:r>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11255143" y="296466"/>
            <a:ext cx="633247" cy="189974"/>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4062" y="6621796"/>
            <a:ext cx="186678" cy="18667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17" name="Text Placeholder 16">
            <a:extLst>
              <a:ext uri="{FF2B5EF4-FFF2-40B4-BE49-F238E27FC236}">
                <a16:creationId xmlns:a16="http://schemas.microsoft.com/office/drawing/2014/main" id="{7AEC3C87-60BC-C6AF-BABB-E2BB004FAB3A}"/>
              </a:ext>
            </a:extLst>
          </p:cNvPr>
          <p:cNvSpPr>
            <a:spLocks noGrp="1"/>
          </p:cNvSpPr>
          <p:nvPr>
            <p:ph type="body" sz="quarter" idx="30" hasCustomPrompt="1"/>
          </p:nvPr>
        </p:nvSpPr>
        <p:spPr>
          <a:xfrm>
            <a:off x="584654" y="1656450"/>
            <a:ext cx="1828800" cy="221456"/>
          </a:xfrm>
        </p:spPr>
        <p:txBody>
          <a:bodyPr>
            <a:noAutofit/>
          </a:bodyPr>
          <a:lstStyle>
            <a:lvl1pPr marL="0" indent="0">
              <a:buNone/>
              <a:defRPr sz="1500">
                <a:solidFill>
                  <a:schemeClr val="bg1"/>
                </a:solidFill>
              </a:defRPr>
            </a:lvl1pPr>
            <a:lvl2pPr>
              <a:defRPr sz="1500"/>
            </a:lvl2pPr>
            <a:lvl3pPr>
              <a:defRPr sz="1500"/>
            </a:lvl3pPr>
            <a:lvl4pPr>
              <a:defRPr sz="1500"/>
            </a:lvl4pPr>
            <a:lvl5pPr>
              <a:defRPr sz="1500"/>
            </a:lvl5pPr>
          </a:lstStyle>
          <a:p>
            <a:pPr lvl="0"/>
            <a:r>
              <a:rPr lang="en-GB"/>
              <a:t>Text goes here</a:t>
            </a:r>
          </a:p>
        </p:txBody>
      </p:sp>
      <p:sp>
        <p:nvSpPr>
          <p:cNvPr id="18" name="Text Placeholder 16">
            <a:extLst>
              <a:ext uri="{FF2B5EF4-FFF2-40B4-BE49-F238E27FC236}">
                <a16:creationId xmlns:a16="http://schemas.microsoft.com/office/drawing/2014/main" id="{BFEEF26F-6DC9-3C3C-232D-EA6771668D2E}"/>
              </a:ext>
            </a:extLst>
          </p:cNvPr>
          <p:cNvSpPr>
            <a:spLocks noGrp="1"/>
          </p:cNvSpPr>
          <p:nvPr>
            <p:ph type="body" sz="quarter" idx="31" hasCustomPrompt="1"/>
          </p:nvPr>
        </p:nvSpPr>
        <p:spPr>
          <a:xfrm>
            <a:off x="1981200" y="2619089"/>
            <a:ext cx="1828800" cy="221456"/>
          </a:xfrm>
        </p:spPr>
        <p:txBody>
          <a:bodyPr>
            <a:noAutofit/>
          </a:bodyPr>
          <a:lstStyle>
            <a:lvl1pPr marL="0" indent="0">
              <a:buNone/>
              <a:defRPr sz="1500">
                <a:solidFill>
                  <a:schemeClr val="bg1"/>
                </a:solidFill>
              </a:defRPr>
            </a:lvl1pPr>
            <a:lvl2pPr>
              <a:defRPr sz="1500"/>
            </a:lvl2pPr>
            <a:lvl3pPr>
              <a:defRPr sz="1500"/>
            </a:lvl3pPr>
            <a:lvl4pPr>
              <a:defRPr sz="1500"/>
            </a:lvl4pPr>
            <a:lvl5pPr>
              <a:defRPr sz="1500"/>
            </a:lvl5pPr>
          </a:lstStyle>
          <a:p>
            <a:pPr lvl="0"/>
            <a:r>
              <a:rPr lang="en-GB"/>
              <a:t>Text goes here</a:t>
            </a:r>
          </a:p>
        </p:txBody>
      </p:sp>
      <p:sp>
        <p:nvSpPr>
          <p:cNvPr id="19" name="Text Placeholder 16">
            <a:extLst>
              <a:ext uri="{FF2B5EF4-FFF2-40B4-BE49-F238E27FC236}">
                <a16:creationId xmlns:a16="http://schemas.microsoft.com/office/drawing/2014/main" id="{E77CCDE1-DA71-5F5F-E832-D21BD6332F45}"/>
              </a:ext>
            </a:extLst>
          </p:cNvPr>
          <p:cNvSpPr>
            <a:spLocks noGrp="1"/>
          </p:cNvSpPr>
          <p:nvPr>
            <p:ph type="body" sz="quarter" idx="32" hasCustomPrompt="1"/>
          </p:nvPr>
        </p:nvSpPr>
        <p:spPr>
          <a:xfrm>
            <a:off x="3117056" y="3713498"/>
            <a:ext cx="1828800" cy="221456"/>
          </a:xfrm>
        </p:spPr>
        <p:txBody>
          <a:bodyPr>
            <a:noAutofit/>
          </a:bodyPr>
          <a:lstStyle>
            <a:lvl1pPr marL="0" indent="0">
              <a:buNone/>
              <a:defRPr sz="1500">
                <a:solidFill>
                  <a:schemeClr val="bg1"/>
                </a:solidFill>
              </a:defRPr>
            </a:lvl1pPr>
            <a:lvl2pPr>
              <a:defRPr sz="1500"/>
            </a:lvl2pPr>
            <a:lvl3pPr>
              <a:defRPr sz="1500"/>
            </a:lvl3pPr>
            <a:lvl4pPr>
              <a:defRPr sz="1500"/>
            </a:lvl4pPr>
            <a:lvl5pPr>
              <a:defRPr sz="1500"/>
            </a:lvl5pPr>
          </a:lstStyle>
          <a:p>
            <a:pPr lvl="0"/>
            <a:r>
              <a:rPr lang="en-GB"/>
              <a:t>Text goes here</a:t>
            </a:r>
          </a:p>
        </p:txBody>
      </p:sp>
      <p:sp>
        <p:nvSpPr>
          <p:cNvPr id="20" name="Text Placeholder 16">
            <a:extLst>
              <a:ext uri="{FF2B5EF4-FFF2-40B4-BE49-F238E27FC236}">
                <a16:creationId xmlns:a16="http://schemas.microsoft.com/office/drawing/2014/main" id="{D49D98FE-2862-203C-04EF-C63BAF3B8E61}"/>
              </a:ext>
            </a:extLst>
          </p:cNvPr>
          <p:cNvSpPr>
            <a:spLocks noGrp="1"/>
          </p:cNvSpPr>
          <p:nvPr>
            <p:ph type="body" sz="quarter" idx="33" hasCustomPrompt="1"/>
          </p:nvPr>
        </p:nvSpPr>
        <p:spPr>
          <a:xfrm>
            <a:off x="2202656" y="4926521"/>
            <a:ext cx="1828800" cy="221456"/>
          </a:xfrm>
        </p:spPr>
        <p:txBody>
          <a:bodyPr>
            <a:noAutofit/>
          </a:bodyPr>
          <a:lstStyle>
            <a:lvl1pPr marL="0" indent="0">
              <a:buNone/>
              <a:defRPr sz="1500">
                <a:solidFill>
                  <a:schemeClr val="bg1"/>
                </a:solidFill>
              </a:defRPr>
            </a:lvl1pPr>
            <a:lvl2pPr>
              <a:defRPr sz="1500"/>
            </a:lvl2pPr>
            <a:lvl3pPr>
              <a:defRPr sz="1500"/>
            </a:lvl3pPr>
            <a:lvl4pPr>
              <a:defRPr sz="1500"/>
            </a:lvl4pPr>
            <a:lvl5pPr>
              <a:defRPr sz="1500"/>
            </a:lvl5pPr>
          </a:lstStyle>
          <a:p>
            <a:pPr lvl="0"/>
            <a:r>
              <a:rPr lang="en-GB"/>
              <a:t>Text goes here</a:t>
            </a:r>
          </a:p>
        </p:txBody>
      </p:sp>
      <p:sp>
        <p:nvSpPr>
          <p:cNvPr id="21" name="Text Placeholder 16">
            <a:extLst>
              <a:ext uri="{FF2B5EF4-FFF2-40B4-BE49-F238E27FC236}">
                <a16:creationId xmlns:a16="http://schemas.microsoft.com/office/drawing/2014/main" id="{24F1DABB-A7A4-CB4F-7C59-6DF257CC294D}"/>
              </a:ext>
            </a:extLst>
          </p:cNvPr>
          <p:cNvSpPr>
            <a:spLocks noGrp="1"/>
          </p:cNvSpPr>
          <p:nvPr>
            <p:ph type="body" sz="quarter" idx="34" hasCustomPrompt="1"/>
          </p:nvPr>
        </p:nvSpPr>
        <p:spPr>
          <a:xfrm>
            <a:off x="4781550" y="2729818"/>
            <a:ext cx="1828800" cy="221456"/>
          </a:xfrm>
        </p:spPr>
        <p:txBody>
          <a:bodyPr>
            <a:noAutofit/>
          </a:bodyPr>
          <a:lstStyle>
            <a:lvl1pPr marL="0" indent="0">
              <a:buNone/>
              <a:defRPr sz="1500">
                <a:solidFill>
                  <a:schemeClr val="bg1"/>
                </a:solidFill>
              </a:defRPr>
            </a:lvl1pPr>
            <a:lvl2pPr>
              <a:defRPr sz="1500"/>
            </a:lvl2pPr>
            <a:lvl3pPr>
              <a:defRPr sz="1500"/>
            </a:lvl3pPr>
            <a:lvl4pPr>
              <a:defRPr sz="1500"/>
            </a:lvl4pPr>
            <a:lvl5pPr>
              <a:defRPr sz="1500"/>
            </a:lvl5pPr>
          </a:lstStyle>
          <a:p>
            <a:pPr lvl="0"/>
            <a:r>
              <a:rPr lang="en-GB"/>
              <a:t>Text goes here</a:t>
            </a:r>
          </a:p>
        </p:txBody>
      </p:sp>
      <p:sp>
        <p:nvSpPr>
          <p:cNvPr id="22" name="Text Placeholder 16">
            <a:extLst>
              <a:ext uri="{FF2B5EF4-FFF2-40B4-BE49-F238E27FC236}">
                <a16:creationId xmlns:a16="http://schemas.microsoft.com/office/drawing/2014/main" id="{7A164839-E72D-5AD3-398B-BD0E756976E6}"/>
              </a:ext>
            </a:extLst>
          </p:cNvPr>
          <p:cNvSpPr>
            <a:spLocks noGrp="1"/>
          </p:cNvSpPr>
          <p:nvPr>
            <p:ph type="body" sz="quarter" idx="35" hasCustomPrompt="1"/>
          </p:nvPr>
        </p:nvSpPr>
        <p:spPr>
          <a:xfrm>
            <a:off x="6010275" y="4623917"/>
            <a:ext cx="1828800" cy="221456"/>
          </a:xfrm>
        </p:spPr>
        <p:txBody>
          <a:bodyPr>
            <a:noAutofit/>
          </a:bodyPr>
          <a:lstStyle>
            <a:lvl1pPr marL="0" indent="0">
              <a:buNone/>
              <a:defRPr sz="1500">
                <a:solidFill>
                  <a:schemeClr val="bg1"/>
                </a:solidFill>
              </a:defRPr>
            </a:lvl1pPr>
            <a:lvl2pPr>
              <a:defRPr sz="1500"/>
            </a:lvl2pPr>
            <a:lvl3pPr>
              <a:defRPr sz="1500"/>
            </a:lvl3pPr>
            <a:lvl4pPr>
              <a:defRPr sz="1500"/>
            </a:lvl4pPr>
            <a:lvl5pPr>
              <a:defRPr sz="1500"/>
            </a:lvl5pPr>
          </a:lstStyle>
          <a:p>
            <a:pPr lvl="0"/>
            <a:r>
              <a:rPr lang="en-GB"/>
              <a:t>Text goes here</a:t>
            </a:r>
          </a:p>
        </p:txBody>
      </p:sp>
      <p:sp>
        <p:nvSpPr>
          <p:cNvPr id="23" name="Text Placeholder 16">
            <a:extLst>
              <a:ext uri="{FF2B5EF4-FFF2-40B4-BE49-F238E27FC236}">
                <a16:creationId xmlns:a16="http://schemas.microsoft.com/office/drawing/2014/main" id="{D8671BE4-65D4-E8DE-05BF-56C403CBF259}"/>
              </a:ext>
            </a:extLst>
          </p:cNvPr>
          <p:cNvSpPr>
            <a:spLocks noGrp="1"/>
          </p:cNvSpPr>
          <p:nvPr>
            <p:ph type="body" sz="quarter" idx="36" hasCustomPrompt="1"/>
          </p:nvPr>
        </p:nvSpPr>
        <p:spPr>
          <a:xfrm>
            <a:off x="7439025" y="3824226"/>
            <a:ext cx="1828800" cy="221456"/>
          </a:xfrm>
        </p:spPr>
        <p:txBody>
          <a:bodyPr>
            <a:noAutofit/>
          </a:bodyPr>
          <a:lstStyle>
            <a:lvl1pPr marL="0" indent="0">
              <a:buNone/>
              <a:defRPr sz="1500">
                <a:solidFill>
                  <a:schemeClr val="bg1"/>
                </a:solidFill>
              </a:defRPr>
            </a:lvl1pPr>
            <a:lvl2pPr>
              <a:defRPr sz="1500"/>
            </a:lvl2pPr>
            <a:lvl3pPr>
              <a:defRPr sz="1500"/>
            </a:lvl3pPr>
            <a:lvl4pPr>
              <a:defRPr sz="1500"/>
            </a:lvl4pPr>
            <a:lvl5pPr>
              <a:defRPr sz="1500"/>
            </a:lvl5pPr>
          </a:lstStyle>
          <a:p>
            <a:pPr lvl="0"/>
            <a:r>
              <a:rPr lang="en-GB"/>
              <a:t>Text goes here</a:t>
            </a:r>
          </a:p>
        </p:txBody>
      </p:sp>
      <p:sp>
        <p:nvSpPr>
          <p:cNvPr id="24" name="Text Placeholder 16">
            <a:extLst>
              <a:ext uri="{FF2B5EF4-FFF2-40B4-BE49-F238E27FC236}">
                <a16:creationId xmlns:a16="http://schemas.microsoft.com/office/drawing/2014/main" id="{CEDA7CCA-44E3-45B5-1A5A-0FB54CBE6764}"/>
              </a:ext>
            </a:extLst>
          </p:cNvPr>
          <p:cNvSpPr>
            <a:spLocks noGrp="1"/>
          </p:cNvSpPr>
          <p:nvPr>
            <p:ph type="body" sz="quarter" idx="37" hasCustomPrompt="1"/>
          </p:nvPr>
        </p:nvSpPr>
        <p:spPr>
          <a:xfrm>
            <a:off x="8153400" y="2508361"/>
            <a:ext cx="1828800" cy="221456"/>
          </a:xfrm>
        </p:spPr>
        <p:txBody>
          <a:bodyPr>
            <a:noAutofit/>
          </a:bodyPr>
          <a:lstStyle>
            <a:lvl1pPr marL="0" indent="0">
              <a:buNone/>
              <a:defRPr sz="1500">
                <a:solidFill>
                  <a:schemeClr val="bg1"/>
                </a:solidFill>
              </a:defRPr>
            </a:lvl1pPr>
            <a:lvl2pPr>
              <a:defRPr sz="1500"/>
            </a:lvl2pPr>
            <a:lvl3pPr>
              <a:defRPr sz="1500"/>
            </a:lvl3pPr>
            <a:lvl4pPr>
              <a:defRPr sz="1500"/>
            </a:lvl4pPr>
            <a:lvl5pPr>
              <a:defRPr sz="1500"/>
            </a:lvl5pPr>
          </a:lstStyle>
          <a:p>
            <a:pPr lvl="0"/>
            <a:r>
              <a:rPr lang="en-GB"/>
              <a:t>Text goes here</a:t>
            </a:r>
          </a:p>
        </p:txBody>
      </p:sp>
      <p:sp>
        <p:nvSpPr>
          <p:cNvPr id="25" name="Text Placeholder 16">
            <a:extLst>
              <a:ext uri="{FF2B5EF4-FFF2-40B4-BE49-F238E27FC236}">
                <a16:creationId xmlns:a16="http://schemas.microsoft.com/office/drawing/2014/main" id="{D215988C-E333-8505-0D45-A5FF4B68F910}"/>
              </a:ext>
            </a:extLst>
          </p:cNvPr>
          <p:cNvSpPr>
            <a:spLocks noGrp="1"/>
          </p:cNvSpPr>
          <p:nvPr>
            <p:ph type="body" sz="quarter" idx="38" hasCustomPrompt="1"/>
          </p:nvPr>
        </p:nvSpPr>
        <p:spPr>
          <a:xfrm>
            <a:off x="8624888" y="4932143"/>
            <a:ext cx="1828800" cy="221456"/>
          </a:xfrm>
        </p:spPr>
        <p:txBody>
          <a:bodyPr>
            <a:noAutofit/>
          </a:bodyPr>
          <a:lstStyle>
            <a:lvl1pPr marL="0" indent="0">
              <a:buNone/>
              <a:defRPr sz="1500">
                <a:solidFill>
                  <a:schemeClr val="bg1"/>
                </a:solidFill>
              </a:defRPr>
            </a:lvl1pPr>
            <a:lvl2pPr>
              <a:defRPr sz="1500"/>
            </a:lvl2pPr>
            <a:lvl3pPr>
              <a:defRPr sz="1500"/>
            </a:lvl3pPr>
            <a:lvl4pPr>
              <a:defRPr sz="1500"/>
            </a:lvl4pPr>
            <a:lvl5pPr>
              <a:defRPr sz="1500"/>
            </a:lvl5pPr>
          </a:lstStyle>
          <a:p>
            <a:pPr lvl="0"/>
            <a:r>
              <a:rPr lang="en-GB"/>
              <a:t>Text goes here</a:t>
            </a:r>
          </a:p>
        </p:txBody>
      </p:sp>
    </p:spTree>
    <p:extLst>
      <p:ext uri="{BB962C8B-B14F-4D97-AF65-F5344CB8AC3E}">
        <p14:creationId xmlns:p14="http://schemas.microsoft.com/office/powerpoint/2010/main" val="2893387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F37561"/>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6096000" y="0"/>
            <a:ext cx="6096000" cy="685800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579602" y="1031252"/>
            <a:ext cx="4959507" cy="2397749"/>
          </a:xfrm>
        </p:spPr>
        <p:txBody>
          <a:bodyPr anchor="b"/>
          <a:lstStyle>
            <a:lvl1pPr algn="l">
              <a:lnSpc>
                <a:spcPct val="80000"/>
              </a:lnSpc>
              <a:defRPr sz="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579602" y="296466"/>
            <a:ext cx="633247" cy="189974"/>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3277195" y="3277195"/>
            <a:ext cx="6858001" cy="303610"/>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579602" y="3777671"/>
            <a:ext cx="4959507" cy="534922"/>
          </a:xfrm>
        </p:spPr>
        <p:txBody>
          <a:bodyPr wrap="square" lIns="0" tIns="180000" bIns="72000">
            <a:spAutoFit/>
          </a:bodyPr>
          <a:lstStyle>
            <a:lvl1pPr marL="0" indent="0" algn="l">
              <a:buNone/>
              <a:defRPr sz="2025"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8683109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ivider image 6">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383118" y="6405033"/>
            <a:ext cx="969273" cy="29232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6096000" y="969"/>
            <a:ext cx="6096000" cy="430887"/>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94581C8A-6766-5F4B-9453-EF912542AD9B}"/>
              </a:ext>
            </a:extLst>
          </p:cNvPr>
          <p:cNvSpPr>
            <a:spLocks noGrp="1"/>
          </p:cNvSpPr>
          <p:nvPr>
            <p:ph type="title" hasCustomPrompt="1"/>
          </p:nvPr>
        </p:nvSpPr>
        <p:spPr>
          <a:xfrm>
            <a:off x="383117" y="1709739"/>
            <a:ext cx="5298515" cy="2173260"/>
          </a:xfrm>
          <a:noFill/>
        </p:spPr>
        <p:txBody>
          <a:bodyPr anchor="b">
            <a:normAutofit/>
          </a:bodyPr>
          <a:lstStyle>
            <a:lvl1pPr>
              <a:defRPr sz="5333">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E8B6930A-5DB0-2643-94A2-162A264D3D14}"/>
              </a:ext>
            </a:extLst>
          </p:cNvPr>
          <p:cNvSpPr>
            <a:spLocks noGrp="1"/>
          </p:cNvSpPr>
          <p:nvPr>
            <p:ph type="body" idx="1"/>
          </p:nvPr>
        </p:nvSpPr>
        <p:spPr>
          <a:xfrm>
            <a:off x="383117" y="3916391"/>
            <a:ext cx="5298515" cy="369332"/>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27740457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ED2881"/>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303609" y="1895621"/>
            <a:ext cx="11888391" cy="4078668"/>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3277195" y="3277195"/>
            <a:ext cx="6858000" cy="30361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84654" y="449707"/>
            <a:ext cx="11584782" cy="910607"/>
          </a:xfrm>
        </p:spPr>
        <p:txBody>
          <a:bodyPr wrap="square" lIns="0" tIns="108000" bIns="108000" anchor="b" anchorCtr="0">
            <a:spAutoFit/>
          </a:bodyPr>
          <a:lstStyle>
            <a:lvl1pPr>
              <a:lnSpc>
                <a:spcPct val="80000"/>
              </a:lnSpc>
              <a:defRPr sz="5625">
                <a:solidFill>
                  <a:schemeClr val="bg1"/>
                </a:solidFill>
              </a:defRPr>
            </a:lvl1pPr>
          </a:lstStyle>
          <a:p>
            <a:r>
              <a:rPr lang="en-US"/>
              <a:t>Click to edit Master title style</a:t>
            </a:r>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11255143" y="296466"/>
            <a:ext cx="633247" cy="189974"/>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4062" y="6621796"/>
            <a:ext cx="186678" cy="18667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D2E838C1-6504-2127-5201-19A318B9215A}"/>
              </a:ext>
            </a:extLst>
          </p:cNvPr>
          <p:cNvSpPr>
            <a:spLocks noGrp="1"/>
          </p:cNvSpPr>
          <p:nvPr>
            <p:ph type="body" sz="quarter" idx="30" hasCustomPrompt="1"/>
          </p:nvPr>
        </p:nvSpPr>
        <p:spPr>
          <a:xfrm>
            <a:off x="584654" y="1656450"/>
            <a:ext cx="1828800" cy="221456"/>
          </a:xfrm>
        </p:spPr>
        <p:txBody>
          <a:bodyPr>
            <a:noAutofit/>
          </a:bodyPr>
          <a:lstStyle>
            <a:lvl1pPr marL="0" indent="0">
              <a:buNone/>
              <a:defRPr sz="1500">
                <a:solidFill>
                  <a:schemeClr val="bg1"/>
                </a:solidFill>
              </a:defRPr>
            </a:lvl1pPr>
            <a:lvl2pPr>
              <a:defRPr sz="1500"/>
            </a:lvl2pPr>
            <a:lvl3pPr>
              <a:defRPr sz="1500"/>
            </a:lvl3pPr>
            <a:lvl4pPr>
              <a:defRPr sz="1500"/>
            </a:lvl4pPr>
            <a:lvl5pPr>
              <a:defRPr sz="1500"/>
            </a:lvl5pPr>
          </a:lstStyle>
          <a:p>
            <a:pPr lvl="0"/>
            <a:r>
              <a:rPr lang="en-GB"/>
              <a:t>Text goes here</a:t>
            </a:r>
          </a:p>
        </p:txBody>
      </p:sp>
      <p:sp>
        <p:nvSpPr>
          <p:cNvPr id="17" name="Text Placeholder 16">
            <a:extLst>
              <a:ext uri="{FF2B5EF4-FFF2-40B4-BE49-F238E27FC236}">
                <a16:creationId xmlns:a16="http://schemas.microsoft.com/office/drawing/2014/main" id="{C2C105BF-4436-E8BA-73F6-6CA42348C648}"/>
              </a:ext>
            </a:extLst>
          </p:cNvPr>
          <p:cNvSpPr>
            <a:spLocks noGrp="1"/>
          </p:cNvSpPr>
          <p:nvPr>
            <p:ph type="body" sz="quarter" idx="31" hasCustomPrompt="1"/>
          </p:nvPr>
        </p:nvSpPr>
        <p:spPr>
          <a:xfrm>
            <a:off x="1981200" y="2619089"/>
            <a:ext cx="1828800" cy="221456"/>
          </a:xfrm>
        </p:spPr>
        <p:txBody>
          <a:bodyPr>
            <a:noAutofit/>
          </a:bodyPr>
          <a:lstStyle>
            <a:lvl1pPr marL="0" indent="0">
              <a:buNone/>
              <a:defRPr sz="1500">
                <a:solidFill>
                  <a:schemeClr val="bg1"/>
                </a:solidFill>
              </a:defRPr>
            </a:lvl1pPr>
            <a:lvl2pPr>
              <a:defRPr sz="1500"/>
            </a:lvl2pPr>
            <a:lvl3pPr>
              <a:defRPr sz="1500"/>
            </a:lvl3pPr>
            <a:lvl4pPr>
              <a:defRPr sz="1500"/>
            </a:lvl4pPr>
            <a:lvl5pPr>
              <a:defRPr sz="1500"/>
            </a:lvl5pPr>
          </a:lstStyle>
          <a:p>
            <a:pPr lvl="0"/>
            <a:r>
              <a:rPr lang="en-GB"/>
              <a:t>Text goes here</a:t>
            </a:r>
          </a:p>
        </p:txBody>
      </p:sp>
      <p:sp>
        <p:nvSpPr>
          <p:cNvPr id="18" name="Text Placeholder 16">
            <a:extLst>
              <a:ext uri="{FF2B5EF4-FFF2-40B4-BE49-F238E27FC236}">
                <a16:creationId xmlns:a16="http://schemas.microsoft.com/office/drawing/2014/main" id="{6B3B0880-5A12-AEFF-ABFA-2CD999EEFB3E}"/>
              </a:ext>
            </a:extLst>
          </p:cNvPr>
          <p:cNvSpPr>
            <a:spLocks noGrp="1"/>
          </p:cNvSpPr>
          <p:nvPr>
            <p:ph type="body" sz="quarter" idx="32" hasCustomPrompt="1"/>
          </p:nvPr>
        </p:nvSpPr>
        <p:spPr>
          <a:xfrm>
            <a:off x="3117056" y="3713498"/>
            <a:ext cx="1828800" cy="221456"/>
          </a:xfrm>
        </p:spPr>
        <p:txBody>
          <a:bodyPr>
            <a:noAutofit/>
          </a:bodyPr>
          <a:lstStyle>
            <a:lvl1pPr marL="0" indent="0">
              <a:buNone/>
              <a:defRPr sz="1500">
                <a:solidFill>
                  <a:schemeClr val="bg1"/>
                </a:solidFill>
              </a:defRPr>
            </a:lvl1pPr>
            <a:lvl2pPr>
              <a:defRPr sz="1500"/>
            </a:lvl2pPr>
            <a:lvl3pPr>
              <a:defRPr sz="1500"/>
            </a:lvl3pPr>
            <a:lvl4pPr>
              <a:defRPr sz="1500"/>
            </a:lvl4pPr>
            <a:lvl5pPr>
              <a:defRPr sz="1500"/>
            </a:lvl5pPr>
          </a:lstStyle>
          <a:p>
            <a:pPr lvl="0"/>
            <a:r>
              <a:rPr lang="en-GB"/>
              <a:t>Text goes here</a:t>
            </a:r>
          </a:p>
        </p:txBody>
      </p:sp>
      <p:sp>
        <p:nvSpPr>
          <p:cNvPr id="19" name="Text Placeholder 16">
            <a:extLst>
              <a:ext uri="{FF2B5EF4-FFF2-40B4-BE49-F238E27FC236}">
                <a16:creationId xmlns:a16="http://schemas.microsoft.com/office/drawing/2014/main" id="{F61A3C1C-8089-3EA0-5B0C-7666F0FB4918}"/>
              </a:ext>
            </a:extLst>
          </p:cNvPr>
          <p:cNvSpPr>
            <a:spLocks noGrp="1"/>
          </p:cNvSpPr>
          <p:nvPr>
            <p:ph type="body" sz="quarter" idx="33" hasCustomPrompt="1"/>
          </p:nvPr>
        </p:nvSpPr>
        <p:spPr>
          <a:xfrm>
            <a:off x="2202656" y="4926521"/>
            <a:ext cx="1828800" cy="221456"/>
          </a:xfrm>
        </p:spPr>
        <p:txBody>
          <a:bodyPr>
            <a:noAutofit/>
          </a:bodyPr>
          <a:lstStyle>
            <a:lvl1pPr marL="0" indent="0">
              <a:buNone/>
              <a:defRPr sz="1500">
                <a:solidFill>
                  <a:schemeClr val="bg1"/>
                </a:solidFill>
              </a:defRPr>
            </a:lvl1pPr>
            <a:lvl2pPr>
              <a:defRPr sz="1500"/>
            </a:lvl2pPr>
            <a:lvl3pPr>
              <a:defRPr sz="1500"/>
            </a:lvl3pPr>
            <a:lvl4pPr>
              <a:defRPr sz="1500"/>
            </a:lvl4pPr>
            <a:lvl5pPr>
              <a:defRPr sz="1500"/>
            </a:lvl5pPr>
          </a:lstStyle>
          <a:p>
            <a:pPr lvl="0"/>
            <a:r>
              <a:rPr lang="en-GB"/>
              <a:t>Text goes here</a:t>
            </a:r>
          </a:p>
        </p:txBody>
      </p:sp>
      <p:sp>
        <p:nvSpPr>
          <p:cNvPr id="20" name="Text Placeholder 16">
            <a:extLst>
              <a:ext uri="{FF2B5EF4-FFF2-40B4-BE49-F238E27FC236}">
                <a16:creationId xmlns:a16="http://schemas.microsoft.com/office/drawing/2014/main" id="{5A897D7F-4986-D416-E3CE-B57A202957B7}"/>
              </a:ext>
            </a:extLst>
          </p:cNvPr>
          <p:cNvSpPr>
            <a:spLocks noGrp="1"/>
          </p:cNvSpPr>
          <p:nvPr>
            <p:ph type="body" sz="quarter" idx="34" hasCustomPrompt="1"/>
          </p:nvPr>
        </p:nvSpPr>
        <p:spPr>
          <a:xfrm>
            <a:off x="4781550" y="2729818"/>
            <a:ext cx="1828800" cy="221456"/>
          </a:xfrm>
        </p:spPr>
        <p:txBody>
          <a:bodyPr>
            <a:noAutofit/>
          </a:bodyPr>
          <a:lstStyle>
            <a:lvl1pPr marL="0" indent="0">
              <a:buNone/>
              <a:defRPr sz="1500">
                <a:solidFill>
                  <a:schemeClr val="bg1"/>
                </a:solidFill>
              </a:defRPr>
            </a:lvl1pPr>
            <a:lvl2pPr>
              <a:defRPr sz="1500"/>
            </a:lvl2pPr>
            <a:lvl3pPr>
              <a:defRPr sz="1500"/>
            </a:lvl3pPr>
            <a:lvl4pPr>
              <a:defRPr sz="1500"/>
            </a:lvl4pPr>
            <a:lvl5pPr>
              <a:defRPr sz="1500"/>
            </a:lvl5pPr>
          </a:lstStyle>
          <a:p>
            <a:pPr lvl="0"/>
            <a:r>
              <a:rPr lang="en-GB"/>
              <a:t>Text goes here</a:t>
            </a:r>
          </a:p>
        </p:txBody>
      </p:sp>
      <p:sp>
        <p:nvSpPr>
          <p:cNvPr id="21" name="Text Placeholder 16">
            <a:extLst>
              <a:ext uri="{FF2B5EF4-FFF2-40B4-BE49-F238E27FC236}">
                <a16:creationId xmlns:a16="http://schemas.microsoft.com/office/drawing/2014/main" id="{F5FD9E6F-DA1E-D5C6-939F-F8AB2E701413}"/>
              </a:ext>
            </a:extLst>
          </p:cNvPr>
          <p:cNvSpPr>
            <a:spLocks noGrp="1"/>
          </p:cNvSpPr>
          <p:nvPr>
            <p:ph type="body" sz="quarter" idx="35" hasCustomPrompt="1"/>
          </p:nvPr>
        </p:nvSpPr>
        <p:spPr>
          <a:xfrm>
            <a:off x="6010275" y="4623917"/>
            <a:ext cx="1828800" cy="221456"/>
          </a:xfrm>
        </p:spPr>
        <p:txBody>
          <a:bodyPr>
            <a:noAutofit/>
          </a:bodyPr>
          <a:lstStyle>
            <a:lvl1pPr marL="0" indent="0">
              <a:buNone/>
              <a:defRPr sz="1500">
                <a:solidFill>
                  <a:schemeClr val="bg1"/>
                </a:solidFill>
              </a:defRPr>
            </a:lvl1pPr>
            <a:lvl2pPr>
              <a:defRPr sz="1500"/>
            </a:lvl2pPr>
            <a:lvl3pPr>
              <a:defRPr sz="1500"/>
            </a:lvl3pPr>
            <a:lvl4pPr>
              <a:defRPr sz="1500"/>
            </a:lvl4pPr>
            <a:lvl5pPr>
              <a:defRPr sz="1500"/>
            </a:lvl5pPr>
          </a:lstStyle>
          <a:p>
            <a:pPr lvl="0"/>
            <a:r>
              <a:rPr lang="en-GB"/>
              <a:t>Text goes here</a:t>
            </a:r>
          </a:p>
        </p:txBody>
      </p:sp>
      <p:sp>
        <p:nvSpPr>
          <p:cNvPr id="22" name="Text Placeholder 16">
            <a:extLst>
              <a:ext uri="{FF2B5EF4-FFF2-40B4-BE49-F238E27FC236}">
                <a16:creationId xmlns:a16="http://schemas.microsoft.com/office/drawing/2014/main" id="{2BF7306F-3C53-21ED-31E5-34BAB3140C60}"/>
              </a:ext>
            </a:extLst>
          </p:cNvPr>
          <p:cNvSpPr>
            <a:spLocks noGrp="1"/>
          </p:cNvSpPr>
          <p:nvPr>
            <p:ph type="body" sz="quarter" idx="36" hasCustomPrompt="1"/>
          </p:nvPr>
        </p:nvSpPr>
        <p:spPr>
          <a:xfrm>
            <a:off x="7439025" y="3824226"/>
            <a:ext cx="1828800" cy="221456"/>
          </a:xfrm>
        </p:spPr>
        <p:txBody>
          <a:bodyPr>
            <a:noAutofit/>
          </a:bodyPr>
          <a:lstStyle>
            <a:lvl1pPr marL="0" indent="0">
              <a:buNone/>
              <a:defRPr sz="1500">
                <a:solidFill>
                  <a:schemeClr val="bg1"/>
                </a:solidFill>
              </a:defRPr>
            </a:lvl1pPr>
            <a:lvl2pPr>
              <a:defRPr sz="1500"/>
            </a:lvl2pPr>
            <a:lvl3pPr>
              <a:defRPr sz="1500"/>
            </a:lvl3pPr>
            <a:lvl4pPr>
              <a:defRPr sz="1500"/>
            </a:lvl4pPr>
            <a:lvl5pPr>
              <a:defRPr sz="1500"/>
            </a:lvl5pPr>
          </a:lstStyle>
          <a:p>
            <a:pPr lvl="0"/>
            <a:r>
              <a:rPr lang="en-GB"/>
              <a:t>Text goes here</a:t>
            </a:r>
          </a:p>
        </p:txBody>
      </p:sp>
      <p:sp>
        <p:nvSpPr>
          <p:cNvPr id="23" name="Text Placeholder 16">
            <a:extLst>
              <a:ext uri="{FF2B5EF4-FFF2-40B4-BE49-F238E27FC236}">
                <a16:creationId xmlns:a16="http://schemas.microsoft.com/office/drawing/2014/main" id="{F12B2731-D25D-6028-AEF0-2223105A673E}"/>
              </a:ext>
            </a:extLst>
          </p:cNvPr>
          <p:cNvSpPr>
            <a:spLocks noGrp="1"/>
          </p:cNvSpPr>
          <p:nvPr>
            <p:ph type="body" sz="quarter" idx="37" hasCustomPrompt="1"/>
          </p:nvPr>
        </p:nvSpPr>
        <p:spPr>
          <a:xfrm>
            <a:off x="8153400" y="2508361"/>
            <a:ext cx="1828800" cy="221456"/>
          </a:xfrm>
        </p:spPr>
        <p:txBody>
          <a:bodyPr>
            <a:noAutofit/>
          </a:bodyPr>
          <a:lstStyle>
            <a:lvl1pPr marL="0" indent="0">
              <a:buNone/>
              <a:defRPr sz="1500">
                <a:solidFill>
                  <a:schemeClr val="bg1"/>
                </a:solidFill>
              </a:defRPr>
            </a:lvl1pPr>
            <a:lvl2pPr>
              <a:defRPr sz="1500"/>
            </a:lvl2pPr>
            <a:lvl3pPr>
              <a:defRPr sz="1500"/>
            </a:lvl3pPr>
            <a:lvl4pPr>
              <a:defRPr sz="1500"/>
            </a:lvl4pPr>
            <a:lvl5pPr>
              <a:defRPr sz="1500"/>
            </a:lvl5pPr>
          </a:lstStyle>
          <a:p>
            <a:pPr lvl="0"/>
            <a:r>
              <a:rPr lang="en-GB"/>
              <a:t>Text goes here</a:t>
            </a:r>
          </a:p>
        </p:txBody>
      </p:sp>
      <p:sp>
        <p:nvSpPr>
          <p:cNvPr id="24" name="Text Placeholder 16">
            <a:extLst>
              <a:ext uri="{FF2B5EF4-FFF2-40B4-BE49-F238E27FC236}">
                <a16:creationId xmlns:a16="http://schemas.microsoft.com/office/drawing/2014/main" id="{BC3C8FEA-16CF-9151-048A-DC31E38839EE}"/>
              </a:ext>
            </a:extLst>
          </p:cNvPr>
          <p:cNvSpPr>
            <a:spLocks noGrp="1"/>
          </p:cNvSpPr>
          <p:nvPr>
            <p:ph type="body" sz="quarter" idx="38" hasCustomPrompt="1"/>
          </p:nvPr>
        </p:nvSpPr>
        <p:spPr>
          <a:xfrm>
            <a:off x="8624888" y="4932143"/>
            <a:ext cx="1828800" cy="221456"/>
          </a:xfrm>
        </p:spPr>
        <p:txBody>
          <a:bodyPr>
            <a:noAutofit/>
          </a:bodyPr>
          <a:lstStyle>
            <a:lvl1pPr marL="0" indent="0">
              <a:buNone/>
              <a:defRPr sz="1500">
                <a:solidFill>
                  <a:schemeClr val="bg1"/>
                </a:solidFill>
              </a:defRPr>
            </a:lvl1pPr>
            <a:lvl2pPr>
              <a:defRPr sz="1500"/>
            </a:lvl2pPr>
            <a:lvl3pPr>
              <a:defRPr sz="1500"/>
            </a:lvl3pPr>
            <a:lvl4pPr>
              <a:defRPr sz="1500"/>
            </a:lvl4pPr>
            <a:lvl5pPr>
              <a:defRPr sz="1500"/>
            </a:lvl5pPr>
          </a:lstStyle>
          <a:p>
            <a:pPr lvl="0"/>
            <a:r>
              <a:rPr lang="en-GB"/>
              <a:t>Text goes here</a:t>
            </a:r>
          </a:p>
        </p:txBody>
      </p:sp>
    </p:spTree>
    <p:extLst>
      <p:ext uri="{BB962C8B-B14F-4D97-AF65-F5344CB8AC3E}">
        <p14:creationId xmlns:p14="http://schemas.microsoft.com/office/powerpoint/2010/main" val="599338124"/>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3277195" y="3277195"/>
            <a:ext cx="6858000"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84654" y="449707"/>
            <a:ext cx="11584782" cy="910607"/>
          </a:xfrm>
        </p:spPr>
        <p:txBody>
          <a:bodyPr wrap="square" lIns="0" tIns="108000" bIns="108000" anchor="b" anchorCtr="0">
            <a:spAutoFit/>
          </a:bodyPr>
          <a:lstStyle>
            <a:lvl1pPr>
              <a:lnSpc>
                <a:spcPct val="80000"/>
              </a:lnSpc>
              <a:defRPr sz="5625">
                <a:solidFill>
                  <a:schemeClr val="bg1"/>
                </a:solidFill>
              </a:defRPr>
            </a:lvl1pPr>
          </a:lstStyle>
          <a:p>
            <a:r>
              <a:rPr lang="en-US"/>
              <a:t>Click to edit Master title style</a:t>
            </a:r>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11255143" y="296466"/>
            <a:ext cx="633247" cy="189974"/>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705078" y="2467086"/>
            <a:ext cx="672495" cy="488056"/>
          </a:xfrm>
          <a:prstGeom prst="rect">
            <a:avLst/>
          </a:prstGeom>
        </p:spPr>
        <p:txBody>
          <a:bodyPr vert="horz" wrap="square" lIns="0" tIns="40500" rIns="0" bIns="405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33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1647636" y="2467086"/>
            <a:ext cx="672495" cy="488056"/>
          </a:xfrm>
          <a:prstGeom prst="rect">
            <a:avLst/>
          </a:prstGeom>
        </p:spPr>
        <p:txBody>
          <a:bodyPr vert="horz" wrap="square" lIns="0" tIns="40500" rIns="0" bIns="405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33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2590195" y="2467086"/>
            <a:ext cx="672495" cy="488056"/>
          </a:xfrm>
          <a:prstGeom prst="rect">
            <a:avLst/>
          </a:prstGeom>
        </p:spPr>
        <p:txBody>
          <a:bodyPr vert="horz" wrap="square" lIns="0" tIns="40500" rIns="0" bIns="405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33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3532753" y="2467086"/>
            <a:ext cx="672495" cy="488056"/>
          </a:xfrm>
          <a:prstGeom prst="rect">
            <a:avLst/>
          </a:prstGeom>
        </p:spPr>
        <p:txBody>
          <a:bodyPr vert="horz" wrap="square" lIns="0" tIns="40500" rIns="0" bIns="405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33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6360428" y="2467086"/>
            <a:ext cx="672495" cy="488056"/>
          </a:xfrm>
          <a:prstGeom prst="rect">
            <a:avLst/>
          </a:prstGeom>
        </p:spPr>
        <p:txBody>
          <a:bodyPr vert="horz" wrap="square" lIns="0" tIns="40500" rIns="0" bIns="405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33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4475312" y="2467086"/>
            <a:ext cx="672495" cy="488056"/>
          </a:xfrm>
          <a:prstGeom prst="rect">
            <a:avLst/>
          </a:prstGeom>
        </p:spPr>
        <p:txBody>
          <a:bodyPr vert="horz" wrap="square" lIns="0" tIns="40500" rIns="0" bIns="405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33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5417870" y="2467086"/>
            <a:ext cx="672495" cy="488056"/>
          </a:xfrm>
          <a:prstGeom prst="rect">
            <a:avLst/>
          </a:prstGeom>
        </p:spPr>
        <p:txBody>
          <a:bodyPr vert="horz" wrap="square" lIns="0" tIns="40500" rIns="0" bIns="405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33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7302987" y="2467086"/>
            <a:ext cx="672495" cy="488056"/>
          </a:xfrm>
          <a:prstGeom prst="rect">
            <a:avLst/>
          </a:prstGeom>
        </p:spPr>
        <p:txBody>
          <a:bodyPr vert="horz" wrap="square" lIns="0" tIns="40500" rIns="0" bIns="405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33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8245545" y="2467086"/>
            <a:ext cx="672495" cy="488056"/>
          </a:xfrm>
          <a:prstGeom prst="rect">
            <a:avLst/>
          </a:prstGeom>
        </p:spPr>
        <p:txBody>
          <a:bodyPr vert="horz" wrap="square" lIns="0" tIns="40500" rIns="0" bIns="405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33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9188103" y="2467086"/>
            <a:ext cx="672495" cy="488056"/>
          </a:xfrm>
          <a:prstGeom prst="rect">
            <a:avLst/>
          </a:prstGeom>
        </p:spPr>
        <p:txBody>
          <a:bodyPr vert="horz" wrap="square" lIns="0" tIns="40500" rIns="0" bIns="405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33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10130662" y="2467086"/>
            <a:ext cx="672495" cy="488056"/>
          </a:xfrm>
          <a:prstGeom prst="rect">
            <a:avLst/>
          </a:prstGeom>
        </p:spPr>
        <p:txBody>
          <a:bodyPr vert="horz" wrap="square" lIns="0" tIns="40500" rIns="0" bIns="405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33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11073219" y="2467086"/>
            <a:ext cx="672495" cy="488056"/>
          </a:xfrm>
          <a:prstGeom prst="rect">
            <a:avLst/>
          </a:prstGeom>
        </p:spPr>
        <p:txBody>
          <a:bodyPr vert="horz" wrap="square" lIns="0" tIns="40500" rIns="0" bIns="405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33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1514318" y="2295314"/>
            <a:ext cx="0" cy="4138506"/>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2456509" y="2295314"/>
            <a:ext cx="0" cy="4138506"/>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3398699" y="2295314"/>
            <a:ext cx="0" cy="4138506"/>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4340890" y="2295314"/>
            <a:ext cx="0" cy="4138506"/>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5283080" y="2295314"/>
            <a:ext cx="0" cy="4138506"/>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6225271" y="2295314"/>
            <a:ext cx="0" cy="4138506"/>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7167461" y="2295314"/>
            <a:ext cx="0" cy="4138506"/>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8109652" y="2295314"/>
            <a:ext cx="0" cy="4138506"/>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9051842" y="2295314"/>
            <a:ext cx="0" cy="4138506"/>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9994033" y="2295314"/>
            <a:ext cx="0" cy="4138506"/>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10936224" y="2295314"/>
            <a:ext cx="0" cy="4138506"/>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580258" y="2207091"/>
            <a:ext cx="0" cy="23068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567970" y="2221368"/>
            <a:ext cx="11320421"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11875031" y="2207012"/>
            <a:ext cx="0" cy="23068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635208" y="2289328"/>
            <a:ext cx="820562" cy="15925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1576613" y="2289328"/>
            <a:ext cx="820562" cy="15925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2518019" y="2289328"/>
            <a:ext cx="820562" cy="15925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3459425" y="2289328"/>
            <a:ext cx="820562" cy="15925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4400830" y="2289328"/>
            <a:ext cx="820562" cy="15925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5342236" y="2289328"/>
            <a:ext cx="820562" cy="15925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6283642" y="2289328"/>
            <a:ext cx="820562" cy="15925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7225047" y="2289328"/>
            <a:ext cx="820562" cy="15925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8166453" y="2289328"/>
            <a:ext cx="820562" cy="15925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9107858" y="2289328"/>
            <a:ext cx="820562" cy="15925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10049264" y="2289328"/>
            <a:ext cx="820562" cy="15925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10990670" y="2289328"/>
            <a:ext cx="820562" cy="15925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580430" y="1543050"/>
            <a:ext cx="11307960" cy="558437"/>
          </a:xfrm>
        </p:spPr>
        <p:txBody>
          <a:bodyPr>
            <a:noAutofit/>
          </a:bodyPr>
          <a:lstStyle>
            <a:lvl1pPr marL="0" indent="0" algn="ctr">
              <a:buNone/>
              <a:defRPr sz="3600" b="0" i="0">
                <a:solidFill>
                  <a:schemeClr val="bg1"/>
                </a:solidFill>
                <a:latin typeface="Apricus" pitchFamily="2"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629662" y="3012975"/>
            <a:ext cx="1752466" cy="641026"/>
          </a:xfrm>
          <a:solidFill>
            <a:srgbClr val="0E2432"/>
          </a:solidFill>
          <a:ln w="63500" cap="sq">
            <a:solidFill>
              <a:srgbClr val="ED2881"/>
            </a:solidFill>
          </a:ln>
        </p:spPr>
        <p:txBody>
          <a:bodyPr lIns="251999" tIns="251999" rIns="251999" bIns="251999">
            <a:noAutofit/>
          </a:bodyPr>
          <a:lstStyle>
            <a:lvl1pPr marL="0" indent="0" algn="l">
              <a:buNone/>
              <a:defRPr sz="975"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629662" y="3804581"/>
            <a:ext cx="1752466" cy="641026"/>
          </a:xfrm>
          <a:solidFill>
            <a:srgbClr val="0E2432"/>
          </a:solidFill>
          <a:ln w="63500" cap="sq">
            <a:solidFill>
              <a:srgbClr val="ED2881"/>
            </a:solidFill>
          </a:ln>
        </p:spPr>
        <p:txBody>
          <a:bodyPr lIns="251999" tIns="251999" rIns="251999" bIns="251999">
            <a:noAutofit/>
          </a:bodyPr>
          <a:lstStyle>
            <a:lvl1pPr marL="0" indent="0" algn="l">
              <a:buNone/>
              <a:defRPr sz="975"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627832" y="4602873"/>
            <a:ext cx="1752466" cy="641026"/>
          </a:xfrm>
          <a:solidFill>
            <a:srgbClr val="0E2432"/>
          </a:solidFill>
          <a:ln w="63500" cap="sq">
            <a:solidFill>
              <a:srgbClr val="ED2881"/>
            </a:solidFill>
          </a:ln>
        </p:spPr>
        <p:txBody>
          <a:bodyPr lIns="251999" tIns="251999" rIns="251999" bIns="251999">
            <a:noAutofit/>
          </a:bodyPr>
          <a:lstStyle>
            <a:lvl1pPr marL="0" indent="0" algn="l">
              <a:buNone/>
              <a:defRPr sz="975"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2530469" y="3012975"/>
            <a:ext cx="1752466" cy="641026"/>
          </a:xfrm>
          <a:solidFill>
            <a:srgbClr val="ED2881"/>
          </a:solidFill>
          <a:ln w="63500" cap="sq">
            <a:solidFill>
              <a:srgbClr val="ED2881"/>
            </a:solidFill>
          </a:ln>
        </p:spPr>
        <p:txBody>
          <a:bodyPr lIns="251999" tIns="251999" rIns="251999" bIns="251999">
            <a:noAutofit/>
          </a:bodyPr>
          <a:lstStyle>
            <a:lvl1pPr marL="0" indent="0" algn="l">
              <a:buNone/>
              <a:defRPr sz="975"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2530469" y="3804581"/>
            <a:ext cx="1752466" cy="641026"/>
          </a:xfrm>
          <a:solidFill>
            <a:srgbClr val="ED2881"/>
          </a:solidFill>
          <a:ln w="63500" cap="sq">
            <a:solidFill>
              <a:srgbClr val="ED2881"/>
            </a:solidFill>
          </a:ln>
        </p:spPr>
        <p:txBody>
          <a:bodyPr lIns="251999" tIns="251999" rIns="251999" bIns="251999">
            <a:noAutofit/>
          </a:bodyPr>
          <a:lstStyle>
            <a:lvl1pPr marL="0" indent="0" algn="l">
              <a:buNone/>
              <a:defRPr sz="975"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2530469" y="4602873"/>
            <a:ext cx="1752466" cy="641026"/>
          </a:xfrm>
          <a:solidFill>
            <a:srgbClr val="ED2881"/>
          </a:solidFill>
          <a:ln w="63500" cap="sq">
            <a:solidFill>
              <a:srgbClr val="ED2881"/>
            </a:solidFill>
          </a:ln>
        </p:spPr>
        <p:txBody>
          <a:bodyPr lIns="251999" tIns="251999" rIns="251999" bIns="251999">
            <a:noAutofit/>
          </a:bodyPr>
          <a:lstStyle>
            <a:lvl1pPr marL="0" indent="0" algn="l">
              <a:buNone/>
              <a:defRPr sz="975"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4413870" y="3012975"/>
            <a:ext cx="812626" cy="641026"/>
          </a:xfrm>
          <a:solidFill>
            <a:srgbClr val="0E2432"/>
          </a:solidFill>
          <a:ln w="63500" cap="sq">
            <a:solidFill>
              <a:srgbClr val="ED2881"/>
            </a:solidFill>
          </a:ln>
        </p:spPr>
        <p:txBody>
          <a:bodyPr lIns="251999" tIns="251999" rIns="251999" bIns="251999">
            <a:noAutofit/>
          </a:bodyPr>
          <a:lstStyle>
            <a:lvl1pPr marL="0" indent="0" algn="l">
              <a:buNone/>
              <a:defRPr sz="975"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4413870" y="3804581"/>
            <a:ext cx="812626" cy="641026"/>
          </a:xfrm>
          <a:solidFill>
            <a:srgbClr val="0E2432"/>
          </a:solidFill>
          <a:ln w="63500" cap="sq">
            <a:solidFill>
              <a:srgbClr val="ED2881"/>
            </a:solidFill>
          </a:ln>
        </p:spPr>
        <p:txBody>
          <a:bodyPr lIns="251999" tIns="251999" rIns="251999" bIns="251999">
            <a:noAutofit/>
          </a:bodyPr>
          <a:lstStyle>
            <a:lvl1pPr marL="0" indent="0" algn="l">
              <a:buNone/>
              <a:defRPr sz="975"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4412040" y="4602873"/>
            <a:ext cx="812626" cy="641026"/>
          </a:xfrm>
          <a:solidFill>
            <a:srgbClr val="0E2432"/>
          </a:solidFill>
          <a:ln w="63500" cap="sq">
            <a:solidFill>
              <a:srgbClr val="ED2881"/>
            </a:solidFill>
          </a:ln>
        </p:spPr>
        <p:txBody>
          <a:bodyPr lIns="251999" tIns="251999" rIns="251999" bIns="251999">
            <a:noAutofit/>
          </a:bodyPr>
          <a:lstStyle>
            <a:lvl1pPr marL="0" indent="0" algn="l">
              <a:buNone/>
              <a:defRPr sz="975"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5350172" y="3012975"/>
            <a:ext cx="812626" cy="641026"/>
          </a:xfrm>
          <a:solidFill>
            <a:srgbClr val="ED2881"/>
          </a:solidFill>
          <a:ln w="63500" cap="sq">
            <a:solidFill>
              <a:srgbClr val="ED2881"/>
            </a:solidFill>
          </a:ln>
        </p:spPr>
        <p:txBody>
          <a:bodyPr lIns="251999" tIns="251999" rIns="251999" bIns="251999">
            <a:noAutofit/>
          </a:bodyPr>
          <a:lstStyle>
            <a:lvl1pPr marL="0" indent="0" algn="l">
              <a:buNone/>
              <a:defRPr sz="975"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5350172" y="3804581"/>
            <a:ext cx="812626" cy="641026"/>
          </a:xfrm>
          <a:solidFill>
            <a:srgbClr val="ED2881"/>
          </a:solidFill>
          <a:ln w="63500" cap="sq">
            <a:solidFill>
              <a:srgbClr val="ED2881"/>
            </a:solidFill>
          </a:ln>
        </p:spPr>
        <p:txBody>
          <a:bodyPr lIns="251999" tIns="251999" rIns="251999" bIns="251999">
            <a:noAutofit/>
          </a:bodyPr>
          <a:lstStyle>
            <a:lvl1pPr marL="0" indent="0" algn="l">
              <a:buNone/>
              <a:defRPr sz="975"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5350172" y="4602873"/>
            <a:ext cx="812626" cy="641026"/>
          </a:xfrm>
          <a:solidFill>
            <a:srgbClr val="ED2881"/>
          </a:solidFill>
          <a:ln w="63500" cap="sq">
            <a:solidFill>
              <a:srgbClr val="ED2881"/>
            </a:solidFill>
          </a:ln>
        </p:spPr>
        <p:txBody>
          <a:bodyPr lIns="251999" tIns="251999" rIns="251999" bIns="251999">
            <a:noAutofit/>
          </a:bodyPr>
          <a:lstStyle>
            <a:lvl1pPr marL="0" indent="0" algn="l">
              <a:buNone/>
              <a:defRPr sz="975"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2755101645"/>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3277195" y="3277195"/>
            <a:ext cx="6858000" cy="30361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84654" y="449707"/>
            <a:ext cx="11584782" cy="910607"/>
          </a:xfrm>
        </p:spPr>
        <p:txBody>
          <a:bodyPr wrap="square" lIns="0" tIns="108000" bIns="108000" anchor="b" anchorCtr="0">
            <a:spAutoFit/>
          </a:bodyPr>
          <a:lstStyle>
            <a:lvl1pPr>
              <a:lnSpc>
                <a:spcPct val="80000"/>
              </a:lnSpc>
              <a:defRPr sz="5625">
                <a:solidFill>
                  <a:srgbClr val="0E2432"/>
                </a:solidFill>
              </a:defRPr>
            </a:lvl1pPr>
          </a:lstStyle>
          <a:p>
            <a:r>
              <a:rPr lang="en-US"/>
              <a:t>Click to edit Master title style</a:t>
            </a:r>
            <a:endParaRPr lang="en-GB"/>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062" y="6621796"/>
            <a:ext cx="186678" cy="18667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rgbClr val="0E2432"/>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705078" y="2467086"/>
            <a:ext cx="672495" cy="488056"/>
          </a:xfrm>
          <a:prstGeom prst="rect">
            <a:avLst/>
          </a:prstGeom>
        </p:spPr>
        <p:txBody>
          <a:bodyPr vert="horz" wrap="square" lIns="0" tIns="40500" rIns="0" bIns="405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33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1647636" y="2467086"/>
            <a:ext cx="672495" cy="488056"/>
          </a:xfrm>
          <a:prstGeom prst="rect">
            <a:avLst/>
          </a:prstGeom>
        </p:spPr>
        <p:txBody>
          <a:bodyPr vert="horz" wrap="square" lIns="0" tIns="40500" rIns="0" bIns="405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33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2590195" y="2467086"/>
            <a:ext cx="672495" cy="488056"/>
          </a:xfrm>
          <a:prstGeom prst="rect">
            <a:avLst/>
          </a:prstGeom>
        </p:spPr>
        <p:txBody>
          <a:bodyPr vert="horz" wrap="square" lIns="0" tIns="40500" rIns="0" bIns="405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33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3532753" y="2467086"/>
            <a:ext cx="672495" cy="488056"/>
          </a:xfrm>
          <a:prstGeom prst="rect">
            <a:avLst/>
          </a:prstGeom>
        </p:spPr>
        <p:txBody>
          <a:bodyPr vert="horz" wrap="square" lIns="0" tIns="40500" rIns="0" bIns="405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33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6360428" y="2467086"/>
            <a:ext cx="672495" cy="488056"/>
          </a:xfrm>
          <a:prstGeom prst="rect">
            <a:avLst/>
          </a:prstGeom>
        </p:spPr>
        <p:txBody>
          <a:bodyPr vert="horz" wrap="square" lIns="0" tIns="40500" rIns="0" bIns="405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33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4475312" y="2467086"/>
            <a:ext cx="672495" cy="488056"/>
          </a:xfrm>
          <a:prstGeom prst="rect">
            <a:avLst/>
          </a:prstGeom>
        </p:spPr>
        <p:txBody>
          <a:bodyPr vert="horz" wrap="square" lIns="0" tIns="40500" rIns="0" bIns="405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33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5417870" y="2467086"/>
            <a:ext cx="672495" cy="488056"/>
          </a:xfrm>
          <a:prstGeom prst="rect">
            <a:avLst/>
          </a:prstGeom>
        </p:spPr>
        <p:txBody>
          <a:bodyPr vert="horz" wrap="square" lIns="0" tIns="40500" rIns="0" bIns="405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33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7302987" y="2467086"/>
            <a:ext cx="672495" cy="488056"/>
          </a:xfrm>
          <a:prstGeom prst="rect">
            <a:avLst/>
          </a:prstGeom>
        </p:spPr>
        <p:txBody>
          <a:bodyPr vert="horz" wrap="square" lIns="0" tIns="40500" rIns="0" bIns="405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33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8245545" y="2467086"/>
            <a:ext cx="672495" cy="488056"/>
          </a:xfrm>
          <a:prstGeom prst="rect">
            <a:avLst/>
          </a:prstGeom>
        </p:spPr>
        <p:txBody>
          <a:bodyPr vert="horz" wrap="square" lIns="0" tIns="40500" rIns="0" bIns="405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33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9188103" y="2467086"/>
            <a:ext cx="672495" cy="488056"/>
          </a:xfrm>
          <a:prstGeom prst="rect">
            <a:avLst/>
          </a:prstGeom>
        </p:spPr>
        <p:txBody>
          <a:bodyPr vert="horz" wrap="square" lIns="0" tIns="40500" rIns="0" bIns="405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33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10130662" y="2467086"/>
            <a:ext cx="672495" cy="488056"/>
          </a:xfrm>
          <a:prstGeom prst="rect">
            <a:avLst/>
          </a:prstGeom>
        </p:spPr>
        <p:txBody>
          <a:bodyPr vert="horz" wrap="square" lIns="0" tIns="40500" rIns="0" bIns="405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33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11073219" y="2467086"/>
            <a:ext cx="672495" cy="488056"/>
          </a:xfrm>
          <a:prstGeom prst="rect">
            <a:avLst/>
          </a:prstGeom>
        </p:spPr>
        <p:txBody>
          <a:bodyPr vert="horz" wrap="square" lIns="0" tIns="40500" rIns="0" bIns="405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33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1514318" y="2295314"/>
            <a:ext cx="0" cy="4138506"/>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2456509" y="2295314"/>
            <a:ext cx="0" cy="4138506"/>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3398699" y="2295314"/>
            <a:ext cx="0" cy="4138506"/>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4340890" y="2295314"/>
            <a:ext cx="0" cy="4138506"/>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5283080" y="2295314"/>
            <a:ext cx="0" cy="4138506"/>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6225271" y="2295314"/>
            <a:ext cx="0" cy="4138506"/>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7167461" y="2295314"/>
            <a:ext cx="0" cy="4138506"/>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8109652" y="2295314"/>
            <a:ext cx="0" cy="4138506"/>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9051842" y="2295314"/>
            <a:ext cx="0" cy="4138506"/>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9994033" y="2295314"/>
            <a:ext cx="0" cy="4138506"/>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10936224" y="2295314"/>
            <a:ext cx="0" cy="4138506"/>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580258" y="2207091"/>
            <a:ext cx="0" cy="230689"/>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567970" y="2221368"/>
            <a:ext cx="11320421"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11875031" y="2207012"/>
            <a:ext cx="0" cy="230689"/>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635208" y="2289328"/>
            <a:ext cx="820562" cy="15925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1576613" y="2289328"/>
            <a:ext cx="820562" cy="15925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2518019" y="2289328"/>
            <a:ext cx="820562" cy="15925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3459425" y="2289328"/>
            <a:ext cx="820562" cy="15925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4400830" y="2289328"/>
            <a:ext cx="820562" cy="15925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5342236" y="2289328"/>
            <a:ext cx="820562" cy="15925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6283642" y="2289328"/>
            <a:ext cx="820562" cy="15925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7225047" y="2289328"/>
            <a:ext cx="820562" cy="15925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8166453" y="2289328"/>
            <a:ext cx="820562" cy="15925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9107858" y="2289328"/>
            <a:ext cx="820562" cy="15925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10049264" y="2289328"/>
            <a:ext cx="820562" cy="15925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10990670" y="2289328"/>
            <a:ext cx="820562" cy="15925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580430" y="1543050"/>
            <a:ext cx="11307960" cy="558437"/>
          </a:xfrm>
        </p:spPr>
        <p:txBody>
          <a:bodyPr>
            <a:noAutofit/>
          </a:bodyPr>
          <a:lstStyle>
            <a:lvl1pPr marL="0" indent="0" algn="ctr">
              <a:buNone/>
              <a:defRPr sz="3600" b="0" i="0">
                <a:solidFill>
                  <a:srgbClr val="0E2432"/>
                </a:solidFill>
                <a:latin typeface="Apricus" pitchFamily="2"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629662" y="3012975"/>
            <a:ext cx="1752466" cy="641026"/>
          </a:xfrm>
          <a:solidFill>
            <a:schemeClr val="bg1"/>
          </a:solidFill>
          <a:ln w="63500" cap="sq">
            <a:solidFill>
              <a:srgbClr val="ED2881"/>
            </a:solidFill>
          </a:ln>
        </p:spPr>
        <p:txBody>
          <a:bodyPr lIns="251999" tIns="251999" rIns="251999" bIns="251999">
            <a:noAutofit/>
          </a:bodyPr>
          <a:lstStyle>
            <a:lvl1pPr marL="0" indent="0" algn="l">
              <a:buNone/>
              <a:defRPr sz="975"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629662" y="3804581"/>
            <a:ext cx="1752466" cy="641026"/>
          </a:xfrm>
          <a:solidFill>
            <a:schemeClr val="bg1"/>
          </a:solidFill>
          <a:ln w="63500" cap="sq">
            <a:solidFill>
              <a:srgbClr val="ED2881"/>
            </a:solidFill>
          </a:ln>
        </p:spPr>
        <p:txBody>
          <a:bodyPr lIns="251999" tIns="251999" rIns="251999" bIns="251999">
            <a:noAutofit/>
          </a:bodyPr>
          <a:lstStyle>
            <a:lvl1pPr marL="0" indent="0" algn="l">
              <a:buNone/>
              <a:defRPr sz="975"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627832" y="4602873"/>
            <a:ext cx="1752466" cy="641026"/>
          </a:xfrm>
          <a:solidFill>
            <a:schemeClr val="bg1"/>
          </a:solidFill>
          <a:ln w="63500" cap="sq">
            <a:solidFill>
              <a:srgbClr val="ED2881"/>
            </a:solidFill>
          </a:ln>
        </p:spPr>
        <p:txBody>
          <a:bodyPr lIns="251999" tIns="251999" rIns="251999" bIns="251999">
            <a:noAutofit/>
          </a:bodyPr>
          <a:lstStyle>
            <a:lvl1pPr marL="0" indent="0" algn="l">
              <a:buNone/>
              <a:defRPr sz="975"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2530469" y="3012975"/>
            <a:ext cx="1752466" cy="641026"/>
          </a:xfrm>
          <a:solidFill>
            <a:srgbClr val="ED2881"/>
          </a:solidFill>
          <a:ln w="63500" cap="sq">
            <a:solidFill>
              <a:srgbClr val="ED2881"/>
            </a:solidFill>
          </a:ln>
        </p:spPr>
        <p:txBody>
          <a:bodyPr lIns="251999" tIns="251999" rIns="251999" bIns="251999">
            <a:noAutofit/>
          </a:bodyPr>
          <a:lstStyle>
            <a:lvl1pPr marL="0" indent="0" algn="l">
              <a:buNone/>
              <a:defRPr sz="975"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2530469" y="3804581"/>
            <a:ext cx="1752466" cy="641026"/>
          </a:xfrm>
          <a:solidFill>
            <a:srgbClr val="ED2881"/>
          </a:solidFill>
          <a:ln w="63500" cap="sq">
            <a:solidFill>
              <a:srgbClr val="ED2881"/>
            </a:solidFill>
          </a:ln>
        </p:spPr>
        <p:txBody>
          <a:bodyPr lIns="251999" tIns="251999" rIns="251999" bIns="251999">
            <a:noAutofit/>
          </a:bodyPr>
          <a:lstStyle>
            <a:lvl1pPr marL="0" indent="0" algn="l">
              <a:buNone/>
              <a:defRPr sz="975"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2530469" y="4602873"/>
            <a:ext cx="1752466" cy="641026"/>
          </a:xfrm>
          <a:solidFill>
            <a:srgbClr val="ED2881"/>
          </a:solidFill>
          <a:ln w="63500" cap="sq">
            <a:solidFill>
              <a:srgbClr val="ED2881"/>
            </a:solidFill>
          </a:ln>
        </p:spPr>
        <p:txBody>
          <a:bodyPr lIns="251999" tIns="251999" rIns="251999" bIns="251999">
            <a:noAutofit/>
          </a:bodyPr>
          <a:lstStyle>
            <a:lvl1pPr marL="0" indent="0" algn="l">
              <a:buNone/>
              <a:defRPr sz="975"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4413870" y="3012975"/>
            <a:ext cx="812626" cy="641026"/>
          </a:xfrm>
          <a:solidFill>
            <a:schemeClr val="bg1"/>
          </a:solidFill>
          <a:ln w="63500" cap="sq">
            <a:solidFill>
              <a:srgbClr val="ED2881"/>
            </a:solidFill>
          </a:ln>
        </p:spPr>
        <p:txBody>
          <a:bodyPr lIns="251999" tIns="251999" rIns="251999" bIns="251999">
            <a:noAutofit/>
          </a:bodyPr>
          <a:lstStyle>
            <a:lvl1pPr marL="0" indent="0" algn="l">
              <a:buNone/>
              <a:defRPr sz="975"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4413870" y="3804581"/>
            <a:ext cx="812626" cy="641026"/>
          </a:xfrm>
          <a:solidFill>
            <a:schemeClr val="bg1"/>
          </a:solidFill>
          <a:ln w="63500" cap="sq">
            <a:solidFill>
              <a:srgbClr val="ED2881"/>
            </a:solidFill>
          </a:ln>
        </p:spPr>
        <p:txBody>
          <a:bodyPr lIns="251999" tIns="251999" rIns="251999" bIns="251999">
            <a:noAutofit/>
          </a:bodyPr>
          <a:lstStyle>
            <a:lvl1pPr marL="0" indent="0" algn="l">
              <a:buNone/>
              <a:defRPr sz="975"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4412040" y="4602873"/>
            <a:ext cx="812626" cy="641026"/>
          </a:xfrm>
          <a:solidFill>
            <a:schemeClr val="bg1"/>
          </a:solidFill>
          <a:ln w="63500" cap="sq">
            <a:solidFill>
              <a:srgbClr val="ED2881"/>
            </a:solidFill>
          </a:ln>
        </p:spPr>
        <p:txBody>
          <a:bodyPr lIns="251999" tIns="251999" rIns="251999" bIns="251999">
            <a:noAutofit/>
          </a:bodyPr>
          <a:lstStyle>
            <a:lvl1pPr marL="0" indent="0" algn="l">
              <a:buNone/>
              <a:defRPr sz="975"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5350172" y="3012975"/>
            <a:ext cx="812626" cy="641026"/>
          </a:xfrm>
          <a:solidFill>
            <a:srgbClr val="ED2881"/>
          </a:solidFill>
          <a:ln w="63500" cap="sq">
            <a:solidFill>
              <a:srgbClr val="ED2881"/>
            </a:solidFill>
          </a:ln>
        </p:spPr>
        <p:txBody>
          <a:bodyPr lIns="251999" tIns="251999" rIns="251999" bIns="251999">
            <a:noAutofit/>
          </a:bodyPr>
          <a:lstStyle>
            <a:lvl1pPr marL="0" indent="0" algn="l">
              <a:buNone/>
              <a:defRPr sz="975"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5350172" y="3804581"/>
            <a:ext cx="812626" cy="641026"/>
          </a:xfrm>
          <a:solidFill>
            <a:srgbClr val="ED2881"/>
          </a:solidFill>
          <a:ln w="63500" cap="sq">
            <a:solidFill>
              <a:srgbClr val="ED2881"/>
            </a:solidFill>
          </a:ln>
        </p:spPr>
        <p:txBody>
          <a:bodyPr lIns="251999" tIns="251999" rIns="251999" bIns="251999">
            <a:noAutofit/>
          </a:bodyPr>
          <a:lstStyle>
            <a:lvl1pPr marL="0" indent="0" algn="l">
              <a:buNone/>
              <a:defRPr sz="975"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5350172" y="4602873"/>
            <a:ext cx="812626" cy="641026"/>
          </a:xfrm>
          <a:solidFill>
            <a:srgbClr val="ED2881"/>
          </a:solidFill>
          <a:ln w="63500" cap="sq">
            <a:solidFill>
              <a:srgbClr val="ED2881"/>
            </a:solidFill>
          </a:ln>
        </p:spPr>
        <p:txBody>
          <a:bodyPr lIns="251999" tIns="251999" rIns="251999" bIns="251999">
            <a:noAutofit/>
          </a:bodyPr>
          <a:lstStyle>
            <a:lvl1pPr marL="0" indent="0" algn="l">
              <a:buNone/>
              <a:defRPr sz="975"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11255144" y="296466"/>
            <a:ext cx="633246" cy="189974"/>
          </a:xfrm>
          <a:prstGeom prst="rect">
            <a:avLst/>
          </a:prstGeom>
        </p:spPr>
      </p:pic>
    </p:spTree>
    <p:extLst>
      <p:ext uri="{BB962C8B-B14F-4D97-AF65-F5344CB8AC3E}">
        <p14:creationId xmlns:p14="http://schemas.microsoft.com/office/powerpoint/2010/main" val="620478392"/>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B7E3E-2CE0-01FC-1692-195709105A8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1AEBCBF-6E47-9701-03FC-56D3989611AA}"/>
              </a:ext>
            </a:extLst>
          </p:cNvPr>
          <p:cNvSpPr>
            <a:spLocks noGrp="1"/>
          </p:cNvSpPr>
          <p:nvPr>
            <p:ph idx="1"/>
          </p:nvPr>
        </p:nvSpPr>
        <p:spPr>
          <a:xfrm>
            <a:off x="383118" y="2180167"/>
            <a:ext cx="11425767" cy="19355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0FC23F2-2CDE-BD87-F60C-53D0FA2EF2F3}"/>
              </a:ext>
            </a:extLst>
          </p:cNvPr>
          <p:cNvSpPr>
            <a:spLocks noGrp="1"/>
          </p:cNvSpPr>
          <p:nvPr>
            <p:ph type="dt" sz="half" idx="10"/>
          </p:nvPr>
        </p:nvSpPr>
        <p:spPr/>
        <p:txBody>
          <a:bodyPr/>
          <a:lstStyle/>
          <a:p>
            <a:fld id="{ED0B4462-B22D-154C-A1B0-9E7545F4FF86}" type="datetimeFigureOut">
              <a:rPr lang="en-US" smtClean="0"/>
              <a:t>3/12/2025</a:t>
            </a:fld>
            <a:endParaRPr lang="en-US" dirty="0"/>
          </a:p>
        </p:txBody>
      </p:sp>
      <p:sp>
        <p:nvSpPr>
          <p:cNvPr id="5" name="Footer Placeholder 4">
            <a:extLst>
              <a:ext uri="{FF2B5EF4-FFF2-40B4-BE49-F238E27FC236}">
                <a16:creationId xmlns:a16="http://schemas.microsoft.com/office/drawing/2014/main" id="{DDA5F909-62BA-8AC3-2C61-81C03DA92CA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9EAB34-B3B3-45FF-5AA4-DA82FBA06EF8}"/>
              </a:ext>
            </a:extLst>
          </p:cNvPr>
          <p:cNvSpPr>
            <a:spLocks noGrp="1"/>
          </p:cNvSpPr>
          <p:nvPr>
            <p:ph type="sldNum" sz="quarter" idx="12"/>
          </p:nvPr>
        </p:nvSpPr>
        <p:spPr/>
        <p:txBody>
          <a:bodyPr/>
          <a:lstStyle/>
          <a:p>
            <a:fld id="{60934048-2CC6-2F43-B534-A31EC26EAA3F}" type="slidenum">
              <a:rPr lang="en-US" smtClean="0"/>
              <a:t>‹#›</a:t>
            </a:fld>
            <a:endParaRPr lang="en-US" dirty="0"/>
          </a:p>
        </p:txBody>
      </p:sp>
    </p:spTree>
    <p:extLst>
      <p:ext uri="{BB962C8B-B14F-4D97-AF65-F5344CB8AC3E}">
        <p14:creationId xmlns:p14="http://schemas.microsoft.com/office/powerpoint/2010/main" val="1181432807"/>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userDrawn="1">
  <p:cSld name="slimlin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7"/>
            <a:ext cx="6858000" cy="20456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2" y="6486861"/>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7"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19" y="6514147"/>
            <a:ext cx="819719" cy="247216"/>
          </a:xfrm>
          <a:prstGeom prst="rect">
            <a:avLst/>
          </a:prstGeom>
        </p:spPr>
      </p:pic>
    </p:spTree>
    <p:extLst>
      <p:ext uri="{BB962C8B-B14F-4D97-AF65-F5344CB8AC3E}">
        <p14:creationId xmlns:p14="http://schemas.microsoft.com/office/powerpoint/2010/main" val="1908727010"/>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2"/>
            <a:ext cx="12192000" cy="430887"/>
          </a:xfrm>
          <a:noFill/>
        </p:spPr>
        <p:txBody>
          <a:bodyPr/>
          <a:lstStyle/>
          <a:p>
            <a:r>
              <a:rPr lang="en-US" dirty="0"/>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7951792" y="6486861"/>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796407" y="648686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383119" y="6514147"/>
            <a:ext cx="819719" cy="247216"/>
          </a:xfrm>
          <a:prstGeom prst="rect">
            <a:avLst/>
          </a:prstGeom>
        </p:spPr>
      </p:pic>
    </p:spTree>
    <p:extLst>
      <p:ext uri="{BB962C8B-B14F-4D97-AF65-F5344CB8AC3E}">
        <p14:creationId xmlns:p14="http://schemas.microsoft.com/office/powerpoint/2010/main" val="2406330861"/>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userDrawn="1">
  <p:cSld name="half p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430887"/>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2" y="6486861"/>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6" y="6486861"/>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2" y="6498791"/>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5" y="1186379"/>
            <a:ext cx="5346700" cy="191847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10819120" y="441986"/>
            <a:ext cx="989765" cy="298500"/>
          </a:xfrm>
          <a:prstGeom prst="rect">
            <a:avLst/>
          </a:prstGeom>
        </p:spPr>
      </p:pic>
    </p:spTree>
    <p:extLst>
      <p:ext uri="{BB962C8B-B14F-4D97-AF65-F5344CB8AC3E}">
        <p14:creationId xmlns:p14="http://schemas.microsoft.com/office/powerpoint/2010/main" val="3802709726"/>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6096000" y="0"/>
            <a:ext cx="6096000" cy="685800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589531" y="1201558"/>
            <a:ext cx="4959507" cy="2397749"/>
          </a:xfrm>
        </p:spPr>
        <p:txBody>
          <a:bodyPr anchor="b"/>
          <a:lstStyle>
            <a:lvl1pPr algn="l">
              <a:lnSpc>
                <a:spcPct val="80000"/>
              </a:lnSpc>
              <a:defRPr sz="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589531" y="4224674"/>
            <a:ext cx="4959507" cy="919258"/>
          </a:xfrm>
        </p:spPr>
        <p:txBody>
          <a:bodyPr wrap="square" lIns="0" tIns="180000" bIns="72000">
            <a:spAutoFit/>
          </a:bodyPr>
          <a:lstStyle>
            <a:lvl1pPr marL="0" indent="0" algn="l">
              <a:buNone/>
              <a:defRPr sz="2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589531" y="578641"/>
            <a:ext cx="1147475" cy="344242"/>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17378793"/>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812990"/>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6096000" y="0"/>
            <a:ext cx="6096000" cy="685800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589531" y="1201558"/>
            <a:ext cx="4959507" cy="2397749"/>
          </a:xfrm>
        </p:spPr>
        <p:txBody>
          <a:bodyPr anchor="b"/>
          <a:lstStyle>
            <a:lvl1pPr algn="l">
              <a:lnSpc>
                <a:spcPct val="80000"/>
              </a:lnSpc>
              <a:defRPr sz="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589531" y="4224674"/>
            <a:ext cx="4959507" cy="919258"/>
          </a:xfrm>
        </p:spPr>
        <p:txBody>
          <a:bodyPr wrap="square" lIns="0" tIns="180000" bIns="72000">
            <a:spAutoFit/>
          </a:bodyPr>
          <a:lstStyle>
            <a:lvl1pPr marL="0" indent="0" algn="l">
              <a:buNone/>
              <a:defRPr sz="2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589531" y="578641"/>
            <a:ext cx="1147475" cy="344242"/>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78022299"/>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11682055" y="6355199"/>
            <a:ext cx="412671" cy="412671"/>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1524000" y="4049714"/>
            <a:ext cx="9144000" cy="586860"/>
          </a:xfrm>
        </p:spPr>
        <p:txBody>
          <a:bodyPr tIns="180000" bIns="72000">
            <a:spAutoFit/>
          </a:bodyPr>
          <a:lstStyle>
            <a:lvl1pPr marL="0" indent="0" algn="ctr">
              <a:buNone/>
              <a:defRPr sz="2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1524000" y="1585249"/>
            <a:ext cx="9144000" cy="1843751"/>
          </a:xfrm>
        </p:spPr>
        <p:txBody>
          <a:bodyPr anchor="b"/>
          <a:lstStyle>
            <a:lvl1pPr algn="ctr">
              <a:defRPr sz="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3819525" y="3535165"/>
            <a:ext cx="4581525" cy="30361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Tree>
    <p:extLst>
      <p:ext uri="{BB962C8B-B14F-4D97-AF65-F5344CB8AC3E}">
        <p14:creationId xmlns:p14="http://schemas.microsoft.com/office/powerpoint/2010/main" val="33860916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ivider image 7">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383118" y="6405033"/>
            <a:ext cx="969273" cy="29232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6096000" y="969"/>
            <a:ext cx="6096000" cy="430887"/>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36D0C987-4F5C-4A4F-B0D3-EB68F0D99275}"/>
              </a:ext>
            </a:extLst>
          </p:cNvPr>
          <p:cNvSpPr>
            <a:spLocks noGrp="1"/>
          </p:cNvSpPr>
          <p:nvPr>
            <p:ph type="title" hasCustomPrompt="1"/>
          </p:nvPr>
        </p:nvSpPr>
        <p:spPr>
          <a:xfrm>
            <a:off x="383117" y="1709739"/>
            <a:ext cx="5298515" cy="2173260"/>
          </a:xfrm>
          <a:noFill/>
        </p:spPr>
        <p:txBody>
          <a:bodyPr anchor="b">
            <a:normAutofit/>
          </a:bodyPr>
          <a:lstStyle>
            <a:lvl1pPr>
              <a:defRPr sz="5333">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27E889E2-B9CE-CD41-8B07-52E0696E65B3}"/>
              </a:ext>
            </a:extLst>
          </p:cNvPr>
          <p:cNvSpPr>
            <a:spLocks noGrp="1"/>
          </p:cNvSpPr>
          <p:nvPr>
            <p:ph type="body" idx="1"/>
          </p:nvPr>
        </p:nvSpPr>
        <p:spPr>
          <a:xfrm>
            <a:off x="383117" y="3916391"/>
            <a:ext cx="5298515" cy="369332"/>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235399882"/>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81299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24000" y="4049714"/>
            <a:ext cx="9144000" cy="586860"/>
          </a:xfrm>
        </p:spPr>
        <p:txBody>
          <a:bodyPr tIns="180000" bIns="72000">
            <a:spAutoFit/>
          </a:bodyPr>
          <a:lstStyle>
            <a:lvl1pPr marL="0" indent="0" algn="ctr">
              <a:buNone/>
              <a:defRPr sz="2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1524000" y="1585249"/>
            <a:ext cx="9144000" cy="1843751"/>
          </a:xfrm>
        </p:spPr>
        <p:txBody>
          <a:bodyPr anchor="b"/>
          <a:lstStyle>
            <a:lvl1pPr algn="ctr">
              <a:defRPr sz="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3819525" y="3535165"/>
            <a:ext cx="4581525" cy="30361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Tree>
    <p:extLst>
      <p:ext uri="{BB962C8B-B14F-4D97-AF65-F5344CB8AC3E}">
        <p14:creationId xmlns:p14="http://schemas.microsoft.com/office/powerpoint/2010/main" val="4218268063"/>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6096000" y="0"/>
            <a:ext cx="6096000" cy="685800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579602" y="1031252"/>
            <a:ext cx="4959507" cy="2397749"/>
          </a:xfrm>
        </p:spPr>
        <p:txBody>
          <a:bodyPr anchor="b"/>
          <a:lstStyle>
            <a:lvl1pPr algn="l">
              <a:lnSpc>
                <a:spcPct val="80000"/>
              </a:lnSpc>
              <a:defRPr sz="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579602" y="296466"/>
            <a:ext cx="633247" cy="189974"/>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11682055" y="6355199"/>
            <a:ext cx="412671" cy="412671"/>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3277195" y="3277195"/>
            <a:ext cx="6858000" cy="30361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579602" y="3777671"/>
            <a:ext cx="4959507" cy="534922"/>
          </a:xfrm>
        </p:spPr>
        <p:txBody>
          <a:bodyPr wrap="square" lIns="0" tIns="180000" bIns="72000">
            <a:spAutoFit/>
          </a:bodyPr>
          <a:lstStyle>
            <a:lvl1pPr marL="0" indent="0" algn="l">
              <a:buNone/>
              <a:defRPr sz="2025"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764231098"/>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812990"/>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6096000" y="0"/>
            <a:ext cx="6096000" cy="685800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579602" y="1031252"/>
            <a:ext cx="4959507" cy="2397749"/>
          </a:xfrm>
        </p:spPr>
        <p:txBody>
          <a:bodyPr anchor="b"/>
          <a:lstStyle>
            <a:lvl1pPr algn="l">
              <a:lnSpc>
                <a:spcPct val="80000"/>
              </a:lnSpc>
              <a:defRPr sz="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579602" y="296466"/>
            <a:ext cx="633247" cy="189974"/>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3277195" y="3277195"/>
            <a:ext cx="6858001" cy="303610"/>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579602" y="3777671"/>
            <a:ext cx="4959507" cy="534922"/>
          </a:xfrm>
        </p:spPr>
        <p:txBody>
          <a:bodyPr wrap="square" lIns="0" tIns="180000" bIns="72000">
            <a:spAutoFit/>
          </a:bodyPr>
          <a:lstStyle>
            <a:lvl1pPr marL="0" indent="0" algn="l">
              <a:buNone/>
              <a:defRPr sz="2025"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106540163"/>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3277195" y="3277195"/>
            <a:ext cx="6858000" cy="30361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586026"/>
            <a:ext cx="11308789" cy="910607"/>
          </a:xfrm>
        </p:spPr>
        <p:txBody>
          <a:bodyPr wrap="square" lIns="0" tIns="108000" bIns="108000">
            <a:spAutoFit/>
          </a:bodyPr>
          <a:lstStyle>
            <a:lvl1pPr>
              <a:lnSpc>
                <a:spcPct val="80000"/>
              </a:lnSpc>
              <a:defRPr sz="5625"/>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11255144" y="296466"/>
            <a:ext cx="633246" cy="189974"/>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387727882"/>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3277195" y="3277195"/>
            <a:ext cx="6858000" cy="30361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11682055" y="6355199"/>
            <a:ext cx="412671" cy="412671"/>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579602" y="586026"/>
            <a:ext cx="11308789" cy="910607"/>
          </a:xfrm>
        </p:spPr>
        <p:txBody>
          <a:bodyPr wrap="square" lIns="0" tIns="108000" bIns="108000">
            <a:spAutoFit/>
          </a:bodyPr>
          <a:lstStyle>
            <a:lvl1pPr>
              <a:lnSpc>
                <a:spcPct val="80000"/>
              </a:lnSpc>
              <a:defRPr sz="5625">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334882969"/>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3277195" y="3277195"/>
            <a:ext cx="6858000" cy="30361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6461760" y="0"/>
            <a:ext cx="5730240" cy="6152791"/>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0538460" y="5204460"/>
            <a:ext cx="1653540" cy="165354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436076"/>
            <a:ext cx="5516397" cy="1603104"/>
          </a:xfrm>
        </p:spPr>
        <p:txBody>
          <a:bodyPr wrap="square" lIns="0" tIns="108000" bIns="108000" anchor="b" anchorCtr="0">
            <a:spAutoFit/>
          </a:bodyPr>
          <a:lstStyle>
            <a:lvl1pPr>
              <a:lnSpc>
                <a:spcPct val="80000"/>
              </a:lnSpc>
              <a:defRPr sz="5625"/>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579602" y="2428502"/>
            <a:ext cx="5516397" cy="3724288"/>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851699119"/>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3277195" y="3277195"/>
            <a:ext cx="6858000" cy="30361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6461760" y="0"/>
            <a:ext cx="5730240" cy="685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579602" y="436076"/>
            <a:ext cx="5516397" cy="1603104"/>
          </a:xfrm>
        </p:spPr>
        <p:txBody>
          <a:bodyPr wrap="square" lIns="0" tIns="108000" bIns="108000" anchor="b" anchorCtr="0">
            <a:spAutoFit/>
          </a:bodyPr>
          <a:lstStyle>
            <a:lvl1pPr>
              <a:lnSpc>
                <a:spcPct val="80000"/>
              </a:lnSpc>
              <a:defRPr sz="5625"/>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579602" y="2428502"/>
            <a:ext cx="5516397" cy="3724288"/>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834750093"/>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3277195" y="3277195"/>
            <a:ext cx="6858000" cy="30361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0538460" y="0"/>
            <a:ext cx="1653540" cy="16535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6461760" y="708660"/>
            <a:ext cx="5013960" cy="5444130"/>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579602" y="436076"/>
            <a:ext cx="5516397" cy="1603104"/>
          </a:xfrm>
        </p:spPr>
        <p:txBody>
          <a:bodyPr wrap="square" lIns="0" tIns="108000" bIns="108000" anchor="b" anchorCtr="0">
            <a:spAutoFit/>
          </a:bodyPr>
          <a:lstStyle>
            <a:lvl1pPr>
              <a:lnSpc>
                <a:spcPct val="80000"/>
              </a:lnSpc>
              <a:defRPr sz="5625"/>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579602" y="2428502"/>
            <a:ext cx="5516397" cy="3724288"/>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197966226"/>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10538460" y="5204460"/>
            <a:ext cx="1653540" cy="165354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1787174" y="702983"/>
            <a:ext cx="9688547" cy="5449808"/>
          </a:xfrm>
          <a:solidFill>
            <a:srgbClr val="EFEFEF"/>
          </a:solidFill>
        </p:spPr>
        <p:txBody>
          <a:bodyPr lIns="360000" tIns="2880000" rIns="360000" bIns="360000" anchor="t" anchorCtr="0"/>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1299830" cy="685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303610" y="655137"/>
            <a:ext cx="692497" cy="5906398"/>
          </a:xfrm>
        </p:spPr>
        <p:txBody>
          <a:bodyPr vert="vert" wrap="square" lIns="0" tIns="108000" bIns="108000">
            <a:spAutoFit/>
          </a:bodyPr>
          <a:lstStyle>
            <a:lvl1pPr>
              <a:lnSpc>
                <a:spcPct val="80000"/>
              </a:lnSpc>
              <a:defRPr sz="5625">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88883" y="6564646"/>
            <a:ext cx="186678" cy="18667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2004072" y="6564511"/>
            <a:ext cx="2078518" cy="186928"/>
          </a:xfrm>
        </p:spPr>
        <p:txBody>
          <a:bodyPr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802698175"/>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1850065"/>
            <a:ext cx="12192000" cy="5007935"/>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3277195" y="3277195"/>
            <a:ext cx="6858000" cy="30361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579602" y="586026"/>
            <a:ext cx="11020454" cy="910607"/>
          </a:xfrm>
        </p:spPr>
        <p:txBody>
          <a:bodyPr wrap="square" lIns="0" tIns="108000" bIns="108000">
            <a:spAutoFit/>
          </a:bodyPr>
          <a:lstStyle>
            <a:lvl1pPr algn="ctr">
              <a:lnSpc>
                <a:spcPct val="80000"/>
              </a:lnSpc>
              <a:defRPr sz="5625"/>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2105828" y="2442653"/>
            <a:ext cx="3388547" cy="1225580"/>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664357" y="2442653"/>
            <a:ext cx="1225580" cy="1225580"/>
          </a:xfrm>
          <a:prstGeom prst="ellipse">
            <a:avLst/>
          </a:prstGeom>
          <a:solidFill>
            <a:srgbClr val="0E2432"/>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2105828" y="4157984"/>
            <a:ext cx="3388547" cy="1225580"/>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664357" y="4157983"/>
            <a:ext cx="1225580" cy="1225580"/>
          </a:xfrm>
          <a:prstGeom prst="ellipse">
            <a:avLst/>
          </a:prstGeom>
          <a:solidFill>
            <a:srgbClr val="0E2432"/>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8000252" y="2442653"/>
            <a:ext cx="3388547" cy="1225580"/>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6558782" y="2442652"/>
            <a:ext cx="1225580" cy="1225580"/>
          </a:xfrm>
          <a:prstGeom prst="ellipse">
            <a:avLst/>
          </a:prstGeom>
          <a:solidFill>
            <a:srgbClr val="0E2432"/>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8000252" y="4157983"/>
            <a:ext cx="3388547" cy="1225580"/>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6558782" y="4157983"/>
            <a:ext cx="1225580" cy="1225580"/>
          </a:xfrm>
          <a:prstGeom prst="ellipse">
            <a:avLst/>
          </a:prstGeom>
          <a:solidFill>
            <a:srgbClr val="0E2432"/>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8691303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3"/>
            <a:ext cx="5181600" cy="1918474"/>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3"/>
            <a:ext cx="5181600" cy="1918474"/>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3"/>
            <a:ext cx="12192000" cy="4529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923547245"/>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3277195" y="3277195"/>
            <a:ext cx="6858000" cy="30361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581896" y="804820"/>
            <a:ext cx="2638952" cy="2988098"/>
          </a:xfrm>
        </p:spPr>
        <p:txBody>
          <a:bodyPr wrap="square" lIns="0" tIns="108000" bIns="108000" anchor="b" anchorCtr="0">
            <a:spAutoFit/>
          </a:bodyPr>
          <a:lstStyle>
            <a:lvl1pPr algn="l">
              <a:lnSpc>
                <a:spcPct val="80000"/>
              </a:lnSpc>
              <a:defRPr sz="5625">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48549" y="4014770"/>
            <a:ext cx="2047451" cy="1986572"/>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4048549" y="941138"/>
            <a:ext cx="2047451" cy="2047451"/>
          </a:xfrm>
          <a:prstGeom prst="rect">
            <a:avLst/>
          </a:prstGeom>
          <a:solidFill>
            <a:srgbClr val="EFEFEF"/>
          </a:solidFill>
        </p:spPr>
        <p:txBody>
          <a:bodyPr lIns="360000" tIns="396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4833042" y="3263357"/>
            <a:ext cx="476646" cy="476646"/>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6681436" y="4014770"/>
            <a:ext cx="2047451" cy="1986572"/>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6681436" y="941138"/>
            <a:ext cx="2047451" cy="2047451"/>
          </a:xfrm>
          <a:prstGeom prst="rect">
            <a:avLst/>
          </a:prstGeom>
          <a:solidFill>
            <a:srgbClr val="EFEFEF"/>
          </a:solidFill>
        </p:spPr>
        <p:txBody>
          <a:bodyPr lIns="360000" tIns="396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7465930" y="3263357"/>
            <a:ext cx="476646" cy="476646"/>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9314324" y="4014770"/>
            <a:ext cx="2047451" cy="1986572"/>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9314324" y="941138"/>
            <a:ext cx="2047451" cy="2047451"/>
          </a:xfrm>
          <a:prstGeom prst="rect">
            <a:avLst/>
          </a:prstGeom>
          <a:solidFill>
            <a:srgbClr val="EFEFEF"/>
          </a:solidFill>
        </p:spPr>
        <p:txBody>
          <a:bodyPr lIns="360000" tIns="396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10098817" y="3263357"/>
            <a:ext cx="476646" cy="476646"/>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11255143" y="296466"/>
            <a:ext cx="633247" cy="189974"/>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619395233"/>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3277195" y="3277195"/>
            <a:ext cx="6858000" cy="30361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6096000" y="0"/>
            <a:ext cx="6096000" cy="6858000"/>
          </a:xfrm>
          <a:prstGeom prst="rect">
            <a:avLst/>
          </a:prstGeom>
          <a:solidFill>
            <a:srgbClr val="EFEFEF"/>
          </a:solidFill>
        </p:spPr>
        <p:txBody>
          <a:bodyPr lIns="360000" tIns="7200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02220" y="2367028"/>
            <a:ext cx="4142126" cy="1019104"/>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5"/>
            <a:ext cx="633246" cy="189974"/>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579603" y="2638257"/>
            <a:ext cx="476646" cy="476646"/>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1502220" y="3746094"/>
            <a:ext cx="4142126" cy="1019104"/>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579603" y="4017324"/>
            <a:ext cx="476646" cy="476646"/>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502220" y="5125161"/>
            <a:ext cx="4142126" cy="1019104"/>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579603" y="5396390"/>
            <a:ext cx="476646" cy="476646"/>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579602" y="436076"/>
            <a:ext cx="5064744" cy="1603104"/>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938570050"/>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3277195" y="3277195"/>
            <a:ext cx="6858000" cy="30361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6515100" y="0"/>
            <a:ext cx="5676900" cy="6858000"/>
          </a:xfrm>
          <a:prstGeom prst="rect">
            <a:avLst/>
          </a:prstGeom>
          <a:solidFill>
            <a:srgbClr val="EFEFEF"/>
          </a:solidFill>
        </p:spPr>
        <p:txBody>
          <a:bodyPr lIns="360000" tIns="7200000" rIns="360000" bIns="360000" anchor="t" anchorCtr="0">
            <a:normAutofit/>
          </a:bodyPr>
          <a:lstStyle>
            <a:lvl1pPr marL="0" indent="0" algn="ctr">
              <a:buNone/>
              <a:defRPr sz="13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79602" y="2367027"/>
            <a:ext cx="5516398" cy="3904947"/>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5"/>
            <a:ext cx="633246" cy="189974"/>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579602" y="436076"/>
            <a:ext cx="5516398" cy="1603104"/>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73446827"/>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5204460"/>
            <a:ext cx="1653540" cy="165354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10538460" y="0"/>
            <a:ext cx="1653540" cy="16535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733647" y="726930"/>
            <a:ext cx="10757491" cy="5420912"/>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sz="675"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11682055" y="6355199"/>
            <a:ext cx="412671" cy="412671"/>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1524000" y="4049714"/>
            <a:ext cx="9144000" cy="586860"/>
          </a:xfrm>
        </p:spPr>
        <p:txBody>
          <a:bodyPr tIns="180000" bIns="72000">
            <a:spAutoFit/>
          </a:bodyPr>
          <a:lstStyle>
            <a:lvl1pPr marL="0" indent="0" algn="ctr">
              <a:buNone/>
              <a:defRPr sz="2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1524000" y="1585249"/>
            <a:ext cx="9144000" cy="1843751"/>
          </a:xfrm>
        </p:spPr>
        <p:txBody>
          <a:bodyPr anchor="b"/>
          <a:lstStyle>
            <a:lvl1pPr algn="ctr">
              <a:defRPr sz="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3819525" y="3535165"/>
            <a:ext cx="4581525" cy="30361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Tree>
    <p:extLst>
      <p:ext uri="{BB962C8B-B14F-4D97-AF65-F5344CB8AC3E}">
        <p14:creationId xmlns:p14="http://schemas.microsoft.com/office/powerpoint/2010/main" val="3396077440"/>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6096000" cy="685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3277195" y="3277195"/>
            <a:ext cx="6858000" cy="30361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4162647" y="1060598"/>
            <a:ext cx="7725743" cy="4736805"/>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162647" y="1060598"/>
            <a:ext cx="7725743" cy="4728830"/>
          </a:xfrm>
          <a:noFill/>
        </p:spPr>
        <p:txBody>
          <a:bodyPr wrap="square" lIns="720000" tIns="2880000" rIns="720000" bIns="1800000" numCol="1" spcCol="972000" anchor="b" anchorCtr="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7106719" y="1483242"/>
            <a:ext cx="1763976" cy="1763976"/>
          </a:xfrm>
          <a:prstGeom prst="ellipse">
            <a:avLst/>
          </a:prstGeom>
          <a:solidFill>
            <a:srgbClr val="812990"/>
          </a:solidFill>
        </p:spPr>
        <p:txBody>
          <a:bodyPr lIns="360000" tIns="396000" rIns="360000" bIns="360000" anchor="t" anchorCtr="0">
            <a:normAutofit/>
          </a:bodyPr>
          <a:lstStyle>
            <a:lvl1pPr marL="0" indent="0" algn="ctr">
              <a:buNone/>
              <a:defRPr sz="13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594163" y="2595470"/>
            <a:ext cx="3135920" cy="1659085"/>
          </a:xfrm>
        </p:spPr>
        <p:txBody>
          <a:bodyPr anchor="ctr" anchorCtr="0"/>
          <a:lstStyle>
            <a:lvl1pPr algn="l">
              <a:lnSpc>
                <a:spcPct val="80000"/>
              </a:lnSpc>
              <a:defRPr sz="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11255144" y="296466"/>
            <a:ext cx="633246" cy="189974"/>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758927" y="-215199"/>
            <a:ext cx="2535644" cy="2535644"/>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9971373" y="4529581"/>
            <a:ext cx="2535644" cy="2535644"/>
          </a:xfrm>
          <a:prstGeom prst="rect">
            <a:avLst/>
          </a:prstGeom>
        </p:spPr>
      </p:pic>
    </p:spTree>
    <p:extLst>
      <p:ext uri="{BB962C8B-B14F-4D97-AF65-F5344CB8AC3E}">
        <p14:creationId xmlns:p14="http://schemas.microsoft.com/office/powerpoint/2010/main" val="3659506726"/>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8364"/>
            <a:ext cx="6095999" cy="6849637"/>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79602" y="2601022"/>
            <a:ext cx="5224608" cy="3670952"/>
          </a:xfrm>
        </p:spPr>
        <p:txBody>
          <a:bodyPr numCol="1" spcCol="972000">
            <a:noAutofit/>
          </a:bodyPr>
          <a:lstStyle>
            <a:lvl1pPr marL="0" indent="0">
              <a:buNone/>
              <a:defRPr sz="1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0538460" y="0"/>
            <a:ext cx="1653540" cy="16535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6461760" y="708660"/>
            <a:ext cx="5013960" cy="2720340"/>
          </a:xfrm>
          <a:solidFill>
            <a:srgbClr val="EFEFEF"/>
          </a:solidFill>
        </p:spPr>
        <p:txBody>
          <a:bodyPr lIns="360000" tIns="180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579602" y="436076"/>
            <a:ext cx="5224608" cy="1603104"/>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3277195" y="3277195"/>
            <a:ext cx="6858000" cy="30361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16685A45-B83C-39E5-9CCF-7AF69E3905A8}"/>
              </a:ext>
            </a:extLst>
          </p:cNvPr>
          <p:cNvSpPr>
            <a:spLocks noGrp="1"/>
          </p:cNvSpPr>
          <p:nvPr>
            <p:ph idx="14" hasCustomPrompt="1"/>
          </p:nvPr>
        </p:nvSpPr>
        <p:spPr>
          <a:xfrm>
            <a:off x="6461760" y="3677250"/>
            <a:ext cx="5013960" cy="2594724"/>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3541892662"/>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3277195" y="3277195"/>
            <a:ext cx="6858000" cy="30361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2031474" y="2290083"/>
            <a:ext cx="9854133" cy="950698"/>
          </a:xfrm>
        </p:spPr>
        <p:txBody>
          <a:bodyPr anchor="ctr" anchorCtr="0">
            <a:normAutofit/>
          </a:bodyPr>
          <a:lstStyle>
            <a:lvl1pPr marL="0" indent="0" algn="l">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2031474" y="3697111"/>
            <a:ext cx="9854133" cy="950698"/>
          </a:xfrm>
        </p:spPr>
        <p:txBody>
          <a:bodyPr anchor="ctr" anchorCtr="0">
            <a:normAutofit/>
          </a:bodyPr>
          <a:lstStyle>
            <a:lvl1pPr marL="0" indent="0" algn="l">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2031474" y="5140819"/>
            <a:ext cx="9854133" cy="950698"/>
          </a:xfrm>
        </p:spPr>
        <p:txBody>
          <a:bodyPr anchor="ctr" anchorCtr="0">
            <a:normAutofit/>
          </a:bodyPr>
          <a:lstStyle>
            <a:lvl1pPr marL="0" indent="0" algn="l">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628659" y="2234090"/>
            <a:ext cx="1055675" cy="1055675"/>
          </a:xfrm>
          <a:prstGeom prst="ellipse">
            <a:avLst/>
          </a:prstGeom>
          <a:solidFill>
            <a:srgbClr val="812990"/>
          </a:solidFill>
        </p:spPr>
        <p:txBody>
          <a:bodyPr tIns="0" bIns="360000">
            <a:noAutofit/>
          </a:bodyPr>
          <a:lstStyle>
            <a:lvl1pPr marL="0" indent="0" algn="ctr">
              <a:buFontTx/>
              <a:buNone/>
              <a:defRPr sz="5175"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628658" y="3644428"/>
            <a:ext cx="1055675" cy="1055675"/>
          </a:xfrm>
          <a:prstGeom prst="ellipse">
            <a:avLst/>
          </a:prstGeom>
          <a:solidFill>
            <a:srgbClr val="812990"/>
          </a:solidFill>
        </p:spPr>
        <p:txBody>
          <a:bodyPr tIns="0" bIns="360000">
            <a:noAutofit/>
          </a:bodyPr>
          <a:lstStyle>
            <a:lvl1pPr marL="0" indent="0" algn="ctr">
              <a:buFontTx/>
              <a:buNone/>
              <a:defRPr sz="5175"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628658" y="5084826"/>
            <a:ext cx="1055675" cy="1055675"/>
          </a:xfrm>
          <a:prstGeom prst="ellipse">
            <a:avLst/>
          </a:prstGeom>
          <a:solidFill>
            <a:srgbClr val="812990"/>
          </a:solidFill>
        </p:spPr>
        <p:txBody>
          <a:bodyPr tIns="0" bIns="360000">
            <a:noAutofit/>
          </a:bodyPr>
          <a:lstStyle>
            <a:lvl1pPr marL="0" indent="0" algn="ctr">
              <a:buFontTx/>
              <a:buNone/>
              <a:defRPr sz="5175"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579602" y="449707"/>
            <a:ext cx="11306006" cy="910607"/>
          </a:xfrm>
        </p:spPr>
        <p:txBody>
          <a:bodyPr wrap="square" lIns="0" tIns="108000" bIns="108000" anchor="b" anchorCtr="0">
            <a:spAutoFit/>
          </a:bodyPr>
          <a:lstStyle>
            <a:lvl1pPr>
              <a:lnSpc>
                <a:spcPct val="80000"/>
              </a:lnSpc>
              <a:defRPr sz="5625"/>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11682055" y="6355199"/>
            <a:ext cx="412671" cy="412671"/>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11255144" y="296466"/>
            <a:ext cx="633246" cy="189974"/>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28363422"/>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3277195" y="3277195"/>
            <a:ext cx="6858000" cy="30361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579602" y="449707"/>
            <a:ext cx="11308788" cy="910607"/>
          </a:xfrm>
        </p:spPr>
        <p:txBody>
          <a:bodyPr wrap="square" lIns="0" tIns="108000" bIns="108000" anchor="b" anchorCtr="0">
            <a:spAutoFit/>
          </a:bodyPr>
          <a:lstStyle>
            <a:lvl1pPr>
              <a:lnSpc>
                <a:spcPct val="80000"/>
              </a:lnSpc>
              <a:defRPr sz="5625"/>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607304" y="2308817"/>
            <a:ext cx="675000" cy="675000"/>
          </a:xfrm>
          <a:prstGeom prst="ellipse">
            <a:avLst/>
          </a:prstGeom>
          <a:solidFill>
            <a:srgbClr val="812990"/>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607304" y="3647289"/>
            <a:ext cx="675000" cy="675000"/>
          </a:xfrm>
          <a:prstGeom prst="ellipse">
            <a:avLst/>
          </a:prstGeom>
          <a:solidFill>
            <a:srgbClr val="812990"/>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607304" y="4985760"/>
            <a:ext cx="675000" cy="675000"/>
          </a:xfrm>
          <a:prstGeom prst="ellipse">
            <a:avLst/>
          </a:prstGeom>
          <a:solidFill>
            <a:srgbClr val="812990"/>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6589599" y="2308817"/>
            <a:ext cx="675000" cy="675000"/>
          </a:xfrm>
          <a:prstGeom prst="ellipse">
            <a:avLst/>
          </a:prstGeom>
          <a:solidFill>
            <a:srgbClr val="812990"/>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6589599" y="3647289"/>
            <a:ext cx="675000" cy="675000"/>
          </a:xfrm>
          <a:prstGeom prst="ellipse">
            <a:avLst/>
          </a:prstGeom>
          <a:solidFill>
            <a:srgbClr val="812990"/>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6589599" y="4985760"/>
            <a:ext cx="675000" cy="675000"/>
          </a:xfrm>
          <a:prstGeom prst="ellipse">
            <a:avLst/>
          </a:prstGeom>
          <a:solidFill>
            <a:srgbClr val="812990"/>
          </a:solidFill>
        </p:spPr>
        <p:txBody>
          <a:bodyPr tIns="0" bIns="0">
            <a:noAutofit/>
          </a:bodyPr>
          <a:lstStyle>
            <a:lvl1pPr marL="0" indent="0" algn="ctr">
              <a:buFontTx/>
              <a:buNone/>
              <a:defRPr sz="33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11682055" y="6355199"/>
            <a:ext cx="412671" cy="412671"/>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2E6BF74B-8B7F-3AAC-7C27-F3C168DD2480}"/>
              </a:ext>
            </a:extLst>
          </p:cNvPr>
          <p:cNvSpPr>
            <a:spLocks noGrp="1"/>
          </p:cNvSpPr>
          <p:nvPr>
            <p:ph type="body" sz="quarter" idx="13"/>
          </p:nvPr>
        </p:nvSpPr>
        <p:spPr>
          <a:xfrm>
            <a:off x="1585997" y="2308817"/>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B97A7D18-B796-68D1-F752-5ED19B696FCD}"/>
              </a:ext>
            </a:extLst>
          </p:cNvPr>
          <p:cNvSpPr>
            <a:spLocks noGrp="1"/>
          </p:cNvSpPr>
          <p:nvPr>
            <p:ph type="body" sz="quarter" idx="23"/>
          </p:nvPr>
        </p:nvSpPr>
        <p:spPr>
          <a:xfrm>
            <a:off x="7568363" y="2308817"/>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2A6AAEE4-15A6-8AEE-8281-E1F30AD0079D}"/>
              </a:ext>
            </a:extLst>
          </p:cNvPr>
          <p:cNvSpPr>
            <a:spLocks noGrp="1"/>
          </p:cNvSpPr>
          <p:nvPr>
            <p:ph type="body" sz="quarter" idx="24"/>
          </p:nvPr>
        </p:nvSpPr>
        <p:spPr>
          <a:xfrm>
            <a:off x="1585997" y="3647288"/>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6D93BA2-0F4B-06A9-C2A0-AADE8B3F06A9}"/>
              </a:ext>
            </a:extLst>
          </p:cNvPr>
          <p:cNvSpPr>
            <a:spLocks noGrp="1"/>
          </p:cNvSpPr>
          <p:nvPr>
            <p:ph type="body" sz="quarter" idx="25"/>
          </p:nvPr>
        </p:nvSpPr>
        <p:spPr>
          <a:xfrm>
            <a:off x="7568363" y="3647288"/>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A5C0F1BE-56FA-D48B-BB41-41C9F1AD6589}"/>
              </a:ext>
            </a:extLst>
          </p:cNvPr>
          <p:cNvSpPr>
            <a:spLocks noGrp="1"/>
          </p:cNvSpPr>
          <p:nvPr>
            <p:ph type="body" sz="quarter" idx="26"/>
          </p:nvPr>
        </p:nvSpPr>
        <p:spPr>
          <a:xfrm>
            <a:off x="1585997" y="4985759"/>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62436D35-23AF-875A-B3FE-ABA92E4E5008}"/>
              </a:ext>
            </a:extLst>
          </p:cNvPr>
          <p:cNvSpPr>
            <a:spLocks noGrp="1"/>
          </p:cNvSpPr>
          <p:nvPr>
            <p:ph type="body" sz="quarter" idx="27"/>
          </p:nvPr>
        </p:nvSpPr>
        <p:spPr>
          <a:xfrm>
            <a:off x="7568363" y="4985759"/>
            <a:ext cx="3967843" cy="675000"/>
          </a:xfrm>
        </p:spPr>
        <p:txBody>
          <a:bodyPr anchor="ctr" anchorCtr="0">
            <a:normAutofit/>
          </a:bodyPr>
          <a:lstStyle>
            <a:lvl1pPr marL="0" indent="0">
              <a:buNone/>
              <a:defRPr sz="1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3380268608"/>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3277195" y="3277195"/>
            <a:ext cx="6858000" cy="30361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1147592" y="1937495"/>
            <a:ext cx="4887208" cy="3918690"/>
          </a:xfrm>
          <a:solidFill>
            <a:srgbClr val="812990"/>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1095749" y="3612842"/>
            <a:ext cx="3918692" cy="567990"/>
          </a:xfrm>
          <a:solidFill>
            <a:schemeClr val="bg1"/>
          </a:solidFill>
        </p:spPr>
        <p:txBody>
          <a:bodyPr anchor="ctr" anchorCtr="0">
            <a:normAutofit/>
          </a:bodyPr>
          <a:lstStyle>
            <a:lvl1pPr marL="0" indent="0" algn="ctr">
              <a:buNone/>
              <a:defRPr sz="225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7001182" y="1937493"/>
            <a:ext cx="4887208" cy="3918690"/>
          </a:xfrm>
          <a:solidFill>
            <a:srgbClr val="812990"/>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4757842" y="3612842"/>
            <a:ext cx="3918690" cy="567990"/>
          </a:xfrm>
          <a:solidFill>
            <a:schemeClr val="bg1"/>
          </a:solidFill>
        </p:spPr>
        <p:txBody>
          <a:bodyPr anchor="ctr" anchorCtr="0">
            <a:normAutofit/>
          </a:bodyPr>
          <a:lstStyle>
            <a:lvl1pPr marL="0" indent="0" algn="ctr">
              <a:buNone/>
              <a:defRPr sz="225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579602" y="449707"/>
            <a:ext cx="10245609" cy="910607"/>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11682055" y="6355199"/>
            <a:ext cx="412671" cy="412671"/>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979375746"/>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3277195" y="3277195"/>
            <a:ext cx="6858000" cy="30361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1209255" y="2155541"/>
            <a:ext cx="2757886" cy="3600450"/>
          </a:xfrm>
          <a:solidFill>
            <a:srgbClr val="132433"/>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905796" y="3640939"/>
            <a:ext cx="3600450" cy="629653"/>
          </a:xfrm>
          <a:solidFill>
            <a:srgbClr val="812990"/>
          </a:solidFill>
        </p:spPr>
        <p:txBody>
          <a:bodyPr anchor="ctr" anchorCtr="0">
            <a:normAutofit/>
          </a:bodyPr>
          <a:lstStyle>
            <a:lvl1pPr marL="0" indent="0" algn="ctr">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5169879" y="2170816"/>
            <a:ext cx="2757886" cy="3600450"/>
          </a:xfrm>
          <a:solidFill>
            <a:srgbClr val="132433"/>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3054828" y="3656214"/>
            <a:ext cx="3600450" cy="629653"/>
          </a:xfrm>
          <a:solidFill>
            <a:srgbClr val="812990"/>
          </a:solidFill>
        </p:spPr>
        <p:txBody>
          <a:bodyPr anchor="ctr" anchorCtr="0">
            <a:normAutofit/>
          </a:bodyPr>
          <a:lstStyle>
            <a:lvl1pPr marL="0" indent="0" algn="ctr">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9130504" y="2170816"/>
            <a:ext cx="2757886" cy="3600450"/>
          </a:xfrm>
          <a:solidFill>
            <a:srgbClr val="132433"/>
          </a:solidFill>
        </p:spPr>
        <p:txBody>
          <a:bodyPr lIns="720000" tIns="720000" rIns="720000" bIns="720000">
            <a:normAutofit/>
          </a:bodyPr>
          <a:lstStyle>
            <a:lvl1pPr marL="228603" indent="-228603">
              <a:buClr>
                <a:schemeClr val="bg1"/>
              </a:buClr>
              <a:buFont typeface="Wingdings" pitchFamily="2" charset="2"/>
              <a:buChar char="§"/>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7015453" y="3656214"/>
            <a:ext cx="3600450" cy="629653"/>
          </a:xfrm>
          <a:solidFill>
            <a:srgbClr val="812990"/>
          </a:solidFill>
        </p:spPr>
        <p:txBody>
          <a:bodyPr anchor="ctr" anchorCtr="0">
            <a:normAutofit/>
          </a:bodyPr>
          <a:lstStyle>
            <a:lvl1pPr marL="0" indent="0" algn="ctr">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579602" y="449707"/>
            <a:ext cx="10245609" cy="910607"/>
          </a:xfrm>
        </p:spPr>
        <p:txBody>
          <a:bodyPr wrap="square" lIns="0" tIns="108000" bIns="108000" anchor="b" anchorCtr="0">
            <a:spAutoFit/>
          </a:bodyPr>
          <a:lstStyle>
            <a:lvl1pPr>
              <a:lnSpc>
                <a:spcPct val="80000"/>
              </a:lnSpc>
              <a:defRPr sz="5625"/>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11682055" y="6355199"/>
            <a:ext cx="412671" cy="412671"/>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9459682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3"/>
            <a:ext cx="5181600" cy="1918474"/>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3"/>
            <a:ext cx="5181600" cy="1918474"/>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3"/>
            <a:ext cx="12192000" cy="4529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997692895"/>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3277195" y="3277195"/>
            <a:ext cx="6858000" cy="30361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579602" y="1974833"/>
            <a:ext cx="11308788" cy="306161"/>
          </a:xfrm>
        </p:spPr>
        <p:txBody>
          <a:bodyPr>
            <a:normAutofit/>
          </a:bodyPr>
          <a:lstStyle>
            <a:lvl1pPr marL="0" indent="0">
              <a:buNone/>
              <a:defRPr sz="22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579602" y="2877910"/>
            <a:ext cx="3417068" cy="2942341"/>
          </a:xfrm>
          <a:solidFill>
            <a:srgbClr val="0E2432"/>
          </a:solidFill>
        </p:spPr>
        <p:txBody>
          <a:bodyPr lIns="720000" tIns="720000" rIns="720000" bIns="720000">
            <a:normAutofit/>
          </a:bodyPr>
          <a:lstStyle>
            <a:lvl1pPr marL="0" indent="0">
              <a:buClr>
                <a:schemeClr val="bg1"/>
              </a:buClr>
              <a:buFontTx/>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4525462" y="2877910"/>
            <a:ext cx="3417068" cy="2942341"/>
          </a:xfrm>
          <a:solidFill>
            <a:srgbClr val="0E2432"/>
          </a:solidFill>
        </p:spPr>
        <p:txBody>
          <a:bodyPr lIns="720000" tIns="720000" rIns="720000" bIns="720000">
            <a:normAutofit/>
          </a:bodyPr>
          <a:lstStyle>
            <a:lvl1pPr marL="0" indent="0">
              <a:buClr>
                <a:schemeClr val="bg1"/>
              </a:buClr>
              <a:buFont typeface="Wingdings" pitchFamily="2" charset="2"/>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8471322" y="2877910"/>
            <a:ext cx="3417068" cy="2942341"/>
          </a:xfrm>
          <a:solidFill>
            <a:srgbClr val="0E2432"/>
          </a:solidFill>
        </p:spPr>
        <p:txBody>
          <a:bodyPr lIns="720000" tIns="720000" rIns="720000" bIns="720000">
            <a:normAutofit/>
          </a:bodyPr>
          <a:lstStyle>
            <a:lvl1pPr marL="0" indent="0">
              <a:buClr>
                <a:schemeClr val="bg1"/>
              </a:buClr>
              <a:buFont typeface="Wingdings" pitchFamily="2" charset="2"/>
              <a:buNone/>
              <a:defRPr sz="225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579602" y="449707"/>
            <a:ext cx="10245609" cy="910607"/>
          </a:xfrm>
        </p:spPr>
        <p:txBody>
          <a:bodyPr wrap="square" lIns="0" tIns="108000" bIns="108000" anchor="b" anchorCtr="0">
            <a:spAutoFit/>
          </a:bodyPr>
          <a:lstStyle>
            <a:lvl1pPr>
              <a:lnSpc>
                <a:spcPct val="80000"/>
              </a:lnSpc>
              <a:defRPr sz="5625"/>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11682055" y="6355199"/>
            <a:ext cx="412671" cy="412671"/>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85189126"/>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3277195" y="3277195"/>
            <a:ext cx="6858000" cy="30361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449707"/>
            <a:ext cx="11308789" cy="910607"/>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579602" y="1897261"/>
            <a:ext cx="11308789" cy="42291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11255143" y="296466"/>
            <a:ext cx="633247" cy="189974"/>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33346032"/>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3277195" y="3277195"/>
            <a:ext cx="6858000" cy="30361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449707"/>
            <a:ext cx="11308788" cy="910607"/>
          </a:xfrm>
        </p:spPr>
        <p:txBody>
          <a:bodyPr wrap="square" lIns="0" tIns="108000" bIns="108000" anchor="b" anchorCtr="0">
            <a:spAutoFit/>
          </a:bodyPr>
          <a:lstStyle>
            <a:lvl1pPr>
              <a:lnSpc>
                <a:spcPct val="80000"/>
              </a:lnSpc>
              <a:defRPr sz="5625">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579602" y="1897261"/>
            <a:ext cx="11308789" cy="42291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40095763"/>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3277195" y="3277195"/>
            <a:ext cx="6858000" cy="30361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84654" y="449707"/>
            <a:ext cx="11584782" cy="910607"/>
          </a:xfrm>
        </p:spPr>
        <p:txBody>
          <a:bodyPr wrap="square" lIns="0" tIns="108000" bIns="108000" anchor="b" anchorCtr="0">
            <a:spAutoFit/>
          </a:bodyPr>
          <a:lstStyle>
            <a:lvl1pPr>
              <a:lnSpc>
                <a:spcPct val="80000"/>
              </a:lnSpc>
              <a:defRPr sz="5625">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584655" y="1868090"/>
            <a:ext cx="11303736" cy="4195763"/>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11255143" y="296466"/>
            <a:ext cx="633247" cy="189974"/>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655405100"/>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3277195" y="3277195"/>
            <a:ext cx="6858000" cy="30361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449707"/>
            <a:ext cx="11308788" cy="910607"/>
          </a:xfrm>
        </p:spPr>
        <p:txBody>
          <a:bodyPr wrap="square" lIns="0" tIns="108000" bIns="108000" anchor="b" anchorCtr="0">
            <a:spAutoFit/>
          </a:bodyPr>
          <a:lstStyle>
            <a:lvl1pPr>
              <a:lnSpc>
                <a:spcPct val="80000"/>
              </a:lnSpc>
              <a:defRPr sz="5625">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579602" y="1868090"/>
            <a:ext cx="11308789" cy="4195763"/>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9371258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3"/>
            <a:ext cx="5181600" cy="1918474"/>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3"/>
            <a:ext cx="5181600" cy="1918474"/>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3"/>
            <a:ext cx="12192000" cy="4529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5173732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3"/>
            <a:ext cx="5181600" cy="1918474"/>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3"/>
            <a:ext cx="5181600" cy="1918474"/>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3"/>
            <a:ext cx="12192000" cy="4529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8180994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3"/>
            <a:ext cx="5181600" cy="1918474"/>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3"/>
            <a:ext cx="5181600" cy="1918474"/>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3"/>
            <a:ext cx="12192000" cy="4529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6983092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3"/>
            <a:ext cx="5181600" cy="1918474"/>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3"/>
            <a:ext cx="5181600" cy="1918474"/>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3"/>
            <a:ext cx="12192000" cy="4529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7915657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383117" y="2205023"/>
            <a:ext cx="5181600" cy="1918474"/>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2205023"/>
            <a:ext cx="5181600" cy="1918474"/>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6405033"/>
            <a:ext cx="12192000" cy="452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8649904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7" y="2180167"/>
            <a:ext cx="5157787" cy="547844"/>
          </a:xfrm>
        </p:spPr>
        <p:txBody>
          <a:bodyPr anchor="b">
            <a:noAutofit/>
          </a:bodyPr>
          <a:lstStyle>
            <a:lvl1pPr marL="0" indent="0">
              <a:buNone/>
              <a:defRPr sz="28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9" y="2814108"/>
            <a:ext cx="5157787" cy="1815818"/>
          </a:xfrm>
        </p:spPr>
        <p:txBody>
          <a:bodyPr/>
          <a:lstStyle>
            <a:lvl1pPr>
              <a:buClr>
                <a:schemeClr val="accent1"/>
              </a:buClr>
              <a:defRPr sz="2400"/>
            </a:lvl1pPr>
            <a:lvl2pPr>
              <a:buClr>
                <a:schemeClr val="accent1"/>
              </a:buClr>
              <a:defRPr sz="2133"/>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2" y="2180167"/>
            <a:ext cx="5183188" cy="547844"/>
          </a:xfrm>
        </p:spPr>
        <p:txBody>
          <a:bodyPr anchor="b">
            <a:noAutofit/>
          </a:bodyPr>
          <a:lstStyle>
            <a:lvl1pPr marL="0" indent="0">
              <a:buNone/>
              <a:defRPr sz="28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2" y="2814106"/>
            <a:ext cx="5259388" cy="1815818"/>
          </a:xfrm>
        </p:spPr>
        <p:txBody>
          <a:bodyPr/>
          <a:lstStyle>
            <a:lvl1pPr>
              <a:buClr>
                <a:schemeClr val="accent1"/>
              </a:buClr>
              <a:defRPr sz="2400"/>
            </a:lvl1pPr>
            <a:lvl2pPr>
              <a:buClr>
                <a:schemeClr val="accent1"/>
              </a:buClr>
              <a:defRPr sz="2133"/>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8" y="466007"/>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266409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3277195" y="3277195"/>
            <a:ext cx="6858000"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586026"/>
            <a:ext cx="11308789" cy="910607"/>
          </a:xfrm>
        </p:spPr>
        <p:txBody>
          <a:bodyPr wrap="square" lIns="0" tIns="108000" bIns="108000">
            <a:spAutoFit/>
          </a:bodyPr>
          <a:lstStyle>
            <a:lvl1pPr>
              <a:lnSpc>
                <a:spcPct val="80000"/>
              </a:lnSpc>
              <a:defRPr sz="5625"/>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11255144" y="296466"/>
            <a:ext cx="633246" cy="189974"/>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6051960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6" y="2180167"/>
            <a:ext cx="5157787" cy="547844"/>
          </a:xfrm>
        </p:spPr>
        <p:txBody>
          <a:bodyPr anchor="b">
            <a:noAutofit/>
          </a:bodyPr>
          <a:lstStyle>
            <a:lvl1pPr marL="0" indent="0">
              <a:buNone/>
              <a:defRPr sz="2800" b="1">
                <a:solidFill>
                  <a:schemeClr val="accent3"/>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7" y="2814108"/>
            <a:ext cx="5157787" cy="1815818"/>
          </a:xfrm>
        </p:spPr>
        <p:txBody>
          <a:bodyPr/>
          <a:lstStyle>
            <a:lvl1pPr>
              <a:buClr>
                <a:schemeClr val="accent3"/>
              </a:buClr>
              <a:defRPr sz="2400"/>
            </a:lvl1pPr>
            <a:lvl2pPr>
              <a:buClr>
                <a:schemeClr val="accent3"/>
              </a:buClr>
              <a:defRPr sz="2133"/>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p:spPr>
        <p:txBody>
          <a:bodyPr anchor="b">
            <a:noAutofit/>
          </a:bodyPr>
          <a:lstStyle>
            <a:lvl1pPr marL="0" indent="0">
              <a:buNone/>
              <a:defRPr sz="2800" b="1">
                <a:solidFill>
                  <a:schemeClr val="accent3"/>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6"/>
            <a:ext cx="5259388" cy="1815818"/>
          </a:xfrm>
        </p:spPr>
        <p:txBody>
          <a:bodyPr/>
          <a:lstStyle>
            <a:lvl1pPr>
              <a:buClr>
                <a:schemeClr val="accent3"/>
              </a:buClr>
              <a:defRPr sz="2400"/>
            </a:lvl1pPr>
            <a:lvl2pPr>
              <a:buClr>
                <a:schemeClr val="accent3"/>
              </a:buClr>
              <a:defRPr sz="2133"/>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8" y="466007"/>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7642718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6" y="2180167"/>
            <a:ext cx="5157787" cy="547844"/>
          </a:xfrm>
        </p:spPr>
        <p:txBody>
          <a:bodyPr anchor="b">
            <a:noAutofit/>
          </a:bodyPr>
          <a:lstStyle>
            <a:lvl1pPr marL="0" indent="0">
              <a:buNone/>
              <a:defRPr sz="2800" b="1">
                <a:solidFill>
                  <a:schemeClr val="accent4"/>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7" y="2814108"/>
            <a:ext cx="5157787" cy="1815818"/>
          </a:xfrm>
        </p:spPr>
        <p:txBody>
          <a:bodyPr/>
          <a:lstStyle>
            <a:lvl1pPr>
              <a:buClr>
                <a:schemeClr val="accent4"/>
              </a:buClr>
              <a:defRPr sz="2400"/>
            </a:lvl1pPr>
            <a:lvl2pPr>
              <a:buClr>
                <a:schemeClr val="accent4"/>
              </a:buClr>
              <a:defRPr sz="2133"/>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p:spPr>
        <p:txBody>
          <a:bodyPr anchor="b">
            <a:noAutofit/>
          </a:bodyPr>
          <a:lstStyle>
            <a:lvl1pPr marL="0" indent="0">
              <a:buNone/>
              <a:defRPr sz="2800" b="1">
                <a:solidFill>
                  <a:schemeClr val="accent4"/>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6"/>
            <a:ext cx="5259388" cy="1815818"/>
          </a:xfrm>
        </p:spPr>
        <p:txBody>
          <a:bodyPr/>
          <a:lstStyle>
            <a:lvl1pPr>
              <a:buClr>
                <a:schemeClr val="accent4"/>
              </a:buClr>
              <a:defRPr sz="2400"/>
            </a:lvl1pPr>
            <a:lvl2pPr>
              <a:buClr>
                <a:schemeClr val="accent4"/>
              </a:buClr>
              <a:defRPr sz="2133"/>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8" y="466007"/>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6251836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6" y="2180167"/>
            <a:ext cx="5157787" cy="547844"/>
          </a:xfrm>
        </p:spPr>
        <p:txBody>
          <a:bodyPr anchor="b">
            <a:noAutofit/>
          </a:bodyPr>
          <a:lstStyle>
            <a:lvl1pPr marL="0" indent="0">
              <a:buNone/>
              <a:defRPr sz="2800" b="1">
                <a:solidFill>
                  <a:schemeClr val="accent5"/>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7" y="2814108"/>
            <a:ext cx="5157787" cy="1815818"/>
          </a:xfrm>
        </p:spPr>
        <p:txBody>
          <a:bodyPr/>
          <a:lstStyle>
            <a:lvl1pPr>
              <a:buClr>
                <a:schemeClr val="accent5"/>
              </a:buClr>
              <a:defRPr sz="2400"/>
            </a:lvl1pPr>
            <a:lvl2pPr>
              <a:buClr>
                <a:schemeClr val="accent5"/>
              </a:buClr>
              <a:defRPr sz="2133"/>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p:spPr>
        <p:txBody>
          <a:bodyPr anchor="b">
            <a:noAutofit/>
          </a:bodyPr>
          <a:lstStyle>
            <a:lvl1pPr marL="0" indent="0">
              <a:buNone/>
              <a:defRPr sz="2800" b="1">
                <a:solidFill>
                  <a:schemeClr val="accent5"/>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6"/>
            <a:ext cx="5259388" cy="1815818"/>
          </a:xfrm>
        </p:spPr>
        <p:txBody>
          <a:bodyPr/>
          <a:lstStyle>
            <a:lvl1pPr>
              <a:buClr>
                <a:schemeClr val="accent5"/>
              </a:buClr>
              <a:defRPr sz="2400"/>
            </a:lvl1pPr>
            <a:lvl2pPr>
              <a:buClr>
                <a:schemeClr val="accent5"/>
              </a:buClr>
              <a:defRPr sz="2133"/>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8" y="466007"/>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3690620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6" y="2180167"/>
            <a:ext cx="5157787" cy="547844"/>
          </a:xfrm>
        </p:spPr>
        <p:txBody>
          <a:bodyPr anchor="b">
            <a:noAutofit/>
          </a:bodyPr>
          <a:lstStyle>
            <a:lvl1pPr marL="0" indent="0">
              <a:buNone/>
              <a:defRPr sz="2800" b="1">
                <a:solidFill>
                  <a:schemeClr val="accent6"/>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7" y="2814108"/>
            <a:ext cx="5157787" cy="1815818"/>
          </a:xfrm>
        </p:spPr>
        <p:txBody>
          <a:bodyPr/>
          <a:lstStyle>
            <a:lvl1pPr>
              <a:buClr>
                <a:schemeClr val="accent6"/>
              </a:buClr>
              <a:defRPr sz="2400"/>
            </a:lvl1pPr>
            <a:lvl2pPr>
              <a:buClr>
                <a:schemeClr val="accent6"/>
              </a:buClr>
              <a:defRPr sz="2133"/>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p:spPr>
        <p:txBody>
          <a:bodyPr anchor="b">
            <a:noAutofit/>
          </a:bodyPr>
          <a:lstStyle>
            <a:lvl1pPr marL="0" indent="0">
              <a:buNone/>
              <a:defRPr sz="2800" b="1">
                <a:solidFill>
                  <a:schemeClr val="accent6"/>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6"/>
            <a:ext cx="5259388" cy="1815818"/>
          </a:xfrm>
        </p:spPr>
        <p:txBody>
          <a:bodyPr/>
          <a:lstStyle>
            <a:lvl1pPr>
              <a:buClr>
                <a:schemeClr val="accent6"/>
              </a:buClr>
              <a:defRPr sz="2400"/>
            </a:lvl1pPr>
            <a:lvl2pPr>
              <a:buClr>
                <a:schemeClr val="accent6"/>
              </a:buClr>
              <a:defRPr sz="2133"/>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8" y="466007"/>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4982702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6" y="2180167"/>
            <a:ext cx="5157787" cy="547844"/>
          </a:xfrm>
        </p:spPr>
        <p:txBody>
          <a:bodyPr anchor="b">
            <a:noAutofit/>
          </a:bodyPr>
          <a:lstStyle>
            <a:lvl1pPr marL="0" indent="0">
              <a:buNone/>
              <a:defRPr sz="2800" b="1">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7" y="2814108"/>
            <a:ext cx="5157787" cy="1815818"/>
          </a:xfrm>
        </p:spPr>
        <p:txBody>
          <a:bodyPr/>
          <a:lstStyle>
            <a:lvl1pPr>
              <a:buClr>
                <a:schemeClr val="accent2"/>
              </a:buClr>
              <a:defRPr sz="2400"/>
            </a:lvl1pPr>
            <a:lvl2pPr>
              <a:buClr>
                <a:schemeClr val="accent2"/>
              </a:buClr>
              <a:defRPr sz="2133"/>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p:spPr>
        <p:txBody>
          <a:bodyPr anchor="b">
            <a:noAutofit/>
          </a:bodyPr>
          <a:lstStyle>
            <a:lvl1pPr marL="0" indent="0">
              <a:buNone/>
              <a:defRPr sz="2800" b="1">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6"/>
            <a:ext cx="5259388" cy="1815818"/>
          </a:xfrm>
        </p:spPr>
        <p:txBody>
          <a:bodyPr/>
          <a:lstStyle>
            <a:lvl1pPr>
              <a:buClr>
                <a:schemeClr val="accent2"/>
              </a:buClr>
              <a:defRPr sz="2400"/>
            </a:lvl1pPr>
            <a:lvl2pPr>
              <a:buClr>
                <a:schemeClr val="accent2"/>
              </a:buClr>
              <a:defRPr sz="2133"/>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8" y="466007"/>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7245376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6" y="2180167"/>
            <a:ext cx="5157787" cy="547844"/>
          </a:xfrm>
        </p:spPr>
        <p:txBody>
          <a:bodyPr anchor="b">
            <a:noAutofit/>
          </a:bodyPr>
          <a:lstStyle>
            <a:lvl1pPr marL="0" indent="0">
              <a:buNone/>
              <a:defRPr sz="2800" b="1">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7" y="2814108"/>
            <a:ext cx="5157787" cy="1815818"/>
          </a:xfrm>
        </p:spPr>
        <p:txBody>
          <a:bodyPr/>
          <a:lstStyle>
            <a:lvl1pPr>
              <a:buClr>
                <a:schemeClr val="tx1"/>
              </a:buClr>
              <a:defRPr sz="2400"/>
            </a:lvl1pPr>
            <a:lvl2pPr>
              <a:buClr>
                <a:schemeClr val="tx1"/>
              </a:buClr>
              <a:defRPr sz="2133"/>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p:spPr>
        <p:txBody>
          <a:bodyPr anchor="b">
            <a:noAutofit/>
          </a:bodyPr>
          <a:lstStyle>
            <a:lvl1pPr marL="0" indent="0">
              <a:buNone/>
              <a:defRPr sz="2800" b="1">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6"/>
            <a:ext cx="5259388" cy="1815818"/>
          </a:xfrm>
        </p:spPr>
        <p:txBody>
          <a:bodyPr/>
          <a:lstStyle>
            <a:lvl1pPr>
              <a:buClr>
                <a:schemeClr val="tx1"/>
              </a:buClr>
              <a:defRPr sz="2400"/>
            </a:lvl1pPr>
            <a:lvl2pPr>
              <a:buClr>
                <a:schemeClr val="tx1"/>
              </a:buClr>
              <a:defRPr sz="2133"/>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8" y="466007"/>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7418568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3"/>
            <a:ext cx="12192000" cy="4529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4511217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3"/>
            <a:ext cx="12192000" cy="4529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2642559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3"/>
            <a:ext cx="12192000" cy="4529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9468695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3"/>
            <a:ext cx="12192000" cy="4529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544438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3277195" y="3277195"/>
            <a:ext cx="6858000"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11682055" y="6355199"/>
            <a:ext cx="412671" cy="41267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579602" y="586026"/>
            <a:ext cx="11308789" cy="910607"/>
          </a:xfrm>
        </p:spPr>
        <p:txBody>
          <a:bodyPr wrap="square" lIns="0" tIns="108000" bIns="108000">
            <a:spAutoFit/>
          </a:bodyPr>
          <a:lstStyle>
            <a:lvl1pPr>
              <a:lnSpc>
                <a:spcPct val="80000"/>
              </a:lnSpc>
              <a:defRPr sz="5625">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1"/>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262337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3"/>
            <a:ext cx="12192000" cy="4529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2043375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3"/>
            <a:ext cx="12192000" cy="4529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746335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6405033"/>
            <a:ext cx="12192000" cy="452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2009593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6405033"/>
            <a:ext cx="12192000" cy="4529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1304026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6405033"/>
            <a:ext cx="12192000" cy="4529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0878105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6405033"/>
            <a:ext cx="12192000" cy="4529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5976836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6405033"/>
            <a:ext cx="12192000" cy="4529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9813272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6405033"/>
            <a:ext cx="12192000" cy="4529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5859510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6405033"/>
            <a:ext cx="12192000" cy="4529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108906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6405033"/>
            <a:ext cx="12192000" cy="452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10819119" y="441986"/>
            <a:ext cx="989765" cy="298500"/>
          </a:xfrm>
          <a:prstGeom prst="rect">
            <a:avLst/>
          </a:prstGeom>
        </p:spPr>
      </p:pic>
    </p:spTree>
    <p:extLst>
      <p:ext uri="{BB962C8B-B14F-4D97-AF65-F5344CB8AC3E}">
        <p14:creationId xmlns:p14="http://schemas.microsoft.com/office/powerpoint/2010/main" val="1067964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3277195" y="3277195"/>
            <a:ext cx="6858000"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6461760" y="0"/>
            <a:ext cx="5730240" cy="6152791"/>
          </a:xfrm>
          <a:solidFill>
            <a:srgbClr val="EFEFEF"/>
          </a:solidFill>
        </p:spPr>
        <p:txBody>
          <a:bodyPr lIns="360000" tIns="2880000" rIns="360000" bIns="360000" anchor="t" anchorCtr="0">
            <a:normAutofit/>
          </a:bodyPr>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0538460" y="5204460"/>
            <a:ext cx="1653540" cy="165354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436076"/>
            <a:ext cx="5516397" cy="1603104"/>
          </a:xfrm>
        </p:spPr>
        <p:txBody>
          <a:bodyPr wrap="square" lIns="0" tIns="108000" bIns="108000" anchor="b" anchorCtr="0">
            <a:spAutoFit/>
          </a:bodyPr>
          <a:lstStyle>
            <a:lvl1pPr>
              <a:lnSpc>
                <a:spcPct val="80000"/>
              </a:lnSpc>
              <a:defRPr sz="5625"/>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11255143" y="296466"/>
            <a:ext cx="633247" cy="189974"/>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579602" y="2428502"/>
            <a:ext cx="5516397" cy="3724288"/>
          </a:xfrm>
        </p:spPr>
        <p:txBody>
          <a:bodyPr numCol="1" spcCol="972000">
            <a:noAutofit/>
          </a:bodyPr>
          <a:lstStyle>
            <a:lvl1pPr marL="0" indent="0">
              <a:buNone/>
              <a:defRPr sz="1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45720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17"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466881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limlin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6"/>
            <a:ext cx="6858000" cy="2045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6"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18" y="6514147"/>
            <a:ext cx="819719" cy="247216"/>
          </a:xfrm>
          <a:prstGeom prst="rect">
            <a:avLst/>
          </a:prstGeom>
        </p:spPr>
      </p:pic>
    </p:spTree>
    <p:extLst>
      <p:ext uri="{BB962C8B-B14F-4D97-AF65-F5344CB8AC3E}">
        <p14:creationId xmlns:p14="http://schemas.microsoft.com/office/powerpoint/2010/main" val="42181651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limlin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6"/>
            <a:ext cx="6858000" cy="2045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6"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18" y="6514147"/>
            <a:ext cx="819719" cy="247216"/>
          </a:xfrm>
          <a:prstGeom prst="rect">
            <a:avLst/>
          </a:prstGeom>
        </p:spPr>
      </p:pic>
    </p:spTree>
    <p:extLst>
      <p:ext uri="{BB962C8B-B14F-4D97-AF65-F5344CB8AC3E}">
        <p14:creationId xmlns:p14="http://schemas.microsoft.com/office/powerpoint/2010/main" val="2288093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6"/>
            <a:ext cx="6858000" cy="2045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6"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18" y="6514147"/>
            <a:ext cx="819719" cy="247216"/>
          </a:xfrm>
          <a:prstGeom prst="rect">
            <a:avLst/>
          </a:prstGeom>
        </p:spPr>
      </p:pic>
    </p:spTree>
    <p:extLst>
      <p:ext uri="{BB962C8B-B14F-4D97-AF65-F5344CB8AC3E}">
        <p14:creationId xmlns:p14="http://schemas.microsoft.com/office/powerpoint/2010/main" val="27766657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limlin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6"/>
            <a:ext cx="6858000" cy="2045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6"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18" y="6514147"/>
            <a:ext cx="819719" cy="247216"/>
          </a:xfrm>
          <a:prstGeom prst="rect">
            <a:avLst/>
          </a:prstGeom>
        </p:spPr>
      </p:pic>
    </p:spTree>
    <p:extLst>
      <p:ext uri="{BB962C8B-B14F-4D97-AF65-F5344CB8AC3E}">
        <p14:creationId xmlns:p14="http://schemas.microsoft.com/office/powerpoint/2010/main" val="9653259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limline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6"/>
            <a:ext cx="6858000" cy="2045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6"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18" y="6514147"/>
            <a:ext cx="819719" cy="247216"/>
          </a:xfrm>
          <a:prstGeom prst="rect">
            <a:avLst/>
          </a:prstGeom>
        </p:spPr>
      </p:pic>
    </p:spTree>
    <p:extLst>
      <p:ext uri="{BB962C8B-B14F-4D97-AF65-F5344CB8AC3E}">
        <p14:creationId xmlns:p14="http://schemas.microsoft.com/office/powerpoint/2010/main" val="38559677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limlin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6"/>
            <a:ext cx="6858000" cy="20456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6"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18" y="6514147"/>
            <a:ext cx="819719" cy="247216"/>
          </a:xfrm>
          <a:prstGeom prst="rect">
            <a:avLst/>
          </a:prstGeom>
        </p:spPr>
      </p:pic>
    </p:spTree>
    <p:extLst>
      <p:ext uri="{BB962C8B-B14F-4D97-AF65-F5344CB8AC3E}">
        <p14:creationId xmlns:p14="http://schemas.microsoft.com/office/powerpoint/2010/main" val="33901763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1"/>
            <a:ext cx="12192000" cy="430887"/>
          </a:xfrm>
          <a:noFill/>
        </p:spPr>
        <p:txBody>
          <a:bodyPr/>
          <a:lstStyle/>
          <a:p>
            <a:r>
              <a:rPr lang="en-US" dirty="0"/>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796406"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383118" y="6514147"/>
            <a:ext cx="819719" cy="247216"/>
          </a:xfrm>
          <a:prstGeom prst="rect">
            <a:avLst/>
          </a:prstGeom>
        </p:spPr>
      </p:pic>
    </p:spTree>
    <p:extLst>
      <p:ext uri="{BB962C8B-B14F-4D97-AF65-F5344CB8AC3E}">
        <p14:creationId xmlns:p14="http://schemas.microsoft.com/office/powerpoint/2010/main" val="25302429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half p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430887"/>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1" y="649879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5" y="1186379"/>
            <a:ext cx="5346700" cy="191847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10819119" y="441986"/>
            <a:ext cx="989765" cy="298500"/>
          </a:xfrm>
          <a:prstGeom prst="rect">
            <a:avLst/>
          </a:prstGeom>
        </p:spPr>
      </p:pic>
    </p:spTree>
    <p:extLst>
      <p:ext uri="{BB962C8B-B14F-4D97-AF65-F5344CB8AC3E}">
        <p14:creationId xmlns:p14="http://schemas.microsoft.com/office/powerpoint/2010/main" val="41094912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half page 2">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430887"/>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1" y="649879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5" y="1186379"/>
            <a:ext cx="5346700" cy="191847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10819119" y="441986"/>
            <a:ext cx="989765" cy="298500"/>
          </a:xfrm>
          <a:prstGeom prst="rect">
            <a:avLst/>
          </a:prstGeom>
        </p:spPr>
      </p:pic>
    </p:spTree>
    <p:extLst>
      <p:ext uri="{BB962C8B-B14F-4D97-AF65-F5344CB8AC3E}">
        <p14:creationId xmlns:p14="http://schemas.microsoft.com/office/powerpoint/2010/main" val="38346785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half page 3">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430887"/>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12 March 2025</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1" y="649879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5" y="1186379"/>
            <a:ext cx="5346700" cy="191847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10819119" y="441986"/>
            <a:ext cx="989765" cy="298500"/>
          </a:xfrm>
          <a:prstGeom prst="rect">
            <a:avLst/>
          </a:prstGeom>
        </p:spPr>
      </p:pic>
    </p:spTree>
    <p:extLst>
      <p:ext uri="{BB962C8B-B14F-4D97-AF65-F5344CB8AC3E}">
        <p14:creationId xmlns:p14="http://schemas.microsoft.com/office/powerpoint/2010/main" val="3529834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117" Type="http://schemas.openxmlformats.org/officeDocument/2006/relationships/slideLayout" Target="../slideLayouts/slideLayout517.xml"/><Relationship Id="rId21" Type="http://schemas.openxmlformats.org/officeDocument/2006/relationships/slideLayout" Target="../slideLayouts/slideLayout421.xml"/><Relationship Id="rId42" Type="http://schemas.openxmlformats.org/officeDocument/2006/relationships/slideLayout" Target="../slideLayouts/slideLayout442.xml"/><Relationship Id="rId63" Type="http://schemas.openxmlformats.org/officeDocument/2006/relationships/slideLayout" Target="../slideLayouts/slideLayout463.xml"/><Relationship Id="rId84" Type="http://schemas.openxmlformats.org/officeDocument/2006/relationships/slideLayout" Target="../slideLayouts/slideLayout484.xml"/><Relationship Id="rId138" Type="http://schemas.openxmlformats.org/officeDocument/2006/relationships/slideLayout" Target="../slideLayouts/slideLayout538.xml"/><Relationship Id="rId159" Type="http://schemas.openxmlformats.org/officeDocument/2006/relationships/slideLayout" Target="../slideLayouts/slideLayout559.xml"/><Relationship Id="rId170" Type="http://schemas.openxmlformats.org/officeDocument/2006/relationships/theme" Target="../theme/theme10.xml"/><Relationship Id="rId107" Type="http://schemas.openxmlformats.org/officeDocument/2006/relationships/slideLayout" Target="../slideLayouts/slideLayout507.xml"/><Relationship Id="rId11" Type="http://schemas.openxmlformats.org/officeDocument/2006/relationships/slideLayout" Target="../slideLayouts/slideLayout411.xml"/><Relationship Id="rId32" Type="http://schemas.openxmlformats.org/officeDocument/2006/relationships/slideLayout" Target="../slideLayouts/slideLayout432.xml"/><Relationship Id="rId53" Type="http://schemas.openxmlformats.org/officeDocument/2006/relationships/slideLayout" Target="../slideLayouts/slideLayout453.xml"/><Relationship Id="rId74" Type="http://schemas.openxmlformats.org/officeDocument/2006/relationships/slideLayout" Target="../slideLayouts/slideLayout474.xml"/><Relationship Id="rId128" Type="http://schemas.openxmlformats.org/officeDocument/2006/relationships/slideLayout" Target="../slideLayouts/slideLayout528.xml"/><Relationship Id="rId149" Type="http://schemas.openxmlformats.org/officeDocument/2006/relationships/slideLayout" Target="../slideLayouts/slideLayout549.xml"/><Relationship Id="rId5" Type="http://schemas.openxmlformats.org/officeDocument/2006/relationships/slideLayout" Target="../slideLayouts/slideLayout405.xml"/><Relationship Id="rId95" Type="http://schemas.openxmlformats.org/officeDocument/2006/relationships/slideLayout" Target="../slideLayouts/slideLayout495.xml"/><Relationship Id="rId160" Type="http://schemas.openxmlformats.org/officeDocument/2006/relationships/slideLayout" Target="../slideLayouts/slideLayout560.xml"/><Relationship Id="rId22" Type="http://schemas.openxmlformats.org/officeDocument/2006/relationships/slideLayout" Target="../slideLayouts/slideLayout422.xml"/><Relationship Id="rId43" Type="http://schemas.openxmlformats.org/officeDocument/2006/relationships/slideLayout" Target="../slideLayouts/slideLayout443.xml"/><Relationship Id="rId64" Type="http://schemas.openxmlformats.org/officeDocument/2006/relationships/slideLayout" Target="../slideLayouts/slideLayout464.xml"/><Relationship Id="rId118" Type="http://schemas.openxmlformats.org/officeDocument/2006/relationships/slideLayout" Target="../slideLayouts/slideLayout518.xml"/><Relationship Id="rId139" Type="http://schemas.openxmlformats.org/officeDocument/2006/relationships/slideLayout" Target="../slideLayouts/slideLayout539.xml"/><Relationship Id="rId85" Type="http://schemas.openxmlformats.org/officeDocument/2006/relationships/slideLayout" Target="../slideLayouts/slideLayout485.xml"/><Relationship Id="rId150" Type="http://schemas.openxmlformats.org/officeDocument/2006/relationships/slideLayout" Target="../slideLayouts/slideLayout550.xml"/><Relationship Id="rId12" Type="http://schemas.openxmlformats.org/officeDocument/2006/relationships/slideLayout" Target="../slideLayouts/slideLayout412.xml"/><Relationship Id="rId33" Type="http://schemas.openxmlformats.org/officeDocument/2006/relationships/slideLayout" Target="../slideLayouts/slideLayout433.xml"/><Relationship Id="rId108" Type="http://schemas.openxmlformats.org/officeDocument/2006/relationships/slideLayout" Target="../slideLayouts/slideLayout508.xml"/><Relationship Id="rId129" Type="http://schemas.openxmlformats.org/officeDocument/2006/relationships/slideLayout" Target="../slideLayouts/slideLayout529.xml"/><Relationship Id="rId54" Type="http://schemas.openxmlformats.org/officeDocument/2006/relationships/slideLayout" Target="../slideLayouts/slideLayout454.xml"/><Relationship Id="rId70" Type="http://schemas.openxmlformats.org/officeDocument/2006/relationships/slideLayout" Target="../slideLayouts/slideLayout470.xml"/><Relationship Id="rId75" Type="http://schemas.openxmlformats.org/officeDocument/2006/relationships/slideLayout" Target="../slideLayouts/slideLayout475.xml"/><Relationship Id="rId91" Type="http://schemas.openxmlformats.org/officeDocument/2006/relationships/slideLayout" Target="../slideLayouts/slideLayout491.xml"/><Relationship Id="rId96" Type="http://schemas.openxmlformats.org/officeDocument/2006/relationships/slideLayout" Target="../slideLayouts/slideLayout496.xml"/><Relationship Id="rId140" Type="http://schemas.openxmlformats.org/officeDocument/2006/relationships/slideLayout" Target="../slideLayouts/slideLayout540.xml"/><Relationship Id="rId145" Type="http://schemas.openxmlformats.org/officeDocument/2006/relationships/slideLayout" Target="../slideLayouts/slideLayout545.xml"/><Relationship Id="rId161" Type="http://schemas.openxmlformats.org/officeDocument/2006/relationships/slideLayout" Target="../slideLayouts/slideLayout561.xml"/><Relationship Id="rId166" Type="http://schemas.openxmlformats.org/officeDocument/2006/relationships/slideLayout" Target="../slideLayouts/slideLayout566.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23" Type="http://schemas.openxmlformats.org/officeDocument/2006/relationships/slideLayout" Target="../slideLayouts/slideLayout423.xml"/><Relationship Id="rId28" Type="http://schemas.openxmlformats.org/officeDocument/2006/relationships/slideLayout" Target="../slideLayouts/slideLayout428.xml"/><Relationship Id="rId49" Type="http://schemas.openxmlformats.org/officeDocument/2006/relationships/slideLayout" Target="../slideLayouts/slideLayout449.xml"/><Relationship Id="rId114" Type="http://schemas.openxmlformats.org/officeDocument/2006/relationships/slideLayout" Target="../slideLayouts/slideLayout514.xml"/><Relationship Id="rId119" Type="http://schemas.openxmlformats.org/officeDocument/2006/relationships/slideLayout" Target="../slideLayouts/slideLayout519.xml"/><Relationship Id="rId44" Type="http://schemas.openxmlformats.org/officeDocument/2006/relationships/slideLayout" Target="../slideLayouts/slideLayout444.xml"/><Relationship Id="rId60" Type="http://schemas.openxmlformats.org/officeDocument/2006/relationships/slideLayout" Target="../slideLayouts/slideLayout460.xml"/><Relationship Id="rId65" Type="http://schemas.openxmlformats.org/officeDocument/2006/relationships/slideLayout" Target="../slideLayouts/slideLayout465.xml"/><Relationship Id="rId81" Type="http://schemas.openxmlformats.org/officeDocument/2006/relationships/slideLayout" Target="../slideLayouts/slideLayout481.xml"/><Relationship Id="rId86" Type="http://schemas.openxmlformats.org/officeDocument/2006/relationships/slideLayout" Target="../slideLayouts/slideLayout486.xml"/><Relationship Id="rId130" Type="http://schemas.openxmlformats.org/officeDocument/2006/relationships/slideLayout" Target="../slideLayouts/slideLayout530.xml"/><Relationship Id="rId135" Type="http://schemas.openxmlformats.org/officeDocument/2006/relationships/slideLayout" Target="../slideLayouts/slideLayout535.xml"/><Relationship Id="rId151" Type="http://schemas.openxmlformats.org/officeDocument/2006/relationships/slideLayout" Target="../slideLayouts/slideLayout551.xml"/><Relationship Id="rId156" Type="http://schemas.openxmlformats.org/officeDocument/2006/relationships/slideLayout" Target="../slideLayouts/slideLayout556.xml"/><Relationship Id="rId13" Type="http://schemas.openxmlformats.org/officeDocument/2006/relationships/slideLayout" Target="../slideLayouts/slideLayout413.xml"/><Relationship Id="rId18" Type="http://schemas.openxmlformats.org/officeDocument/2006/relationships/slideLayout" Target="../slideLayouts/slideLayout418.xml"/><Relationship Id="rId39" Type="http://schemas.openxmlformats.org/officeDocument/2006/relationships/slideLayout" Target="../slideLayouts/slideLayout439.xml"/><Relationship Id="rId109" Type="http://schemas.openxmlformats.org/officeDocument/2006/relationships/slideLayout" Target="../slideLayouts/slideLayout509.xml"/><Relationship Id="rId34" Type="http://schemas.openxmlformats.org/officeDocument/2006/relationships/slideLayout" Target="../slideLayouts/slideLayout434.xml"/><Relationship Id="rId50" Type="http://schemas.openxmlformats.org/officeDocument/2006/relationships/slideLayout" Target="../slideLayouts/slideLayout450.xml"/><Relationship Id="rId55" Type="http://schemas.openxmlformats.org/officeDocument/2006/relationships/slideLayout" Target="../slideLayouts/slideLayout455.xml"/><Relationship Id="rId76" Type="http://schemas.openxmlformats.org/officeDocument/2006/relationships/slideLayout" Target="../slideLayouts/slideLayout476.xml"/><Relationship Id="rId97" Type="http://schemas.openxmlformats.org/officeDocument/2006/relationships/slideLayout" Target="../slideLayouts/slideLayout497.xml"/><Relationship Id="rId104" Type="http://schemas.openxmlformats.org/officeDocument/2006/relationships/slideLayout" Target="../slideLayouts/slideLayout504.xml"/><Relationship Id="rId120" Type="http://schemas.openxmlformats.org/officeDocument/2006/relationships/slideLayout" Target="../slideLayouts/slideLayout520.xml"/><Relationship Id="rId125" Type="http://schemas.openxmlformats.org/officeDocument/2006/relationships/slideLayout" Target="../slideLayouts/slideLayout525.xml"/><Relationship Id="rId141" Type="http://schemas.openxmlformats.org/officeDocument/2006/relationships/slideLayout" Target="../slideLayouts/slideLayout541.xml"/><Relationship Id="rId146" Type="http://schemas.openxmlformats.org/officeDocument/2006/relationships/slideLayout" Target="../slideLayouts/slideLayout546.xml"/><Relationship Id="rId167" Type="http://schemas.openxmlformats.org/officeDocument/2006/relationships/slideLayout" Target="../slideLayouts/slideLayout567.xml"/><Relationship Id="rId7" Type="http://schemas.openxmlformats.org/officeDocument/2006/relationships/slideLayout" Target="../slideLayouts/slideLayout407.xml"/><Relationship Id="rId71" Type="http://schemas.openxmlformats.org/officeDocument/2006/relationships/slideLayout" Target="../slideLayouts/slideLayout471.xml"/><Relationship Id="rId92" Type="http://schemas.openxmlformats.org/officeDocument/2006/relationships/slideLayout" Target="../slideLayouts/slideLayout492.xml"/><Relationship Id="rId162" Type="http://schemas.openxmlformats.org/officeDocument/2006/relationships/slideLayout" Target="../slideLayouts/slideLayout562.xml"/><Relationship Id="rId2" Type="http://schemas.openxmlformats.org/officeDocument/2006/relationships/slideLayout" Target="../slideLayouts/slideLayout402.xml"/><Relationship Id="rId29" Type="http://schemas.openxmlformats.org/officeDocument/2006/relationships/slideLayout" Target="../slideLayouts/slideLayout429.xml"/><Relationship Id="rId24" Type="http://schemas.openxmlformats.org/officeDocument/2006/relationships/slideLayout" Target="../slideLayouts/slideLayout424.xml"/><Relationship Id="rId40" Type="http://schemas.openxmlformats.org/officeDocument/2006/relationships/slideLayout" Target="../slideLayouts/slideLayout440.xml"/><Relationship Id="rId45" Type="http://schemas.openxmlformats.org/officeDocument/2006/relationships/slideLayout" Target="../slideLayouts/slideLayout445.xml"/><Relationship Id="rId66" Type="http://schemas.openxmlformats.org/officeDocument/2006/relationships/slideLayout" Target="../slideLayouts/slideLayout466.xml"/><Relationship Id="rId87" Type="http://schemas.openxmlformats.org/officeDocument/2006/relationships/slideLayout" Target="../slideLayouts/slideLayout487.xml"/><Relationship Id="rId110" Type="http://schemas.openxmlformats.org/officeDocument/2006/relationships/slideLayout" Target="../slideLayouts/slideLayout510.xml"/><Relationship Id="rId115" Type="http://schemas.openxmlformats.org/officeDocument/2006/relationships/slideLayout" Target="../slideLayouts/slideLayout515.xml"/><Relationship Id="rId131" Type="http://schemas.openxmlformats.org/officeDocument/2006/relationships/slideLayout" Target="../slideLayouts/slideLayout531.xml"/><Relationship Id="rId136" Type="http://schemas.openxmlformats.org/officeDocument/2006/relationships/slideLayout" Target="../slideLayouts/slideLayout536.xml"/><Relationship Id="rId157" Type="http://schemas.openxmlformats.org/officeDocument/2006/relationships/slideLayout" Target="../slideLayouts/slideLayout557.xml"/><Relationship Id="rId61" Type="http://schemas.openxmlformats.org/officeDocument/2006/relationships/slideLayout" Target="../slideLayouts/slideLayout461.xml"/><Relationship Id="rId82" Type="http://schemas.openxmlformats.org/officeDocument/2006/relationships/slideLayout" Target="../slideLayouts/slideLayout482.xml"/><Relationship Id="rId152" Type="http://schemas.openxmlformats.org/officeDocument/2006/relationships/slideLayout" Target="../slideLayouts/slideLayout552.xml"/><Relationship Id="rId19" Type="http://schemas.openxmlformats.org/officeDocument/2006/relationships/slideLayout" Target="../slideLayouts/slideLayout419.xml"/><Relationship Id="rId14" Type="http://schemas.openxmlformats.org/officeDocument/2006/relationships/slideLayout" Target="../slideLayouts/slideLayout414.xml"/><Relationship Id="rId30" Type="http://schemas.openxmlformats.org/officeDocument/2006/relationships/slideLayout" Target="../slideLayouts/slideLayout430.xml"/><Relationship Id="rId35" Type="http://schemas.openxmlformats.org/officeDocument/2006/relationships/slideLayout" Target="../slideLayouts/slideLayout435.xml"/><Relationship Id="rId56" Type="http://schemas.openxmlformats.org/officeDocument/2006/relationships/slideLayout" Target="../slideLayouts/slideLayout456.xml"/><Relationship Id="rId77" Type="http://schemas.openxmlformats.org/officeDocument/2006/relationships/slideLayout" Target="../slideLayouts/slideLayout477.xml"/><Relationship Id="rId100" Type="http://schemas.openxmlformats.org/officeDocument/2006/relationships/slideLayout" Target="../slideLayouts/slideLayout500.xml"/><Relationship Id="rId105" Type="http://schemas.openxmlformats.org/officeDocument/2006/relationships/slideLayout" Target="../slideLayouts/slideLayout505.xml"/><Relationship Id="rId126" Type="http://schemas.openxmlformats.org/officeDocument/2006/relationships/slideLayout" Target="../slideLayouts/slideLayout526.xml"/><Relationship Id="rId147" Type="http://schemas.openxmlformats.org/officeDocument/2006/relationships/slideLayout" Target="../slideLayouts/slideLayout547.xml"/><Relationship Id="rId168" Type="http://schemas.openxmlformats.org/officeDocument/2006/relationships/slideLayout" Target="../slideLayouts/slideLayout568.xml"/><Relationship Id="rId8" Type="http://schemas.openxmlformats.org/officeDocument/2006/relationships/slideLayout" Target="../slideLayouts/slideLayout408.xml"/><Relationship Id="rId51" Type="http://schemas.openxmlformats.org/officeDocument/2006/relationships/slideLayout" Target="../slideLayouts/slideLayout451.xml"/><Relationship Id="rId72" Type="http://schemas.openxmlformats.org/officeDocument/2006/relationships/slideLayout" Target="../slideLayouts/slideLayout472.xml"/><Relationship Id="rId93" Type="http://schemas.openxmlformats.org/officeDocument/2006/relationships/slideLayout" Target="../slideLayouts/slideLayout493.xml"/><Relationship Id="rId98" Type="http://schemas.openxmlformats.org/officeDocument/2006/relationships/slideLayout" Target="../slideLayouts/slideLayout498.xml"/><Relationship Id="rId121" Type="http://schemas.openxmlformats.org/officeDocument/2006/relationships/slideLayout" Target="../slideLayouts/slideLayout521.xml"/><Relationship Id="rId142" Type="http://schemas.openxmlformats.org/officeDocument/2006/relationships/slideLayout" Target="../slideLayouts/slideLayout542.xml"/><Relationship Id="rId163" Type="http://schemas.openxmlformats.org/officeDocument/2006/relationships/slideLayout" Target="../slideLayouts/slideLayout563.xml"/><Relationship Id="rId3" Type="http://schemas.openxmlformats.org/officeDocument/2006/relationships/slideLayout" Target="../slideLayouts/slideLayout403.xml"/><Relationship Id="rId25" Type="http://schemas.openxmlformats.org/officeDocument/2006/relationships/slideLayout" Target="../slideLayouts/slideLayout425.xml"/><Relationship Id="rId46" Type="http://schemas.openxmlformats.org/officeDocument/2006/relationships/slideLayout" Target="../slideLayouts/slideLayout446.xml"/><Relationship Id="rId67" Type="http://schemas.openxmlformats.org/officeDocument/2006/relationships/slideLayout" Target="../slideLayouts/slideLayout467.xml"/><Relationship Id="rId116" Type="http://schemas.openxmlformats.org/officeDocument/2006/relationships/slideLayout" Target="../slideLayouts/slideLayout516.xml"/><Relationship Id="rId137" Type="http://schemas.openxmlformats.org/officeDocument/2006/relationships/slideLayout" Target="../slideLayouts/slideLayout537.xml"/><Relationship Id="rId158" Type="http://schemas.openxmlformats.org/officeDocument/2006/relationships/slideLayout" Target="../slideLayouts/slideLayout558.xml"/><Relationship Id="rId20" Type="http://schemas.openxmlformats.org/officeDocument/2006/relationships/slideLayout" Target="../slideLayouts/slideLayout420.xml"/><Relationship Id="rId41" Type="http://schemas.openxmlformats.org/officeDocument/2006/relationships/slideLayout" Target="../slideLayouts/slideLayout441.xml"/><Relationship Id="rId62" Type="http://schemas.openxmlformats.org/officeDocument/2006/relationships/slideLayout" Target="../slideLayouts/slideLayout462.xml"/><Relationship Id="rId83" Type="http://schemas.openxmlformats.org/officeDocument/2006/relationships/slideLayout" Target="../slideLayouts/slideLayout483.xml"/><Relationship Id="rId88" Type="http://schemas.openxmlformats.org/officeDocument/2006/relationships/slideLayout" Target="../slideLayouts/slideLayout488.xml"/><Relationship Id="rId111" Type="http://schemas.openxmlformats.org/officeDocument/2006/relationships/slideLayout" Target="../slideLayouts/slideLayout511.xml"/><Relationship Id="rId132" Type="http://schemas.openxmlformats.org/officeDocument/2006/relationships/slideLayout" Target="../slideLayouts/slideLayout532.xml"/><Relationship Id="rId153" Type="http://schemas.openxmlformats.org/officeDocument/2006/relationships/slideLayout" Target="../slideLayouts/slideLayout553.xml"/><Relationship Id="rId15" Type="http://schemas.openxmlformats.org/officeDocument/2006/relationships/slideLayout" Target="../slideLayouts/slideLayout415.xml"/><Relationship Id="rId36" Type="http://schemas.openxmlformats.org/officeDocument/2006/relationships/slideLayout" Target="../slideLayouts/slideLayout436.xml"/><Relationship Id="rId57" Type="http://schemas.openxmlformats.org/officeDocument/2006/relationships/slideLayout" Target="../slideLayouts/slideLayout457.xml"/><Relationship Id="rId106" Type="http://schemas.openxmlformats.org/officeDocument/2006/relationships/slideLayout" Target="../slideLayouts/slideLayout506.xml"/><Relationship Id="rId127" Type="http://schemas.openxmlformats.org/officeDocument/2006/relationships/slideLayout" Target="../slideLayouts/slideLayout527.xml"/><Relationship Id="rId10" Type="http://schemas.openxmlformats.org/officeDocument/2006/relationships/slideLayout" Target="../slideLayouts/slideLayout410.xml"/><Relationship Id="rId31" Type="http://schemas.openxmlformats.org/officeDocument/2006/relationships/slideLayout" Target="../slideLayouts/slideLayout431.xml"/><Relationship Id="rId52" Type="http://schemas.openxmlformats.org/officeDocument/2006/relationships/slideLayout" Target="../slideLayouts/slideLayout452.xml"/><Relationship Id="rId73" Type="http://schemas.openxmlformats.org/officeDocument/2006/relationships/slideLayout" Target="../slideLayouts/slideLayout473.xml"/><Relationship Id="rId78" Type="http://schemas.openxmlformats.org/officeDocument/2006/relationships/slideLayout" Target="../slideLayouts/slideLayout478.xml"/><Relationship Id="rId94" Type="http://schemas.openxmlformats.org/officeDocument/2006/relationships/slideLayout" Target="../slideLayouts/slideLayout494.xml"/><Relationship Id="rId99" Type="http://schemas.openxmlformats.org/officeDocument/2006/relationships/slideLayout" Target="../slideLayouts/slideLayout499.xml"/><Relationship Id="rId101" Type="http://schemas.openxmlformats.org/officeDocument/2006/relationships/slideLayout" Target="../slideLayouts/slideLayout501.xml"/><Relationship Id="rId122" Type="http://schemas.openxmlformats.org/officeDocument/2006/relationships/slideLayout" Target="../slideLayouts/slideLayout522.xml"/><Relationship Id="rId143" Type="http://schemas.openxmlformats.org/officeDocument/2006/relationships/slideLayout" Target="../slideLayouts/slideLayout543.xml"/><Relationship Id="rId148" Type="http://schemas.openxmlformats.org/officeDocument/2006/relationships/slideLayout" Target="../slideLayouts/slideLayout548.xml"/><Relationship Id="rId164" Type="http://schemas.openxmlformats.org/officeDocument/2006/relationships/slideLayout" Target="../slideLayouts/slideLayout564.xml"/><Relationship Id="rId169" Type="http://schemas.openxmlformats.org/officeDocument/2006/relationships/slideLayout" Target="../slideLayouts/slideLayout569.xml"/><Relationship Id="rId4" Type="http://schemas.openxmlformats.org/officeDocument/2006/relationships/slideLayout" Target="../slideLayouts/slideLayout404.xml"/><Relationship Id="rId9" Type="http://schemas.openxmlformats.org/officeDocument/2006/relationships/slideLayout" Target="../slideLayouts/slideLayout409.xml"/><Relationship Id="rId26" Type="http://schemas.openxmlformats.org/officeDocument/2006/relationships/slideLayout" Target="../slideLayouts/slideLayout426.xml"/><Relationship Id="rId47" Type="http://schemas.openxmlformats.org/officeDocument/2006/relationships/slideLayout" Target="../slideLayouts/slideLayout447.xml"/><Relationship Id="rId68" Type="http://schemas.openxmlformats.org/officeDocument/2006/relationships/slideLayout" Target="../slideLayouts/slideLayout468.xml"/><Relationship Id="rId89" Type="http://schemas.openxmlformats.org/officeDocument/2006/relationships/slideLayout" Target="../slideLayouts/slideLayout489.xml"/><Relationship Id="rId112" Type="http://schemas.openxmlformats.org/officeDocument/2006/relationships/slideLayout" Target="../slideLayouts/slideLayout512.xml"/><Relationship Id="rId133" Type="http://schemas.openxmlformats.org/officeDocument/2006/relationships/slideLayout" Target="../slideLayouts/slideLayout533.xml"/><Relationship Id="rId154" Type="http://schemas.openxmlformats.org/officeDocument/2006/relationships/slideLayout" Target="../slideLayouts/slideLayout554.xml"/><Relationship Id="rId16" Type="http://schemas.openxmlformats.org/officeDocument/2006/relationships/slideLayout" Target="../slideLayouts/slideLayout416.xml"/><Relationship Id="rId37" Type="http://schemas.openxmlformats.org/officeDocument/2006/relationships/slideLayout" Target="../slideLayouts/slideLayout437.xml"/><Relationship Id="rId58" Type="http://schemas.openxmlformats.org/officeDocument/2006/relationships/slideLayout" Target="../slideLayouts/slideLayout458.xml"/><Relationship Id="rId79" Type="http://schemas.openxmlformats.org/officeDocument/2006/relationships/slideLayout" Target="../slideLayouts/slideLayout479.xml"/><Relationship Id="rId102" Type="http://schemas.openxmlformats.org/officeDocument/2006/relationships/slideLayout" Target="../slideLayouts/slideLayout502.xml"/><Relationship Id="rId123" Type="http://schemas.openxmlformats.org/officeDocument/2006/relationships/slideLayout" Target="../slideLayouts/slideLayout523.xml"/><Relationship Id="rId144" Type="http://schemas.openxmlformats.org/officeDocument/2006/relationships/slideLayout" Target="../slideLayouts/slideLayout544.xml"/><Relationship Id="rId90" Type="http://schemas.openxmlformats.org/officeDocument/2006/relationships/slideLayout" Target="../slideLayouts/slideLayout490.xml"/><Relationship Id="rId165" Type="http://schemas.openxmlformats.org/officeDocument/2006/relationships/slideLayout" Target="../slideLayouts/slideLayout565.xml"/><Relationship Id="rId27" Type="http://schemas.openxmlformats.org/officeDocument/2006/relationships/slideLayout" Target="../slideLayouts/slideLayout427.xml"/><Relationship Id="rId48" Type="http://schemas.openxmlformats.org/officeDocument/2006/relationships/slideLayout" Target="../slideLayouts/slideLayout448.xml"/><Relationship Id="rId69" Type="http://schemas.openxmlformats.org/officeDocument/2006/relationships/slideLayout" Target="../slideLayouts/slideLayout469.xml"/><Relationship Id="rId113" Type="http://schemas.openxmlformats.org/officeDocument/2006/relationships/slideLayout" Target="../slideLayouts/slideLayout513.xml"/><Relationship Id="rId134" Type="http://schemas.openxmlformats.org/officeDocument/2006/relationships/slideLayout" Target="../slideLayouts/slideLayout534.xml"/><Relationship Id="rId80" Type="http://schemas.openxmlformats.org/officeDocument/2006/relationships/slideLayout" Target="../slideLayouts/slideLayout480.xml"/><Relationship Id="rId155" Type="http://schemas.openxmlformats.org/officeDocument/2006/relationships/slideLayout" Target="../slideLayouts/slideLayout555.xml"/><Relationship Id="rId17" Type="http://schemas.openxmlformats.org/officeDocument/2006/relationships/slideLayout" Target="../slideLayouts/slideLayout417.xml"/><Relationship Id="rId38" Type="http://schemas.openxmlformats.org/officeDocument/2006/relationships/slideLayout" Target="../slideLayouts/slideLayout438.xml"/><Relationship Id="rId59" Type="http://schemas.openxmlformats.org/officeDocument/2006/relationships/slideLayout" Target="../slideLayouts/slideLayout459.xml"/><Relationship Id="rId103" Type="http://schemas.openxmlformats.org/officeDocument/2006/relationships/slideLayout" Target="../slideLayouts/slideLayout503.xml"/><Relationship Id="rId124" Type="http://schemas.openxmlformats.org/officeDocument/2006/relationships/slideLayout" Target="../slideLayouts/slideLayout524.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582.xml"/><Relationship Id="rId18" Type="http://schemas.openxmlformats.org/officeDocument/2006/relationships/slideLayout" Target="../slideLayouts/slideLayout587.xml"/><Relationship Id="rId26" Type="http://schemas.openxmlformats.org/officeDocument/2006/relationships/slideLayout" Target="../slideLayouts/slideLayout595.xml"/><Relationship Id="rId21" Type="http://schemas.openxmlformats.org/officeDocument/2006/relationships/slideLayout" Target="../slideLayouts/slideLayout590.xml"/><Relationship Id="rId34" Type="http://schemas.openxmlformats.org/officeDocument/2006/relationships/slideLayout" Target="../slideLayouts/slideLayout603.xml"/><Relationship Id="rId7" Type="http://schemas.openxmlformats.org/officeDocument/2006/relationships/slideLayout" Target="../slideLayouts/slideLayout576.xml"/><Relationship Id="rId12" Type="http://schemas.openxmlformats.org/officeDocument/2006/relationships/slideLayout" Target="../slideLayouts/slideLayout581.xml"/><Relationship Id="rId17" Type="http://schemas.openxmlformats.org/officeDocument/2006/relationships/slideLayout" Target="../slideLayouts/slideLayout586.xml"/><Relationship Id="rId25" Type="http://schemas.openxmlformats.org/officeDocument/2006/relationships/slideLayout" Target="../slideLayouts/slideLayout594.xml"/><Relationship Id="rId33" Type="http://schemas.openxmlformats.org/officeDocument/2006/relationships/slideLayout" Target="../slideLayouts/slideLayout602.xml"/><Relationship Id="rId38" Type="http://schemas.openxmlformats.org/officeDocument/2006/relationships/theme" Target="../theme/theme11.xml"/><Relationship Id="rId2" Type="http://schemas.openxmlformats.org/officeDocument/2006/relationships/slideLayout" Target="../slideLayouts/slideLayout571.xml"/><Relationship Id="rId16" Type="http://schemas.openxmlformats.org/officeDocument/2006/relationships/slideLayout" Target="../slideLayouts/slideLayout585.xml"/><Relationship Id="rId20" Type="http://schemas.openxmlformats.org/officeDocument/2006/relationships/slideLayout" Target="../slideLayouts/slideLayout589.xml"/><Relationship Id="rId29" Type="http://schemas.openxmlformats.org/officeDocument/2006/relationships/slideLayout" Target="../slideLayouts/slideLayout598.xml"/><Relationship Id="rId1" Type="http://schemas.openxmlformats.org/officeDocument/2006/relationships/slideLayout" Target="../slideLayouts/slideLayout570.xml"/><Relationship Id="rId6" Type="http://schemas.openxmlformats.org/officeDocument/2006/relationships/slideLayout" Target="../slideLayouts/slideLayout575.xml"/><Relationship Id="rId11" Type="http://schemas.openxmlformats.org/officeDocument/2006/relationships/slideLayout" Target="../slideLayouts/slideLayout580.xml"/><Relationship Id="rId24" Type="http://schemas.openxmlformats.org/officeDocument/2006/relationships/slideLayout" Target="../slideLayouts/slideLayout593.xml"/><Relationship Id="rId32" Type="http://schemas.openxmlformats.org/officeDocument/2006/relationships/slideLayout" Target="../slideLayouts/slideLayout601.xml"/><Relationship Id="rId37" Type="http://schemas.openxmlformats.org/officeDocument/2006/relationships/slideLayout" Target="../slideLayouts/slideLayout606.xml"/><Relationship Id="rId5" Type="http://schemas.openxmlformats.org/officeDocument/2006/relationships/slideLayout" Target="../slideLayouts/slideLayout574.xml"/><Relationship Id="rId15" Type="http://schemas.openxmlformats.org/officeDocument/2006/relationships/slideLayout" Target="../slideLayouts/slideLayout584.xml"/><Relationship Id="rId23" Type="http://schemas.openxmlformats.org/officeDocument/2006/relationships/slideLayout" Target="../slideLayouts/slideLayout592.xml"/><Relationship Id="rId28" Type="http://schemas.openxmlformats.org/officeDocument/2006/relationships/slideLayout" Target="../slideLayouts/slideLayout597.xml"/><Relationship Id="rId36" Type="http://schemas.openxmlformats.org/officeDocument/2006/relationships/slideLayout" Target="../slideLayouts/slideLayout605.xml"/><Relationship Id="rId10" Type="http://schemas.openxmlformats.org/officeDocument/2006/relationships/slideLayout" Target="../slideLayouts/slideLayout579.xml"/><Relationship Id="rId19" Type="http://schemas.openxmlformats.org/officeDocument/2006/relationships/slideLayout" Target="../slideLayouts/slideLayout588.xml"/><Relationship Id="rId31" Type="http://schemas.openxmlformats.org/officeDocument/2006/relationships/slideLayout" Target="../slideLayouts/slideLayout600.xml"/><Relationship Id="rId4" Type="http://schemas.openxmlformats.org/officeDocument/2006/relationships/slideLayout" Target="../slideLayouts/slideLayout573.xml"/><Relationship Id="rId9" Type="http://schemas.openxmlformats.org/officeDocument/2006/relationships/slideLayout" Target="../slideLayouts/slideLayout578.xml"/><Relationship Id="rId14" Type="http://schemas.openxmlformats.org/officeDocument/2006/relationships/slideLayout" Target="../slideLayouts/slideLayout583.xml"/><Relationship Id="rId22" Type="http://schemas.openxmlformats.org/officeDocument/2006/relationships/slideLayout" Target="../slideLayouts/slideLayout591.xml"/><Relationship Id="rId27" Type="http://schemas.openxmlformats.org/officeDocument/2006/relationships/slideLayout" Target="../slideLayouts/slideLayout596.xml"/><Relationship Id="rId30" Type="http://schemas.openxmlformats.org/officeDocument/2006/relationships/slideLayout" Target="../slideLayouts/slideLayout599.xml"/><Relationship Id="rId35" Type="http://schemas.openxmlformats.org/officeDocument/2006/relationships/slideLayout" Target="../slideLayouts/slideLayout604.xml"/><Relationship Id="rId8" Type="http://schemas.openxmlformats.org/officeDocument/2006/relationships/slideLayout" Target="../slideLayouts/slideLayout577.xml"/><Relationship Id="rId3" Type="http://schemas.openxmlformats.org/officeDocument/2006/relationships/slideLayout" Target="../slideLayouts/slideLayout57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14.xml"/><Relationship Id="rId13" Type="http://schemas.openxmlformats.org/officeDocument/2006/relationships/slideLayout" Target="../slideLayouts/slideLayout619.xml"/><Relationship Id="rId18" Type="http://schemas.openxmlformats.org/officeDocument/2006/relationships/slideLayout" Target="../slideLayouts/slideLayout624.xml"/><Relationship Id="rId26" Type="http://schemas.openxmlformats.org/officeDocument/2006/relationships/slideLayout" Target="../slideLayouts/slideLayout632.xml"/><Relationship Id="rId3" Type="http://schemas.openxmlformats.org/officeDocument/2006/relationships/slideLayout" Target="../slideLayouts/slideLayout609.xml"/><Relationship Id="rId21" Type="http://schemas.openxmlformats.org/officeDocument/2006/relationships/slideLayout" Target="../slideLayouts/slideLayout627.xml"/><Relationship Id="rId7" Type="http://schemas.openxmlformats.org/officeDocument/2006/relationships/slideLayout" Target="../slideLayouts/slideLayout613.xml"/><Relationship Id="rId12" Type="http://schemas.openxmlformats.org/officeDocument/2006/relationships/slideLayout" Target="../slideLayouts/slideLayout618.xml"/><Relationship Id="rId17" Type="http://schemas.openxmlformats.org/officeDocument/2006/relationships/slideLayout" Target="../slideLayouts/slideLayout623.xml"/><Relationship Id="rId25" Type="http://schemas.openxmlformats.org/officeDocument/2006/relationships/slideLayout" Target="../slideLayouts/slideLayout631.xml"/><Relationship Id="rId2" Type="http://schemas.openxmlformats.org/officeDocument/2006/relationships/slideLayout" Target="../slideLayouts/slideLayout608.xml"/><Relationship Id="rId16" Type="http://schemas.openxmlformats.org/officeDocument/2006/relationships/slideLayout" Target="../slideLayouts/slideLayout622.xml"/><Relationship Id="rId20" Type="http://schemas.openxmlformats.org/officeDocument/2006/relationships/slideLayout" Target="../slideLayouts/slideLayout626.xml"/><Relationship Id="rId29" Type="http://schemas.openxmlformats.org/officeDocument/2006/relationships/theme" Target="../theme/theme12.xml"/><Relationship Id="rId1" Type="http://schemas.openxmlformats.org/officeDocument/2006/relationships/slideLayout" Target="../slideLayouts/slideLayout607.xml"/><Relationship Id="rId6" Type="http://schemas.openxmlformats.org/officeDocument/2006/relationships/slideLayout" Target="../slideLayouts/slideLayout612.xml"/><Relationship Id="rId11" Type="http://schemas.openxmlformats.org/officeDocument/2006/relationships/slideLayout" Target="../slideLayouts/slideLayout617.xml"/><Relationship Id="rId24" Type="http://schemas.openxmlformats.org/officeDocument/2006/relationships/slideLayout" Target="../slideLayouts/slideLayout630.xml"/><Relationship Id="rId5" Type="http://schemas.openxmlformats.org/officeDocument/2006/relationships/slideLayout" Target="../slideLayouts/slideLayout611.xml"/><Relationship Id="rId15" Type="http://schemas.openxmlformats.org/officeDocument/2006/relationships/slideLayout" Target="../slideLayouts/slideLayout621.xml"/><Relationship Id="rId23" Type="http://schemas.openxmlformats.org/officeDocument/2006/relationships/slideLayout" Target="../slideLayouts/slideLayout629.xml"/><Relationship Id="rId28" Type="http://schemas.openxmlformats.org/officeDocument/2006/relationships/slideLayout" Target="../slideLayouts/slideLayout634.xml"/><Relationship Id="rId10" Type="http://schemas.openxmlformats.org/officeDocument/2006/relationships/slideLayout" Target="../slideLayouts/slideLayout616.xml"/><Relationship Id="rId19" Type="http://schemas.openxmlformats.org/officeDocument/2006/relationships/slideLayout" Target="../slideLayouts/slideLayout625.xml"/><Relationship Id="rId4" Type="http://schemas.openxmlformats.org/officeDocument/2006/relationships/slideLayout" Target="../slideLayouts/slideLayout610.xml"/><Relationship Id="rId9" Type="http://schemas.openxmlformats.org/officeDocument/2006/relationships/slideLayout" Target="../slideLayouts/slideLayout615.xml"/><Relationship Id="rId14" Type="http://schemas.openxmlformats.org/officeDocument/2006/relationships/slideLayout" Target="../slideLayouts/slideLayout620.xml"/><Relationship Id="rId22" Type="http://schemas.openxmlformats.org/officeDocument/2006/relationships/slideLayout" Target="../slideLayouts/slideLayout628.xml"/><Relationship Id="rId27" Type="http://schemas.openxmlformats.org/officeDocument/2006/relationships/slideLayout" Target="../slideLayouts/slideLayout633.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146.xml"/><Relationship Id="rId21" Type="http://schemas.openxmlformats.org/officeDocument/2006/relationships/slideLayout" Target="../slideLayouts/slideLayout50.xml"/><Relationship Id="rId42" Type="http://schemas.openxmlformats.org/officeDocument/2006/relationships/slideLayout" Target="../slideLayouts/slideLayout71.xml"/><Relationship Id="rId63" Type="http://schemas.openxmlformats.org/officeDocument/2006/relationships/slideLayout" Target="../slideLayouts/slideLayout92.xml"/><Relationship Id="rId84" Type="http://schemas.openxmlformats.org/officeDocument/2006/relationships/slideLayout" Target="../slideLayouts/slideLayout113.xml"/><Relationship Id="rId138" Type="http://schemas.openxmlformats.org/officeDocument/2006/relationships/slideLayout" Target="../slideLayouts/slideLayout167.xml"/><Relationship Id="rId159" Type="http://schemas.openxmlformats.org/officeDocument/2006/relationships/slideLayout" Target="../slideLayouts/slideLayout188.xml"/><Relationship Id="rId107" Type="http://schemas.openxmlformats.org/officeDocument/2006/relationships/slideLayout" Target="../slideLayouts/slideLayout136.xml"/><Relationship Id="rId11" Type="http://schemas.openxmlformats.org/officeDocument/2006/relationships/slideLayout" Target="../slideLayouts/slideLayout40.xml"/><Relationship Id="rId32" Type="http://schemas.openxmlformats.org/officeDocument/2006/relationships/slideLayout" Target="../slideLayouts/slideLayout61.xml"/><Relationship Id="rId53" Type="http://schemas.openxmlformats.org/officeDocument/2006/relationships/slideLayout" Target="../slideLayouts/slideLayout82.xml"/><Relationship Id="rId74" Type="http://schemas.openxmlformats.org/officeDocument/2006/relationships/slideLayout" Target="../slideLayouts/slideLayout103.xml"/><Relationship Id="rId128" Type="http://schemas.openxmlformats.org/officeDocument/2006/relationships/slideLayout" Target="../slideLayouts/slideLayout157.xml"/><Relationship Id="rId149" Type="http://schemas.openxmlformats.org/officeDocument/2006/relationships/slideLayout" Target="../slideLayouts/slideLayout178.xml"/><Relationship Id="rId5" Type="http://schemas.openxmlformats.org/officeDocument/2006/relationships/slideLayout" Target="../slideLayouts/slideLayout34.xml"/><Relationship Id="rId95" Type="http://schemas.openxmlformats.org/officeDocument/2006/relationships/slideLayout" Target="../slideLayouts/slideLayout124.xml"/><Relationship Id="rId160" Type="http://schemas.openxmlformats.org/officeDocument/2006/relationships/slideLayout" Target="../slideLayouts/slideLayout189.xml"/><Relationship Id="rId22" Type="http://schemas.openxmlformats.org/officeDocument/2006/relationships/slideLayout" Target="../slideLayouts/slideLayout51.xml"/><Relationship Id="rId43" Type="http://schemas.openxmlformats.org/officeDocument/2006/relationships/slideLayout" Target="../slideLayouts/slideLayout72.xml"/><Relationship Id="rId64" Type="http://schemas.openxmlformats.org/officeDocument/2006/relationships/slideLayout" Target="../slideLayouts/slideLayout93.xml"/><Relationship Id="rId118" Type="http://schemas.openxmlformats.org/officeDocument/2006/relationships/slideLayout" Target="../slideLayouts/slideLayout147.xml"/><Relationship Id="rId139" Type="http://schemas.openxmlformats.org/officeDocument/2006/relationships/slideLayout" Target="../slideLayouts/slideLayout168.xml"/><Relationship Id="rId85" Type="http://schemas.openxmlformats.org/officeDocument/2006/relationships/slideLayout" Target="../slideLayouts/slideLayout114.xml"/><Relationship Id="rId150" Type="http://schemas.openxmlformats.org/officeDocument/2006/relationships/slideLayout" Target="../slideLayouts/slideLayout179.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33" Type="http://schemas.openxmlformats.org/officeDocument/2006/relationships/slideLayout" Target="../slideLayouts/slideLayout62.xml"/><Relationship Id="rId38" Type="http://schemas.openxmlformats.org/officeDocument/2006/relationships/slideLayout" Target="../slideLayouts/slideLayout67.xml"/><Relationship Id="rId59" Type="http://schemas.openxmlformats.org/officeDocument/2006/relationships/slideLayout" Target="../slideLayouts/slideLayout88.xml"/><Relationship Id="rId103" Type="http://schemas.openxmlformats.org/officeDocument/2006/relationships/slideLayout" Target="../slideLayouts/slideLayout132.xml"/><Relationship Id="rId108" Type="http://schemas.openxmlformats.org/officeDocument/2006/relationships/slideLayout" Target="../slideLayouts/slideLayout137.xml"/><Relationship Id="rId124" Type="http://schemas.openxmlformats.org/officeDocument/2006/relationships/slideLayout" Target="../slideLayouts/slideLayout153.xml"/><Relationship Id="rId129" Type="http://schemas.openxmlformats.org/officeDocument/2006/relationships/slideLayout" Target="../slideLayouts/slideLayout158.xml"/><Relationship Id="rId54" Type="http://schemas.openxmlformats.org/officeDocument/2006/relationships/slideLayout" Target="../slideLayouts/slideLayout83.xml"/><Relationship Id="rId70" Type="http://schemas.openxmlformats.org/officeDocument/2006/relationships/slideLayout" Target="../slideLayouts/slideLayout99.xml"/><Relationship Id="rId75" Type="http://schemas.openxmlformats.org/officeDocument/2006/relationships/slideLayout" Target="../slideLayouts/slideLayout104.xml"/><Relationship Id="rId91" Type="http://schemas.openxmlformats.org/officeDocument/2006/relationships/slideLayout" Target="../slideLayouts/slideLayout120.xml"/><Relationship Id="rId96" Type="http://schemas.openxmlformats.org/officeDocument/2006/relationships/slideLayout" Target="../slideLayouts/slideLayout125.xml"/><Relationship Id="rId140" Type="http://schemas.openxmlformats.org/officeDocument/2006/relationships/slideLayout" Target="../slideLayouts/slideLayout169.xml"/><Relationship Id="rId145" Type="http://schemas.openxmlformats.org/officeDocument/2006/relationships/slideLayout" Target="../slideLayouts/slideLayout174.xml"/><Relationship Id="rId161" Type="http://schemas.openxmlformats.org/officeDocument/2006/relationships/slideLayout" Target="../slideLayouts/slideLayout190.xml"/><Relationship Id="rId1" Type="http://schemas.openxmlformats.org/officeDocument/2006/relationships/slideLayout" Target="../slideLayouts/slideLayout30.xml"/><Relationship Id="rId6" Type="http://schemas.openxmlformats.org/officeDocument/2006/relationships/slideLayout" Target="../slideLayouts/slideLayout35.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49" Type="http://schemas.openxmlformats.org/officeDocument/2006/relationships/slideLayout" Target="../slideLayouts/slideLayout78.xml"/><Relationship Id="rId114" Type="http://schemas.openxmlformats.org/officeDocument/2006/relationships/slideLayout" Target="../slideLayouts/slideLayout143.xml"/><Relationship Id="rId119" Type="http://schemas.openxmlformats.org/officeDocument/2006/relationships/slideLayout" Target="../slideLayouts/slideLayout148.xml"/><Relationship Id="rId44" Type="http://schemas.openxmlformats.org/officeDocument/2006/relationships/slideLayout" Target="../slideLayouts/slideLayout73.xml"/><Relationship Id="rId60" Type="http://schemas.openxmlformats.org/officeDocument/2006/relationships/slideLayout" Target="../slideLayouts/slideLayout89.xml"/><Relationship Id="rId65" Type="http://schemas.openxmlformats.org/officeDocument/2006/relationships/slideLayout" Target="../slideLayouts/slideLayout94.xml"/><Relationship Id="rId81" Type="http://schemas.openxmlformats.org/officeDocument/2006/relationships/slideLayout" Target="../slideLayouts/slideLayout110.xml"/><Relationship Id="rId86" Type="http://schemas.openxmlformats.org/officeDocument/2006/relationships/slideLayout" Target="../slideLayouts/slideLayout115.xml"/><Relationship Id="rId130" Type="http://schemas.openxmlformats.org/officeDocument/2006/relationships/slideLayout" Target="../slideLayouts/slideLayout159.xml"/><Relationship Id="rId135" Type="http://schemas.openxmlformats.org/officeDocument/2006/relationships/slideLayout" Target="../slideLayouts/slideLayout164.xml"/><Relationship Id="rId151" Type="http://schemas.openxmlformats.org/officeDocument/2006/relationships/slideLayout" Target="../slideLayouts/slideLayout180.xml"/><Relationship Id="rId156" Type="http://schemas.openxmlformats.org/officeDocument/2006/relationships/slideLayout" Target="../slideLayouts/slideLayout185.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9" Type="http://schemas.openxmlformats.org/officeDocument/2006/relationships/slideLayout" Target="../slideLayouts/slideLayout68.xml"/><Relationship Id="rId109" Type="http://schemas.openxmlformats.org/officeDocument/2006/relationships/slideLayout" Target="../slideLayouts/slideLayout138.xml"/><Relationship Id="rId34" Type="http://schemas.openxmlformats.org/officeDocument/2006/relationships/slideLayout" Target="../slideLayouts/slideLayout63.xml"/><Relationship Id="rId50" Type="http://schemas.openxmlformats.org/officeDocument/2006/relationships/slideLayout" Target="../slideLayouts/slideLayout79.xml"/><Relationship Id="rId55" Type="http://schemas.openxmlformats.org/officeDocument/2006/relationships/slideLayout" Target="../slideLayouts/slideLayout84.xml"/><Relationship Id="rId76" Type="http://schemas.openxmlformats.org/officeDocument/2006/relationships/slideLayout" Target="../slideLayouts/slideLayout105.xml"/><Relationship Id="rId97" Type="http://schemas.openxmlformats.org/officeDocument/2006/relationships/slideLayout" Target="../slideLayouts/slideLayout126.xml"/><Relationship Id="rId104" Type="http://schemas.openxmlformats.org/officeDocument/2006/relationships/slideLayout" Target="../slideLayouts/slideLayout133.xml"/><Relationship Id="rId120" Type="http://schemas.openxmlformats.org/officeDocument/2006/relationships/slideLayout" Target="../slideLayouts/slideLayout149.xml"/><Relationship Id="rId125" Type="http://schemas.openxmlformats.org/officeDocument/2006/relationships/slideLayout" Target="../slideLayouts/slideLayout154.xml"/><Relationship Id="rId141" Type="http://schemas.openxmlformats.org/officeDocument/2006/relationships/slideLayout" Target="../slideLayouts/slideLayout170.xml"/><Relationship Id="rId146" Type="http://schemas.openxmlformats.org/officeDocument/2006/relationships/slideLayout" Target="../slideLayouts/slideLayout175.xml"/><Relationship Id="rId7" Type="http://schemas.openxmlformats.org/officeDocument/2006/relationships/slideLayout" Target="../slideLayouts/slideLayout36.xml"/><Relationship Id="rId71" Type="http://schemas.openxmlformats.org/officeDocument/2006/relationships/slideLayout" Target="../slideLayouts/slideLayout100.xml"/><Relationship Id="rId92" Type="http://schemas.openxmlformats.org/officeDocument/2006/relationships/slideLayout" Target="../slideLayouts/slideLayout121.xml"/><Relationship Id="rId162" Type="http://schemas.openxmlformats.org/officeDocument/2006/relationships/slideLayout" Target="../slideLayouts/slideLayout191.xml"/><Relationship Id="rId2" Type="http://schemas.openxmlformats.org/officeDocument/2006/relationships/slideLayout" Target="../slideLayouts/slideLayout31.xml"/><Relationship Id="rId29" Type="http://schemas.openxmlformats.org/officeDocument/2006/relationships/slideLayout" Target="../slideLayouts/slideLayout58.xml"/><Relationship Id="rId24" Type="http://schemas.openxmlformats.org/officeDocument/2006/relationships/slideLayout" Target="../slideLayouts/slideLayout53.xml"/><Relationship Id="rId40" Type="http://schemas.openxmlformats.org/officeDocument/2006/relationships/slideLayout" Target="../slideLayouts/slideLayout69.xml"/><Relationship Id="rId45" Type="http://schemas.openxmlformats.org/officeDocument/2006/relationships/slideLayout" Target="../slideLayouts/slideLayout74.xml"/><Relationship Id="rId66" Type="http://schemas.openxmlformats.org/officeDocument/2006/relationships/slideLayout" Target="../slideLayouts/slideLayout95.xml"/><Relationship Id="rId87" Type="http://schemas.openxmlformats.org/officeDocument/2006/relationships/slideLayout" Target="../slideLayouts/slideLayout116.xml"/><Relationship Id="rId110" Type="http://schemas.openxmlformats.org/officeDocument/2006/relationships/slideLayout" Target="../slideLayouts/slideLayout139.xml"/><Relationship Id="rId115" Type="http://schemas.openxmlformats.org/officeDocument/2006/relationships/slideLayout" Target="../slideLayouts/slideLayout144.xml"/><Relationship Id="rId131" Type="http://schemas.openxmlformats.org/officeDocument/2006/relationships/slideLayout" Target="../slideLayouts/slideLayout160.xml"/><Relationship Id="rId136" Type="http://schemas.openxmlformats.org/officeDocument/2006/relationships/slideLayout" Target="../slideLayouts/slideLayout165.xml"/><Relationship Id="rId157" Type="http://schemas.openxmlformats.org/officeDocument/2006/relationships/slideLayout" Target="../slideLayouts/slideLayout186.xml"/><Relationship Id="rId61" Type="http://schemas.openxmlformats.org/officeDocument/2006/relationships/slideLayout" Target="../slideLayouts/slideLayout90.xml"/><Relationship Id="rId82" Type="http://schemas.openxmlformats.org/officeDocument/2006/relationships/slideLayout" Target="../slideLayouts/slideLayout111.xml"/><Relationship Id="rId152" Type="http://schemas.openxmlformats.org/officeDocument/2006/relationships/slideLayout" Target="../slideLayouts/slideLayout181.xml"/><Relationship Id="rId19" Type="http://schemas.openxmlformats.org/officeDocument/2006/relationships/slideLayout" Target="../slideLayouts/slideLayout48.xml"/><Relationship Id="rId14" Type="http://schemas.openxmlformats.org/officeDocument/2006/relationships/slideLayout" Target="../slideLayouts/slideLayout43.xml"/><Relationship Id="rId30" Type="http://schemas.openxmlformats.org/officeDocument/2006/relationships/slideLayout" Target="../slideLayouts/slideLayout59.xml"/><Relationship Id="rId35" Type="http://schemas.openxmlformats.org/officeDocument/2006/relationships/slideLayout" Target="../slideLayouts/slideLayout64.xml"/><Relationship Id="rId56" Type="http://schemas.openxmlformats.org/officeDocument/2006/relationships/slideLayout" Target="../slideLayouts/slideLayout85.xml"/><Relationship Id="rId77" Type="http://schemas.openxmlformats.org/officeDocument/2006/relationships/slideLayout" Target="../slideLayouts/slideLayout106.xml"/><Relationship Id="rId100" Type="http://schemas.openxmlformats.org/officeDocument/2006/relationships/slideLayout" Target="../slideLayouts/slideLayout129.xml"/><Relationship Id="rId105" Type="http://schemas.openxmlformats.org/officeDocument/2006/relationships/slideLayout" Target="../slideLayouts/slideLayout134.xml"/><Relationship Id="rId126" Type="http://schemas.openxmlformats.org/officeDocument/2006/relationships/slideLayout" Target="../slideLayouts/slideLayout155.xml"/><Relationship Id="rId147" Type="http://schemas.openxmlformats.org/officeDocument/2006/relationships/slideLayout" Target="../slideLayouts/slideLayout176.xml"/><Relationship Id="rId8" Type="http://schemas.openxmlformats.org/officeDocument/2006/relationships/slideLayout" Target="../slideLayouts/slideLayout37.xml"/><Relationship Id="rId51" Type="http://schemas.openxmlformats.org/officeDocument/2006/relationships/slideLayout" Target="../slideLayouts/slideLayout80.xml"/><Relationship Id="rId72" Type="http://schemas.openxmlformats.org/officeDocument/2006/relationships/slideLayout" Target="../slideLayouts/slideLayout101.xml"/><Relationship Id="rId93" Type="http://schemas.openxmlformats.org/officeDocument/2006/relationships/slideLayout" Target="../slideLayouts/slideLayout122.xml"/><Relationship Id="rId98" Type="http://schemas.openxmlformats.org/officeDocument/2006/relationships/slideLayout" Target="../slideLayouts/slideLayout127.xml"/><Relationship Id="rId121" Type="http://schemas.openxmlformats.org/officeDocument/2006/relationships/slideLayout" Target="../slideLayouts/slideLayout150.xml"/><Relationship Id="rId142" Type="http://schemas.openxmlformats.org/officeDocument/2006/relationships/slideLayout" Target="../slideLayouts/slideLayout171.xml"/><Relationship Id="rId163" Type="http://schemas.openxmlformats.org/officeDocument/2006/relationships/theme" Target="../theme/theme2.xml"/><Relationship Id="rId3" Type="http://schemas.openxmlformats.org/officeDocument/2006/relationships/slideLayout" Target="../slideLayouts/slideLayout32.xml"/><Relationship Id="rId25" Type="http://schemas.openxmlformats.org/officeDocument/2006/relationships/slideLayout" Target="../slideLayouts/slideLayout54.xml"/><Relationship Id="rId46" Type="http://schemas.openxmlformats.org/officeDocument/2006/relationships/slideLayout" Target="../slideLayouts/slideLayout75.xml"/><Relationship Id="rId67" Type="http://schemas.openxmlformats.org/officeDocument/2006/relationships/slideLayout" Target="../slideLayouts/slideLayout96.xml"/><Relationship Id="rId116" Type="http://schemas.openxmlformats.org/officeDocument/2006/relationships/slideLayout" Target="../slideLayouts/slideLayout145.xml"/><Relationship Id="rId137" Type="http://schemas.openxmlformats.org/officeDocument/2006/relationships/slideLayout" Target="../slideLayouts/slideLayout166.xml"/><Relationship Id="rId158" Type="http://schemas.openxmlformats.org/officeDocument/2006/relationships/slideLayout" Target="../slideLayouts/slideLayout187.xml"/><Relationship Id="rId20" Type="http://schemas.openxmlformats.org/officeDocument/2006/relationships/slideLayout" Target="../slideLayouts/slideLayout49.xml"/><Relationship Id="rId41" Type="http://schemas.openxmlformats.org/officeDocument/2006/relationships/slideLayout" Target="../slideLayouts/slideLayout70.xml"/><Relationship Id="rId62" Type="http://schemas.openxmlformats.org/officeDocument/2006/relationships/slideLayout" Target="../slideLayouts/slideLayout91.xml"/><Relationship Id="rId83" Type="http://schemas.openxmlformats.org/officeDocument/2006/relationships/slideLayout" Target="../slideLayouts/slideLayout112.xml"/><Relationship Id="rId88" Type="http://schemas.openxmlformats.org/officeDocument/2006/relationships/slideLayout" Target="../slideLayouts/slideLayout117.xml"/><Relationship Id="rId111" Type="http://schemas.openxmlformats.org/officeDocument/2006/relationships/slideLayout" Target="../slideLayouts/slideLayout140.xml"/><Relationship Id="rId132" Type="http://schemas.openxmlformats.org/officeDocument/2006/relationships/slideLayout" Target="../slideLayouts/slideLayout161.xml"/><Relationship Id="rId153" Type="http://schemas.openxmlformats.org/officeDocument/2006/relationships/slideLayout" Target="../slideLayouts/slideLayout182.xml"/><Relationship Id="rId15" Type="http://schemas.openxmlformats.org/officeDocument/2006/relationships/slideLayout" Target="../slideLayouts/slideLayout44.xml"/><Relationship Id="rId36" Type="http://schemas.openxmlformats.org/officeDocument/2006/relationships/slideLayout" Target="../slideLayouts/slideLayout65.xml"/><Relationship Id="rId57" Type="http://schemas.openxmlformats.org/officeDocument/2006/relationships/slideLayout" Target="../slideLayouts/slideLayout86.xml"/><Relationship Id="rId106" Type="http://schemas.openxmlformats.org/officeDocument/2006/relationships/slideLayout" Target="../slideLayouts/slideLayout135.xml"/><Relationship Id="rId127" Type="http://schemas.openxmlformats.org/officeDocument/2006/relationships/slideLayout" Target="../slideLayouts/slideLayout156.xml"/><Relationship Id="rId10" Type="http://schemas.openxmlformats.org/officeDocument/2006/relationships/slideLayout" Target="../slideLayouts/slideLayout39.xml"/><Relationship Id="rId31" Type="http://schemas.openxmlformats.org/officeDocument/2006/relationships/slideLayout" Target="../slideLayouts/slideLayout60.xml"/><Relationship Id="rId52" Type="http://schemas.openxmlformats.org/officeDocument/2006/relationships/slideLayout" Target="../slideLayouts/slideLayout81.xml"/><Relationship Id="rId73" Type="http://schemas.openxmlformats.org/officeDocument/2006/relationships/slideLayout" Target="../slideLayouts/slideLayout102.xml"/><Relationship Id="rId78" Type="http://schemas.openxmlformats.org/officeDocument/2006/relationships/slideLayout" Target="../slideLayouts/slideLayout107.xml"/><Relationship Id="rId94" Type="http://schemas.openxmlformats.org/officeDocument/2006/relationships/slideLayout" Target="../slideLayouts/slideLayout123.xml"/><Relationship Id="rId99" Type="http://schemas.openxmlformats.org/officeDocument/2006/relationships/slideLayout" Target="../slideLayouts/slideLayout128.xml"/><Relationship Id="rId101" Type="http://schemas.openxmlformats.org/officeDocument/2006/relationships/slideLayout" Target="../slideLayouts/slideLayout130.xml"/><Relationship Id="rId122" Type="http://schemas.openxmlformats.org/officeDocument/2006/relationships/slideLayout" Target="../slideLayouts/slideLayout151.xml"/><Relationship Id="rId143" Type="http://schemas.openxmlformats.org/officeDocument/2006/relationships/slideLayout" Target="../slideLayouts/slideLayout172.xml"/><Relationship Id="rId148" Type="http://schemas.openxmlformats.org/officeDocument/2006/relationships/slideLayout" Target="../slideLayouts/slideLayout177.xml"/><Relationship Id="rId4" Type="http://schemas.openxmlformats.org/officeDocument/2006/relationships/slideLayout" Target="../slideLayouts/slideLayout33.xml"/><Relationship Id="rId9" Type="http://schemas.openxmlformats.org/officeDocument/2006/relationships/slideLayout" Target="../slideLayouts/slideLayout38.xml"/><Relationship Id="rId26" Type="http://schemas.openxmlformats.org/officeDocument/2006/relationships/slideLayout" Target="../slideLayouts/slideLayout55.xml"/><Relationship Id="rId47" Type="http://schemas.openxmlformats.org/officeDocument/2006/relationships/slideLayout" Target="../slideLayouts/slideLayout76.xml"/><Relationship Id="rId68" Type="http://schemas.openxmlformats.org/officeDocument/2006/relationships/slideLayout" Target="../slideLayouts/slideLayout97.xml"/><Relationship Id="rId89" Type="http://schemas.openxmlformats.org/officeDocument/2006/relationships/slideLayout" Target="../slideLayouts/slideLayout118.xml"/><Relationship Id="rId112" Type="http://schemas.openxmlformats.org/officeDocument/2006/relationships/slideLayout" Target="../slideLayouts/slideLayout141.xml"/><Relationship Id="rId133" Type="http://schemas.openxmlformats.org/officeDocument/2006/relationships/slideLayout" Target="../slideLayouts/slideLayout162.xml"/><Relationship Id="rId154" Type="http://schemas.openxmlformats.org/officeDocument/2006/relationships/slideLayout" Target="../slideLayouts/slideLayout183.xml"/><Relationship Id="rId16" Type="http://schemas.openxmlformats.org/officeDocument/2006/relationships/slideLayout" Target="../slideLayouts/slideLayout45.xml"/><Relationship Id="rId37" Type="http://schemas.openxmlformats.org/officeDocument/2006/relationships/slideLayout" Target="../slideLayouts/slideLayout66.xml"/><Relationship Id="rId58" Type="http://schemas.openxmlformats.org/officeDocument/2006/relationships/slideLayout" Target="../slideLayouts/slideLayout87.xml"/><Relationship Id="rId79" Type="http://schemas.openxmlformats.org/officeDocument/2006/relationships/slideLayout" Target="../slideLayouts/slideLayout108.xml"/><Relationship Id="rId102" Type="http://schemas.openxmlformats.org/officeDocument/2006/relationships/slideLayout" Target="../slideLayouts/slideLayout131.xml"/><Relationship Id="rId123" Type="http://schemas.openxmlformats.org/officeDocument/2006/relationships/slideLayout" Target="../slideLayouts/slideLayout152.xml"/><Relationship Id="rId144" Type="http://schemas.openxmlformats.org/officeDocument/2006/relationships/slideLayout" Target="../slideLayouts/slideLayout173.xml"/><Relationship Id="rId90" Type="http://schemas.openxmlformats.org/officeDocument/2006/relationships/slideLayout" Target="../slideLayouts/slideLayout119.xml"/><Relationship Id="rId27" Type="http://schemas.openxmlformats.org/officeDocument/2006/relationships/slideLayout" Target="../slideLayouts/slideLayout56.xml"/><Relationship Id="rId48" Type="http://schemas.openxmlformats.org/officeDocument/2006/relationships/slideLayout" Target="../slideLayouts/slideLayout77.xml"/><Relationship Id="rId69" Type="http://schemas.openxmlformats.org/officeDocument/2006/relationships/slideLayout" Target="../slideLayouts/slideLayout98.xml"/><Relationship Id="rId113" Type="http://schemas.openxmlformats.org/officeDocument/2006/relationships/slideLayout" Target="../slideLayouts/slideLayout142.xml"/><Relationship Id="rId134" Type="http://schemas.openxmlformats.org/officeDocument/2006/relationships/slideLayout" Target="../slideLayouts/slideLayout163.xml"/><Relationship Id="rId80" Type="http://schemas.openxmlformats.org/officeDocument/2006/relationships/slideLayout" Target="../slideLayouts/slideLayout109.xml"/><Relationship Id="rId155" Type="http://schemas.openxmlformats.org/officeDocument/2006/relationships/slideLayout" Target="../slideLayouts/slideLayout18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18" Type="http://schemas.openxmlformats.org/officeDocument/2006/relationships/slideLayout" Target="../slideLayouts/slideLayout209.xml"/><Relationship Id="rId26" Type="http://schemas.openxmlformats.org/officeDocument/2006/relationships/slideLayout" Target="../slideLayouts/slideLayout217.xml"/><Relationship Id="rId3" Type="http://schemas.openxmlformats.org/officeDocument/2006/relationships/slideLayout" Target="../slideLayouts/slideLayout194.xml"/><Relationship Id="rId21" Type="http://schemas.openxmlformats.org/officeDocument/2006/relationships/slideLayout" Target="../slideLayouts/slideLayout212.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17" Type="http://schemas.openxmlformats.org/officeDocument/2006/relationships/slideLayout" Target="../slideLayouts/slideLayout208.xml"/><Relationship Id="rId25" Type="http://schemas.openxmlformats.org/officeDocument/2006/relationships/slideLayout" Target="../slideLayouts/slideLayout216.xml"/><Relationship Id="rId2" Type="http://schemas.openxmlformats.org/officeDocument/2006/relationships/slideLayout" Target="../slideLayouts/slideLayout193.xml"/><Relationship Id="rId16" Type="http://schemas.openxmlformats.org/officeDocument/2006/relationships/slideLayout" Target="../slideLayouts/slideLayout207.xml"/><Relationship Id="rId20" Type="http://schemas.openxmlformats.org/officeDocument/2006/relationships/slideLayout" Target="../slideLayouts/slideLayout211.xml"/><Relationship Id="rId29" Type="http://schemas.openxmlformats.org/officeDocument/2006/relationships/theme" Target="../theme/theme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24" Type="http://schemas.openxmlformats.org/officeDocument/2006/relationships/slideLayout" Target="../slideLayouts/slideLayout215.xml"/><Relationship Id="rId5" Type="http://schemas.openxmlformats.org/officeDocument/2006/relationships/slideLayout" Target="../slideLayouts/slideLayout196.xml"/><Relationship Id="rId15" Type="http://schemas.openxmlformats.org/officeDocument/2006/relationships/slideLayout" Target="../slideLayouts/slideLayout206.xml"/><Relationship Id="rId23" Type="http://schemas.openxmlformats.org/officeDocument/2006/relationships/slideLayout" Target="../slideLayouts/slideLayout214.xml"/><Relationship Id="rId28" Type="http://schemas.openxmlformats.org/officeDocument/2006/relationships/slideLayout" Target="../slideLayouts/slideLayout219.xml"/><Relationship Id="rId10" Type="http://schemas.openxmlformats.org/officeDocument/2006/relationships/slideLayout" Target="../slideLayouts/slideLayout201.xml"/><Relationship Id="rId19" Type="http://schemas.openxmlformats.org/officeDocument/2006/relationships/slideLayout" Target="../slideLayouts/slideLayout210.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slideLayout" Target="../slideLayouts/slideLayout205.xml"/><Relationship Id="rId22" Type="http://schemas.openxmlformats.org/officeDocument/2006/relationships/slideLayout" Target="../slideLayouts/slideLayout213.xml"/><Relationship Id="rId27" Type="http://schemas.openxmlformats.org/officeDocument/2006/relationships/slideLayout" Target="../slideLayouts/slideLayout2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slideLayout" Target="../slideLayouts/slideLayout232.xml"/><Relationship Id="rId18" Type="http://schemas.openxmlformats.org/officeDocument/2006/relationships/slideLayout" Target="../slideLayouts/slideLayout237.xml"/><Relationship Id="rId26" Type="http://schemas.openxmlformats.org/officeDocument/2006/relationships/slideLayout" Target="../slideLayouts/slideLayout245.xml"/><Relationship Id="rId3" Type="http://schemas.openxmlformats.org/officeDocument/2006/relationships/slideLayout" Target="../slideLayouts/slideLayout222.xml"/><Relationship Id="rId21" Type="http://schemas.openxmlformats.org/officeDocument/2006/relationships/slideLayout" Target="../slideLayouts/slideLayout240.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17" Type="http://schemas.openxmlformats.org/officeDocument/2006/relationships/slideLayout" Target="../slideLayouts/slideLayout236.xml"/><Relationship Id="rId25" Type="http://schemas.openxmlformats.org/officeDocument/2006/relationships/slideLayout" Target="../slideLayouts/slideLayout244.xml"/><Relationship Id="rId2" Type="http://schemas.openxmlformats.org/officeDocument/2006/relationships/slideLayout" Target="../slideLayouts/slideLayout221.xml"/><Relationship Id="rId16" Type="http://schemas.openxmlformats.org/officeDocument/2006/relationships/slideLayout" Target="../slideLayouts/slideLayout235.xml"/><Relationship Id="rId20" Type="http://schemas.openxmlformats.org/officeDocument/2006/relationships/slideLayout" Target="../slideLayouts/slideLayout239.xml"/><Relationship Id="rId29" Type="http://schemas.openxmlformats.org/officeDocument/2006/relationships/slideLayout" Target="../slideLayouts/slideLayout248.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24" Type="http://schemas.openxmlformats.org/officeDocument/2006/relationships/slideLayout" Target="../slideLayouts/slideLayout243.xml"/><Relationship Id="rId5" Type="http://schemas.openxmlformats.org/officeDocument/2006/relationships/slideLayout" Target="../slideLayouts/slideLayout224.xml"/><Relationship Id="rId15" Type="http://schemas.openxmlformats.org/officeDocument/2006/relationships/slideLayout" Target="../slideLayouts/slideLayout234.xml"/><Relationship Id="rId23" Type="http://schemas.openxmlformats.org/officeDocument/2006/relationships/slideLayout" Target="../slideLayouts/slideLayout242.xml"/><Relationship Id="rId28" Type="http://schemas.openxmlformats.org/officeDocument/2006/relationships/slideLayout" Target="../slideLayouts/slideLayout247.xml"/><Relationship Id="rId10" Type="http://schemas.openxmlformats.org/officeDocument/2006/relationships/slideLayout" Target="../slideLayouts/slideLayout229.xml"/><Relationship Id="rId19" Type="http://schemas.openxmlformats.org/officeDocument/2006/relationships/slideLayout" Target="../slideLayouts/slideLayout238.xml"/><Relationship Id="rId31" Type="http://schemas.openxmlformats.org/officeDocument/2006/relationships/theme" Target="../theme/theme4.xml"/><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slideLayout" Target="../slideLayouts/slideLayout233.xml"/><Relationship Id="rId22" Type="http://schemas.openxmlformats.org/officeDocument/2006/relationships/slideLayout" Target="../slideLayouts/slideLayout241.xml"/><Relationship Id="rId27" Type="http://schemas.openxmlformats.org/officeDocument/2006/relationships/slideLayout" Target="../slideLayouts/slideLayout246.xml"/><Relationship Id="rId30" Type="http://schemas.openxmlformats.org/officeDocument/2006/relationships/slideLayout" Target="../slideLayouts/slideLayout2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slideLayout" Target="../slideLayouts/slideLayout262.xml"/><Relationship Id="rId18" Type="http://schemas.openxmlformats.org/officeDocument/2006/relationships/slideLayout" Target="../slideLayouts/slideLayout267.xml"/><Relationship Id="rId26" Type="http://schemas.openxmlformats.org/officeDocument/2006/relationships/slideLayout" Target="../slideLayouts/slideLayout275.xml"/><Relationship Id="rId3" Type="http://schemas.openxmlformats.org/officeDocument/2006/relationships/slideLayout" Target="../slideLayouts/slideLayout252.xml"/><Relationship Id="rId21" Type="http://schemas.openxmlformats.org/officeDocument/2006/relationships/slideLayout" Target="../slideLayouts/slideLayout270.xml"/><Relationship Id="rId7" Type="http://schemas.openxmlformats.org/officeDocument/2006/relationships/slideLayout" Target="../slideLayouts/slideLayout256.xml"/><Relationship Id="rId12" Type="http://schemas.openxmlformats.org/officeDocument/2006/relationships/slideLayout" Target="../slideLayouts/slideLayout261.xml"/><Relationship Id="rId17" Type="http://schemas.openxmlformats.org/officeDocument/2006/relationships/slideLayout" Target="../slideLayouts/slideLayout266.xml"/><Relationship Id="rId25" Type="http://schemas.openxmlformats.org/officeDocument/2006/relationships/slideLayout" Target="../slideLayouts/slideLayout274.xml"/><Relationship Id="rId2" Type="http://schemas.openxmlformats.org/officeDocument/2006/relationships/slideLayout" Target="../slideLayouts/slideLayout251.xml"/><Relationship Id="rId16" Type="http://schemas.openxmlformats.org/officeDocument/2006/relationships/slideLayout" Target="../slideLayouts/slideLayout265.xml"/><Relationship Id="rId20" Type="http://schemas.openxmlformats.org/officeDocument/2006/relationships/slideLayout" Target="../slideLayouts/slideLayout269.xml"/><Relationship Id="rId29" Type="http://schemas.openxmlformats.org/officeDocument/2006/relationships/theme" Target="../theme/theme5.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24" Type="http://schemas.openxmlformats.org/officeDocument/2006/relationships/slideLayout" Target="../slideLayouts/slideLayout273.xml"/><Relationship Id="rId5" Type="http://schemas.openxmlformats.org/officeDocument/2006/relationships/slideLayout" Target="../slideLayouts/slideLayout254.xml"/><Relationship Id="rId15" Type="http://schemas.openxmlformats.org/officeDocument/2006/relationships/slideLayout" Target="../slideLayouts/slideLayout264.xml"/><Relationship Id="rId23" Type="http://schemas.openxmlformats.org/officeDocument/2006/relationships/slideLayout" Target="../slideLayouts/slideLayout272.xml"/><Relationship Id="rId28" Type="http://schemas.openxmlformats.org/officeDocument/2006/relationships/slideLayout" Target="../slideLayouts/slideLayout277.xml"/><Relationship Id="rId10" Type="http://schemas.openxmlformats.org/officeDocument/2006/relationships/slideLayout" Target="../slideLayouts/slideLayout259.xml"/><Relationship Id="rId19" Type="http://schemas.openxmlformats.org/officeDocument/2006/relationships/slideLayout" Target="../slideLayouts/slideLayout268.xml"/><Relationship Id="rId4" Type="http://schemas.openxmlformats.org/officeDocument/2006/relationships/slideLayout" Target="../slideLayouts/slideLayout253.xml"/><Relationship Id="rId9" Type="http://schemas.openxmlformats.org/officeDocument/2006/relationships/slideLayout" Target="../slideLayouts/slideLayout258.xml"/><Relationship Id="rId14" Type="http://schemas.openxmlformats.org/officeDocument/2006/relationships/slideLayout" Target="../slideLayouts/slideLayout263.xml"/><Relationship Id="rId22" Type="http://schemas.openxmlformats.org/officeDocument/2006/relationships/slideLayout" Target="../slideLayouts/slideLayout271.xml"/><Relationship Id="rId27" Type="http://schemas.openxmlformats.org/officeDocument/2006/relationships/slideLayout" Target="../slideLayouts/slideLayout2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slideLayout" Target="../slideLayouts/slideLayout290.xml"/><Relationship Id="rId18" Type="http://schemas.openxmlformats.org/officeDocument/2006/relationships/slideLayout" Target="../slideLayouts/slideLayout295.xml"/><Relationship Id="rId26" Type="http://schemas.openxmlformats.org/officeDocument/2006/relationships/slideLayout" Target="../slideLayouts/slideLayout303.xml"/><Relationship Id="rId3" Type="http://schemas.openxmlformats.org/officeDocument/2006/relationships/slideLayout" Target="../slideLayouts/slideLayout280.xml"/><Relationship Id="rId21" Type="http://schemas.openxmlformats.org/officeDocument/2006/relationships/slideLayout" Target="../slideLayouts/slideLayout298.xml"/><Relationship Id="rId7" Type="http://schemas.openxmlformats.org/officeDocument/2006/relationships/slideLayout" Target="../slideLayouts/slideLayout284.xml"/><Relationship Id="rId12" Type="http://schemas.openxmlformats.org/officeDocument/2006/relationships/slideLayout" Target="../slideLayouts/slideLayout289.xml"/><Relationship Id="rId17" Type="http://schemas.openxmlformats.org/officeDocument/2006/relationships/slideLayout" Target="../slideLayouts/slideLayout294.xml"/><Relationship Id="rId25" Type="http://schemas.openxmlformats.org/officeDocument/2006/relationships/slideLayout" Target="../slideLayouts/slideLayout302.xml"/><Relationship Id="rId2" Type="http://schemas.openxmlformats.org/officeDocument/2006/relationships/slideLayout" Target="../slideLayouts/slideLayout279.xml"/><Relationship Id="rId16" Type="http://schemas.openxmlformats.org/officeDocument/2006/relationships/slideLayout" Target="../slideLayouts/slideLayout293.xml"/><Relationship Id="rId20" Type="http://schemas.openxmlformats.org/officeDocument/2006/relationships/slideLayout" Target="../slideLayouts/slideLayout297.xml"/><Relationship Id="rId29" Type="http://schemas.openxmlformats.org/officeDocument/2006/relationships/theme" Target="../theme/theme6.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24" Type="http://schemas.openxmlformats.org/officeDocument/2006/relationships/slideLayout" Target="../slideLayouts/slideLayout301.xml"/><Relationship Id="rId5" Type="http://schemas.openxmlformats.org/officeDocument/2006/relationships/slideLayout" Target="../slideLayouts/slideLayout282.xml"/><Relationship Id="rId15" Type="http://schemas.openxmlformats.org/officeDocument/2006/relationships/slideLayout" Target="../slideLayouts/slideLayout292.xml"/><Relationship Id="rId23" Type="http://schemas.openxmlformats.org/officeDocument/2006/relationships/slideLayout" Target="../slideLayouts/slideLayout300.xml"/><Relationship Id="rId28" Type="http://schemas.openxmlformats.org/officeDocument/2006/relationships/slideLayout" Target="../slideLayouts/slideLayout305.xml"/><Relationship Id="rId10" Type="http://schemas.openxmlformats.org/officeDocument/2006/relationships/slideLayout" Target="../slideLayouts/slideLayout287.xml"/><Relationship Id="rId19" Type="http://schemas.openxmlformats.org/officeDocument/2006/relationships/slideLayout" Target="../slideLayouts/slideLayout296.xml"/><Relationship Id="rId4" Type="http://schemas.openxmlformats.org/officeDocument/2006/relationships/slideLayout" Target="../slideLayouts/slideLayout281.xml"/><Relationship Id="rId9" Type="http://schemas.openxmlformats.org/officeDocument/2006/relationships/slideLayout" Target="../slideLayouts/slideLayout286.xml"/><Relationship Id="rId14" Type="http://schemas.openxmlformats.org/officeDocument/2006/relationships/slideLayout" Target="../slideLayouts/slideLayout291.xml"/><Relationship Id="rId22" Type="http://schemas.openxmlformats.org/officeDocument/2006/relationships/slideLayout" Target="../slideLayouts/slideLayout299.xml"/><Relationship Id="rId27" Type="http://schemas.openxmlformats.org/officeDocument/2006/relationships/slideLayout" Target="../slideLayouts/slideLayout30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13.xml"/><Relationship Id="rId13" Type="http://schemas.openxmlformats.org/officeDocument/2006/relationships/slideLayout" Target="../slideLayouts/slideLayout318.xml"/><Relationship Id="rId18" Type="http://schemas.openxmlformats.org/officeDocument/2006/relationships/slideLayout" Target="../slideLayouts/slideLayout323.xml"/><Relationship Id="rId26" Type="http://schemas.openxmlformats.org/officeDocument/2006/relationships/slideLayout" Target="../slideLayouts/slideLayout331.xml"/><Relationship Id="rId3" Type="http://schemas.openxmlformats.org/officeDocument/2006/relationships/slideLayout" Target="../slideLayouts/slideLayout308.xml"/><Relationship Id="rId21" Type="http://schemas.openxmlformats.org/officeDocument/2006/relationships/slideLayout" Target="../slideLayouts/slideLayout326.xml"/><Relationship Id="rId7" Type="http://schemas.openxmlformats.org/officeDocument/2006/relationships/slideLayout" Target="../slideLayouts/slideLayout312.xml"/><Relationship Id="rId12" Type="http://schemas.openxmlformats.org/officeDocument/2006/relationships/slideLayout" Target="../slideLayouts/slideLayout317.xml"/><Relationship Id="rId17" Type="http://schemas.openxmlformats.org/officeDocument/2006/relationships/slideLayout" Target="../slideLayouts/slideLayout322.xml"/><Relationship Id="rId25" Type="http://schemas.openxmlformats.org/officeDocument/2006/relationships/slideLayout" Target="../slideLayouts/slideLayout330.xml"/><Relationship Id="rId2" Type="http://schemas.openxmlformats.org/officeDocument/2006/relationships/slideLayout" Target="../slideLayouts/slideLayout307.xml"/><Relationship Id="rId16" Type="http://schemas.openxmlformats.org/officeDocument/2006/relationships/slideLayout" Target="../slideLayouts/slideLayout321.xml"/><Relationship Id="rId20" Type="http://schemas.openxmlformats.org/officeDocument/2006/relationships/slideLayout" Target="../slideLayouts/slideLayout325.xml"/><Relationship Id="rId29" Type="http://schemas.openxmlformats.org/officeDocument/2006/relationships/theme" Target="../theme/theme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24" Type="http://schemas.openxmlformats.org/officeDocument/2006/relationships/slideLayout" Target="../slideLayouts/slideLayout329.xml"/><Relationship Id="rId5" Type="http://schemas.openxmlformats.org/officeDocument/2006/relationships/slideLayout" Target="../slideLayouts/slideLayout310.xml"/><Relationship Id="rId15" Type="http://schemas.openxmlformats.org/officeDocument/2006/relationships/slideLayout" Target="../slideLayouts/slideLayout320.xml"/><Relationship Id="rId23" Type="http://schemas.openxmlformats.org/officeDocument/2006/relationships/slideLayout" Target="../slideLayouts/slideLayout328.xml"/><Relationship Id="rId28" Type="http://schemas.openxmlformats.org/officeDocument/2006/relationships/slideLayout" Target="../slideLayouts/slideLayout333.xml"/><Relationship Id="rId10" Type="http://schemas.openxmlformats.org/officeDocument/2006/relationships/slideLayout" Target="../slideLayouts/slideLayout315.xml"/><Relationship Id="rId19" Type="http://schemas.openxmlformats.org/officeDocument/2006/relationships/slideLayout" Target="../slideLayouts/slideLayout324.xml"/><Relationship Id="rId4" Type="http://schemas.openxmlformats.org/officeDocument/2006/relationships/slideLayout" Target="../slideLayouts/slideLayout309.xml"/><Relationship Id="rId9" Type="http://schemas.openxmlformats.org/officeDocument/2006/relationships/slideLayout" Target="../slideLayouts/slideLayout314.xml"/><Relationship Id="rId14" Type="http://schemas.openxmlformats.org/officeDocument/2006/relationships/slideLayout" Target="../slideLayouts/slideLayout319.xml"/><Relationship Id="rId22" Type="http://schemas.openxmlformats.org/officeDocument/2006/relationships/slideLayout" Target="../slideLayouts/slideLayout327.xml"/><Relationship Id="rId27" Type="http://schemas.openxmlformats.org/officeDocument/2006/relationships/slideLayout" Target="../slideLayouts/slideLayout332.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346.xml"/><Relationship Id="rId18" Type="http://schemas.openxmlformats.org/officeDocument/2006/relationships/slideLayout" Target="../slideLayouts/slideLayout351.xml"/><Relationship Id="rId26" Type="http://schemas.openxmlformats.org/officeDocument/2006/relationships/slideLayout" Target="../slideLayouts/slideLayout359.xml"/><Relationship Id="rId39" Type="http://schemas.openxmlformats.org/officeDocument/2006/relationships/slideLayout" Target="../slideLayouts/slideLayout372.xml"/><Relationship Id="rId21" Type="http://schemas.openxmlformats.org/officeDocument/2006/relationships/slideLayout" Target="../slideLayouts/slideLayout354.xml"/><Relationship Id="rId34" Type="http://schemas.openxmlformats.org/officeDocument/2006/relationships/slideLayout" Target="../slideLayouts/slideLayout367.xml"/><Relationship Id="rId7" Type="http://schemas.openxmlformats.org/officeDocument/2006/relationships/slideLayout" Target="../slideLayouts/slideLayout340.xml"/><Relationship Id="rId12" Type="http://schemas.openxmlformats.org/officeDocument/2006/relationships/slideLayout" Target="../slideLayouts/slideLayout345.xml"/><Relationship Id="rId17" Type="http://schemas.openxmlformats.org/officeDocument/2006/relationships/slideLayout" Target="../slideLayouts/slideLayout350.xml"/><Relationship Id="rId25" Type="http://schemas.openxmlformats.org/officeDocument/2006/relationships/slideLayout" Target="../slideLayouts/slideLayout358.xml"/><Relationship Id="rId33" Type="http://schemas.openxmlformats.org/officeDocument/2006/relationships/slideLayout" Target="../slideLayouts/slideLayout366.xml"/><Relationship Id="rId38" Type="http://schemas.openxmlformats.org/officeDocument/2006/relationships/slideLayout" Target="../slideLayouts/slideLayout371.xml"/><Relationship Id="rId2" Type="http://schemas.openxmlformats.org/officeDocument/2006/relationships/slideLayout" Target="../slideLayouts/slideLayout335.xml"/><Relationship Id="rId16" Type="http://schemas.openxmlformats.org/officeDocument/2006/relationships/slideLayout" Target="../slideLayouts/slideLayout349.xml"/><Relationship Id="rId20" Type="http://schemas.openxmlformats.org/officeDocument/2006/relationships/slideLayout" Target="../slideLayouts/slideLayout353.xml"/><Relationship Id="rId29" Type="http://schemas.openxmlformats.org/officeDocument/2006/relationships/slideLayout" Target="../slideLayouts/slideLayout362.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24" Type="http://schemas.openxmlformats.org/officeDocument/2006/relationships/slideLayout" Target="../slideLayouts/slideLayout357.xml"/><Relationship Id="rId32" Type="http://schemas.openxmlformats.org/officeDocument/2006/relationships/slideLayout" Target="../slideLayouts/slideLayout365.xml"/><Relationship Id="rId37" Type="http://schemas.openxmlformats.org/officeDocument/2006/relationships/slideLayout" Target="../slideLayouts/slideLayout370.xml"/><Relationship Id="rId40" Type="http://schemas.openxmlformats.org/officeDocument/2006/relationships/theme" Target="../theme/theme8.xml"/><Relationship Id="rId5" Type="http://schemas.openxmlformats.org/officeDocument/2006/relationships/slideLayout" Target="../slideLayouts/slideLayout338.xml"/><Relationship Id="rId15" Type="http://schemas.openxmlformats.org/officeDocument/2006/relationships/slideLayout" Target="../slideLayouts/slideLayout348.xml"/><Relationship Id="rId23" Type="http://schemas.openxmlformats.org/officeDocument/2006/relationships/slideLayout" Target="../slideLayouts/slideLayout356.xml"/><Relationship Id="rId28" Type="http://schemas.openxmlformats.org/officeDocument/2006/relationships/slideLayout" Target="../slideLayouts/slideLayout361.xml"/><Relationship Id="rId36" Type="http://schemas.openxmlformats.org/officeDocument/2006/relationships/slideLayout" Target="../slideLayouts/slideLayout369.xml"/><Relationship Id="rId10" Type="http://schemas.openxmlformats.org/officeDocument/2006/relationships/slideLayout" Target="../slideLayouts/slideLayout343.xml"/><Relationship Id="rId19" Type="http://schemas.openxmlformats.org/officeDocument/2006/relationships/slideLayout" Target="../slideLayouts/slideLayout352.xml"/><Relationship Id="rId31" Type="http://schemas.openxmlformats.org/officeDocument/2006/relationships/slideLayout" Target="../slideLayouts/slideLayout364.xml"/><Relationship Id="rId4" Type="http://schemas.openxmlformats.org/officeDocument/2006/relationships/slideLayout" Target="../slideLayouts/slideLayout337.xml"/><Relationship Id="rId9" Type="http://schemas.openxmlformats.org/officeDocument/2006/relationships/slideLayout" Target="../slideLayouts/slideLayout342.xml"/><Relationship Id="rId14" Type="http://schemas.openxmlformats.org/officeDocument/2006/relationships/slideLayout" Target="../slideLayouts/slideLayout347.xml"/><Relationship Id="rId22" Type="http://schemas.openxmlformats.org/officeDocument/2006/relationships/slideLayout" Target="../slideLayouts/slideLayout355.xml"/><Relationship Id="rId27" Type="http://schemas.openxmlformats.org/officeDocument/2006/relationships/slideLayout" Target="../slideLayouts/slideLayout360.xml"/><Relationship Id="rId30" Type="http://schemas.openxmlformats.org/officeDocument/2006/relationships/slideLayout" Target="../slideLayouts/slideLayout363.xml"/><Relationship Id="rId35" Type="http://schemas.openxmlformats.org/officeDocument/2006/relationships/slideLayout" Target="../slideLayouts/slideLayout368.xml"/><Relationship Id="rId8" Type="http://schemas.openxmlformats.org/officeDocument/2006/relationships/slideLayout" Target="../slideLayouts/slideLayout341.xml"/><Relationship Id="rId3" Type="http://schemas.openxmlformats.org/officeDocument/2006/relationships/slideLayout" Target="../slideLayouts/slideLayout33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80.xml"/><Relationship Id="rId13" Type="http://schemas.openxmlformats.org/officeDocument/2006/relationships/slideLayout" Target="../slideLayouts/slideLayout385.xml"/><Relationship Id="rId18" Type="http://schemas.openxmlformats.org/officeDocument/2006/relationships/slideLayout" Target="../slideLayouts/slideLayout390.xml"/><Relationship Id="rId26" Type="http://schemas.openxmlformats.org/officeDocument/2006/relationships/slideLayout" Target="../slideLayouts/slideLayout398.xml"/><Relationship Id="rId3" Type="http://schemas.openxmlformats.org/officeDocument/2006/relationships/slideLayout" Target="../slideLayouts/slideLayout375.xml"/><Relationship Id="rId21" Type="http://schemas.openxmlformats.org/officeDocument/2006/relationships/slideLayout" Target="../slideLayouts/slideLayout393.xml"/><Relationship Id="rId7" Type="http://schemas.openxmlformats.org/officeDocument/2006/relationships/slideLayout" Target="../slideLayouts/slideLayout379.xml"/><Relationship Id="rId12" Type="http://schemas.openxmlformats.org/officeDocument/2006/relationships/slideLayout" Target="../slideLayouts/slideLayout384.xml"/><Relationship Id="rId17" Type="http://schemas.openxmlformats.org/officeDocument/2006/relationships/slideLayout" Target="../slideLayouts/slideLayout389.xml"/><Relationship Id="rId25" Type="http://schemas.openxmlformats.org/officeDocument/2006/relationships/slideLayout" Target="../slideLayouts/slideLayout397.xml"/><Relationship Id="rId2" Type="http://schemas.openxmlformats.org/officeDocument/2006/relationships/slideLayout" Target="../slideLayouts/slideLayout374.xml"/><Relationship Id="rId16" Type="http://schemas.openxmlformats.org/officeDocument/2006/relationships/slideLayout" Target="../slideLayouts/slideLayout388.xml"/><Relationship Id="rId20" Type="http://schemas.openxmlformats.org/officeDocument/2006/relationships/slideLayout" Target="../slideLayouts/slideLayout392.xml"/><Relationship Id="rId29" Type="http://schemas.openxmlformats.org/officeDocument/2006/relationships/theme" Target="../theme/theme9.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24" Type="http://schemas.openxmlformats.org/officeDocument/2006/relationships/slideLayout" Target="../slideLayouts/slideLayout396.xml"/><Relationship Id="rId5" Type="http://schemas.openxmlformats.org/officeDocument/2006/relationships/slideLayout" Target="../slideLayouts/slideLayout377.xml"/><Relationship Id="rId15" Type="http://schemas.openxmlformats.org/officeDocument/2006/relationships/slideLayout" Target="../slideLayouts/slideLayout387.xml"/><Relationship Id="rId23" Type="http://schemas.openxmlformats.org/officeDocument/2006/relationships/slideLayout" Target="../slideLayouts/slideLayout395.xml"/><Relationship Id="rId28" Type="http://schemas.openxmlformats.org/officeDocument/2006/relationships/slideLayout" Target="../slideLayouts/slideLayout400.xml"/><Relationship Id="rId10" Type="http://schemas.openxmlformats.org/officeDocument/2006/relationships/slideLayout" Target="../slideLayouts/slideLayout382.xml"/><Relationship Id="rId19" Type="http://schemas.openxmlformats.org/officeDocument/2006/relationships/slideLayout" Target="../slideLayouts/slideLayout391.xml"/><Relationship Id="rId4" Type="http://schemas.openxmlformats.org/officeDocument/2006/relationships/slideLayout" Target="../slideLayouts/slideLayout376.xml"/><Relationship Id="rId9" Type="http://schemas.openxmlformats.org/officeDocument/2006/relationships/slideLayout" Target="../slideLayouts/slideLayout381.xml"/><Relationship Id="rId14" Type="http://schemas.openxmlformats.org/officeDocument/2006/relationships/slideLayout" Target="../slideLayouts/slideLayout386.xml"/><Relationship Id="rId22" Type="http://schemas.openxmlformats.org/officeDocument/2006/relationships/slideLayout" Target="../slideLayouts/slideLayout394.xml"/><Relationship Id="rId27" Type="http://schemas.openxmlformats.org/officeDocument/2006/relationships/slideLayout" Target="../slideLayouts/slideLayout39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333935" y="320674"/>
            <a:ext cx="10515600" cy="1059562"/>
          </a:xfrm>
          <a:prstGeom prst="rect">
            <a:avLst/>
          </a:prstGeom>
        </p:spPr>
        <p:txBody>
          <a:bodyPr vert="horz" lIns="0" tIns="0" rIns="0" bIns="180000" rtlCol="0" anchor="t" anchorCtr="0">
            <a:spAutoFit/>
          </a:bodyPr>
          <a:lstStyle/>
          <a:p>
            <a:r>
              <a:rPr lang="en-GB" dirty="0"/>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03936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4426" r:id="rId29"/>
  </p:sldLayoutIdLst>
  <p:txStyles>
    <p:titleStyle>
      <a:lvl1pPr algn="l" defTabSz="914411" rtl="0" eaLnBrk="1" latinLnBrk="0" hangingPunct="1">
        <a:lnSpc>
          <a:spcPct val="90000"/>
        </a:lnSpc>
        <a:spcBef>
          <a:spcPct val="0"/>
        </a:spcBef>
        <a:buNone/>
        <a:defRPr sz="6338" b="1" i="0" kern="1200">
          <a:solidFill>
            <a:srgbClr val="0E2432"/>
          </a:solidFill>
          <a:latin typeface="Apricus Black" pitchFamily="2" charset="0"/>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685809" indent="-228603" algn="l" defTabSz="914411" rtl="0" eaLnBrk="1" latinLnBrk="0" hangingPunct="1">
        <a:lnSpc>
          <a:spcPct val="90000"/>
        </a:lnSpc>
        <a:spcBef>
          <a:spcPts val="500"/>
        </a:spcBef>
        <a:buFont typeface="Arial" panose="020B0604020202020204" pitchFamily="34" charset="0"/>
        <a:buChar char="•"/>
        <a:defRPr sz="2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1143014" indent="-228603" algn="l" defTabSz="914411" rtl="0" eaLnBrk="1" latinLnBrk="0" hangingPunct="1">
        <a:lnSpc>
          <a:spcPct val="90000"/>
        </a:lnSpc>
        <a:spcBef>
          <a:spcPts val="500"/>
        </a:spcBef>
        <a:buFont typeface="Arial" panose="020B0604020202020204" pitchFamily="34" charset="0"/>
        <a:buChar char="•"/>
        <a:defRPr sz="20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1600220" indent="-228603" algn="l" defTabSz="914411" rtl="0" eaLnBrk="1" latinLnBrk="0" hangingPunct="1">
        <a:lnSpc>
          <a:spcPct val="90000"/>
        </a:lnSpc>
        <a:spcBef>
          <a:spcPts val="500"/>
        </a:spcBef>
        <a:buFont typeface="Arial" panose="020B0604020202020204" pitchFamily="34" charset="0"/>
        <a:buChar char="•"/>
        <a:defRPr sz="1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2057426" indent="-228603" algn="l" defTabSz="914411" rtl="0" eaLnBrk="1" latinLnBrk="0" hangingPunct="1">
        <a:lnSpc>
          <a:spcPct val="90000"/>
        </a:lnSpc>
        <a:spcBef>
          <a:spcPts val="500"/>
        </a:spcBef>
        <a:buFont typeface="Arial" panose="020B0604020202020204" pitchFamily="34" charset="0"/>
        <a:buChar char="•"/>
        <a:defRPr sz="1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9"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3121" y="466010"/>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3" name="Text Placeholder 2"/>
          <p:cNvSpPr>
            <a:spLocks noGrp="1"/>
          </p:cNvSpPr>
          <p:nvPr>
            <p:ph type="body" idx="1"/>
          </p:nvPr>
        </p:nvSpPr>
        <p:spPr>
          <a:xfrm>
            <a:off x="383118" y="2180167"/>
            <a:ext cx="11425767" cy="3996796"/>
          </a:xfrm>
          <a:prstGeom prst="rect">
            <a:avLst/>
          </a:prstGeom>
          <a:ln>
            <a:noFill/>
          </a:ln>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p:txBody>
      </p:sp>
      <p:sp>
        <p:nvSpPr>
          <p:cNvPr id="4" name="Date Placeholder 3"/>
          <p:cNvSpPr>
            <a:spLocks noGrp="1"/>
          </p:cNvSpPr>
          <p:nvPr>
            <p:ph type="dt" sz="half" idx="2"/>
          </p:nvPr>
        </p:nvSpPr>
        <p:spPr>
          <a:xfrm>
            <a:off x="7951794" y="6405036"/>
            <a:ext cx="3123463" cy="314629"/>
          </a:xfrm>
          <a:prstGeom prst="rect">
            <a:avLst/>
          </a:prstGeom>
        </p:spPr>
        <p:txBody>
          <a:bodyPr vert="horz" lIns="91440" tIns="45720" rIns="0" bIns="45720" rtlCol="0" anchor="ctr"/>
          <a:lstStyle>
            <a:lvl1pPr algn="r">
              <a:defRPr sz="1200">
                <a:solidFill>
                  <a:schemeClr val="tx1"/>
                </a:solidFill>
              </a:defRPr>
            </a:lvl1pPr>
          </a:lstStyle>
          <a:p>
            <a:fld id="{3D7419EE-49C5-E447-8207-BBAD892BE406}" type="datetime4">
              <a:rPr lang="en-GB" smtClean="0"/>
              <a:pPr/>
              <a:t>12 March 2025</a:t>
            </a:fld>
            <a:endParaRPr lang="en-US" dirty="0"/>
          </a:p>
        </p:txBody>
      </p:sp>
      <p:sp>
        <p:nvSpPr>
          <p:cNvPr id="5" name="Footer Placeholder 4"/>
          <p:cNvSpPr>
            <a:spLocks noGrp="1"/>
          </p:cNvSpPr>
          <p:nvPr>
            <p:ph type="ftr" sz="quarter" idx="3"/>
          </p:nvPr>
        </p:nvSpPr>
        <p:spPr>
          <a:xfrm>
            <a:off x="383117" y="6405036"/>
            <a:ext cx="5486640"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6" name="Slide Number Placeholder 5"/>
          <p:cNvSpPr>
            <a:spLocks noGrp="1"/>
          </p:cNvSpPr>
          <p:nvPr>
            <p:ph type="sldNum" sz="quarter" idx="4"/>
          </p:nvPr>
        </p:nvSpPr>
        <p:spPr>
          <a:xfrm>
            <a:off x="11075256" y="6405036"/>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Tree>
    <p:extLst>
      <p:ext uri="{BB962C8B-B14F-4D97-AF65-F5344CB8AC3E}">
        <p14:creationId xmlns:p14="http://schemas.microsoft.com/office/powerpoint/2010/main" val="2342414444"/>
      </p:ext>
    </p:extLst>
  </p:cSld>
  <p:clrMap bg1="lt1" tx1="dk1" bg2="lt2" tx2="dk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 id="2147484173" r:id="rId12"/>
    <p:sldLayoutId id="2147484174" r:id="rId13"/>
    <p:sldLayoutId id="2147484175" r:id="rId14"/>
    <p:sldLayoutId id="2147484176" r:id="rId15"/>
    <p:sldLayoutId id="2147484177" r:id="rId16"/>
    <p:sldLayoutId id="2147484178" r:id="rId17"/>
    <p:sldLayoutId id="2147484179" r:id="rId18"/>
    <p:sldLayoutId id="2147484180" r:id="rId19"/>
    <p:sldLayoutId id="2147484181" r:id="rId20"/>
    <p:sldLayoutId id="2147484182" r:id="rId21"/>
    <p:sldLayoutId id="2147484183" r:id="rId22"/>
    <p:sldLayoutId id="2147484184" r:id="rId23"/>
    <p:sldLayoutId id="2147484185" r:id="rId24"/>
    <p:sldLayoutId id="2147484186" r:id="rId25"/>
    <p:sldLayoutId id="2147484187" r:id="rId26"/>
    <p:sldLayoutId id="2147484188" r:id="rId27"/>
    <p:sldLayoutId id="2147484189" r:id="rId28"/>
    <p:sldLayoutId id="2147484190" r:id="rId29"/>
    <p:sldLayoutId id="2147484191" r:id="rId30"/>
    <p:sldLayoutId id="2147484192" r:id="rId31"/>
    <p:sldLayoutId id="2147484193" r:id="rId32"/>
    <p:sldLayoutId id="2147484194" r:id="rId33"/>
    <p:sldLayoutId id="2147484195" r:id="rId34"/>
    <p:sldLayoutId id="2147484196" r:id="rId35"/>
    <p:sldLayoutId id="2147484197" r:id="rId36"/>
    <p:sldLayoutId id="2147484198" r:id="rId37"/>
    <p:sldLayoutId id="2147484199" r:id="rId38"/>
    <p:sldLayoutId id="2147484200" r:id="rId39"/>
    <p:sldLayoutId id="2147484201" r:id="rId40"/>
    <p:sldLayoutId id="2147484202" r:id="rId41"/>
    <p:sldLayoutId id="2147484203" r:id="rId42"/>
    <p:sldLayoutId id="2147484204" r:id="rId43"/>
    <p:sldLayoutId id="2147484205" r:id="rId44"/>
    <p:sldLayoutId id="2147484206" r:id="rId45"/>
    <p:sldLayoutId id="2147484207" r:id="rId46"/>
    <p:sldLayoutId id="2147484208" r:id="rId47"/>
    <p:sldLayoutId id="2147484209" r:id="rId48"/>
    <p:sldLayoutId id="2147484210" r:id="rId49"/>
    <p:sldLayoutId id="2147484211" r:id="rId50"/>
    <p:sldLayoutId id="2147484212" r:id="rId51"/>
    <p:sldLayoutId id="2147484213" r:id="rId52"/>
    <p:sldLayoutId id="2147484214" r:id="rId53"/>
    <p:sldLayoutId id="2147484215" r:id="rId54"/>
    <p:sldLayoutId id="2147484216" r:id="rId55"/>
    <p:sldLayoutId id="2147484217" r:id="rId56"/>
    <p:sldLayoutId id="2147484218" r:id="rId57"/>
    <p:sldLayoutId id="2147484219" r:id="rId58"/>
    <p:sldLayoutId id="2147484220" r:id="rId59"/>
    <p:sldLayoutId id="2147484221" r:id="rId60"/>
    <p:sldLayoutId id="2147484222" r:id="rId61"/>
    <p:sldLayoutId id="2147484223" r:id="rId62"/>
    <p:sldLayoutId id="2147484224" r:id="rId63"/>
    <p:sldLayoutId id="2147484225" r:id="rId64"/>
    <p:sldLayoutId id="2147484226" r:id="rId65"/>
    <p:sldLayoutId id="2147484227" r:id="rId66"/>
    <p:sldLayoutId id="2147484228" r:id="rId67"/>
    <p:sldLayoutId id="2147484229" r:id="rId68"/>
    <p:sldLayoutId id="2147484230" r:id="rId69"/>
    <p:sldLayoutId id="2147484231" r:id="rId70"/>
    <p:sldLayoutId id="2147484232" r:id="rId71"/>
    <p:sldLayoutId id="2147484233" r:id="rId72"/>
    <p:sldLayoutId id="2147484234" r:id="rId73"/>
    <p:sldLayoutId id="2147484235" r:id="rId74"/>
    <p:sldLayoutId id="2147484236" r:id="rId75"/>
    <p:sldLayoutId id="2147484237" r:id="rId76"/>
    <p:sldLayoutId id="2147484238" r:id="rId77"/>
    <p:sldLayoutId id="2147484239" r:id="rId78"/>
    <p:sldLayoutId id="2147484240" r:id="rId79"/>
    <p:sldLayoutId id="2147484241" r:id="rId80"/>
    <p:sldLayoutId id="2147484242" r:id="rId81"/>
    <p:sldLayoutId id="2147484243" r:id="rId82"/>
    <p:sldLayoutId id="2147484244" r:id="rId83"/>
    <p:sldLayoutId id="2147484245" r:id="rId84"/>
    <p:sldLayoutId id="2147484246" r:id="rId85"/>
    <p:sldLayoutId id="2147484247" r:id="rId86"/>
    <p:sldLayoutId id="2147484248" r:id="rId87"/>
    <p:sldLayoutId id="2147484249" r:id="rId88"/>
    <p:sldLayoutId id="2147484250" r:id="rId89"/>
    <p:sldLayoutId id="2147484251" r:id="rId90"/>
    <p:sldLayoutId id="2147484252" r:id="rId91"/>
    <p:sldLayoutId id="2147484253" r:id="rId92"/>
    <p:sldLayoutId id="2147484254" r:id="rId93"/>
    <p:sldLayoutId id="2147484255" r:id="rId94"/>
    <p:sldLayoutId id="2147484256" r:id="rId95"/>
    <p:sldLayoutId id="2147484257" r:id="rId96"/>
    <p:sldLayoutId id="2147484258" r:id="rId97"/>
    <p:sldLayoutId id="2147484259" r:id="rId98"/>
    <p:sldLayoutId id="2147484260" r:id="rId99"/>
    <p:sldLayoutId id="2147484261" r:id="rId100"/>
    <p:sldLayoutId id="2147484262" r:id="rId101"/>
    <p:sldLayoutId id="2147484263" r:id="rId102"/>
    <p:sldLayoutId id="2147484264" r:id="rId103"/>
    <p:sldLayoutId id="2147484265" r:id="rId104"/>
    <p:sldLayoutId id="2147484266" r:id="rId105"/>
    <p:sldLayoutId id="2147484267" r:id="rId106"/>
    <p:sldLayoutId id="2147484268" r:id="rId107"/>
    <p:sldLayoutId id="2147484269" r:id="rId108"/>
    <p:sldLayoutId id="2147484270" r:id="rId109"/>
    <p:sldLayoutId id="2147484271" r:id="rId110"/>
    <p:sldLayoutId id="2147484272" r:id="rId111"/>
    <p:sldLayoutId id="2147484273" r:id="rId112"/>
    <p:sldLayoutId id="2147484274" r:id="rId113"/>
    <p:sldLayoutId id="2147484275" r:id="rId114"/>
    <p:sldLayoutId id="2147484276" r:id="rId115"/>
    <p:sldLayoutId id="2147484277" r:id="rId116"/>
    <p:sldLayoutId id="2147484278" r:id="rId117"/>
    <p:sldLayoutId id="2147484279" r:id="rId118"/>
    <p:sldLayoutId id="2147484280" r:id="rId119"/>
    <p:sldLayoutId id="2147484281" r:id="rId120"/>
    <p:sldLayoutId id="2147484282" r:id="rId121"/>
    <p:sldLayoutId id="2147484283" r:id="rId122"/>
    <p:sldLayoutId id="2147484284" r:id="rId123"/>
    <p:sldLayoutId id="2147484285" r:id="rId124"/>
    <p:sldLayoutId id="2147484286" r:id="rId125"/>
    <p:sldLayoutId id="2147484287" r:id="rId126"/>
    <p:sldLayoutId id="2147484288" r:id="rId127"/>
    <p:sldLayoutId id="2147484289" r:id="rId128"/>
    <p:sldLayoutId id="2147484290" r:id="rId129"/>
    <p:sldLayoutId id="2147484291" r:id="rId130"/>
    <p:sldLayoutId id="2147484292" r:id="rId131"/>
    <p:sldLayoutId id="2147484293" r:id="rId132"/>
    <p:sldLayoutId id="2147484294" r:id="rId133"/>
    <p:sldLayoutId id="2147484295" r:id="rId134"/>
    <p:sldLayoutId id="2147484296" r:id="rId135"/>
    <p:sldLayoutId id="2147484297" r:id="rId136"/>
    <p:sldLayoutId id="2147484298" r:id="rId137"/>
    <p:sldLayoutId id="2147484299" r:id="rId138"/>
    <p:sldLayoutId id="2147484300" r:id="rId139"/>
    <p:sldLayoutId id="2147484301" r:id="rId140"/>
    <p:sldLayoutId id="2147484302" r:id="rId141"/>
    <p:sldLayoutId id="2147484303" r:id="rId142"/>
    <p:sldLayoutId id="2147484304" r:id="rId143"/>
    <p:sldLayoutId id="2147484305" r:id="rId144"/>
    <p:sldLayoutId id="2147484306" r:id="rId145"/>
    <p:sldLayoutId id="2147484307" r:id="rId146"/>
    <p:sldLayoutId id="2147484308" r:id="rId147"/>
    <p:sldLayoutId id="2147484309" r:id="rId148"/>
    <p:sldLayoutId id="2147484310" r:id="rId149"/>
    <p:sldLayoutId id="2147484311" r:id="rId150"/>
    <p:sldLayoutId id="2147484312" r:id="rId151"/>
    <p:sldLayoutId id="2147484313" r:id="rId152"/>
    <p:sldLayoutId id="2147484314" r:id="rId153"/>
    <p:sldLayoutId id="2147484315" r:id="rId154"/>
    <p:sldLayoutId id="2147484316" r:id="rId155"/>
    <p:sldLayoutId id="2147484317" r:id="rId156"/>
    <p:sldLayoutId id="2147484318" r:id="rId157"/>
    <p:sldLayoutId id="2147484319" r:id="rId158"/>
    <p:sldLayoutId id="2147484320" r:id="rId159"/>
    <p:sldLayoutId id="2147484321" r:id="rId160"/>
    <p:sldLayoutId id="2147484322" r:id="rId161"/>
    <p:sldLayoutId id="2147484323" r:id="rId162"/>
    <p:sldLayoutId id="2147484324" r:id="rId163"/>
    <p:sldLayoutId id="2147484325" r:id="rId164"/>
    <p:sldLayoutId id="2147484326" r:id="rId165"/>
    <p:sldLayoutId id="2147484327" r:id="rId166"/>
    <p:sldLayoutId id="2147484328" r:id="rId167"/>
    <p:sldLayoutId id="2147484329" r:id="rId168"/>
    <p:sldLayoutId id="2147484330" r:id="rId169"/>
  </p:sldLayoutIdLst>
  <p:hf hdr="0"/>
  <p:txStyles>
    <p:titleStyle>
      <a:lvl1pPr algn="l" defTabSz="914366" rtl="0" eaLnBrk="1" latinLnBrk="0" hangingPunct="1">
        <a:lnSpc>
          <a:spcPct val="90000"/>
        </a:lnSpc>
        <a:spcBef>
          <a:spcPct val="0"/>
        </a:spcBef>
        <a:buNone/>
        <a:defRPr sz="4800" b="1"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228592" indent="-228592" algn="l" defTabSz="914366" rtl="0" eaLnBrk="1" latinLnBrk="0" hangingPunct="1">
        <a:lnSpc>
          <a:spcPct val="100000"/>
        </a:lnSpc>
        <a:spcBef>
          <a:spcPts val="1000"/>
        </a:spcBef>
        <a:buClr>
          <a:schemeClr val="tx1"/>
        </a:buClr>
        <a:buFont typeface="Wingdings" pitchFamily="2" charset="2"/>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685775" indent="-228592" algn="l" defTabSz="914366" rtl="0" eaLnBrk="1" latinLnBrk="0" hangingPunct="1">
        <a:lnSpc>
          <a:spcPct val="100000"/>
        </a:lnSpc>
        <a:spcBef>
          <a:spcPts val="500"/>
        </a:spcBef>
        <a:buClr>
          <a:schemeClr val="tx1"/>
        </a:buClr>
        <a:buFont typeface="Wingdings" pitchFamily="2" charset="2"/>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1142956" indent="-228592" algn="l" defTabSz="914366" rtl="0" eaLnBrk="1" latinLnBrk="0" hangingPunct="1">
        <a:lnSpc>
          <a:spcPct val="100000"/>
        </a:lnSpc>
        <a:spcBef>
          <a:spcPts val="500"/>
        </a:spcBef>
        <a:buClr>
          <a:schemeClr val="tx1"/>
        </a:buClr>
        <a:buFont typeface="Wingdings" pitchFamily="2" charset="2"/>
        <a:buChar char="§"/>
        <a:defRPr sz="20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600140" indent="-228592" algn="l" defTabSz="914366" rtl="0" eaLnBrk="1" latinLnBrk="0" hangingPunct="1">
        <a:lnSpc>
          <a:spcPct val="100000"/>
        </a:lnSpc>
        <a:spcBef>
          <a:spcPts val="500"/>
        </a:spcBef>
        <a:buClr>
          <a:schemeClr val="tx1"/>
        </a:buClr>
        <a:buFont typeface="Wingdings" pitchFamily="2" charset="2"/>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2057324" indent="-228592" algn="l" defTabSz="914366" rtl="0" eaLnBrk="1" latinLnBrk="0" hangingPunct="1">
        <a:lnSpc>
          <a:spcPct val="100000"/>
        </a:lnSpc>
        <a:spcBef>
          <a:spcPts val="500"/>
        </a:spcBef>
        <a:buClr>
          <a:schemeClr val="tx1"/>
        </a:buClr>
        <a:buFont typeface="Wingdings" pitchFamily="2" charset="2"/>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2514506" indent="-228592" algn="l" defTabSz="914366" rtl="0" eaLnBrk="1" latinLnBrk="0" hangingPunct="1">
        <a:lnSpc>
          <a:spcPct val="100000"/>
        </a:lnSpc>
        <a:spcBef>
          <a:spcPts val="500"/>
        </a:spcBef>
        <a:buFont typeface="Wingdings" pitchFamily="2" charset="2"/>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2971689" indent="-228592" algn="l" defTabSz="914366" rtl="0" eaLnBrk="1" latinLnBrk="0" hangingPunct="1">
        <a:lnSpc>
          <a:spcPct val="100000"/>
        </a:lnSpc>
        <a:spcBef>
          <a:spcPts val="500"/>
        </a:spcBef>
        <a:buFont typeface="Wingdings" pitchFamily="2" charset="2"/>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3428872" indent="-228592" algn="l" defTabSz="914366" rtl="0" eaLnBrk="1" latinLnBrk="0" hangingPunct="1">
        <a:lnSpc>
          <a:spcPct val="100000"/>
        </a:lnSpc>
        <a:spcBef>
          <a:spcPts val="500"/>
        </a:spcBef>
        <a:buFont typeface="Wingdings" pitchFamily="2" charset="2"/>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3886055" indent="-228592" algn="l" defTabSz="914366" rtl="0" eaLnBrk="1" latinLnBrk="0" hangingPunct="1">
        <a:lnSpc>
          <a:spcPct val="100000"/>
        </a:lnSpc>
        <a:spcBef>
          <a:spcPts val="500"/>
        </a:spcBef>
        <a:buFont typeface="Wingdings" pitchFamily="2" charset="2"/>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p:bodyStyle>
    <p:otherStyle>
      <a:defPPr>
        <a:defRPr lang="en-US"/>
      </a:defPPr>
      <a:lvl1pPr marL="0" algn="l" defTabSz="914366" rtl="0" eaLnBrk="1" latinLnBrk="0" hangingPunct="1">
        <a:defRPr sz="1800" kern="1200">
          <a:solidFill>
            <a:schemeClr val="tx1"/>
          </a:solidFill>
          <a:latin typeface="+mn-lt"/>
          <a:ea typeface="+mn-ea"/>
          <a:cs typeface="+mn-cs"/>
        </a:defRPr>
      </a:lvl1pPr>
      <a:lvl2pPr marL="457184" algn="l" defTabSz="914366" rtl="0" eaLnBrk="1" latinLnBrk="0" hangingPunct="1">
        <a:defRPr sz="1800" kern="1200">
          <a:solidFill>
            <a:schemeClr val="tx1"/>
          </a:solidFill>
          <a:latin typeface="+mn-lt"/>
          <a:ea typeface="+mn-ea"/>
          <a:cs typeface="+mn-cs"/>
        </a:defRPr>
      </a:lvl2pPr>
      <a:lvl3pPr marL="914366" algn="l" defTabSz="914366" rtl="0" eaLnBrk="1" latinLnBrk="0" hangingPunct="1">
        <a:defRPr sz="1800" kern="1200">
          <a:solidFill>
            <a:schemeClr val="tx1"/>
          </a:solidFill>
          <a:latin typeface="+mn-lt"/>
          <a:ea typeface="+mn-ea"/>
          <a:cs typeface="+mn-cs"/>
        </a:defRPr>
      </a:lvl3pPr>
      <a:lvl4pPr marL="1371549" algn="l" defTabSz="914366" rtl="0" eaLnBrk="1" latinLnBrk="0" hangingPunct="1">
        <a:defRPr sz="1800" kern="1200">
          <a:solidFill>
            <a:schemeClr val="tx1"/>
          </a:solidFill>
          <a:latin typeface="+mn-lt"/>
          <a:ea typeface="+mn-ea"/>
          <a:cs typeface="+mn-cs"/>
        </a:defRPr>
      </a:lvl4pPr>
      <a:lvl5pPr marL="1828732" algn="l" defTabSz="914366" rtl="0" eaLnBrk="1" latinLnBrk="0" hangingPunct="1">
        <a:defRPr sz="1800" kern="1200">
          <a:solidFill>
            <a:schemeClr val="tx1"/>
          </a:solidFill>
          <a:latin typeface="+mn-lt"/>
          <a:ea typeface="+mn-ea"/>
          <a:cs typeface="+mn-cs"/>
        </a:defRPr>
      </a:lvl5pPr>
      <a:lvl6pPr marL="2285915" algn="l" defTabSz="914366" rtl="0" eaLnBrk="1" latinLnBrk="0" hangingPunct="1">
        <a:defRPr sz="1800" kern="1200">
          <a:solidFill>
            <a:schemeClr val="tx1"/>
          </a:solidFill>
          <a:latin typeface="+mn-lt"/>
          <a:ea typeface="+mn-ea"/>
          <a:cs typeface="+mn-cs"/>
        </a:defRPr>
      </a:lvl6pPr>
      <a:lvl7pPr marL="2743096" algn="l" defTabSz="914366" rtl="0" eaLnBrk="1" latinLnBrk="0" hangingPunct="1">
        <a:defRPr sz="1800" kern="1200">
          <a:solidFill>
            <a:schemeClr val="tx1"/>
          </a:solidFill>
          <a:latin typeface="+mn-lt"/>
          <a:ea typeface="+mn-ea"/>
          <a:cs typeface="+mn-cs"/>
        </a:defRPr>
      </a:lvl7pPr>
      <a:lvl8pPr marL="3200280" algn="l" defTabSz="914366" rtl="0" eaLnBrk="1" latinLnBrk="0" hangingPunct="1">
        <a:defRPr sz="1800" kern="1200">
          <a:solidFill>
            <a:schemeClr val="tx1"/>
          </a:solidFill>
          <a:latin typeface="+mn-lt"/>
          <a:ea typeface="+mn-ea"/>
          <a:cs typeface="+mn-cs"/>
        </a:defRPr>
      </a:lvl8pPr>
      <a:lvl9pPr marL="3657464" algn="l" defTabSz="91436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4">
          <p15:clr>
            <a:srgbClr val="F26B43"/>
          </p15:clr>
        </p15:guide>
        <p15:guide id="5" orient="horz" pos="1030">
          <p15:clr>
            <a:srgbClr val="F26B43"/>
          </p15:clr>
        </p15:guide>
        <p15:guide id="7" pos="181">
          <p15:clr>
            <a:srgbClr val="F26B43"/>
          </p15:clr>
        </p15:guide>
        <p15:guide id="8" pos="5579">
          <p15:clr>
            <a:srgbClr val="F26B43"/>
          </p15:clr>
        </p15:guide>
        <p15:guide id="9" orient="horz" pos="3026">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333935" y="320674"/>
            <a:ext cx="10515600" cy="1059562"/>
          </a:xfrm>
          <a:prstGeom prst="rect">
            <a:avLst/>
          </a:prstGeom>
        </p:spPr>
        <p:txBody>
          <a:bodyPr vert="horz" lIns="0" tIns="0" rIns="0" bIns="180000" rtlCol="0" anchor="t" anchorCtr="0">
            <a:sp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21402110"/>
      </p:ext>
    </p:extLst>
  </p:cSld>
  <p:clrMap bg1="lt1" tx1="dk1" bg2="lt2" tx2="dk2" accent1="accent1" accent2="accent2" accent3="accent3" accent4="accent4" accent5="accent5" accent6="accent6" hlink="hlink" folHlink="folHlink"/>
  <p:sldLayoutIdLst>
    <p:sldLayoutId id="2147484334" r:id="rId1"/>
    <p:sldLayoutId id="2147484335" r:id="rId2"/>
    <p:sldLayoutId id="2147484336" r:id="rId3"/>
    <p:sldLayoutId id="2147484337" r:id="rId4"/>
    <p:sldLayoutId id="2147484338" r:id="rId5"/>
    <p:sldLayoutId id="2147484339" r:id="rId6"/>
    <p:sldLayoutId id="2147484340" r:id="rId7"/>
    <p:sldLayoutId id="2147484341" r:id="rId8"/>
    <p:sldLayoutId id="2147484342" r:id="rId9"/>
    <p:sldLayoutId id="2147484343" r:id="rId10"/>
    <p:sldLayoutId id="2147484344" r:id="rId11"/>
    <p:sldLayoutId id="2147484345" r:id="rId12"/>
    <p:sldLayoutId id="2147484346" r:id="rId13"/>
    <p:sldLayoutId id="2147484347" r:id="rId14"/>
    <p:sldLayoutId id="2147484348" r:id="rId15"/>
    <p:sldLayoutId id="2147484349" r:id="rId16"/>
    <p:sldLayoutId id="2147484350" r:id="rId17"/>
    <p:sldLayoutId id="2147484351" r:id="rId18"/>
    <p:sldLayoutId id="2147484352" r:id="rId19"/>
    <p:sldLayoutId id="2147484353" r:id="rId20"/>
    <p:sldLayoutId id="2147484354" r:id="rId21"/>
    <p:sldLayoutId id="2147484355" r:id="rId22"/>
    <p:sldLayoutId id="2147484356" r:id="rId23"/>
    <p:sldLayoutId id="2147484357" r:id="rId24"/>
    <p:sldLayoutId id="2147484358" r:id="rId25"/>
    <p:sldLayoutId id="2147484359" r:id="rId26"/>
    <p:sldLayoutId id="2147484360" r:id="rId27"/>
    <p:sldLayoutId id="2147484361" r:id="rId28"/>
    <p:sldLayoutId id="2147484362" r:id="rId29"/>
    <p:sldLayoutId id="2147484363" r:id="rId30"/>
    <p:sldLayoutId id="2147484364" r:id="rId31"/>
    <p:sldLayoutId id="2147484365" r:id="rId32"/>
    <p:sldLayoutId id="2147484366" r:id="rId33"/>
    <p:sldLayoutId id="2147484367" r:id="rId34"/>
    <p:sldLayoutId id="2147484368" r:id="rId35"/>
    <p:sldLayoutId id="2147484369" r:id="rId36"/>
    <p:sldLayoutId id="2147484370" r:id="rId37"/>
  </p:sldLayoutIdLst>
  <p:txStyles>
    <p:titleStyle>
      <a:lvl1pPr algn="l" defTabSz="914411" rtl="0" eaLnBrk="1" latinLnBrk="0" hangingPunct="1">
        <a:lnSpc>
          <a:spcPct val="90000"/>
        </a:lnSpc>
        <a:spcBef>
          <a:spcPct val="0"/>
        </a:spcBef>
        <a:buNone/>
        <a:defRPr sz="6338" b="1" i="0" kern="1200">
          <a:solidFill>
            <a:srgbClr val="0E2432"/>
          </a:solidFill>
          <a:latin typeface="Apricus Black" pitchFamily="2" charset="0"/>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685809" indent="-228603" algn="l" defTabSz="914411" rtl="0" eaLnBrk="1" latinLnBrk="0" hangingPunct="1">
        <a:lnSpc>
          <a:spcPct val="90000"/>
        </a:lnSpc>
        <a:spcBef>
          <a:spcPts val="500"/>
        </a:spcBef>
        <a:buFont typeface="Arial" panose="020B0604020202020204" pitchFamily="34" charset="0"/>
        <a:buChar char="•"/>
        <a:defRPr sz="2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1143014" indent="-228603" algn="l" defTabSz="914411" rtl="0" eaLnBrk="1" latinLnBrk="0" hangingPunct="1">
        <a:lnSpc>
          <a:spcPct val="90000"/>
        </a:lnSpc>
        <a:spcBef>
          <a:spcPts val="500"/>
        </a:spcBef>
        <a:buFont typeface="Arial" panose="020B0604020202020204" pitchFamily="34" charset="0"/>
        <a:buChar char="•"/>
        <a:defRPr sz="20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1600220" indent="-228603" algn="l" defTabSz="914411" rtl="0" eaLnBrk="1" latinLnBrk="0" hangingPunct="1">
        <a:lnSpc>
          <a:spcPct val="90000"/>
        </a:lnSpc>
        <a:spcBef>
          <a:spcPts val="500"/>
        </a:spcBef>
        <a:buFont typeface="Arial" panose="020B0604020202020204" pitchFamily="34" charset="0"/>
        <a:buChar char="•"/>
        <a:defRPr sz="1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2057426" indent="-228603" algn="l" defTabSz="914411" rtl="0" eaLnBrk="1" latinLnBrk="0" hangingPunct="1">
        <a:lnSpc>
          <a:spcPct val="90000"/>
        </a:lnSpc>
        <a:spcBef>
          <a:spcPts val="500"/>
        </a:spcBef>
        <a:buFont typeface="Arial" panose="020B0604020202020204" pitchFamily="34" charset="0"/>
        <a:buChar char="•"/>
        <a:defRPr sz="1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9"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333935" y="320674"/>
            <a:ext cx="10515600" cy="1059562"/>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535508693"/>
      </p:ext>
    </p:extLst>
  </p:cSld>
  <p:clrMap bg1="lt1" tx1="dk1" bg2="lt2" tx2="dk2" accent1="accent1" accent2="accent2" accent3="accent3" accent4="accent4" accent5="accent5" accent6="accent6" hlink="hlink" folHlink="folHlink"/>
  <p:sldLayoutIdLst>
    <p:sldLayoutId id="2147484374" r:id="rId1"/>
    <p:sldLayoutId id="2147484375" r:id="rId2"/>
    <p:sldLayoutId id="2147484376" r:id="rId3"/>
    <p:sldLayoutId id="2147484377" r:id="rId4"/>
    <p:sldLayoutId id="2147484378" r:id="rId5"/>
    <p:sldLayoutId id="2147484379" r:id="rId6"/>
    <p:sldLayoutId id="2147484380" r:id="rId7"/>
    <p:sldLayoutId id="2147484381" r:id="rId8"/>
    <p:sldLayoutId id="2147484382" r:id="rId9"/>
    <p:sldLayoutId id="2147484383" r:id="rId10"/>
    <p:sldLayoutId id="2147484384" r:id="rId11"/>
    <p:sldLayoutId id="2147484385" r:id="rId12"/>
    <p:sldLayoutId id="2147484386" r:id="rId13"/>
    <p:sldLayoutId id="2147484387" r:id="rId14"/>
    <p:sldLayoutId id="2147484388" r:id="rId15"/>
    <p:sldLayoutId id="2147484389" r:id="rId16"/>
    <p:sldLayoutId id="2147484390" r:id="rId17"/>
    <p:sldLayoutId id="2147484391" r:id="rId18"/>
    <p:sldLayoutId id="2147484392" r:id="rId19"/>
    <p:sldLayoutId id="2147484393" r:id="rId20"/>
    <p:sldLayoutId id="2147484394" r:id="rId21"/>
    <p:sldLayoutId id="2147484395" r:id="rId22"/>
    <p:sldLayoutId id="2147484396" r:id="rId23"/>
    <p:sldLayoutId id="2147484397" r:id="rId24"/>
    <p:sldLayoutId id="2147484398" r:id="rId25"/>
    <p:sldLayoutId id="2147484399" r:id="rId26"/>
    <p:sldLayoutId id="2147484400" r:id="rId27"/>
    <p:sldLayoutId id="2147484401" r:id="rId28"/>
  </p:sldLayoutIdLst>
  <p:txStyles>
    <p:titleStyle>
      <a:lvl1pPr algn="l" defTabSz="914411" rtl="0" eaLnBrk="1" latinLnBrk="0" hangingPunct="1">
        <a:lnSpc>
          <a:spcPct val="90000"/>
        </a:lnSpc>
        <a:spcBef>
          <a:spcPct val="0"/>
        </a:spcBef>
        <a:buNone/>
        <a:defRPr sz="6338" b="1" i="0" kern="1200">
          <a:solidFill>
            <a:srgbClr val="0E2432"/>
          </a:solidFill>
          <a:latin typeface="Apricus Black" pitchFamily="2" charset="0"/>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685809" indent="-228603" algn="l" defTabSz="914411" rtl="0" eaLnBrk="1" latinLnBrk="0" hangingPunct="1">
        <a:lnSpc>
          <a:spcPct val="90000"/>
        </a:lnSpc>
        <a:spcBef>
          <a:spcPts val="500"/>
        </a:spcBef>
        <a:buFont typeface="Arial" panose="020B0604020202020204" pitchFamily="34" charset="0"/>
        <a:buChar char="•"/>
        <a:defRPr sz="2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1143014" indent="-228603" algn="l" defTabSz="914411" rtl="0" eaLnBrk="1" latinLnBrk="0" hangingPunct="1">
        <a:lnSpc>
          <a:spcPct val="90000"/>
        </a:lnSpc>
        <a:spcBef>
          <a:spcPts val="500"/>
        </a:spcBef>
        <a:buFont typeface="Arial" panose="020B0604020202020204" pitchFamily="34" charset="0"/>
        <a:buChar char="•"/>
        <a:defRPr sz="20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1600220" indent="-228603" algn="l" defTabSz="914411" rtl="0" eaLnBrk="1" latinLnBrk="0" hangingPunct="1">
        <a:lnSpc>
          <a:spcPct val="90000"/>
        </a:lnSpc>
        <a:spcBef>
          <a:spcPts val="500"/>
        </a:spcBef>
        <a:buFont typeface="Arial" panose="020B0604020202020204" pitchFamily="34" charset="0"/>
        <a:buChar char="•"/>
        <a:defRPr sz="1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2057426" indent="-228603" algn="l" defTabSz="914411" rtl="0" eaLnBrk="1" latinLnBrk="0" hangingPunct="1">
        <a:lnSpc>
          <a:spcPct val="90000"/>
        </a:lnSpc>
        <a:spcBef>
          <a:spcPts val="500"/>
        </a:spcBef>
        <a:buFont typeface="Arial" panose="020B0604020202020204" pitchFamily="34" charset="0"/>
        <a:buChar char="•"/>
        <a:defRPr sz="1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9"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3118" y="466007"/>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3" name="Text Placeholder 2"/>
          <p:cNvSpPr>
            <a:spLocks noGrp="1"/>
          </p:cNvSpPr>
          <p:nvPr>
            <p:ph type="body" idx="1"/>
          </p:nvPr>
        </p:nvSpPr>
        <p:spPr>
          <a:xfrm>
            <a:off x="383117" y="2180167"/>
            <a:ext cx="11425767" cy="3317148"/>
          </a:xfrm>
          <a:prstGeom prst="rect">
            <a:avLst/>
          </a:prstGeom>
          <a:ln>
            <a:noFill/>
          </a:ln>
        </p:spPr>
        <p:txBody>
          <a:bodyPr vert="horz" lIns="0" tIns="0" rIns="0" bIns="0" rtlCol="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p:txBody>
      </p:sp>
      <p:sp>
        <p:nvSpPr>
          <p:cNvPr id="4" name="Date Placeholder 3"/>
          <p:cNvSpPr>
            <a:spLocks noGrp="1"/>
          </p:cNvSpPr>
          <p:nvPr>
            <p:ph type="dt" sz="half" idx="2"/>
          </p:nvPr>
        </p:nvSpPr>
        <p:spPr>
          <a:xfrm>
            <a:off x="7951791" y="6405034"/>
            <a:ext cx="3123463" cy="314629"/>
          </a:xfrm>
          <a:prstGeom prst="rect">
            <a:avLst/>
          </a:prstGeom>
        </p:spPr>
        <p:txBody>
          <a:bodyPr vert="horz" lIns="91440" tIns="45720" rIns="0" bIns="45720" rtlCol="0" anchor="ctr"/>
          <a:lstStyle>
            <a:lvl1pPr algn="r">
              <a:defRPr sz="1200">
                <a:solidFill>
                  <a:schemeClr val="tx1"/>
                </a:solidFill>
              </a:defRPr>
            </a:lvl1pPr>
          </a:lstStyle>
          <a:p>
            <a:fld id="{3D7419EE-49C5-E447-8207-BBAD892BE406}" type="datetime4">
              <a:rPr lang="en-GB" smtClean="0"/>
              <a:pPr/>
              <a:t>12 March 2025</a:t>
            </a:fld>
            <a:endParaRPr lang="en-US" dirty="0"/>
          </a:p>
        </p:txBody>
      </p:sp>
      <p:sp>
        <p:nvSpPr>
          <p:cNvPr id="5" name="Footer Placeholder 4"/>
          <p:cNvSpPr>
            <a:spLocks noGrp="1"/>
          </p:cNvSpPr>
          <p:nvPr>
            <p:ph type="ftr" sz="quarter" idx="3"/>
          </p:nvPr>
        </p:nvSpPr>
        <p:spPr>
          <a:xfrm>
            <a:off x="383117" y="6405034"/>
            <a:ext cx="5486640"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sp>
        <p:nvSpPr>
          <p:cNvPr id="6" name="Slide Number Placeholder 5"/>
          <p:cNvSpPr>
            <a:spLocks noGrp="1"/>
          </p:cNvSpPr>
          <p:nvPr>
            <p:ph type="sldNum" sz="quarter" idx="4"/>
          </p:nvPr>
        </p:nvSpPr>
        <p:spPr>
          <a:xfrm>
            <a:off x="11075255" y="6405034"/>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Tree>
    <p:extLst>
      <p:ext uri="{BB962C8B-B14F-4D97-AF65-F5344CB8AC3E}">
        <p14:creationId xmlns:p14="http://schemas.microsoft.com/office/powerpoint/2010/main" val="388539303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718" r:id="rId29"/>
    <p:sldLayoutId id="2147483719" r:id="rId30"/>
    <p:sldLayoutId id="2147483720" r:id="rId31"/>
    <p:sldLayoutId id="2147483721" r:id="rId32"/>
    <p:sldLayoutId id="2147483722" r:id="rId33"/>
    <p:sldLayoutId id="2147483723" r:id="rId34"/>
    <p:sldLayoutId id="2147483724" r:id="rId35"/>
    <p:sldLayoutId id="2147483725" r:id="rId36"/>
    <p:sldLayoutId id="2147483726" r:id="rId37"/>
    <p:sldLayoutId id="2147483727" r:id="rId38"/>
    <p:sldLayoutId id="2147483728" r:id="rId39"/>
    <p:sldLayoutId id="2147483729" r:id="rId40"/>
    <p:sldLayoutId id="2147483730" r:id="rId41"/>
    <p:sldLayoutId id="2147483731" r:id="rId42"/>
    <p:sldLayoutId id="2147483732" r:id="rId43"/>
    <p:sldLayoutId id="2147483733" r:id="rId44"/>
    <p:sldLayoutId id="2147483734" r:id="rId45"/>
    <p:sldLayoutId id="2147483735" r:id="rId46"/>
    <p:sldLayoutId id="2147483736" r:id="rId47"/>
    <p:sldLayoutId id="2147483737" r:id="rId48"/>
    <p:sldLayoutId id="2147483738" r:id="rId49"/>
    <p:sldLayoutId id="2147483739" r:id="rId50"/>
    <p:sldLayoutId id="2147483740" r:id="rId51"/>
    <p:sldLayoutId id="2147483741" r:id="rId52"/>
    <p:sldLayoutId id="2147483742" r:id="rId53"/>
    <p:sldLayoutId id="2147483743" r:id="rId54"/>
    <p:sldLayoutId id="2147483744" r:id="rId55"/>
    <p:sldLayoutId id="2147483745" r:id="rId56"/>
    <p:sldLayoutId id="2147483746" r:id="rId57"/>
    <p:sldLayoutId id="2147483747" r:id="rId58"/>
    <p:sldLayoutId id="2147483748" r:id="rId59"/>
    <p:sldLayoutId id="2147483749" r:id="rId60"/>
    <p:sldLayoutId id="2147483750" r:id="rId61"/>
    <p:sldLayoutId id="2147483751" r:id="rId62"/>
    <p:sldLayoutId id="2147483752" r:id="rId63"/>
    <p:sldLayoutId id="2147483753" r:id="rId64"/>
    <p:sldLayoutId id="2147483754" r:id="rId65"/>
    <p:sldLayoutId id="2147483755" r:id="rId66"/>
    <p:sldLayoutId id="2147483756" r:id="rId67"/>
    <p:sldLayoutId id="2147483757" r:id="rId68"/>
    <p:sldLayoutId id="2147483758" r:id="rId69"/>
    <p:sldLayoutId id="2147483759" r:id="rId70"/>
    <p:sldLayoutId id="2147483760" r:id="rId71"/>
    <p:sldLayoutId id="2147483761" r:id="rId72"/>
    <p:sldLayoutId id="2147483762" r:id="rId73"/>
    <p:sldLayoutId id="2147483763" r:id="rId74"/>
    <p:sldLayoutId id="2147483764" r:id="rId75"/>
    <p:sldLayoutId id="2147483765" r:id="rId76"/>
    <p:sldLayoutId id="2147483766" r:id="rId77"/>
    <p:sldLayoutId id="2147483767" r:id="rId78"/>
    <p:sldLayoutId id="2147483768" r:id="rId79"/>
    <p:sldLayoutId id="2147483769" r:id="rId80"/>
    <p:sldLayoutId id="2147483770" r:id="rId81"/>
    <p:sldLayoutId id="2147483771" r:id="rId82"/>
    <p:sldLayoutId id="2147483772" r:id="rId83"/>
    <p:sldLayoutId id="2147483921" r:id="rId84"/>
    <p:sldLayoutId id="2147483922" r:id="rId85"/>
    <p:sldLayoutId id="2147483923" r:id="rId86"/>
    <p:sldLayoutId id="2147483924" r:id="rId87"/>
    <p:sldLayoutId id="2147483925" r:id="rId88"/>
    <p:sldLayoutId id="2147483926" r:id="rId89"/>
    <p:sldLayoutId id="2147483927" r:id="rId90"/>
    <p:sldLayoutId id="2147483928" r:id="rId91"/>
    <p:sldLayoutId id="2147483929" r:id="rId92"/>
    <p:sldLayoutId id="2147483930" r:id="rId93"/>
    <p:sldLayoutId id="2147483931" r:id="rId94"/>
    <p:sldLayoutId id="2147483932" r:id="rId95"/>
    <p:sldLayoutId id="2147483933" r:id="rId96"/>
    <p:sldLayoutId id="2147483934" r:id="rId97"/>
    <p:sldLayoutId id="2147483935" r:id="rId98"/>
    <p:sldLayoutId id="2147483936" r:id="rId99"/>
    <p:sldLayoutId id="2147483937" r:id="rId100"/>
    <p:sldLayoutId id="2147483938" r:id="rId101"/>
    <p:sldLayoutId id="2147483939" r:id="rId102"/>
    <p:sldLayoutId id="2147483940" r:id="rId103"/>
    <p:sldLayoutId id="2147483941" r:id="rId104"/>
    <p:sldLayoutId id="2147483942" r:id="rId105"/>
    <p:sldLayoutId id="2147483943" r:id="rId106"/>
    <p:sldLayoutId id="2147483944" r:id="rId107"/>
    <p:sldLayoutId id="2147483945" r:id="rId108"/>
    <p:sldLayoutId id="2147483946" r:id="rId109"/>
    <p:sldLayoutId id="2147483947" r:id="rId110"/>
    <p:sldLayoutId id="2147483948" r:id="rId111"/>
    <p:sldLayoutId id="2147483949" r:id="rId112"/>
    <p:sldLayoutId id="2147483950" r:id="rId113"/>
    <p:sldLayoutId id="2147483951" r:id="rId114"/>
    <p:sldLayoutId id="2147483952" r:id="rId115"/>
    <p:sldLayoutId id="2147483953" r:id="rId116"/>
    <p:sldLayoutId id="2147483954" r:id="rId117"/>
    <p:sldLayoutId id="2147483955" r:id="rId118"/>
    <p:sldLayoutId id="2147483956" r:id="rId119"/>
    <p:sldLayoutId id="2147483957" r:id="rId120"/>
    <p:sldLayoutId id="2147483958" r:id="rId121"/>
    <p:sldLayoutId id="2147483959" r:id="rId122"/>
    <p:sldLayoutId id="2147483960" r:id="rId123"/>
    <p:sldLayoutId id="2147483961" r:id="rId124"/>
    <p:sldLayoutId id="2147483962" r:id="rId125"/>
    <p:sldLayoutId id="2147483963" r:id="rId126"/>
    <p:sldLayoutId id="2147483964" r:id="rId127"/>
    <p:sldLayoutId id="2147483965" r:id="rId128"/>
    <p:sldLayoutId id="2147483966" r:id="rId129"/>
    <p:sldLayoutId id="2147483967" r:id="rId130"/>
    <p:sldLayoutId id="2147483968" r:id="rId131"/>
    <p:sldLayoutId id="2147483969" r:id="rId132"/>
    <p:sldLayoutId id="2147483970" r:id="rId133"/>
    <p:sldLayoutId id="2147483971" r:id="rId134"/>
    <p:sldLayoutId id="2147483972" r:id="rId135"/>
    <p:sldLayoutId id="2147483973" r:id="rId136"/>
    <p:sldLayoutId id="2147483974" r:id="rId137"/>
    <p:sldLayoutId id="2147483975" r:id="rId138"/>
    <p:sldLayoutId id="2147483976" r:id="rId139"/>
    <p:sldLayoutId id="2147483977" r:id="rId140"/>
    <p:sldLayoutId id="2147483978" r:id="rId141"/>
    <p:sldLayoutId id="2147483979" r:id="rId142"/>
    <p:sldLayoutId id="2147483980" r:id="rId143"/>
    <p:sldLayoutId id="2147483981" r:id="rId144"/>
    <p:sldLayoutId id="2147483982" r:id="rId145"/>
    <p:sldLayoutId id="2147483983" r:id="rId146"/>
    <p:sldLayoutId id="2147483984" r:id="rId147"/>
    <p:sldLayoutId id="2147483985" r:id="rId148"/>
    <p:sldLayoutId id="2147483986" r:id="rId149"/>
    <p:sldLayoutId id="2147483996" r:id="rId150"/>
    <p:sldLayoutId id="2147483997" r:id="rId151"/>
    <p:sldLayoutId id="2147483998" r:id="rId152"/>
    <p:sldLayoutId id="2147483999" r:id="rId153"/>
    <p:sldLayoutId id="2147484000" r:id="rId154"/>
    <p:sldLayoutId id="2147484001" r:id="rId155"/>
    <p:sldLayoutId id="2147484002" r:id="rId156"/>
    <p:sldLayoutId id="2147484003" r:id="rId157"/>
    <p:sldLayoutId id="2147484004" r:id="rId158"/>
    <p:sldLayoutId id="2147484006" r:id="rId159"/>
    <p:sldLayoutId id="2147484087" r:id="rId160"/>
    <p:sldLayoutId id="2147484331" r:id="rId161"/>
    <p:sldLayoutId id="2147484372" r:id="rId162"/>
  </p:sldLayoutIdLst>
  <p:hf hdr="0"/>
  <p:txStyles>
    <p:titleStyle>
      <a:lvl1pPr algn="l" defTabSz="914377" rtl="0" eaLnBrk="1" latinLnBrk="0" hangingPunct="1">
        <a:lnSpc>
          <a:spcPct val="90000"/>
        </a:lnSpc>
        <a:spcBef>
          <a:spcPct val="0"/>
        </a:spcBef>
        <a:buNone/>
        <a:defRPr sz="4800" b="1" kern="1200">
          <a:solidFill>
            <a:schemeClr val="tx1"/>
          </a:solidFill>
          <a:latin typeface="+mn-lt"/>
          <a:ea typeface="Roboto" panose="02000000000000000000" pitchFamily="2" charset="0"/>
          <a:cs typeface="Roboto" panose="02000000000000000000" pitchFamily="2" charset="0"/>
        </a:defRPr>
      </a:lvl1pPr>
    </p:titleStyle>
    <p:bodyStyle>
      <a:lvl1pPr marL="228594" indent="-228594" algn="l" defTabSz="914377" rtl="0" eaLnBrk="1" latinLnBrk="0" hangingPunct="1">
        <a:lnSpc>
          <a:spcPct val="100000"/>
        </a:lnSpc>
        <a:spcBef>
          <a:spcPts val="1000"/>
        </a:spcBef>
        <a:buClr>
          <a:schemeClr val="tx1"/>
        </a:buClr>
        <a:buFont typeface="Wingdings" pitchFamily="2" charset="2"/>
        <a:buChar char="§"/>
        <a:defRPr sz="2800" b="0" i="0" kern="1200">
          <a:solidFill>
            <a:schemeClr val="tx1"/>
          </a:solidFill>
          <a:latin typeface="+mj-lt"/>
          <a:ea typeface="Roboto Light" panose="02000000000000000000" pitchFamily="2" charset="0"/>
          <a:cs typeface="Roboto Light" panose="02000000000000000000" pitchFamily="2" charset="0"/>
        </a:defRPr>
      </a:lvl1pPr>
      <a:lvl2pPr marL="685783" indent="-228594" algn="l" defTabSz="914377" rtl="0" eaLnBrk="1" latinLnBrk="0" hangingPunct="1">
        <a:lnSpc>
          <a:spcPct val="100000"/>
        </a:lnSpc>
        <a:spcBef>
          <a:spcPts val="500"/>
        </a:spcBef>
        <a:buClr>
          <a:schemeClr val="tx1"/>
        </a:buClr>
        <a:buFont typeface="Wingdings" pitchFamily="2" charset="2"/>
        <a:buChar char="§"/>
        <a:defRPr sz="2400" b="0" i="0" kern="1200">
          <a:solidFill>
            <a:schemeClr val="tx1"/>
          </a:solidFill>
          <a:latin typeface="+mj-lt"/>
          <a:ea typeface="Roboto Light" panose="02000000000000000000" pitchFamily="2" charset="0"/>
          <a:cs typeface="Roboto Light" panose="02000000000000000000" pitchFamily="2" charset="0"/>
        </a:defRPr>
      </a:lvl2pPr>
      <a:lvl3pPr marL="1142971" indent="-228594" algn="l" defTabSz="914377" rtl="0" eaLnBrk="1" latinLnBrk="0" hangingPunct="1">
        <a:lnSpc>
          <a:spcPct val="100000"/>
        </a:lnSpc>
        <a:spcBef>
          <a:spcPts val="500"/>
        </a:spcBef>
        <a:buClr>
          <a:schemeClr val="tx1"/>
        </a:buClr>
        <a:buFont typeface="Wingdings" pitchFamily="2" charset="2"/>
        <a:buChar char="§"/>
        <a:defRPr sz="2000" b="0" i="0" kern="1200">
          <a:solidFill>
            <a:schemeClr val="tx1"/>
          </a:solidFill>
          <a:latin typeface="+mj-lt"/>
          <a:ea typeface="Roboto Light" panose="02000000000000000000" pitchFamily="2" charset="0"/>
          <a:cs typeface="Roboto Light" panose="02000000000000000000" pitchFamily="2" charset="0"/>
        </a:defRPr>
      </a:lvl3pPr>
      <a:lvl4pPr marL="1600160" indent="-228594" algn="l" defTabSz="914377" rtl="0" eaLnBrk="1" latinLnBrk="0" hangingPunct="1">
        <a:lnSpc>
          <a:spcPct val="100000"/>
        </a:lnSpc>
        <a:spcBef>
          <a:spcPts val="500"/>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4pPr>
      <a:lvl5pPr marL="2057349" indent="-228594" algn="l" defTabSz="914377" rtl="0" eaLnBrk="1" latinLnBrk="0" hangingPunct="1">
        <a:lnSpc>
          <a:spcPct val="100000"/>
        </a:lnSpc>
        <a:spcBef>
          <a:spcPts val="500"/>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5pPr>
      <a:lvl6pPr marL="2514537" indent="-228594" algn="l" defTabSz="914377"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6pPr>
      <a:lvl7pPr marL="2971726" indent="-228594" algn="l" defTabSz="914377"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7pPr>
      <a:lvl8pPr marL="3428914" indent="-228594" algn="l" defTabSz="914377"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8pPr>
      <a:lvl9pPr marL="3886103" indent="-228594" algn="l" defTabSz="914377" rtl="0" eaLnBrk="1" latinLnBrk="0" hangingPunct="1">
        <a:lnSpc>
          <a:spcPct val="100000"/>
        </a:lnSpc>
        <a:spcBef>
          <a:spcPts val="500"/>
        </a:spcBef>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4">
          <p15:clr>
            <a:srgbClr val="F26B43"/>
          </p15:clr>
        </p15:guide>
        <p15:guide id="5" orient="horz" pos="1030">
          <p15:clr>
            <a:srgbClr val="F26B43"/>
          </p15:clr>
        </p15:guide>
        <p15:guide id="7" pos="181">
          <p15:clr>
            <a:srgbClr val="F26B43"/>
          </p15:clr>
        </p15:guide>
        <p15:guide id="8" pos="5579">
          <p15:clr>
            <a:srgbClr val="F26B43"/>
          </p15:clr>
        </p15:guide>
        <p15:guide id="9" orient="horz" pos="302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333935" y="320674"/>
            <a:ext cx="10515600" cy="1059562"/>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302640968"/>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 id="2147483794" r:id="rId21"/>
    <p:sldLayoutId id="2147483795" r:id="rId22"/>
    <p:sldLayoutId id="2147483796" r:id="rId23"/>
    <p:sldLayoutId id="2147483797" r:id="rId24"/>
    <p:sldLayoutId id="2147483798" r:id="rId25"/>
    <p:sldLayoutId id="2147483799" r:id="rId26"/>
    <p:sldLayoutId id="2147483800" r:id="rId27"/>
    <p:sldLayoutId id="2147483801" r:id="rId28"/>
  </p:sldLayoutIdLst>
  <p:txStyles>
    <p:titleStyle>
      <a:lvl1pPr algn="l" defTabSz="914411" rtl="0" eaLnBrk="1" latinLnBrk="0" hangingPunct="1">
        <a:lnSpc>
          <a:spcPct val="90000"/>
        </a:lnSpc>
        <a:spcBef>
          <a:spcPct val="0"/>
        </a:spcBef>
        <a:buNone/>
        <a:defRPr sz="6338" b="1" i="0" kern="1200">
          <a:solidFill>
            <a:srgbClr val="0E2432"/>
          </a:solidFill>
          <a:latin typeface="Apricus Black" pitchFamily="2" charset="0"/>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685809" indent="-228603" algn="l" defTabSz="914411" rtl="0" eaLnBrk="1" latinLnBrk="0" hangingPunct="1">
        <a:lnSpc>
          <a:spcPct val="90000"/>
        </a:lnSpc>
        <a:spcBef>
          <a:spcPts val="500"/>
        </a:spcBef>
        <a:buFont typeface="Arial" panose="020B0604020202020204" pitchFamily="34" charset="0"/>
        <a:buChar char="•"/>
        <a:defRPr sz="2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1143014" indent="-228603" algn="l" defTabSz="914411" rtl="0" eaLnBrk="1" latinLnBrk="0" hangingPunct="1">
        <a:lnSpc>
          <a:spcPct val="90000"/>
        </a:lnSpc>
        <a:spcBef>
          <a:spcPts val="500"/>
        </a:spcBef>
        <a:buFont typeface="Arial" panose="020B0604020202020204" pitchFamily="34" charset="0"/>
        <a:buChar char="•"/>
        <a:defRPr sz="20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1600220" indent="-228603" algn="l" defTabSz="914411" rtl="0" eaLnBrk="1" latinLnBrk="0" hangingPunct="1">
        <a:lnSpc>
          <a:spcPct val="90000"/>
        </a:lnSpc>
        <a:spcBef>
          <a:spcPts val="500"/>
        </a:spcBef>
        <a:buFont typeface="Arial" panose="020B0604020202020204" pitchFamily="34" charset="0"/>
        <a:buChar char="•"/>
        <a:defRPr sz="1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2057426" indent="-228603" algn="l" defTabSz="914411" rtl="0" eaLnBrk="1" latinLnBrk="0" hangingPunct="1">
        <a:lnSpc>
          <a:spcPct val="90000"/>
        </a:lnSpc>
        <a:spcBef>
          <a:spcPts val="500"/>
        </a:spcBef>
        <a:buFont typeface="Arial" panose="020B0604020202020204" pitchFamily="34" charset="0"/>
        <a:buChar char="•"/>
        <a:defRPr sz="1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9"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333935" y="320674"/>
            <a:ext cx="10515600" cy="1059562"/>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033680003"/>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 id="2147483821" r:id="rId18"/>
    <p:sldLayoutId id="2147483822" r:id="rId19"/>
    <p:sldLayoutId id="2147483823" r:id="rId20"/>
    <p:sldLayoutId id="2147483824" r:id="rId21"/>
    <p:sldLayoutId id="2147483825" r:id="rId22"/>
    <p:sldLayoutId id="2147483826" r:id="rId23"/>
    <p:sldLayoutId id="2147483827" r:id="rId24"/>
    <p:sldLayoutId id="2147483828" r:id="rId25"/>
    <p:sldLayoutId id="2147483829" r:id="rId26"/>
    <p:sldLayoutId id="2147483830" r:id="rId27"/>
    <p:sldLayoutId id="2147483831" r:id="rId28"/>
    <p:sldLayoutId id="2147483832" r:id="rId29"/>
    <p:sldLayoutId id="2147484332" r:id="rId30"/>
  </p:sldLayoutIdLst>
  <p:txStyles>
    <p:titleStyle>
      <a:lvl1pPr algn="l" defTabSz="914411" rtl="0" eaLnBrk="1" latinLnBrk="0" hangingPunct="1">
        <a:lnSpc>
          <a:spcPct val="90000"/>
        </a:lnSpc>
        <a:spcBef>
          <a:spcPct val="0"/>
        </a:spcBef>
        <a:buNone/>
        <a:defRPr sz="6338" b="1" i="0" kern="1200">
          <a:solidFill>
            <a:srgbClr val="0E2432"/>
          </a:solidFill>
          <a:latin typeface="Apricus Black" pitchFamily="2" charset="0"/>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685809" indent="-228603" algn="l" defTabSz="914411" rtl="0" eaLnBrk="1" latinLnBrk="0" hangingPunct="1">
        <a:lnSpc>
          <a:spcPct val="90000"/>
        </a:lnSpc>
        <a:spcBef>
          <a:spcPts val="500"/>
        </a:spcBef>
        <a:buFont typeface="Arial" panose="020B0604020202020204" pitchFamily="34" charset="0"/>
        <a:buChar char="•"/>
        <a:defRPr sz="2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1143014" indent="-228603" algn="l" defTabSz="914411" rtl="0" eaLnBrk="1" latinLnBrk="0" hangingPunct="1">
        <a:lnSpc>
          <a:spcPct val="90000"/>
        </a:lnSpc>
        <a:spcBef>
          <a:spcPts val="500"/>
        </a:spcBef>
        <a:buFont typeface="Arial" panose="020B0604020202020204" pitchFamily="34" charset="0"/>
        <a:buChar char="•"/>
        <a:defRPr sz="20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1600220" indent="-228603" algn="l" defTabSz="914411" rtl="0" eaLnBrk="1" latinLnBrk="0" hangingPunct="1">
        <a:lnSpc>
          <a:spcPct val="90000"/>
        </a:lnSpc>
        <a:spcBef>
          <a:spcPts val="500"/>
        </a:spcBef>
        <a:buFont typeface="Arial" panose="020B0604020202020204" pitchFamily="34" charset="0"/>
        <a:buChar char="•"/>
        <a:defRPr sz="1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2057426" indent="-228603" algn="l" defTabSz="914411" rtl="0" eaLnBrk="1" latinLnBrk="0" hangingPunct="1">
        <a:lnSpc>
          <a:spcPct val="90000"/>
        </a:lnSpc>
        <a:spcBef>
          <a:spcPts val="500"/>
        </a:spcBef>
        <a:buFont typeface="Arial" panose="020B0604020202020204" pitchFamily="34" charset="0"/>
        <a:buChar char="•"/>
        <a:defRPr sz="1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9"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333935" y="320674"/>
            <a:ext cx="10515600" cy="1059562"/>
          </a:xfrm>
          <a:prstGeom prst="rect">
            <a:avLst/>
          </a:prstGeom>
        </p:spPr>
        <p:txBody>
          <a:bodyPr vert="horz" lIns="0" tIns="0" rIns="0" bIns="180000" rtlCol="0" anchor="t" anchorCtr="0">
            <a:spAutoFit/>
          </a:bodyPr>
          <a:lstStyle/>
          <a:p>
            <a:r>
              <a:rPr lang="en-GB" dirty="0"/>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59667804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5" r:id="rId22"/>
    <p:sldLayoutId id="2147483856" r:id="rId23"/>
    <p:sldLayoutId id="2147483857" r:id="rId24"/>
    <p:sldLayoutId id="2147483858" r:id="rId25"/>
    <p:sldLayoutId id="2147483859" r:id="rId26"/>
    <p:sldLayoutId id="2147483860" r:id="rId27"/>
    <p:sldLayoutId id="2147483861" r:id="rId28"/>
  </p:sldLayoutIdLst>
  <p:txStyles>
    <p:titleStyle>
      <a:lvl1pPr algn="l" defTabSz="914411" rtl="0" eaLnBrk="1" latinLnBrk="0" hangingPunct="1">
        <a:lnSpc>
          <a:spcPct val="90000"/>
        </a:lnSpc>
        <a:spcBef>
          <a:spcPct val="0"/>
        </a:spcBef>
        <a:buNone/>
        <a:defRPr sz="6338" b="1" i="0" kern="1200">
          <a:solidFill>
            <a:srgbClr val="0E2432"/>
          </a:solidFill>
          <a:latin typeface="Apricus Black" pitchFamily="2" charset="0"/>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685809" indent="-228603" algn="l" defTabSz="914411" rtl="0" eaLnBrk="1" latinLnBrk="0" hangingPunct="1">
        <a:lnSpc>
          <a:spcPct val="90000"/>
        </a:lnSpc>
        <a:spcBef>
          <a:spcPts val="500"/>
        </a:spcBef>
        <a:buFont typeface="Arial" panose="020B0604020202020204" pitchFamily="34" charset="0"/>
        <a:buChar char="•"/>
        <a:defRPr sz="2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1143014" indent="-228603" algn="l" defTabSz="914411" rtl="0" eaLnBrk="1" latinLnBrk="0" hangingPunct="1">
        <a:lnSpc>
          <a:spcPct val="90000"/>
        </a:lnSpc>
        <a:spcBef>
          <a:spcPts val="500"/>
        </a:spcBef>
        <a:buFont typeface="Arial" panose="020B0604020202020204" pitchFamily="34" charset="0"/>
        <a:buChar char="•"/>
        <a:defRPr sz="20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1600220" indent="-228603" algn="l" defTabSz="914411" rtl="0" eaLnBrk="1" latinLnBrk="0" hangingPunct="1">
        <a:lnSpc>
          <a:spcPct val="90000"/>
        </a:lnSpc>
        <a:spcBef>
          <a:spcPts val="500"/>
        </a:spcBef>
        <a:buFont typeface="Arial" panose="020B0604020202020204" pitchFamily="34" charset="0"/>
        <a:buChar char="•"/>
        <a:defRPr sz="1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2057426" indent="-228603" algn="l" defTabSz="914411" rtl="0" eaLnBrk="1" latinLnBrk="0" hangingPunct="1">
        <a:lnSpc>
          <a:spcPct val="90000"/>
        </a:lnSpc>
        <a:spcBef>
          <a:spcPts val="500"/>
        </a:spcBef>
        <a:buFont typeface="Arial" panose="020B0604020202020204" pitchFamily="34" charset="0"/>
        <a:buChar char="•"/>
        <a:defRPr sz="1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9"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333935" y="320674"/>
            <a:ext cx="10515600" cy="1059562"/>
          </a:xfrm>
          <a:prstGeom prst="rect">
            <a:avLst/>
          </a:prstGeom>
        </p:spPr>
        <p:txBody>
          <a:bodyPr vert="horz" lIns="0" tIns="0" rIns="0" bIns="180000" rtlCol="0" anchor="t" anchorCtr="0">
            <a:spAutoFit/>
          </a:bodyPr>
          <a:lstStyle/>
          <a:p>
            <a:r>
              <a:rPr lang="en-GB" dirty="0"/>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447061701"/>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 id="2147483879" r:id="rId17"/>
    <p:sldLayoutId id="2147483880" r:id="rId18"/>
    <p:sldLayoutId id="2147483881" r:id="rId19"/>
    <p:sldLayoutId id="2147483882" r:id="rId20"/>
    <p:sldLayoutId id="2147483883" r:id="rId21"/>
    <p:sldLayoutId id="2147483884" r:id="rId22"/>
    <p:sldLayoutId id="2147483885" r:id="rId23"/>
    <p:sldLayoutId id="2147483886" r:id="rId24"/>
    <p:sldLayoutId id="2147483887" r:id="rId25"/>
    <p:sldLayoutId id="2147483888" r:id="rId26"/>
    <p:sldLayoutId id="2147483889" r:id="rId27"/>
    <p:sldLayoutId id="2147483890" r:id="rId28"/>
  </p:sldLayoutIdLst>
  <p:txStyles>
    <p:titleStyle>
      <a:lvl1pPr algn="l" defTabSz="914411" rtl="0" eaLnBrk="1" latinLnBrk="0" hangingPunct="1">
        <a:lnSpc>
          <a:spcPct val="90000"/>
        </a:lnSpc>
        <a:spcBef>
          <a:spcPct val="0"/>
        </a:spcBef>
        <a:buNone/>
        <a:defRPr sz="6338" b="1" i="0" kern="1200">
          <a:solidFill>
            <a:srgbClr val="0E2432"/>
          </a:solidFill>
          <a:latin typeface="Apricus Black" pitchFamily="2" charset="0"/>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685809" indent="-228603" algn="l" defTabSz="914411" rtl="0" eaLnBrk="1" latinLnBrk="0" hangingPunct="1">
        <a:lnSpc>
          <a:spcPct val="90000"/>
        </a:lnSpc>
        <a:spcBef>
          <a:spcPts val="500"/>
        </a:spcBef>
        <a:buFont typeface="Arial" panose="020B0604020202020204" pitchFamily="34" charset="0"/>
        <a:buChar char="•"/>
        <a:defRPr sz="2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1143014" indent="-228603" algn="l" defTabSz="914411" rtl="0" eaLnBrk="1" latinLnBrk="0" hangingPunct="1">
        <a:lnSpc>
          <a:spcPct val="90000"/>
        </a:lnSpc>
        <a:spcBef>
          <a:spcPts val="500"/>
        </a:spcBef>
        <a:buFont typeface="Arial" panose="020B0604020202020204" pitchFamily="34" charset="0"/>
        <a:buChar char="•"/>
        <a:defRPr sz="20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1600220" indent="-228603" algn="l" defTabSz="914411" rtl="0" eaLnBrk="1" latinLnBrk="0" hangingPunct="1">
        <a:lnSpc>
          <a:spcPct val="90000"/>
        </a:lnSpc>
        <a:spcBef>
          <a:spcPts val="500"/>
        </a:spcBef>
        <a:buFont typeface="Arial" panose="020B0604020202020204" pitchFamily="34" charset="0"/>
        <a:buChar char="•"/>
        <a:defRPr sz="1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2057426" indent="-228603" algn="l" defTabSz="914411" rtl="0" eaLnBrk="1" latinLnBrk="0" hangingPunct="1">
        <a:lnSpc>
          <a:spcPct val="90000"/>
        </a:lnSpc>
        <a:spcBef>
          <a:spcPts val="500"/>
        </a:spcBef>
        <a:buFont typeface="Arial" panose="020B0604020202020204" pitchFamily="34" charset="0"/>
        <a:buChar char="•"/>
        <a:defRPr sz="1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9"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333935" y="320674"/>
            <a:ext cx="10515600" cy="1059562"/>
          </a:xfrm>
          <a:prstGeom prst="rect">
            <a:avLst/>
          </a:prstGeom>
        </p:spPr>
        <p:txBody>
          <a:bodyPr vert="horz" lIns="0" tIns="0" rIns="0" bIns="18000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60893960"/>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 id="2147483905" r:id="rId14"/>
    <p:sldLayoutId id="2147483906" r:id="rId15"/>
    <p:sldLayoutId id="2147483907" r:id="rId16"/>
    <p:sldLayoutId id="2147483908" r:id="rId17"/>
    <p:sldLayoutId id="2147483909" r:id="rId18"/>
    <p:sldLayoutId id="2147483910" r:id="rId19"/>
    <p:sldLayoutId id="2147483911" r:id="rId20"/>
    <p:sldLayoutId id="2147483912" r:id="rId21"/>
    <p:sldLayoutId id="2147483913" r:id="rId22"/>
    <p:sldLayoutId id="2147483914" r:id="rId23"/>
    <p:sldLayoutId id="2147483915" r:id="rId24"/>
    <p:sldLayoutId id="2147483916" r:id="rId25"/>
    <p:sldLayoutId id="2147483917" r:id="rId26"/>
    <p:sldLayoutId id="2147483918" r:id="rId27"/>
    <p:sldLayoutId id="2147483919" r:id="rId28"/>
  </p:sldLayoutIdLst>
  <p:txStyles>
    <p:titleStyle>
      <a:lvl1pPr algn="l" defTabSz="914411" rtl="0" eaLnBrk="1" latinLnBrk="0" hangingPunct="1">
        <a:lnSpc>
          <a:spcPct val="90000"/>
        </a:lnSpc>
        <a:spcBef>
          <a:spcPct val="0"/>
        </a:spcBef>
        <a:buNone/>
        <a:defRPr sz="6338" b="1" i="0" kern="1200">
          <a:solidFill>
            <a:srgbClr val="0E2432"/>
          </a:solidFill>
          <a:latin typeface="Apricus Black" pitchFamily="2" charset="0"/>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685809" indent="-228603" algn="l" defTabSz="914411" rtl="0" eaLnBrk="1" latinLnBrk="0" hangingPunct="1">
        <a:lnSpc>
          <a:spcPct val="90000"/>
        </a:lnSpc>
        <a:spcBef>
          <a:spcPts val="500"/>
        </a:spcBef>
        <a:buFont typeface="Arial" panose="020B0604020202020204" pitchFamily="34" charset="0"/>
        <a:buChar char="•"/>
        <a:defRPr sz="2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1143014" indent="-228603" algn="l" defTabSz="914411" rtl="0" eaLnBrk="1" latinLnBrk="0" hangingPunct="1">
        <a:lnSpc>
          <a:spcPct val="90000"/>
        </a:lnSpc>
        <a:spcBef>
          <a:spcPts val="500"/>
        </a:spcBef>
        <a:buFont typeface="Arial" panose="020B0604020202020204" pitchFamily="34" charset="0"/>
        <a:buChar char="•"/>
        <a:defRPr sz="20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1600220" indent="-228603" algn="l" defTabSz="914411" rtl="0" eaLnBrk="1" latinLnBrk="0" hangingPunct="1">
        <a:lnSpc>
          <a:spcPct val="90000"/>
        </a:lnSpc>
        <a:spcBef>
          <a:spcPts val="500"/>
        </a:spcBef>
        <a:buFont typeface="Arial" panose="020B0604020202020204" pitchFamily="34" charset="0"/>
        <a:buChar char="•"/>
        <a:defRPr sz="1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2057426" indent="-228603" algn="l" defTabSz="914411" rtl="0" eaLnBrk="1" latinLnBrk="0" hangingPunct="1">
        <a:lnSpc>
          <a:spcPct val="90000"/>
        </a:lnSpc>
        <a:spcBef>
          <a:spcPts val="500"/>
        </a:spcBef>
        <a:buFont typeface="Arial" panose="020B0604020202020204" pitchFamily="34" charset="0"/>
        <a:buChar char="•"/>
        <a:defRPr sz="1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9"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333935" y="320674"/>
            <a:ext cx="10515600" cy="1059562"/>
          </a:xfrm>
          <a:prstGeom prst="rect">
            <a:avLst/>
          </a:prstGeom>
        </p:spPr>
        <p:txBody>
          <a:bodyPr vert="horz" lIns="0" tIns="0" rIns="0" bIns="180000" rtlCol="0" anchor="t" anchorCtr="0">
            <a:spAutoFit/>
          </a:bodyPr>
          <a:lstStyle/>
          <a:p>
            <a:r>
              <a:rPr lang="en-GB" dirty="0"/>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987977679"/>
      </p:ext>
    </p:extLst>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 id="2147484100" r:id="rId12"/>
    <p:sldLayoutId id="2147484101" r:id="rId13"/>
    <p:sldLayoutId id="2147484102" r:id="rId14"/>
    <p:sldLayoutId id="2147484103" r:id="rId15"/>
    <p:sldLayoutId id="2147484104" r:id="rId16"/>
    <p:sldLayoutId id="2147484105" r:id="rId17"/>
    <p:sldLayoutId id="2147484106" r:id="rId18"/>
    <p:sldLayoutId id="2147484107" r:id="rId19"/>
    <p:sldLayoutId id="2147484108" r:id="rId20"/>
    <p:sldLayoutId id="2147484109" r:id="rId21"/>
    <p:sldLayoutId id="2147484110" r:id="rId22"/>
    <p:sldLayoutId id="2147484111" r:id="rId23"/>
    <p:sldLayoutId id="2147484112" r:id="rId24"/>
    <p:sldLayoutId id="2147484113" r:id="rId25"/>
    <p:sldLayoutId id="2147484114" r:id="rId26"/>
    <p:sldLayoutId id="2147484115" r:id="rId27"/>
    <p:sldLayoutId id="2147484116" r:id="rId28"/>
    <p:sldLayoutId id="2147484117" r:id="rId29"/>
    <p:sldLayoutId id="2147484118" r:id="rId30"/>
    <p:sldLayoutId id="2147484122" r:id="rId31"/>
    <p:sldLayoutId id="2147484123" r:id="rId32"/>
    <p:sldLayoutId id="2147484124" r:id="rId33"/>
    <p:sldLayoutId id="2147484125" r:id="rId34"/>
    <p:sldLayoutId id="2147484126" r:id="rId35"/>
    <p:sldLayoutId id="2147484127" r:id="rId36"/>
    <p:sldLayoutId id="2147484128" r:id="rId37"/>
    <p:sldLayoutId id="2147484129" r:id="rId38"/>
    <p:sldLayoutId id="2147484131" r:id="rId39"/>
  </p:sldLayoutIdLst>
  <p:txStyles>
    <p:titleStyle>
      <a:lvl1pPr algn="l" defTabSz="914411" rtl="0" eaLnBrk="1" latinLnBrk="0" hangingPunct="1">
        <a:lnSpc>
          <a:spcPct val="90000"/>
        </a:lnSpc>
        <a:spcBef>
          <a:spcPct val="0"/>
        </a:spcBef>
        <a:buNone/>
        <a:defRPr sz="6338" b="1" i="0" kern="1200">
          <a:solidFill>
            <a:srgbClr val="0E2432"/>
          </a:solidFill>
          <a:latin typeface="Apricus Black" pitchFamily="2" charset="0"/>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685809" indent="-228603" algn="l" defTabSz="914411" rtl="0" eaLnBrk="1" latinLnBrk="0" hangingPunct="1">
        <a:lnSpc>
          <a:spcPct val="90000"/>
        </a:lnSpc>
        <a:spcBef>
          <a:spcPts val="500"/>
        </a:spcBef>
        <a:buFont typeface="Arial" panose="020B0604020202020204" pitchFamily="34" charset="0"/>
        <a:buChar char="•"/>
        <a:defRPr sz="2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1143014" indent="-228603" algn="l" defTabSz="914411" rtl="0" eaLnBrk="1" latinLnBrk="0" hangingPunct="1">
        <a:lnSpc>
          <a:spcPct val="90000"/>
        </a:lnSpc>
        <a:spcBef>
          <a:spcPts val="500"/>
        </a:spcBef>
        <a:buFont typeface="Arial" panose="020B0604020202020204" pitchFamily="34" charset="0"/>
        <a:buChar char="•"/>
        <a:defRPr sz="20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1600220" indent="-228603" algn="l" defTabSz="914411" rtl="0" eaLnBrk="1" latinLnBrk="0" hangingPunct="1">
        <a:lnSpc>
          <a:spcPct val="90000"/>
        </a:lnSpc>
        <a:spcBef>
          <a:spcPts val="500"/>
        </a:spcBef>
        <a:buFont typeface="Arial" panose="020B0604020202020204" pitchFamily="34" charset="0"/>
        <a:buChar char="•"/>
        <a:defRPr sz="1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2057426" indent="-228603" algn="l" defTabSz="914411" rtl="0" eaLnBrk="1" latinLnBrk="0" hangingPunct="1">
        <a:lnSpc>
          <a:spcPct val="90000"/>
        </a:lnSpc>
        <a:spcBef>
          <a:spcPts val="500"/>
        </a:spcBef>
        <a:buFont typeface="Arial" panose="020B0604020202020204" pitchFamily="34" charset="0"/>
        <a:buChar char="•"/>
        <a:defRPr sz="1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9"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333935" y="320674"/>
            <a:ext cx="10515600" cy="1059562"/>
          </a:xfrm>
          <a:prstGeom prst="rect">
            <a:avLst/>
          </a:prstGeom>
        </p:spPr>
        <p:txBody>
          <a:bodyPr vert="horz" lIns="0" tIns="0" rIns="0" bIns="180000" rtlCol="0" anchor="t" anchorCtr="0">
            <a:spAutoFit/>
          </a:bodyPr>
          <a:lstStyle/>
          <a:p>
            <a:r>
              <a:rPr lang="en-GB" dirty="0"/>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745515671"/>
      </p:ext>
    </p:extLst>
  </p:cSld>
  <p:clrMap bg1="lt1" tx1="dk1" bg2="lt2" tx2="dk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 id="2147484143" r:id="rId11"/>
    <p:sldLayoutId id="2147484144" r:id="rId12"/>
    <p:sldLayoutId id="2147484145" r:id="rId13"/>
    <p:sldLayoutId id="2147484146" r:id="rId14"/>
    <p:sldLayoutId id="2147484147" r:id="rId15"/>
    <p:sldLayoutId id="2147484148" r:id="rId16"/>
    <p:sldLayoutId id="2147484149" r:id="rId17"/>
    <p:sldLayoutId id="2147484150" r:id="rId18"/>
    <p:sldLayoutId id="2147484151" r:id="rId19"/>
    <p:sldLayoutId id="2147484152" r:id="rId20"/>
    <p:sldLayoutId id="2147484153" r:id="rId21"/>
    <p:sldLayoutId id="2147484154" r:id="rId22"/>
    <p:sldLayoutId id="2147484155" r:id="rId23"/>
    <p:sldLayoutId id="2147484156" r:id="rId24"/>
    <p:sldLayoutId id="2147484157" r:id="rId25"/>
    <p:sldLayoutId id="2147484158" r:id="rId26"/>
    <p:sldLayoutId id="2147484159" r:id="rId27"/>
    <p:sldLayoutId id="2147484160" r:id="rId28"/>
  </p:sldLayoutIdLst>
  <p:txStyles>
    <p:titleStyle>
      <a:lvl1pPr algn="l" defTabSz="914411" rtl="0" eaLnBrk="1" latinLnBrk="0" hangingPunct="1">
        <a:lnSpc>
          <a:spcPct val="90000"/>
        </a:lnSpc>
        <a:spcBef>
          <a:spcPct val="0"/>
        </a:spcBef>
        <a:buNone/>
        <a:defRPr sz="6338" b="1" i="0" kern="1200">
          <a:solidFill>
            <a:srgbClr val="0E2432"/>
          </a:solidFill>
          <a:latin typeface="Apricus Black" pitchFamily="2" charset="0"/>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685809" indent="-228603" algn="l" defTabSz="914411" rtl="0" eaLnBrk="1" latinLnBrk="0" hangingPunct="1">
        <a:lnSpc>
          <a:spcPct val="90000"/>
        </a:lnSpc>
        <a:spcBef>
          <a:spcPts val="500"/>
        </a:spcBef>
        <a:buFont typeface="Arial" panose="020B0604020202020204" pitchFamily="34" charset="0"/>
        <a:buChar char="•"/>
        <a:defRPr sz="2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1143014" indent="-228603" algn="l" defTabSz="914411" rtl="0" eaLnBrk="1" latinLnBrk="0" hangingPunct="1">
        <a:lnSpc>
          <a:spcPct val="90000"/>
        </a:lnSpc>
        <a:spcBef>
          <a:spcPts val="500"/>
        </a:spcBef>
        <a:buFont typeface="Arial" panose="020B0604020202020204" pitchFamily="34" charset="0"/>
        <a:buChar char="•"/>
        <a:defRPr sz="20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1600220" indent="-228603" algn="l" defTabSz="914411" rtl="0" eaLnBrk="1" latinLnBrk="0" hangingPunct="1">
        <a:lnSpc>
          <a:spcPct val="90000"/>
        </a:lnSpc>
        <a:spcBef>
          <a:spcPts val="500"/>
        </a:spcBef>
        <a:buFont typeface="Arial" panose="020B0604020202020204" pitchFamily="34" charset="0"/>
        <a:buChar char="•"/>
        <a:defRPr sz="1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2057426" indent="-228603" algn="l" defTabSz="914411" rtl="0" eaLnBrk="1" latinLnBrk="0" hangingPunct="1">
        <a:lnSpc>
          <a:spcPct val="90000"/>
        </a:lnSpc>
        <a:spcBef>
          <a:spcPts val="500"/>
        </a:spcBef>
        <a:buFont typeface="Arial" panose="020B0604020202020204" pitchFamily="34" charset="0"/>
        <a:buChar char="•"/>
        <a:defRPr sz="1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9"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46.jpg"/></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321.xml"/></Relationships>
</file>

<file path=ppt/slides/_rels/slide1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10.xml"/><Relationship Id="rId7" Type="http://schemas.openxmlformats.org/officeDocument/2006/relationships/image" Target="../media/image67.png"/><Relationship Id="rId2" Type="http://schemas.openxmlformats.org/officeDocument/2006/relationships/slideLayout" Target="../slideLayouts/slideLayout235.xml"/><Relationship Id="rId1" Type="http://schemas.openxmlformats.org/officeDocument/2006/relationships/tags" Target="../tags/tag7.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jpeg"/><Relationship Id="rId9" Type="http://schemas.openxmlformats.org/officeDocument/2006/relationships/image" Target="../media/image69.png"/></Relationships>
</file>

<file path=ppt/slides/_rels/slide1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586.xml"/></Relationships>
</file>

<file path=ppt/slides/_rels/slide1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86.xml"/></Relationships>
</file>

<file path=ppt/slides/_rels/slide1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86.xml"/></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226.xml"/></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226.xml"/></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226.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1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5.xml"/><Relationship Id="rId7" Type="http://schemas.openxmlformats.org/officeDocument/2006/relationships/diagramColors" Target="../diagrams/colors2.xml"/><Relationship Id="rId2" Type="http://schemas.openxmlformats.org/officeDocument/2006/relationships/slideLayout" Target="../slideLayouts/slideLayout568.xml"/><Relationship Id="rId1" Type="http://schemas.openxmlformats.org/officeDocument/2006/relationships/tags" Target="../tags/tag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47.jpg"/></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77.png"/><Relationship Id="rId4" Type="http://schemas.microsoft.com/office/2018/10/relationships/comments" Target="../comments/modernComment_7FFD9C84_DF5EF7D5.xml"/></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8.xml"/><Relationship Id="rId7" Type="http://schemas.openxmlformats.org/officeDocument/2006/relationships/diagramColors" Target="../diagrams/colors3.xml"/><Relationship Id="rId2" Type="http://schemas.openxmlformats.org/officeDocument/2006/relationships/slideLayout" Target="../slideLayouts/slideLayout12.xml"/><Relationship Id="rId1" Type="http://schemas.openxmlformats.org/officeDocument/2006/relationships/tags" Target="../tags/tag1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91.sv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svg"/><Relationship Id="rId4" Type="http://schemas.openxmlformats.org/officeDocument/2006/relationships/image" Target="../media/image89.svg"/><Relationship Id="rId9" Type="http://schemas.openxmlformats.org/officeDocument/2006/relationships/image" Target="../media/image9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4.xml"/><Relationship Id="rId1" Type="http://schemas.openxmlformats.org/officeDocument/2006/relationships/tags" Target="../tags/tag13.xml"/><Relationship Id="rId4" Type="http://schemas.openxmlformats.org/officeDocument/2006/relationships/image" Target="../media/image101.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4.xml"/><Relationship Id="rId1" Type="http://schemas.openxmlformats.org/officeDocument/2006/relationships/tags" Target="../tags/tag14.xml"/><Relationship Id="rId4" Type="http://schemas.openxmlformats.org/officeDocument/2006/relationships/image" Target="../media/image102.png"/></Relationships>
</file>

<file path=ppt/slides/_rels/slide27.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0.png"/><Relationship Id="rId3" Type="http://schemas.openxmlformats.org/officeDocument/2006/relationships/notesSlide" Target="../notesSlides/notesSlide23.xml"/><Relationship Id="rId7" Type="http://schemas.openxmlformats.org/officeDocument/2006/relationships/image" Target="../media/image106.svg"/><Relationship Id="rId12" Type="http://schemas.openxmlformats.org/officeDocument/2006/relationships/image" Target="../media/image109.PNG"/><Relationship Id="rId2" Type="http://schemas.openxmlformats.org/officeDocument/2006/relationships/slideLayout" Target="../slideLayouts/slideLayout613.xml"/><Relationship Id="rId16" Type="http://schemas.openxmlformats.org/officeDocument/2006/relationships/image" Target="../media/image113.svg"/><Relationship Id="rId1" Type="http://schemas.openxmlformats.org/officeDocument/2006/relationships/tags" Target="../tags/tag15.xml"/><Relationship Id="rId6" Type="http://schemas.openxmlformats.org/officeDocument/2006/relationships/image" Target="../media/image105.png"/><Relationship Id="rId11" Type="http://schemas.openxmlformats.org/officeDocument/2006/relationships/image" Target="../media/image43.svg"/><Relationship Id="rId5" Type="http://schemas.openxmlformats.org/officeDocument/2006/relationships/image" Target="../media/image104.svg"/><Relationship Id="rId15" Type="http://schemas.openxmlformats.org/officeDocument/2006/relationships/image" Target="../media/image112.png"/><Relationship Id="rId10" Type="http://schemas.openxmlformats.org/officeDocument/2006/relationships/image" Target="../media/image42.png"/><Relationship Id="rId4" Type="http://schemas.openxmlformats.org/officeDocument/2006/relationships/image" Target="../media/image103.png"/><Relationship Id="rId9" Type="http://schemas.openxmlformats.org/officeDocument/2006/relationships/image" Target="../media/image108.svg"/><Relationship Id="rId14" Type="http://schemas.openxmlformats.org/officeDocument/2006/relationships/image" Target="../media/image111.svg"/></Relationships>
</file>

<file path=ppt/slides/_rels/slide2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4.xml"/><Relationship Id="rId7" Type="http://schemas.openxmlformats.org/officeDocument/2006/relationships/diagramColors" Target="../diagrams/colors4.xml"/><Relationship Id="rId2" Type="http://schemas.openxmlformats.org/officeDocument/2006/relationships/slideLayout" Target="../slideLayouts/slideLayout54.xml"/><Relationship Id="rId1" Type="http://schemas.openxmlformats.org/officeDocument/2006/relationships/tags" Target="../tags/tag1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9.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notesSlide" Target="../notesSlides/notesSlide25.xml"/><Relationship Id="rId7" Type="http://schemas.openxmlformats.org/officeDocument/2006/relationships/image" Target="../media/image123.svg"/><Relationship Id="rId2" Type="http://schemas.openxmlformats.org/officeDocument/2006/relationships/slideLayout" Target="../slideLayouts/slideLayout613.xml"/><Relationship Id="rId1" Type="http://schemas.openxmlformats.org/officeDocument/2006/relationships/tags" Target="../tags/tag17.xml"/><Relationship Id="rId6" Type="http://schemas.openxmlformats.org/officeDocument/2006/relationships/image" Target="../media/image122.png"/><Relationship Id="rId5" Type="http://schemas.openxmlformats.org/officeDocument/2006/relationships/image" Target="../media/image121.svg"/><Relationship Id="rId4" Type="http://schemas.openxmlformats.org/officeDocument/2006/relationships/image" Target="../media/image120.png"/><Relationship Id="rId9" Type="http://schemas.openxmlformats.org/officeDocument/2006/relationships/image" Target="../media/image125.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13.xml"/><Relationship Id="rId1" Type="http://schemas.openxmlformats.org/officeDocument/2006/relationships/tags" Target="../tags/tag18.xml"/><Relationship Id="rId5" Type="http://schemas.openxmlformats.org/officeDocument/2006/relationships/image" Target="../media/image127.png"/><Relationship Id="rId4" Type="http://schemas.openxmlformats.org/officeDocument/2006/relationships/image" Target="../media/image12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79.xml"/><Relationship Id="rId1" Type="http://schemas.openxmlformats.org/officeDocument/2006/relationships/tags" Target="../tags/tag19.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81.xml"/><Relationship Id="rId1" Type="http://schemas.openxmlformats.org/officeDocument/2006/relationships/tags" Target="../tags/tag20.xml"/><Relationship Id="rId4" Type="http://schemas.openxmlformats.org/officeDocument/2006/relationships/image" Target="../media/image131.png"/></Relationships>
</file>

<file path=ppt/slides/_rels/slide3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9.xml"/><Relationship Id="rId1" Type="http://schemas.openxmlformats.org/officeDocument/2006/relationships/slideLayout" Target="../slideLayouts/slideLayout379.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81.xml"/><Relationship Id="rId1" Type="http://schemas.openxmlformats.org/officeDocument/2006/relationships/tags" Target="../tags/tag21.xml"/><Relationship Id="rId4" Type="http://schemas.openxmlformats.org/officeDocument/2006/relationships/image" Target="../media/image133.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81.xml"/><Relationship Id="rId1" Type="http://schemas.openxmlformats.org/officeDocument/2006/relationships/tags" Target="../tags/tag22.xml"/><Relationship Id="rId4" Type="http://schemas.openxmlformats.org/officeDocument/2006/relationships/image" Target="../media/image134.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52.xml"/><Relationship Id="rId1" Type="http://schemas.openxmlformats.org/officeDocument/2006/relationships/tags" Target="../tags/tag23.xml"/></Relationships>
</file>

<file path=ppt/slides/_rels/slide37.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2.xml"/><Relationship Id="rId1" Type="http://schemas.openxmlformats.org/officeDocument/2006/relationships/slideLayout" Target="../slideLayouts/slideLayout19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141.sv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54.xml"/><Relationship Id="rId1" Type="http://schemas.openxmlformats.org/officeDocument/2006/relationships/tags" Target="../tags/tag24.xml"/><Relationship Id="rId4" Type="http://schemas.openxmlformats.org/officeDocument/2006/relationships/image" Target="../media/image142.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56.xml"/><Relationship Id="rId1" Type="http://schemas.openxmlformats.org/officeDocument/2006/relationships/tags" Target="../tags/tag25.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3.xml"/><Relationship Id="rId7" Type="http://schemas.openxmlformats.org/officeDocument/2006/relationships/diagramColors" Target="../diagrams/colors1.xml"/><Relationship Id="rId2" Type="http://schemas.openxmlformats.org/officeDocument/2006/relationships/slideLayout" Target="../slideLayouts/slideLayout256.xml"/><Relationship Id="rId1" Type="http://schemas.openxmlformats.org/officeDocument/2006/relationships/tags" Target="../tags/tag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56.xml"/><Relationship Id="rId1" Type="http://schemas.openxmlformats.org/officeDocument/2006/relationships/tags" Target="../tags/tag26.xml"/><Relationship Id="rId4" Type="http://schemas.openxmlformats.org/officeDocument/2006/relationships/image" Target="../media/image14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56.xml"/><Relationship Id="rId1" Type="http://schemas.openxmlformats.org/officeDocument/2006/relationships/tags" Target="../tags/tag27.xml"/><Relationship Id="rId4" Type="http://schemas.openxmlformats.org/officeDocument/2006/relationships/image" Target="../media/image143.png"/></Relationships>
</file>

<file path=ppt/slides/_rels/slide42.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slideLayout" Target="../slideLayouts/slideLayout254.xml"/><Relationship Id="rId1" Type="http://schemas.openxmlformats.org/officeDocument/2006/relationships/tags" Target="../tags/tag2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59.xml"/><Relationship Id="rId1" Type="http://schemas.openxmlformats.org/officeDocument/2006/relationships/tags" Target="../tags/tag29.xml"/><Relationship Id="rId4" Type="http://schemas.openxmlformats.org/officeDocument/2006/relationships/image" Target="../media/image145.jpg"/></Relationships>
</file>

<file path=ppt/slides/_rels/slide4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8.xml"/><Relationship Id="rId1" Type="http://schemas.openxmlformats.org/officeDocument/2006/relationships/slideLayout" Target="../slideLayouts/slideLayout265.xml"/><Relationship Id="rId4" Type="http://schemas.openxmlformats.org/officeDocument/2006/relationships/image" Target="../media/image147.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308.xml"/><Relationship Id="rId1" Type="http://schemas.openxmlformats.org/officeDocument/2006/relationships/tags" Target="../tags/tag30.xml"/></Relationships>
</file>

<file path=ppt/slides/_rels/slide4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slideLayout" Target="../slideLayouts/slideLayout314.xml"/><Relationship Id="rId1" Type="http://schemas.openxmlformats.org/officeDocument/2006/relationships/tags" Target="../tags/tag31.xml"/></Relationships>
</file>

<file path=ppt/slides/_rels/slide47.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slideLayout" Target="../slideLayouts/slideLayout312.xml"/><Relationship Id="rId1" Type="http://schemas.openxmlformats.org/officeDocument/2006/relationships/tags" Target="../tags/tag32.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12.xml"/><Relationship Id="rId1" Type="http://schemas.openxmlformats.org/officeDocument/2006/relationships/tags" Target="../tags/tag33.xml"/><Relationship Id="rId5" Type="http://schemas.openxmlformats.org/officeDocument/2006/relationships/image" Target="../media/image155.png"/><Relationship Id="rId4" Type="http://schemas.openxmlformats.org/officeDocument/2006/relationships/image" Target="../media/image154.png"/></Relationships>
</file>

<file path=ppt/slides/_rels/slide49.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slideLayout" Target="../slideLayouts/slideLayout220.xml"/><Relationship Id="rId1" Type="http://schemas.openxmlformats.org/officeDocument/2006/relationships/tags" Target="../tags/tag3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56.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88.xml"/><Relationship Id="rId1" Type="http://schemas.openxmlformats.org/officeDocument/2006/relationships/tags" Target="../tags/tag6.xml"/><Relationship Id="rId4" Type="http://schemas.openxmlformats.org/officeDocument/2006/relationships/image" Target="../media/image58.jpg"/></Relationships>
</file>

<file path=ppt/slides/_rels/slide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537.xml"/></Relationships>
</file>

<file path=ppt/slides/_rels/slide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111.xml"/><Relationship Id="rId4" Type="http://schemas.openxmlformats.org/officeDocument/2006/relationships/image" Target="../media/image61.png"/></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2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B14D808-F1C2-44AF-270D-EEF9B84355B6}"/>
              </a:ext>
            </a:extLst>
          </p:cNvPr>
          <p:cNvSpPr>
            <a:spLocks noGrp="1"/>
          </p:cNvSpPr>
          <p:nvPr>
            <p:ph type="body" sz="quarter" idx="10"/>
          </p:nvPr>
        </p:nvSpPr>
        <p:spPr/>
        <p:txBody>
          <a:bodyPr/>
          <a:lstStyle/>
          <a:p>
            <a:r>
              <a:rPr lang="en-GB" dirty="0"/>
              <a:t>Public </a:t>
            </a:r>
          </a:p>
        </p:txBody>
      </p:sp>
      <p:sp>
        <p:nvSpPr>
          <p:cNvPr id="6" name="Title 6">
            <a:extLst>
              <a:ext uri="{FF2B5EF4-FFF2-40B4-BE49-F238E27FC236}">
                <a16:creationId xmlns:a16="http://schemas.microsoft.com/office/drawing/2014/main" id="{B01C5AEB-1B41-998B-84E7-A4653202FE42}"/>
              </a:ext>
            </a:extLst>
          </p:cNvPr>
          <p:cNvSpPr txBox="1">
            <a:spLocks noGrp="1"/>
          </p:cNvSpPr>
          <p:nvPr>
            <p:ph type="ctrTitle"/>
          </p:nvPr>
        </p:nvSpPr>
        <p:spPr>
          <a:xfrm>
            <a:off x="588963" y="2678113"/>
            <a:ext cx="4959350" cy="920750"/>
          </a:xfrm>
          <a:prstGeom prst="rect">
            <a:avLst/>
          </a:prstGeom>
        </p:spPr>
        <p:txBody>
          <a:bodyPr vert="horz" wrap="none" lIns="0" tIns="0" rIns="0" bIns="0" rtlCol="0" anchor="b">
            <a:noAutofit/>
          </a:bodyPr>
          <a:lstStyle>
            <a:lvl1pPr algn="l" defTabSz="914377" rtl="0" eaLnBrk="1" latinLnBrk="0" hangingPunct="1">
              <a:lnSpc>
                <a:spcPct val="90000"/>
              </a:lnSpc>
              <a:spcBef>
                <a:spcPct val="0"/>
              </a:spcBef>
              <a:buNone/>
              <a:defRPr sz="6000" b="1" kern="1200">
                <a:solidFill>
                  <a:schemeClr val="bg1"/>
                </a:solidFill>
                <a:latin typeface="+mn-lt"/>
                <a:ea typeface="Roboto" panose="02000000000000000000" pitchFamily="2" charset="0"/>
                <a:cs typeface="Roboto" panose="02000000000000000000" pitchFamily="2"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err="1">
                <a:ln>
                  <a:noFill/>
                </a:ln>
                <a:effectLst/>
                <a:uLnTx/>
                <a:uFillTx/>
                <a:latin typeface="Apricus Black" pitchFamily="50" charset="0"/>
              </a:rPr>
              <a:t>ucas</a:t>
            </a:r>
            <a:r>
              <a:rPr kumimoji="0" lang="en-US" sz="6000" b="1" i="0" u="none" strike="noStrike" kern="1200" cap="none" spc="0" normalizeH="0" baseline="0" noProof="0" dirty="0">
                <a:ln>
                  <a:noFill/>
                </a:ln>
                <a:effectLst/>
                <a:uLnTx/>
                <a:uFillTx/>
                <a:latin typeface="Apricus Black" pitchFamily="50" charset="0"/>
              </a:rPr>
              <a:t> </a:t>
            </a:r>
            <a:r>
              <a:rPr lang="en-US" dirty="0">
                <a:latin typeface="Apricus Black" pitchFamily="50" charset="0"/>
              </a:rPr>
              <a:t>- </a:t>
            </a:r>
            <a:r>
              <a:rPr kumimoji="0" lang="en-US" sz="6000" b="1" i="0" u="none" strike="noStrike" kern="1200" cap="none" spc="0" normalizeH="0" baseline="0" noProof="0" dirty="0">
                <a:ln>
                  <a:noFill/>
                </a:ln>
                <a:effectLst/>
                <a:uLnTx/>
                <a:uFillTx/>
                <a:latin typeface="Apricus Black" pitchFamily="50" charset="0"/>
              </a:rPr>
              <a:t>your journey </a:t>
            </a:r>
            <a:endParaRPr kumimoji="0" lang="en-US" sz="6000" b="1" i="0" u="none" strike="noStrike" kern="1200" cap="none" spc="0" normalizeH="0" baseline="0" noProof="0" dirty="0">
              <a:ln>
                <a:noFill/>
              </a:ln>
              <a:solidFill>
                <a:srgbClr val="FFFFFF"/>
              </a:solidFill>
              <a:effectLst/>
              <a:uLnTx/>
              <a:uFillTx/>
              <a:latin typeface="Apricus Black" pitchFamily="50" charset="0"/>
            </a:endParaRPr>
          </a:p>
        </p:txBody>
      </p:sp>
      <p:sp>
        <p:nvSpPr>
          <p:cNvPr id="7" name="Subtitle 5">
            <a:extLst>
              <a:ext uri="{FF2B5EF4-FFF2-40B4-BE49-F238E27FC236}">
                <a16:creationId xmlns:a16="http://schemas.microsoft.com/office/drawing/2014/main" id="{16CE95E7-63FD-2E8B-82C1-755AF1D87912}"/>
              </a:ext>
            </a:extLst>
          </p:cNvPr>
          <p:cNvSpPr>
            <a:spLocks noGrp="1"/>
          </p:cNvSpPr>
          <p:nvPr>
            <p:ph type="subTitle" idx="1"/>
          </p:nvPr>
        </p:nvSpPr>
        <p:spPr>
          <a:xfrm>
            <a:off x="588963" y="3777165"/>
            <a:ext cx="4959350" cy="1047499"/>
          </a:xfrm>
        </p:spPr>
        <p:txBody>
          <a:bodyPr/>
          <a:lstStyle/>
          <a:p>
            <a:r>
              <a:rPr lang="en-GB" sz="2400" dirty="0"/>
              <a:t>Last updated March 2025</a:t>
            </a:r>
            <a:endParaRPr lang="en-US" sz="2400" dirty="0"/>
          </a:p>
          <a:p>
            <a:endParaRPr lang="en-GB" dirty="0"/>
          </a:p>
        </p:txBody>
      </p:sp>
      <p:pic>
        <p:nvPicPr>
          <p:cNvPr id="17" name="Picture Placeholder 16" descr="A group of people sitting in a row&#10;&#10;Description automatically generated">
            <a:extLst>
              <a:ext uri="{FF2B5EF4-FFF2-40B4-BE49-F238E27FC236}">
                <a16:creationId xmlns:a16="http://schemas.microsoft.com/office/drawing/2014/main" id="{F96DBEF5-7575-0B46-6B12-0C9C9B12290B}"/>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28829"/>
          <a:stretch/>
        </p:blipFill>
        <p:spPr>
          <a:xfrm>
            <a:off x="6096000" y="0"/>
            <a:ext cx="6096000" cy="6858000"/>
          </a:xfrm>
        </p:spPr>
      </p:pic>
    </p:spTree>
    <p:custDataLst>
      <p:tags r:id="rId1"/>
    </p:custDataLst>
    <p:extLst>
      <p:ext uri="{BB962C8B-B14F-4D97-AF65-F5344CB8AC3E}">
        <p14:creationId xmlns:p14="http://schemas.microsoft.com/office/powerpoint/2010/main" val="1967855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F734C-D62C-17B0-AE9D-2880ED600E56}"/>
            </a:ext>
          </a:extLst>
        </p:cNvPr>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86648ADF-3DF7-3C59-0EB5-763571FC5373}"/>
              </a:ext>
            </a:extLst>
          </p:cNvPr>
          <p:cNvSpPr>
            <a:spLocks noGrp="1"/>
          </p:cNvSpPr>
          <p:nvPr>
            <p:ph idx="1"/>
          </p:nvPr>
        </p:nvSpPr>
        <p:spPr>
          <a:xfrm>
            <a:off x="826169" y="2003180"/>
            <a:ext cx="5269831" cy="3904947"/>
          </a:xfrm>
        </p:spPr>
        <p:txBody>
          <a:bodyPr/>
          <a:lstStyle/>
          <a:p>
            <a:pPr marL="342900" indent="-342900">
              <a:lnSpc>
                <a:spcPct val="100000"/>
              </a:lnSpc>
              <a:spcBef>
                <a:spcPts val="0"/>
              </a:spcBef>
              <a:buClr>
                <a:schemeClr val="accent5"/>
              </a:buClr>
              <a:buFont typeface="Arial" panose="020B0604020202020204" pitchFamily="34" charset="0"/>
              <a:buChar char="•"/>
            </a:pPr>
            <a:r>
              <a:rPr lang="en-GB" sz="2300" kern="100" dirty="0">
                <a:effectLst/>
              </a:rPr>
              <a:t>Explore the Careers Quiz, What to Study Next, Subject Spotlights and Virtual Work Experiences for </a:t>
            </a:r>
            <a:r>
              <a:rPr lang="en-GB" sz="2300" b="1" kern="100" dirty="0">
                <a:effectLst/>
                <a:latin typeface="Roboto "/>
              </a:rPr>
              <a:t>c</a:t>
            </a:r>
            <a:r>
              <a:rPr lang="en-GB" sz="2300" b="1" kern="100" dirty="0">
                <a:latin typeface="Roboto "/>
              </a:rPr>
              <a:t>areer and course inspiration</a:t>
            </a:r>
            <a:r>
              <a:rPr lang="en-GB" sz="2300" b="1" kern="100" dirty="0"/>
              <a:t>.</a:t>
            </a:r>
          </a:p>
          <a:p>
            <a:pPr marL="342900" indent="-342900">
              <a:lnSpc>
                <a:spcPct val="100000"/>
              </a:lnSpc>
              <a:spcBef>
                <a:spcPts val="0"/>
              </a:spcBef>
              <a:buClr>
                <a:schemeClr val="accent5"/>
              </a:buClr>
              <a:buFont typeface="Arial" panose="020B0604020202020204" pitchFamily="34" charset="0"/>
              <a:buChar char="•"/>
            </a:pPr>
            <a:endParaRPr lang="en-GB" sz="2300" b="1" kern="100" dirty="0"/>
          </a:p>
          <a:p>
            <a:pPr marL="342900" indent="-342900">
              <a:lnSpc>
                <a:spcPct val="100000"/>
              </a:lnSpc>
              <a:spcBef>
                <a:spcPts val="0"/>
              </a:spcBef>
              <a:buClr>
                <a:schemeClr val="accent5"/>
              </a:buClr>
              <a:buFont typeface="Arial" panose="020B0604020202020204" pitchFamily="34" charset="0"/>
              <a:buChar char="•"/>
            </a:pPr>
            <a:r>
              <a:rPr lang="en-GB" sz="2300" kern="100" dirty="0">
                <a:effectLst/>
              </a:rPr>
              <a:t>Use the Tariff Calculator, Personal Statement Builder, and CV Builder to stay on track and </a:t>
            </a:r>
            <a:r>
              <a:rPr lang="en-GB" sz="2300" b="1" kern="100" dirty="0">
                <a:effectLst/>
                <a:latin typeface="Roboto "/>
              </a:rPr>
              <a:t>p</a:t>
            </a:r>
            <a:r>
              <a:rPr lang="en-GB" sz="2300" b="1" kern="100" dirty="0">
                <a:latin typeface="Roboto "/>
              </a:rPr>
              <a:t>lan your path</a:t>
            </a:r>
            <a:r>
              <a:rPr lang="en-GB" sz="2300" b="1" kern="100" dirty="0"/>
              <a:t>.</a:t>
            </a:r>
          </a:p>
          <a:p>
            <a:pPr>
              <a:lnSpc>
                <a:spcPct val="100000"/>
              </a:lnSpc>
              <a:spcBef>
                <a:spcPts val="0"/>
              </a:spcBef>
              <a:buClr>
                <a:schemeClr val="accent5"/>
              </a:buClr>
            </a:pPr>
            <a:r>
              <a:rPr lang="en-GB" sz="2300" b="1" kern="100" dirty="0"/>
              <a:t> </a:t>
            </a:r>
          </a:p>
          <a:p>
            <a:pPr marL="342900" indent="-342900">
              <a:lnSpc>
                <a:spcPct val="100000"/>
              </a:lnSpc>
              <a:spcBef>
                <a:spcPts val="0"/>
              </a:spcBef>
              <a:buClr>
                <a:schemeClr val="accent5"/>
              </a:buClr>
              <a:buFont typeface="Arial" panose="020B0604020202020204" pitchFamily="34" charset="0"/>
              <a:buChar char="•"/>
            </a:pPr>
            <a:r>
              <a:rPr lang="en-GB" sz="2300" kern="100" dirty="0">
                <a:effectLst/>
              </a:rPr>
              <a:t>Search for events, open days, videos to get expert help and </a:t>
            </a:r>
            <a:r>
              <a:rPr lang="en-GB" sz="2300" b="1" kern="100" dirty="0">
                <a:effectLst/>
                <a:latin typeface="Roboto "/>
              </a:rPr>
              <a:t>questions answered</a:t>
            </a:r>
            <a:r>
              <a:rPr lang="en-GB" sz="2300" b="1" kern="100" dirty="0">
                <a:effectLst/>
              </a:rPr>
              <a:t>.</a:t>
            </a:r>
            <a:endParaRPr lang="en-GB" sz="2300" kern="100" dirty="0">
              <a:effectLst/>
            </a:endParaRPr>
          </a:p>
          <a:p>
            <a:endParaRPr lang="en-GB" sz="2400" dirty="0"/>
          </a:p>
        </p:txBody>
      </p:sp>
      <p:sp>
        <p:nvSpPr>
          <p:cNvPr id="2" name="Title 1">
            <a:extLst>
              <a:ext uri="{FF2B5EF4-FFF2-40B4-BE49-F238E27FC236}">
                <a16:creationId xmlns:a16="http://schemas.microsoft.com/office/drawing/2014/main" id="{EAC9D179-46A3-1436-0516-3DB789BD451B}"/>
              </a:ext>
            </a:extLst>
          </p:cNvPr>
          <p:cNvSpPr>
            <a:spLocks noGrp="1"/>
          </p:cNvSpPr>
          <p:nvPr>
            <p:ph type="title"/>
          </p:nvPr>
        </p:nvSpPr>
        <p:spPr>
          <a:xfrm>
            <a:off x="86307" y="-72825"/>
            <a:ext cx="5516398" cy="1603104"/>
          </a:xfrm>
        </p:spPr>
        <p:txBody>
          <a:bodyPr/>
          <a:lstStyle/>
          <a:p>
            <a:pPr algn="ctr"/>
            <a:r>
              <a:rPr lang="en-GB" dirty="0">
                <a:latin typeface="Apricus Black" pitchFamily="50" charset="0"/>
              </a:rPr>
              <a:t>Tools for </a:t>
            </a:r>
            <a:r>
              <a:rPr lang="en-GB" dirty="0">
                <a:solidFill>
                  <a:schemeClr val="accent5"/>
                </a:solidFill>
                <a:latin typeface="Apricus Black" pitchFamily="50" charset="0"/>
              </a:rPr>
              <a:t>success</a:t>
            </a:r>
          </a:p>
        </p:txBody>
      </p:sp>
      <p:sp>
        <p:nvSpPr>
          <p:cNvPr id="4" name="Text Placeholder 3">
            <a:extLst>
              <a:ext uri="{FF2B5EF4-FFF2-40B4-BE49-F238E27FC236}">
                <a16:creationId xmlns:a16="http://schemas.microsoft.com/office/drawing/2014/main" id="{EF4479DA-B6BB-49F8-6EB1-5D291D8CBE24}"/>
              </a:ext>
            </a:extLst>
          </p:cNvPr>
          <p:cNvSpPr>
            <a:spLocks noGrp="1"/>
          </p:cNvSpPr>
          <p:nvPr>
            <p:ph type="body" sz="quarter" idx="10"/>
          </p:nvPr>
        </p:nvSpPr>
        <p:spPr/>
        <p:txBody>
          <a:bodyPr/>
          <a:lstStyle/>
          <a:p>
            <a:r>
              <a:rPr lang="en-GB" dirty="0"/>
              <a:t>Public</a:t>
            </a:r>
          </a:p>
        </p:txBody>
      </p:sp>
      <p:pic>
        <p:nvPicPr>
          <p:cNvPr id="5" name="Picture 4">
            <a:extLst>
              <a:ext uri="{FF2B5EF4-FFF2-40B4-BE49-F238E27FC236}">
                <a16:creationId xmlns:a16="http://schemas.microsoft.com/office/drawing/2014/main" id="{C1F4A721-5066-5698-1416-AF800CA8A0F5}"/>
              </a:ext>
            </a:extLst>
          </p:cNvPr>
          <p:cNvPicPr>
            <a:picLocks noChangeAspect="1"/>
          </p:cNvPicPr>
          <p:nvPr/>
        </p:nvPicPr>
        <p:blipFill>
          <a:blip r:embed="rId3"/>
          <a:stretch>
            <a:fillRect/>
          </a:stretch>
        </p:blipFill>
        <p:spPr>
          <a:xfrm>
            <a:off x="6096000" y="-1"/>
            <a:ext cx="6109435" cy="6885119"/>
          </a:xfrm>
          <a:prstGeom prst="rect">
            <a:avLst/>
          </a:prstGeom>
        </p:spPr>
      </p:pic>
    </p:spTree>
    <p:extLst>
      <p:ext uri="{BB962C8B-B14F-4D97-AF65-F5344CB8AC3E}">
        <p14:creationId xmlns:p14="http://schemas.microsoft.com/office/powerpoint/2010/main" val="3822718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FEA84F9-03E0-D98E-9356-B931FAC522B3}"/>
              </a:ext>
            </a:extLst>
          </p:cNvPr>
          <p:cNvGrpSpPr/>
          <p:nvPr/>
        </p:nvGrpSpPr>
        <p:grpSpPr>
          <a:xfrm>
            <a:off x="6795406" y="634328"/>
            <a:ext cx="5029088" cy="5378253"/>
            <a:chOff x="4919586" y="347158"/>
            <a:chExt cx="3771816" cy="4033690"/>
          </a:xfrm>
        </p:grpSpPr>
        <p:pic>
          <p:nvPicPr>
            <p:cNvPr id="6" name="Picture 5" descr="A screenshot of a phone&#10;&#10;Description automatically generated">
              <a:extLst>
                <a:ext uri="{FF2B5EF4-FFF2-40B4-BE49-F238E27FC236}">
                  <a16:creationId xmlns:a16="http://schemas.microsoft.com/office/drawing/2014/main" id="{9127672E-0D5F-E252-17C0-4974A12D3AA4}"/>
                </a:ext>
              </a:extLst>
            </p:cNvPr>
            <p:cNvPicPr/>
            <p:nvPr/>
          </p:nvPicPr>
          <p:blipFill>
            <a:blip r:embed="rId4">
              <a:extLst>
                <a:ext uri="{28A0092B-C50C-407E-A947-70E740481C1C}">
                  <a14:useLocalDpi xmlns:a14="http://schemas.microsoft.com/office/drawing/2010/main" val="0"/>
                </a:ext>
              </a:extLst>
            </a:blip>
            <a:stretch>
              <a:fillRect/>
            </a:stretch>
          </p:blipFill>
          <p:spPr>
            <a:xfrm>
              <a:off x="4919586" y="347158"/>
              <a:ext cx="2047424" cy="3147319"/>
            </a:xfrm>
            <a:prstGeom prst="roundRect">
              <a:avLst/>
            </a:prstGeom>
            <a:ln>
              <a:solidFill>
                <a:schemeClr val="tx1"/>
              </a:solidFill>
            </a:ln>
          </p:spPr>
        </p:pic>
        <p:pic>
          <p:nvPicPr>
            <p:cNvPr id="7" name="Picture 6" descr="A screenshot of a phone&#10;&#10;Description automatically generated">
              <a:extLst>
                <a:ext uri="{FF2B5EF4-FFF2-40B4-BE49-F238E27FC236}">
                  <a16:creationId xmlns:a16="http://schemas.microsoft.com/office/drawing/2014/main" id="{B028B26F-1DA5-BED3-E9E7-4A0174FDE6ED}"/>
                </a:ext>
              </a:extLst>
            </p:cNvPr>
            <p:cNvPicPr/>
            <p:nvPr/>
          </p:nvPicPr>
          <p:blipFill>
            <a:blip r:embed="rId5">
              <a:extLst>
                <a:ext uri="{28A0092B-C50C-407E-A947-70E740481C1C}">
                  <a14:useLocalDpi xmlns:a14="http://schemas.microsoft.com/office/drawing/2010/main" val="0"/>
                </a:ext>
              </a:extLst>
            </a:blip>
            <a:stretch>
              <a:fillRect/>
            </a:stretch>
          </p:blipFill>
          <p:spPr>
            <a:xfrm>
              <a:off x="6763015" y="1181154"/>
              <a:ext cx="1928387" cy="3199694"/>
            </a:xfrm>
            <a:prstGeom prst="roundRect">
              <a:avLst/>
            </a:prstGeom>
            <a:ln>
              <a:solidFill>
                <a:schemeClr val="tx1"/>
              </a:solidFill>
            </a:ln>
          </p:spPr>
        </p:pic>
      </p:grpSp>
      <p:sp>
        <p:nvSpPr>
          <p:cNvPr id="8" name="Title 1">
            <a:extLst>
              <a:ext uri="{FF2B5EF4-FFF2-40B4-BE49-F238E27FC236}">
                <a16:creationId xmlns:a16="http://schemas.microsoft.com/office/drawing/2014/main" id="{240932CD-FAB6-0754-BFE8-1E26DE204B64}"/>
              </a:ext>
            </a:extLst>
          </p:cNvPr>
          <p:cNvSpPr txBox="1">
            <a:spLocks/>
          </p:cNvSpPr>
          <p:nvPr/>
        </p:nvSpPr>
        <p:spPr>
          <a:xfrm>
            <a:off x="610332" y="778298"/>
            <a:ext cx="5485668" cy="538777"/>
          </a:xfrm>
          <a:prstGeom prst="rect">
            <a:avLst/>
          </a:prstGeom>
        </p:spPr>
        <p:txBody>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l" defTabSz="609511"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noProof="0" dirty="0">
              <a:ln>
                <a:noFill/>
              </a:ln>
              <a:solidFill>
                <a:schemeClr val="accent5"/>
              </a:solidFill>
              <a:effectLst/>
              <a:uLnTx/>
              <a:uFillTx/>
              <a:latin typeface="Apricus Black" pitchFamily="50" charset="0"/>
              <a:ea typeface="Roboto Black" panose="02000000000000000000" pitchFamily="2" charset="0"/>
              <a:cs typeface="Arial"/>
            </a:endParaRPr>
          </a:p>
        </p:txBody>
      </p:sp>
      <p:pic>
        <p:nvPicPr>
          <p:cNvPr id="9" name="Picture 8">
            <a:extLst>
              <a:ext uri="{FF2B5EF4-FFF2-40B4-BE49-F238E27FC236}">
                <a16:creationId xmlns:a16="http://schemas.microsoft.com/office/drawing/2014/main" id="{0FED34F9-25F1-6FAF-DF54-057B3AA7260E}"/>
              </a:ext>
            </a:extLst>
          </p:cNvPr>
          <p:cNvPicPr>
            <a:picLocks noChangeAspect="1"/>
          </p:cNvPicPr>
          <p:nvPr/>
        </p:nvPicPr>
        <p:blipFill>
          <a:blip r:embed="rId6"/>
          <a:stretch>
            <a:fillRect/>
          </a:stretch>
        </p:blipFill>
        <p:spPr>
          <a:xfrm>
            <a:off x="6954122" y="2468694"/>
            <a:ext cx="2271759" cy="2250789"/>
          </a:xfrm>
          <a:prstGeom prst="rect">
            <a:avLst/>
          </a:prstGeom>
        </p:spPr>
      </p:pic>
      <p:pic>
        <p:nvPicPr>
          <p:cNvPr id="11" name="Picture 10">
            <a:extLst>
              <a:ext uri="{FF2B5EF4-FFF2-40B4-BE49-F238E27FC236}">
                <a16:creationId xmlns:a16="http://schemas.microsoft.com/office/drawing/2014/main" id="{33066B8A-A995-E41E-1514-FB619552D69C}"/>
              </a:ext>
            </a:extLst>
          </p:cNvPr>
          <p:cNvPicPr>
            <a:picLocks noChangeAspect="1"/>
          </p:cNvPicPr>
          <p:nvPr/>
        </p:nvPicPr>
        <p:blipFill>
          <a:blip r:embed="rId7"/>
          <a:stretch>
            <a:fillRect/>
          </a:stretch>
        </p:blipFill>
        <p:spPr>
          <a:xfrm>
            <a:off x="9337901" y="3458745"/>
            <a:ext cx="2439897" cy="2330351"/>
          </a:xfrm>
          <a:prstGeom prst="rect">
            <a:avLst/>
          </a:prstGeom>
        </p:spPr>
      </p:pic>
      <p:sp>
        <p:nvSpPr>
          <p:cNvPr id="12" name="Arc 11">
            <a:extLst>
              <a:ext uri="{FF2B5EF4-FFF2-40B4-BE49-F238E27FC236}">
                <a16:creationId xmlns:a16="http://schemas.microsoft.com/office/drawing/2014/main" id="{868243CB-82AD-47C6-87DF-21831333BDDF}"/>
              </a:ext>
            </a:extLst>
          </p:cNvPr>
          <p:cNvSpPr/>
          <p:nvPr/>
        </p:nvSpPr>
        <p:spPr>
          <a:xfrm rot="10992327">
            <a:off x="9318160" y="5396652"/>
            <a:ext cx="471948" cy="538777"/>
          </a:xfrm>
          <a:prstGeom prst="arc">
            <a:avLst/>
          </a:prstGeom>
          <a:ln w="635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433"/>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699CACE-BA5E-8A4B-F707-DF6331906681}"/>
              </a:ext>
            </a:extLst>
          </p:cNvPr>
          <p:cNvSpPr/>
          <p:nvPr/>
        </p:nvSpPr>
        <p:spPr>
          <a:xfrm>
            <a:off x="9375163" y="5771192"/>
            <a:ext cx="466902" cy="947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71F428F-B68A-1EF5-567E-9CE573EF0DB0}"/>
              </a:ext>
            </a:extLst>
          </p:cNvPr>
          <p:cNvSpPr/>
          <p:nvPr/>
        </p:nvSpPr>
        <p:spPr>
          <a:xfrm>
            <a:off x="9429135" y="5702710"/>
            <a:ext cx="375668" cy="2400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 name="Picture Placeholder 39">
            <a:extLst>
              <a:ext uri="{FF2B5EF4-FFF2-40B4-BE49-F238E27FC236}">
                <a16:creationId xmlns:a16="http://schemas.microsoft.com/office/drawing/2014/main" id="{6FEA3C9E-3D96-A768-520F-284BA5281BC6}"/>
              </a:ext>
            </a:extLst>
          </p:cNvPr>
          <p:cNvSpPr>
            <a:spLocks noGrp="1"/>
          </p:cNvSpPr>
          <p:nvPr>
            <p:ph type="pic" sz="quarter" idx="17"/>
          </p:nvPr>
        </p:nvSpPr>
        <p:spPr/>
        <p:txBody>
          <a:bodyPr>
            <a:normAutofit fontScale="25000" lnSpcReduction="20000"/>
          </a:bodyPr>
          <a:lstStyle/>
          <a:p>
            <a:endParaRPr lang="en-GB"/>
          </a:p>
        </p:txBody>
      </p:sp>
      <p:sp>
        <p:nvSpPr>
          <p:cNvPr id="36" name="Content Placeholder 35">
            <a:extLst>
              <a:ext uri="{FF2B5EF4-FFF2-40B4-BE49-F238E27FC236}">
                <a16:creationId xmlns:a16="http://schemas.microsoft.com/office/drawing/2014/main" id="{2EAF2A0A-87DA-7585-7E35-36673214643E}"/>
              </a:ext>
            </a:extLst>
          </p:cNvPr>
          <p:cNvSpPr>
            <a:spLocks noGrp="1"/>
          </p:cNvSpPr>
          <p:nvPr>
            <p:ph idx="1"/>
          </p:nvPr>
        </p:nvSpPr>
        <p:spPr>
          <a:xfrm>
            <a:off x="833689" y="1992830"/>
            <a:ext cx="5337969" cy="3904947"/>
          </a:xfrm>
        </p:spPr>
        <p:txBody>
          <a:bodyPr/>
          <a:lstStyle/>
          <a:p>
            <a:r>
              <a:rPr lang="en-GB" sz="2600" dirty="0"/>
              <a:t>Compare all your options side-by-side. Take a closer look at apprenticeships, courses, and job opportunities - all in one place. </a:t>
            </a:r>
          </a:p>
          <a:p>
            <a:endParaRPr lang="en-GB" sz="26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r>
              <a:rPr lang="en-GB" sz="2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Build your personalised UCAS Hub profile and find your best fit</a:t>
            </a:r>
            <a:r>
              <a:rPr lang="en-GB" sz="28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a:t>
            </a:r>
          </a:p>
        </p:txBody>
      </p:sp>
      <p:sp>
        <p:nvSpPr>
          <p:cNvPr id="4" name="Title 3">
            <a:extLst>
              <a:ext uri="{FF2B5EF4-FFF2-40B4-BE49-F238E27FC236}">
                <a16:creationId xmlns:a16="http://schemas.microsoft.com/office/drawing/2014/main" id="{D1B9C93B-A338-4B69-E7D6-1B887E1B1D58}"/>
              </a:ext>
            </a:extLst>
          </p:cNvPr>
          <p:cNvSpPr>
            <a:spLocks noGrp="1"/>
          </p:cNvSpPr>
          <p:nvPr>
            <p:ph type="title"/>
          </p:nvPr>
        </p:nvSpPr>
        <p:spPr>
          <a:xfrm>
            <a:off x="840829" y="523133"/>
            <a:ext cx="5516398" cy="1049106"/>
          </a:xfrm>
        </p:spPr>
        <p:txBody>
          <a:bodyPr/>
          <a:lstStyle/>
          <a:p>
            <a:pPr marL="0" marR="0" lvl="0" indent="0" defTabSz="609511" rtl="0" eaLnBrk="1" fontAlgn="auto" latinLnBrk="0" hangingPunct="1">
              <a:lnSpc>
                <a:spcPct val="100000"/>
              </a:lnSpc>
              <a:spcBef>
                <a:spcPts val="0"/>
              </a:spcBef>
              <a:spcAft>
                <a:spcPts val="0"/>
              </a:spcAft>
              <a:tabLst/>
              <a:defRPr/>
            </a:pPr>
            <a:r>
              <a:rPr kumimoji="0" lang="en-GB" sz="5400" b="0" i="0" u="none" strike="noStrike" kern="1200" cap="none" spc="0" normalizeH="0" baseline="0" noProof="0" dirty="0">
                <a:ln>
                  <a:noFill/>
                </a:ln>
                <a:solidFill>
                  <a:prstClr val="white"/>
                </a:solidFill>
                <a:effectLst/>
                <a:uLnTx/>
                <a:uFillTx/>
                <a:latin typeface="Apricus Black" pitchFamily="50" charset="0"/>
                <a:ea typeface="Roboto Black" panose="02000000000000000000" pitchFamily="2" charset="0"/>
                <a:cs typeface="Roboto Black" panose="02000000000000000000" pitchFamily="2" charset="0"/>
              </a:rPr>
              <a:t>options</a:t>
            </a:r>
            <a:r>
              <a:rPr lang="en-GB" sz="5400" b="0" dirty="0">
                <a:solidFill>
                  <a:prstClr val="white"/>
                </a:solidFill>
                <a:latin typeface="Apricus Black" pitchFamily="50" charset="0"/>
                <a:ea typeface="Roboto Black" panose="02000000000000000000" pitchFamily="2" charset="0"/>
                <a:cs typeface="Roboto Black" panose="02000000000000000000" pitchFamily="2" charset="0"/>
              </a:rPr>
              <a:t> </a:t>
            </a:r>
            <a:r>
              <a:rPr lang="en-GB" sz="5400" b="0" dirty="0">
                <a:solidFill>
                  <a:schemeClr val="accent6"/>
                </a:solidFill>
                <a:latin typeface="Apricus Black" pitchFamily="50" charset="0"/>
                <a:ea typeface="Roboto Black" panose="02000000000000000000" pitchFamily="2" charset="0"/>
                <a:cs typeface="Roboto Black" panose="02000000000000000000" pitchFamily="2" charset="0"/>
              </a:rPr>
              <a:t>Side by side</a:t>
            </a:r>
          </a:p>
        </p:txBody>
      </p:sp>
      <p:sp>
        <p:nvSpPr>
          <p:cNvPr id="10" name="Text Placeholder 9">
            <a:extLst>
              <a:ext uri="{FF2B5EF4-FFF2-40B4-BE49-F238E27FC236}">
                <a16:creationId xmlns:a16="http://schemas.microsoft.com/office/drawing/2014/main" id="{869C02F0-5A2A-D6C5-BF08-F0E028DF0275}"/>
              </a:ext>
            </a:extLst>
          </p:cNvPr>
          <p:cNvSpPr>
            <a:spLocks noGrp="1"/>
          </p:cNvSpPr>
          <p:nvPr>
            <p:ph type="body" sz="quarter" idx="10"/>
          </p:nvPr>
        </p:nvSpPr>
        <p:spPr/>
        <p:txBody>
          <a:bodyPr/>
          <a:lstStyle/>
          <a:p>
            <a:r>
              <a:rPr lang="en-GB" dirty="0"/>
              <a:t>Public</a:t>
            </a:r>
          </a:p>
        </p:txBody>
      </p:sp>
      <p:grpSp>
        <p:nvGrpSpPr>
          <p:cNvPr id="31" name="Group 30">
            <a:extLst>
              <a:ext uri="{FF2B5EF4-FFF2-40B4-BE49-F238E27FC236}">
                <a16:creationId xmlns:a16="http://schemas.microsoft.com/office/drawing/2014/main" id="{B3A2A20E-9035-3869-E271-9ADCEFD4C86A}"/>
              </a:ext>
            </a:extLst>
          </p:cNvPr>
          <p:cNvGrpSpPr/>
          <p:nvPr/>
        </p:nvGrpSpPr>
        <p:grpSpPr>
          <a:xfrm>
            <a:off x="6497380" y="0"/>
            <a:ext cx="5711246" cy="6857999"/>
            <a:chOff x="6515099" y="11476"/>
            <a:chExt cx="5737437" cy="7540065"/>
          </a:xfrm>
        </p:grpSpPr>
        <p:pic>
          <p:nvPicPr>
            <p:cNvPr id="35" name="Picture 34">
              <a:extLst>
                <a:ext uri="{FF2B5EF4-FFF2-40B4-BE49-F238E27FC236}">
                  <a16:creationId xmlns:a16="http://schemas.microsoft.com/office/drawing/2014/main" id="{438D8EB6-7F67-FED8-38D1-A6A3F4CB3E72}"/>
                </a:ext>
              </a:extLst>
            </p:cNvPr>
            <p:cNvPicPr>
              <a:picLocks noChangeAspect="1"/>
            </p:cNvPicPr>
            <p:nvPr/>
          </p:nvPicPr>
          <p:blipFill>
            <a:blip r:embed="rId8"/>
            <a:srcRect r="24778" b="48935"/>
            <a:stretch/>
          </p:blipFill>
          <p:spPr>
            <a:xfrm>
              <a:off x="6515100" y="3215960"/>
              <a:ext cx="5720734" cy="2338571"/>
            </a:xfrm>
            <a:prstGeom prst="rect">
              <a:avLst/>
            </a:prstGeom>
          </p:spPr>
        </p:pic>
        <p:pic>
          <p:nvPicPr>
            <p:cNvPr id="32" name="Picture 31">
              <a:extLst>
                <a:ext uri="{FF2B5EF4-FFF2-40B4-BE49-F238E27FC236}">
                  <a16:creationId xmlns:a16="http://schemas.microsoft.com/office/drawing/2014/main" id="{5E73473E-A3E0-CFDA-588A-A01D25CAFA55}"/>
                </a:ext>
              </a:extLst>
            </p:cNvPr>
            <p:cNvPicPr>
              <a:picLocks noChangeAspect="1"/>
            </p:cNvPicPr>
            <p:nvPr/>
          </p:nvPicPr>
          <p:blipFill>
            <a:blip r:embed="rId9"/>
            <a:srcRect t="46873" b="2037"/>
            <a:stretch/>
          </p:blipFill>
          <p:spPr>
            <a:xfrm>
              <a:off x="6515099" y="1317698"/>
              <a:ext cx="5729086" cy="1929151"/>
            </a:xfrm>
            <a:prstGeom prst="rect">
              <a:avLst/>
            </a:prstGeom>
          </p:spPr>
        </p:pic>
        <p:pic>
          <p:nvPicPr>
            <p:cNvPr id="33" name="Picture 32">
              <a:extLst>
                <a:ext uri="{FF2B5EF4-FFF2-40B4-BE49-F238E27FC236}">
                  <a16:creationId xmlns:a16="http://schemas.microsoft.com/office/drawing/2014/main" id="{CCB9EF38-0F4A-0080-DAB7-A29F745A6004}"/>
                </a:ext>
              </a:extLst>
            </p:cNvPr>
            <p:cNvPicPr>
              <a:picLocks noChangeAspect="1"/>
            </p:cNvPicPr>
            <p:nvPr/>
          </p:nvPicPr>
          <p:blipFill>
            <a:blip r:embed="rId8"/>
            <a:srcRect t="54809" r="24778" b="1722"/>
            <a:stretch/>
          </p:blipFill>
          <p:spPr>
            <a:xfrm>
              <a:off x="6515099" y="5549126"/>
              <a:ext cx="5731417" cy="2002415"/>
            </a:xfrm>
            <a:prstGeom prst="rect">
              <a:avLst/>
            </a:prstGeom>
          </p:spPr>
        </p:pic>
        <p:pic>
          <p:nvPicPr>
            <p:cNvPr id="34" name="Picture 33">
              <a:extLst>
                <a:ext uri="{FF2B5EF4-FFF2-40B4-BE49-F238E27FC236}">
                  <a16:creationId xmlns:a16="http://schemas.microsoft.com/office/drawing/2014/main" id="{6B7D2558-1734-B4CE-356D-B0CEA6795F88}"/>
                </a:ext>
              </a:extLst>
            </p:cNvPr>
            <p:cNvPicPr>
              <a:picLocks noChangeAspect="1"/>
            </p:cNvPicPr>
            <p:nvPr/>
          </p:nvPicPr>
          <p:blipFill>
            <a:blip r:embed="rId9"/>
            <a:srcRect t="1798" b="62951"/>
            <a:stretch/>
          </p:blipFill>
          <p:spPr>
            <a:xfrm>
              <a:off x="6515100" y="11476"/>
              <a:ext cx="5737436" cy="1305600"/>
            </a:xfrm>
            <a:prstGeom prst="rect">
              <a:avLst/>
            </a:prstGeom>
          </p:spPr>
        </p:pic>
      </p:grpSp>
    </p:spTree>
    <p:custDataLst>
      <p:tags r:id="rId1"/>
    </p:custDataLst>
    <p:extLst>
      <p:ext uri="{BB962C8B-B14F-4D97-AF65-F5344CB8AC3E}">
        <p14:creationId xmlns:p14="http://schemas.microsoft.com/office/powerpoint/2010/main" val="1085603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BE6C6-3250-4A7F-A1D7-451FA12BEC1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FCD2485-226A-7141-6A88-3F9C30FCDC1C}"/>
              </a:ext>
            </a:extLst>
          </p:cNvPr>
          <p:cNvSpPr>
            <a:spLocks noGrp="1"/>
          </p:cNvSpPr>
          <p:nvPr>
            <p:ph type="body" sz="quarter" idx="10"/>
          </p:nvPr>
        </p:nvSpPr>
        <p:spPr/>
        <p:txBody>
          <a:bodyPr/>
          <a:lstStyle/>
          <a:p>
            <a:r>
              <a:rPr lang="en-GB" dirty="0"/>
              <a:t>Public</a:t>
            </a:r>
          </a:p>
        </p:txBody>
      </p:sp>
      <p:pic>
        <p:nvPicPr>
          <p:cNvPr id="6" name="Picture 5">
            <a:extLst>
              <a:ext uri="{FF2B5EF4-FFF2-40B4-BE49-F238E27FC236}">
                <a16:creationId xmlns:a16="http://schemas.microsoft.com/office/drawing/2014/main" id="{0642B178-1FD4-162B-69D9-E59F22EB004E}"/>
              </a:ext>
            </a:extLst>
          </p:cNvPr>
          <p:cNvPicPr>
            <a:picLocks noChangeAspect="1"/>
          </p:cNvPicPr>
          <p:nvPr/>
        </p:nvPicPr>
        <p:blipFill>
          <a:blip r:embed="rId3"/>
          <a:stretch>
            <a:fillRect/>
          </a:stretch>
        </p:blipFill>
        <p:spPr>
          <a:xfrm>
            <a:off x="776253" y="1709567"/>
            <a:ext cx="10639494" cy="4372315"/>
          </a:xfrm>
          <a:prstGeom prst="rect">
            <a:avLst/>
          </a:prstGeom>
        </p:spPr>
      </p:pic>
      <p:sp>
        <p:nvSpPr>
          <p:cNvPr id="11" name="TextBox 10">
            <a:extLst>
              <a:ext uri="{FF2B5EF4-FFF2-40B4-BE49-F238E27FC236}">
                <a16:creationId xmlns:a16="http://schemas.microsoft.com/office/drawing/2014/main" id="{BF135958-A38C-BFF3-BA67-940CE20EAAEE}"/>
              </a:ext>
            </a:extLst>
          </p:cNvPr>
          <p:cNvSpPr txBox="1"/>
          <p:nvPr/>
        </p:nvSpPr>
        <p:spPr>
          <a:xfrm>
            <a:off x="776253" y="498749"/>
            <a:ext cx="6096000" cy="1015663"/>
          </a:xfrm>
          <a:prstGeom prst="rect">
            <a:avLst/>
          </a:prstGeom>
          <a:noFill/>
        </p:spPr>
        <p:txBody>
          <a:bodyPr wrap="square">
            <a:spAutoFit/>
          </a:bodyPr>
          <a:lstStyle/>
          <a:p>
            <a:r>
              <a:rPr lang="en-GB" sz="6000" b="1" dirty="0">
                <a:solidFill>
                  <a:schemeClr val="accent5"/>
                </a:solidFill>
                <a:latin typeface="Apricus Black" pitchFamily="50" charset="0"/>
                <a:ea typeface="+mj-ea"/>
                <a:cs typeface="+mj-cs"/>
              </a:rPr>
              <a:t>Start </a:t>
            </a:r>
            <a:r>
              <a:rPr lang="en-GB" sz="6000" b="1" dirty="0">
                <a:latin typeface="Apricus Black" pitchFamily="50" charset="0"/>
                <a:ea typeface="+mj-ea"/>
                <a:cs typeface="+mj-cs"/>
              </a:rPr>
              <a:t>now</a:t>
            </a:r>
          </a:p>
        </p:txBody>
      </p:sp>
      <p:sp>
        <p:nvSpPr>
          <p:cNvPr id="12" name="Heart 11">
            <a:extLst>
              <a:ext uri="{FF2B5EF4-FFF2-40B4-BE49-F238E27FC236}">
                <a16:creationId xmlns:a16="http://schemas.microsoft.com/office/drawing/2014/main" id="{24F45C2F-333E-DF3D-F273-DF40D856157E}"/>
              </a:ext>
            </a:extLst>
          </p:cNvPr>
          <p:cNvSpPr/>
          <p:nvPr/>
        </p:nvSpPr>
        <p:spPr>
          <a:xfrm>
            <a:off x="3390900" y="1169788"/>
            <a:ext cx="171450" cy="149470"/>
          </a:xfrm>
          <a:prstGeom prst="heart">
            <a:avLst/>
          </a:prstGeom>
          <a:solidFill>
            <a:srgbClr val="EB5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45650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6C731-EFA6-A680-909C-C6392993A5E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378C61F-1E2B-8FBE-2E6C-A91532114D6E}"/>
              </a:ext>
            </a:extLst>
          </p:cNvPr>
          <p:cNvSpPr>
            <a:spLocks noGrp="1"/>
          </p:cNvSpPr>
          <p:nvPr>
            <p:ph type="body" sz="quarter" idx="10"/>
          </p:nvPr>
        </p:nvSpPr>
        <p:spPr/>
        <p:txBody>
          <a:bodyPr/>
          <a:lstStyle/>
          <a:p>
            <a:r>
              <a:rPr lang="en-GB" dirty="0"/>
              <a:t>Public</a:t>
            </a:r>
          </a:p>
        </p:txBody>
      </p:sp>
      <p:sp>
        <p:nvSpPr>
          <p:cNvPr id="2" name="Title 1">
            <a:extLst>
              <a:ext uri="{FF2B5EF4-FFF2-40B4-BE49-F238E27FC236}">
                <a16:creationId xmlns:a16="http://schemas.microsoft.com/office/drawing/2014/main" id="{513C4D71-D74A-F25D-73C4-9202DFF50608}"/>
              </a:ext>
            </a:extLst>
          </p:cNvPr>
          <p:cNvSpPr>
            <a:spLocks noGrp="1"/>
          </p:cNvSpPr>
          <p:nvPr>
            <p:ph type="ctrTitle"/>
          </p:nvPr>
        </p:nvSpPr>
        <p:spPr>
          <a:xfrm>
            <a:off x="748969" y="583506"/>
            <a:ext cx="10591800" cy="1012755"/>
          </a:xfrm>
        </p:spPr>
        <p:txBody>
          <a:bodyPr/>
          <a:lstStyle/>
          <a:p>
            <a:pPr algn="l"/>
            <a:r>
              <a:rPr lang="en-GB" dirty="0">
                <a:solidFill>
                  <a:schemeClr val="accent5"/>
                </a:solidFill>
                <a:latin typeface="Apricus Black" pitchFamily="50" charset="0"/>
              </a:rPr>
              <a:t>What </a:t>
            </a:r>
            <a:r>
              <a:rPr lang="en-GB" dirty="0">
                <a:solidFill>
                  <a:schemeClr val="tx1"/>
                </a:solidFill>
                <a:latin typeface="Apricus Black" pitchFamily="50" charset="0"/>
              </a:rPr>
              <a:t>and where</a:t>
            </a:r>
            <a:endParaRPr lang="en-GB" dirty="0">
              <a:solidFill>
                <a:schemeClr val="tx1"/>
              </a:solidFill>
            </a:endParaRPr>
          </a:p>
        </p:txBody>
      </p:sp>
      <p:sp>
        <p:nvSpPr>
          <p:cNvPr id="7" name="Heart 6">
            <a:extLst>
              <a:ext uri="{FF2B5EF4-FFF2-40B4-BE49-F238E27FC236}">
                <a16:creationId xmlns:a16="http://schemas.microsoft.com/office/drawing/2014/main" id="{B5521001-4226-67DD-0BF2-B8A5BEE8763E}"/>
              </a:ext>
            </a:extLst>
          </p:cNvPr>
          <p:cNvSpPr/>
          <p:nvPr/>
        </p:nvSpPr>
        <p:spPr>
          <a:xfrm>
            <a:off x="10372725" y="1374810"/>
            <a:ext cx="171450" cy="149470"/>
          </a:xfrm>
          <a:prstGeom prst="heart">
            <a:avLst/>
          </a:prstGeom>
          <a:solidFill>
            <a:srgbClr val="EB5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921C4D46-D761-02C0-1BCD-A2B8D6E2ACD3}"/>
              </a:ext>
            </a:extLst>
          </p:cNvPr>
          <p:cNvPicPr>
            <a:picLocks noChangeAspect="1"/>
          </p:cNvPicPr>
          <p:nvPr/>
        </p:nvPicPr>
        <p:blipFill>
          <a:blip r:embed="rId2"/>
          <a:stretch>
            <a:fillRect/>
          </a:stretch>
        </p:blipFill>
        <p:spPr>
          <a:xfrm>
            <a:off x="748969" y="1668243"/>
            <a:ext cx="10694062" cy="4395390"/>
          </a:xfrm>
          <a:prstGeom prst="rect">
            <a:avLst/>
          </a:prstGeom>
        </p:spPr>
      </p:pic>
      <p:sp>
        <p:nvSpPr>
          <p:cNvPr id="5" name="Heart 4">
            <a:extLst>
              <a:ext uri="{FF2B5EF4-FFF2-40B4-BE49-F238E27FC236}">
                <a16:creationId xmlns:a16="http://schemas.microsoft.com/office/drawing/2014/main" id="{3866F957-3CF0-37DB-62F4-EED417126BDD}"/>
              </a:ext>
            </a:extLst>
          </p:cNvPr>
          <p:cNvSpPr/>
          <p:nvPr/>
        </p:nvSpPr>
        <p:spPr>
          <a:xfrm>
            <a:off x="4810125" y="1035480"/>
            <a:ext cx="171450" cy="149470"/>
          </a:xfrm>
          <a:prstGeom prst="heart">
            <a:avLst/>
          </a:prstGeom>
          <a:solidFill>
            <a:srgbClr val="EB5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18833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65A0A6-908A-4B00-C7FA-A70BE6A85EBF}"/>
              </a:ext>
            </a:extLst>
          </p:cNvPr>
          <p:cNvSpPr>
            <a:spLocks noGrp="1"/>
          </p:cNvSpPr>
          <p:nvPr>
            <p:ph type="body" sz="quarter" idx="10"/>
          </p:nvPr>
        </p:nvSpPr>
        <p:spPr/>
        <p:txBody>
          <a:bodyPr/>
          <a:lstStyle/>
          <a:p>
            <a:r>
              <a:rPr lang="en-GB" dirty="0"/>
              <a:t>Public</a:t>
            </a:r>
          </a:p>
        </p:txBody>
      </p:sp>
      <p:sp>
        <p:nvSpPr>
          <p:cNvPr id="2" name="Title 1">
            <a:extLst>
              <a:ext uri="{FF2B5EF4-FFF2-40B4-BE49-F238E27FC236}">
                <a16:creationId xmlns:a16="http://schemas.microsoft.com/office/drawing/2014/main" id="{F3174BC0-345B-3848-C7E0-D6F0EE63AF35}"/>
              </a:ext>
            </a:extLst>
          </p:cNvPr>
          <p:cNvSpPr>
            <a:spLocks noGrp="1"/>
          </p:cNvSpPr>
          <p:nvPr>
            <p:ph type="ctrTitle"/>
          </p:nvPr>
        </p:nvSpPr>
        <p:spPr>
          <a:xfrm>
            <a:off x="800100" y="609792"/>
            <a:ext cx="10591800" cy="1012755"/>
          </a:xfrm>
        </p:spPr>
        <p:txBody>
          <a:bodyPr/>
          <a:lstStyle/>
          <a:p>
            <a:pPr algn="l"/>
            <a:r>
              <a:rPr lang="en-GB" dirty="0">
                <a:solidFill>
                  <a:schemeClr val="accent5"/>
                </a:solidFill>
                <a:latin typeface="Apricus Black" pitchFamily="50" charset="0"/>
              </a:rPr>
              <a:t>handy </a:t>
            </a:r>
            <a:r>
              <a:rPr lang="en-GB" dirty="0">
                <a:solidFill>
                  <a:schemeClr val="tx1"/>
                </a:solidFill>
                <a:latin typeface="Apricus Black" pitchFamily="50" charset="0"/>
              </a:rPr>
              <a:t>information</a:t>
            </a:r>
            <a:endParaRPr lang="en-GB" dirty="0">
              <a:solidFill>
                <a:schemeClr val="tx1"/>
              </a:solidFill>
            </a:endParaRPr>
          </a:p>
        </p:txBody>
      </p:sp>
      <p:sp>
        <p:nvSpPr>
          <p:cNvPr id="7" name="Heart 6">
            <a:extLst>
              <a:ext uri="{FF2B5EF4-FFF2-40B4-BE49-F238E27FC236}">
                <a16:creationId xmlns:a16="http://schemas.microsoft.com/office/drawing/2014/main" id="{A4B34178-53A7-B153-149C-C2397A1834C3}"/>
              </a:ext>
            </a:extLst>
          </p:cNvPr>
          <p:cNvSpPr/>
          <p:nvPr/>
        </p:nvSpPr>
        <p:spPr>
          <a:xfrm>
            <a:off x="5572125" y="1041434"/>
            <a:ext cx="171450" cy="149470"/>
          </a:xfrm>
          <a:prstGeom prst="heart">
            <a:avLst/>
          </a:prstGeom>
          <a:solidFill>
            <a:srgbClr val="EB5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570109C8-2C34-5AF7-2181-71CC3F402C36}"/>
              </a:ext>
            </a:extLst>
          </p:cNvPr>
          <p:cNvPicPr>
            <a:picLocks noChangeAspect="1"/>
          </p:cNvPicPr>
          <p:nvPr/>
        </p:nvPicPr>
        <p:blipFill>
          <a:blip r:embed="rId2"/>
          <a:stretch>
            <a:fillRect/>
          </a:stretch>
        </p:blipFill>
        <p:spPr>
          <a:xfrm>
            <a:off x="766142" y="1620458"/>
            <a:ext cx="10711483" cy="4496915"/>
          </a:xfrm>
          <a:prstGeom prst="rect">
            <a:avLst/>
          </a:prstGeom>
        </p:spPr>
      </p:pic>
    </p:spTree>
    <p:extLst>
      <p:ext uri="{BB962C8B-B14F-4D97-AF65-F5344CB8AC3E}">
        <p14:creationId xmlns:p14="http://schemas.microsoft.com/office/powerpoint/2010/main" val="2676221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F7FC2-D75B-C2FA-7074-55C76580014F}"/>
              </a:ext>
            </a:extLst>
          </p:cNvPr>
          <p:cNvSpPr>
            <a:spLocks noGrp="1"/>
          </p:cNvSpPr>
          <p:nvPr>
            <p:ph type="title"/>
          </p:nvPr>
        </p:nvSpPr>
        <p:spPr>
          <a:xfrm>
            <a:off x="809625" y="790575"/>
            <a:ext cx="11308789" cy="910607"/>
          </a:xfrm>
        </p:spPr>
        <p:txBody>
          <a:bodyPr vert="horz" wrap="square" lIns="0" tIns="40500" rIns="0" bIns="40500" rtlCol="0" anchor="t" anchorCtr="0">
            <a:spAutoFit/>
          </a:bodyPr>
          <a:lstStyle/>
          <a:p>
            <a:r>
              <a:rPr lang="en-GB">
                <a:latin typeface="Apricus Black "/>
              </a:rPr>
              <a:t>Subject spotlights </a:t>
            </a:r>
          </a:p>
        </p:txBody>
      </p:sp>
      <p:sp>
        <p:nvSpPr>
          <p:cNvPr id="6" name="Text Placeholder 5">
            <a:extLst>
              <a:ext uri="{FF2B5EF4-FFF2-40B4-BE49-F238E27FC236}">
                <a16:creationId xmlns:a16="http://schemas.microsoft.com/office/drawing/2014/main" id="{78D62D62-AC2C-3B84-876E-68782F5E1D88}"/>
              </a:ext>
            </a:extLst>
          </p:cNvPr>
          <p:cNvSpPr>
            <a:spLocks noGrp="1"/>
          </p:cNvSpPr>
          <p:nvPr>
            <p:ph type="body" sz="quarter" idx="10"/>
          </p:nvPr>
        </p:nvSpPr>
        <p:spPr/>
        <p:txBody>
          <a:bodyPr>
            <a:noAutofit/>
          </a:bodyPr>
          <a:lstStyle/>
          <a:p>
            <a:r>
              <a:rPr lang="en-GB"/>
              <a:t>Public</a:t>
            </a:r>
          </a:p>
        </p:txBody>
      </p:sp>
      <p:pic>
        <p:nvPicPr>
          <p:cNvPr id="11" name="Picture 10">
            <a:extLst>
              <a:ext uri="{FF2B5EF4-FFF2-40B4-BE49-F238E27FC236}">
                <a16:creationId xmlns:a16="http://schemas.microsoft.com/office/drawing/2014/main" id="{57CBDC16-2449-C4FB-4661-5D80989EFD3D}"/>
              </a:ext>
            </a:extLst>
          </p:cNvPr>
          <p:cNvPicPr>
            <a:picLocks noChangeAspect="1"/>
          </p:cNvPicPr>
          <p:nvPr/>
        </p:nvPicPr>
        <p:blipFill>
          <a:blip r:embed="rId3"/>
          <a:stretch>
            <a:fillRect/>
          </a:stretch>
        </p:blipFill>
        <p:spPr>
          <a:xfrm>
            <a:off x="1180282" y="1545312"/>
            <a:ext cx="10152698" cy="5076349"/>
          </a:xfrm>
          <a:prstGeom prst="rect">
            <a:avLst/>
          </a:prstGeom>
        </p:spPr>
      </p:pic>
    </p:spTree>
    <p:extLst>
      <p:ext uri="{BB962C8B-B14F-4D97-AF65-F5344CB8AC3E}">
        <p14:creationId xmlns:p14="http://schemas.microsoft.com/office/powerpoint/2010/main" val="2597216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C467E5E-95CB-003E-0467-EF2952E1C780}"/>
              </a:ext>
            </a:extLst>
          </p:cNvPr>
          <p:cNvSpPr>
            <a:spLocks noGrp="1"/>
          </p:cNvSpPr>
          <p:nvPr>
            <p:ph type="title"/>
          </p:nvPr>
        </p:nvSpPr>
        <p:spPr>
          <a:xfrm>
            <a:off x="809625" y="548941"/>
            <a:ext cx="11308789" cy="910607"/>
          </a:xfrm>
        </p:spPr>
        <p:txBody>
          <a:bodyPr/>
          <a:lstStyle/>
          <a:p>
            <a:r>
              <a:rPr lang="en-GB" dirty="0">
                <a:latin typeface="Apricus Black "/>
              </a:rPr>
              <a:t>VIRTUAL work experiences</a:t>
            </a:r>
            <a:endParaRPr lang="en-GB" dirty="0"/>
          </a:p>
        </p:txBody>
      </p:sp>
      <p:sp>
        <p:nvSpPr>
          <p:cNvPr id="8" name="Text Placeholder 7">
            <a:extLst>
              <a:ext uri="{FF2B5EF4-FFF2-40B4-BE49-F238E27FC236}">
                <a16:creationId xmlns:a16="http://schemas.microsoft.com/office/drawing/2014/main" id="{E530D3C0-0585-D6FA-9DAD-913C430867BB}"/>
              </a:ext>
            </a:extLst>
          </p:cNvPr>
          <p:cNvSpPr>
            <a:spLocks noGrp="1"/>
          </p:cNvSpPr>
          <p:nvPr>
            <p:ph type="body" sz="quarter" idx="10"/>
          </p:nvPr>
        </p:nvSpPr>
        <p:spPr/>
        <p:txBody>
          <a:bodyPr>
            <a:noAutofit/>
          </a:bodyPr>
          <a:lstStyle/>
          <a:p>
            <a:r>
              <a:rPr lang="en-GB" dirty="0"/>
              <a:t>Public</a:t>
            </a:r>
          </a:p>
        </p:txBody>
      </p:sp>
      <p:pic>
        <p:nvPicPr>
          <p:cNvPr id="11" name="Picture 10">
            <a:extLst>
              <a:ext uri="{FF2B5EF4-FFF2-40B4-BE49-F238E27FC236}">
                <a16:creationId xmlns:a16="http://schemas.microsoft.com/office/drawing/2014/main" id="{3D5EDBEF-6D0C-CE3D-5CA9-8F32B511F17C}"/>
              </a:ext>
            </a:extLst>
          </p:cNvPr>
          <p:cNvPicPr>
            <a:picLocks noChangeAspect="1"/>
          </p:cNvPicPr>
          <p:nvPr/>
        </p:nvPicPr>
        <p:blipFill>
          <a:blip r:embed="rId3"/>
          <a:stretch>
            <a:fillRect/>
          </a:stretch>
        </p:blipFill>
        <p:spPr>
          <a:xfrm>
            <a:off x="1681979" y="1370985"/>
            <a:ext cx="8532832" cy="5344139"/>
          </a:xfrm>
          <a:prstGeom prst="rect">
            <a:avLst/>
          </a:prstGeom>
        </p:spPr>
      </p:pic>
    </p:spTree>
    <p:extLst>
      <p:ext uri="{BB962C8B-B14F-4D97-AF65-F5344CB8AC3E}">
        <p14:creationId xmlns:p14="http://schemas.microsoft.com/office/powerpoint/2010/main" val="1468194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AE83B-7310-8C18-907A-CF468264E3C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DA5DC3F-9590-1D58-FF90-9C6F114B8530}"/>
              </a:ext>
            </a:extLst>
          </p:cNvPr>
          <p:cNvSpPr>
            <a:spLocks noGrp="1"/>
          </p:cNvSpPr>
          <p:nvPr>
            <p:ph type="title"/>
          </p:nvPr>
        </p:nvSpPr>
        <p:spPr>
          <a:xfrm>
            <a:off x="883211" y="665132"/>
            <a:ext cx="11308789" cy="910607"/>
          </a:xfrm>
        </p:spPr>
        <p:txBody>
          <a:bodyPr/>
          <a:lstStyle/>
          <a:p>
            <a:r>
              <a:rPr lang="en-GB" dirty="0">
                <a:latin typeface="Apricus Black" pitchFamily="50" charset="0"/>
              </a:rPr>
              <a:t>Chat to students </a:t>
            </a:r>
            <a:endParaRPr lang="en-GB" dirty="0"/>
          </a:p>
        </p:txBody>
      </p:sp>
      <p:sp>
        <p:nvSpPr>
          <p:cNvPr id="2" name="Text Placeholder 1">
            <a:extLst>
              <a:ext uri="{FF2B5EF4-FFF2-40B4-BE49-F238E27FC236}">
                <a16:creationId xmlns:a16="http://schemas.microsoft.com/office/drawing/2014/main" id="{033FB3A4-5DED-F5D5-580D-203CE5F26C05}"/>
              </a:ext>
            </a:extLst>
          </p:cNvPr>
          <p:cNvSpPr>
            <a:spLocks noGrp="1"/>
          </p:cNvSpPr>
          <p:nvPr>
            <p:ph type="body" sz="quarter" idx="10"/>
          </p:nvPr>
        </p:nvSpPr>
        <p:spPr/>
        <p:txBody>
          <a:bodyPr/>
          <a:lstStyle/>
          <a:p>
            <a:r>
              <a:rPr lang="en-GB" dirty="0"/>
              <a:t>Public</a:t>
            </a:r>
          </a:p>
        </p:txBody>
      </p:sp>
      <p:pic>
        <p:nvPicPr>
          <p:cNvPr id="10" name="Picture 9">
            <a:extLst>
              <a:ext uri="{FF2B5EF4-FFF2-40B4-BE49-F238E27FC236}">
                <a16:creationId xmlns:a16="http://schemas.microsoft.com/office/drawing/2014/main" id="{7C5FE4B7-8BE7-6119-5ABB-43428CD719AD}"/>
              </a:ext>
            </a:extLst>
          </p:cNvPr>
          <p:cNvPicPr>
            <a:picLocks noChangeAspect="1"/>
          </p:cNvPicPr>
          <p:nvPr/>
        </p:nvPicPr>
        <p:blipFill>
          <a:blip r:embed="rId3"/>
          <a:stretch>
            <a:fillRect/>
          </a:stretch>
        </p:blipFill>
        <p:spPr>
          <a:xfrm>
            <a:off x="1000318" y="1575739"/>
            <a:ext cx="10191364" cy="5153808"/>
          </a:xfrm>
          <a:prstGeom prst="rect">
            <a:avLst/>
          </a:prstGeom>
        </p:spPr>
      </p:pic>
    </p:spTree>
    <p:extLst>
      <p:ext uri="{BB962C8B-B14F-4D97-AF65-F5344CB8AC3E}">
        <p14:creationId xmlns:p14="http://schemas.microsoft.com/office/powerpoint/2010/main" val="2771156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274C90-1C72-8FC2-D8A0-7A080EF3DDEC}"/>
              </a:ext>
            </a:extLst>
          </p:cNvPr>
          <p:cNvSpPr>
            <a:spLocks noGrp="1"/>
          </p:cNvSpPr>
          <p:nvPr>
            <p:ph type="body" sz="quarter" idx="10"/>
          </p:nvPr>
        </p:nvSpPr>
        <p:spPr/>
        <p:txBody>
          <a:bodyPr/>
          <a:lstStyle/>
          <a:p>
            <a:r>
              <a:rPr lang="en-GB" dirty="0"/>
              <a:t>Public </a:t>
            </a:r>
          </a:p>
        </p:txBody>
      </p:sp>
      <p:sp>
        <p:nvSpPr>
          <p:cNvPr id="7" name="Subtitle 5">
            <a:extLst>
              <a:ext uri="{FF2B5EF4-FFF2-40B4-BE49-F238E27FC236}">
                <a16:creationId xmlns:a16="http://schemas.microsoft.com/office/drawing/2014/main" id="{16CE95E7-63FD-2E8B-82C1-755AF1D87912}"/>
              </a:ext>
            </a:extLst>
          </p:cNvPr>
          <p:cNvSpPr>
            <a:spLocks noGrp="1"/>
          </p:cNvSpPr>
          <p:nvPr>
            <p:ph type="subTitle" idx="1"/>
          </p:nvPr>
        </p:nvSpPr>
        <p:spPr>
          <a:xfrm>
            <a:off x="1524000" y="4049714"/>
            <a:ext cx="9144000" cy="1047499"/>
          </a:xfrm>
        </p:spPr>
        <p:txBody>
          <a:bodyPr/>
          <a:lstStyle/>
          <a:p>
            <a:r>
              <a:rPr lang="en-GB" sz="2400" dirty="0"/>
              <a:t>How to apply to universities and colleges </a:t>
            </a:r>
            <a:r>
              <a:rPr lang="en-GB" dirty="0"/>
              <a:t>for 2026 entry. </a:t>
            </a:r>
            <a:endParaRPr lang="en-US" sz="2400" dirty="0"/>
          </a:p>
          <a:p>
            <a:endParaRPr lang="en-GB" dirty="0"/>
          </a:p>
        </p:txBody>
      </p:sp>
      <p:sp>
        <p:nvSpPr>
          <p:cNvPr id="6" name="Title 6">
            <a:extLst>
              <a:ext uri="{FF2B5EF4-FFF2-40B4-BE49-F238E27FC236}">
                <a16:creationId xmlns:a16="http://schemas.microsoft.com/office/drawing/2014/main" id="{B01C5AEB-1B41-998B-84E7-A4653202FE42}"/>
              </a:ext>
            </a:extLst>
          </p:cNvPr>
          <p:cNvSpPr txBox="1">
            <a:spLocks noGrp="1"/>
          </p:cNvSpPr>
          <p:nvPr>
            <p:ph type="ctrTitle"/>
          </p:nvPr>
        </p:nvSpPr>
        <p:spPr>
          <a:prstGeom prst="rect">
            <a:avLst/>
          </a:prstGeom>
        </p:spPr>
        <p:txBody>
          <a:bodyPr vert="horz" wrap="none" lIns="0" tIns="0" rIns="0" bIns="0" rtlCol="0" anchor="b">
            <a:noAutofit/>
          </a:bodyPr>
          <a:lstStyle>
            <a:lvl1pPr algn="l" defTabSz="914377" rtl="0" eaLnBrk="1" latinLnBrk="0" hangingPunct="1">
              <a:lnSpc>
                <a:spcPct val="90000"/>
              </a:lnSpc>
              <a:spcBef>
                <a:spcPct val="0"/>
              </a:spcBef>
              <a:buNone/>
              <a:defRPr sz="6000" b="1" kern="1200">
                <a:solidFill>
                  <a:schemeClr val="bg1"/>
                </a:solidFill>
                <a:latin typeface="+mn-lt"/>
                <a:ea typeface="Roboto" panose="02000000000000000000" pitchFamily="2" charset="0"/>
                <a:cs typeface="Roboto" panose="02000000000000000000" pitchFamily="2" charset="0"/>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Apricus Black" pitchFamily="50" charset="0"/>
              </a:rPr>
              <a:t>APPLY </a:t>
            </a:r>
          </a:p>
        </p:txBody>
      </p:sp>
    </p:spTree>
    <p:custDataLst>
      <p:tags r:id="rId1"/>
    </p:custDataLst>
    <p:extLst>
      <p:ext uri="{BB962C8B-B14F-4D97-AF65-F5344CB8AC3E}">
        <p14:creationId xmlns:p14="http://schemas.microsoft.com/office/powerpoint/2010/main" val="3907552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E83FAC9A-FBB3-421C-9782-C6B88FF772F4}"/>
              </a:ext>
            </a:extLst>
          </p:cNvPr>
          <p:cNvGraphicFramePr>
            <a:graphicFrameLocks/>
          </p:cNvGraphicFramePr>
          <p:nvPr>
            <p:extLst>
              <p:ext uri="{D42A27DB-BD31-4B8C-83A1-F6EECF244321}">
                <p14:modId xmlns:p14="http://schemas.microsoft.com/office/powerpoint/2010/main" val="2477436562"/>
              </p:ext>
            </p:extLst>
          </p:nvPr>
        </p:nvGraphicFramePr>
        <p:xfrm>
          <a:off x="507258" y="1710205"/>
          <a:ext cx="11182350" cy="42862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A6A6BB90-90D7-4794-A5C4-0618AD5B8406}"/>
              </a:ext>
            </a:extLst>
          </p:cNvPr>
          <p:cNvSpPr txBox="1"/>
          <p:nvPr/>
        </p:nvSpPr>
        <p:spPr>
          <a:xfrm>
            <a:off x="517451" y="396436"/>
            <a:ext cx="10042827" cy="1015663"/>
          </a:xfrm>
          <a:prstGeom prst="rect">
            <a:avLst/>
          </a:prstGeom>
          <a:noFill/>
        </p:spPr>
        <p:txBody>
          <a:bodyPr wrap="square" rtlCol="0">
            <a:spAutoFit/>
          </a:bodyPr>
          <a:lstStyle/>
          <a:p>
            <a:pPr defTabSz="609585"/>
            <a:r>
              <a:rPr lang="en-US" sz="6000" b="1" dirty="0">
                <a:latin typeface="Apricus Black" pitchFamily="50" charset="0"/>
              </a:rPr>
              <a:t>key dates for </a:t>
            </a:r>
            <a:r>
              <a:rPr lang="en-US" sz="6000" b="1" dirty="0">
                <a:solidFill>
                  <a:schemeClr val="accent1"/>
                </a:solidFill>
                <a:latin typeface="Apricus Black" pitchFamily="50" charset="0"/>
              </a:rPr>
              <a:t>2026</a:t>
            </a:r>
            <a:r>
              <a:rPr lang="en-US" sz="6000" b="1" dirty="0">
                <a:latin typeface="Apricus Black" pitchFamily="50" charset="0"/>
              </a:rPr>
              <a:t> </a:t>
            </a:r>
          </a:p>
        </p:txBody>
      </p:sp>
      <p:sp>
        <p:nvSpPr>
          <p:cNvPr id="5" name="TextBox 4">
            <a:extLst>
              <a:ext uri="{FF2B5EF4-FFF2-40B4-BE49-F238E27FC236}">
                <a16:creationId xmlns:a16="http://schemas.microsoft.com/office/drawing/2014/main" id="{537FC07A-2BF2-D2A0-9632-D82FFDDA87E2}"/>
              </a:ext>
            </a:extLst>
          </p:cNvPr>
          <p:cNvSpPr txBox="1"/>
          <p:nvPr/>
        </p:nvSpPr>
        <p:spPr>
          <a:xfrm>
            <a:off x="9828793" y="6294561"/>
            <a:ext cx="2078518" cy="420564"/>
          </a:xfrm>
          <a:prstGeom prst="rect">
            <a:avLst/>
          </a:prstGeom>
          <a:noFill/>
        </p:spPr>
        <p:txBody>
          <a:bodyPr wrap="square" rtlCol="0">
            <a:spAutoFit/>
          </a:bodyPr>
          <a:lstStyle/>
          <a:p>
            <a:pPr defTabSz="609570">
              <a:defRPr/>
            </a:pPr>
            <a:r>
              <a:rPr lang="en-GB" sz="2133" dirty="0">
                <a:solidFill>
                  <a:srgbClr val="1F2834"/>
                </a:solidFill>
                <a:latin typeface="Roboto "/>
              </a:rPr>
              <a:t>* 18.00 UK time </a:t>
            </a:r>
          </a:p>
        </p:txBody>
      </p:sp>
      <p:sp>
        <p:nvSpPr>
          <p:cNvPr id="3" name="Text Placeholder 2">
            <a:extLst>
              <a:ext uri="{FF2B5EF4-FFF2-40B4-BE49-F238E27FC236}">
                <a16:creationId xmlns:a16="http://schemas.microsoft.com/office/drawing/2014/main" id="{7860EF59-825E-8E18-FDE7-7A39D7CDD350}"/>
              </a:ext>
            </a:extLst>
          </p:cNvPr>
          <p:cNvSpPr>
            <a:spLocks noGrp="1"/>
          </p:cNvSpPr>
          <p:nvPr>
            <p:ph type="body" sz="quarter" idx="4294967295"/>
          </p:nvPr>
        </p:nvSpPr>
        <p:spPr>
          <a:xfrm>
            <a:off x="0" y="6621463"/>
            <a:ext cx="2079625" cy="187325"/>
          </a:xfrm>
        </p:spPr>
        <p:txBody>
          <a:bodyPr vert="horz" lIns="91440" tIns="72000" rIns="91440" bIns="45720" rtlCol="0" anchor="ctr" anchorCtr="0">
            <a:noAutofit/>
          </a:bodyPr>
          <a:lstStyle/>
          <a:p>
            <a:pPr marL="0" indent="0" defTabSz="914411">
              <a:lnSpc>
                <a:spcPct val="90000"/>
              </a:lnSpc>
              <a:buNone/>
            </a:pPr>
            <a:r>
              <a:rPr lang="en-GB" sz="1050" dirty="0">
                <a:solidFill>
                  <a:schemeClr val="bg2">
                    <a:lumMod val="50000"/>
                  </a:schemeClr>
                </a:solidFill>
                <a:latin typeface="Roboto" panose="02000000000000000000" pitchFamily="2" charset="0"/>
                <a:ea typeface="Roboto" panose="02000000000000000000" pitchFamily="2" charset="0"/>
                <a:cs typeface="Roboto" panose="02000000000000000000" pitchFamily="2" charset="0"/>
              </a:rPr>
              <a:t>Public </a:t>
            </a:r>
          </a:p>
        </p:txBody>
      </p:sp>
    </p:spTree>
    <p:custDataLst>
      <p:tags r:id="rId1"/>
    </p:custDataLst>
    <p:extLst>
      <p:ext uri="{BB962C8B-B14F-4D97-AF65-F5344CB8AC3E}">
        <p14:creationId xmlns:p14="http://schemas.microsoft.com/office/powerpoint/2010/main" val="2354457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B14D808-F1C2-44AF-270D-EEF9B84355B6}"/>
              </a:ext>
            </a:extLst>
          </p:cNvPr>
          <p:cNvSpPr>
            <a:spLocks noGrp="1"/>
          </p:cNvSpPr>
          <p:nvPr>
            <p:ph type="body" sz="quarter" idx="10"/>
          </p:nvPr>
        </p:nvSpPr>
        <p:spPr/>
        <p:txBody>
          <a:bodyPr/>
          <a:lstStyle/>
          <a:p>
            <a:r>
              <a:rPr lang="en-GB" dirty="0"/>
              <a:t>Public</a:t>
            </a:r>
          </a:p>
        </p:txBody>
      </p:sp>
      <p:pic>
        <p:nvPicPr>
          <p:cNvPr id="4" name="Picture Placeholder 16">
            <a:extLst>
              <a:ext uri="{FF2B5EF4-FFF2-40B4-BE49-F238E27FC236}">
                <a16:creationId xmlns:a16="http://schemas.microsoft.com/office/drawing/2014/main" id="{2324FE0D-4E2B-7F2F-0D26-6B8BA817AAF8}"/>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20411" r="20411"/>
          <a:stretch/>
        </p:blipFill>
        <p:spPr>
          <a:xfrm>
            <a:off x="6096000" y="0"/>
            <a:ext cx="6096000" cy="6858000"/>
          </a:xfrm>
        </p:spPr>
      </p:pic>
      <p:sp>
        <p:nvSpPr>
          <p:cNvPr id="8" name="Text Placeholder 4">
            <a:extLst>
              <a:ext uri="{FF2B5EF4-FFF2-40B4-BE49-F238E27FC236}">
                <a16:creationId xmlns:a16="http://schemas.microsoft.com/office/drawing/2014/main" id="{F8C2BBD5-5AB7-3E2C-3091-91537C09CD46}"/>
              </a:ext>
            </a:extLst>
          </p:cNvPr>
          <p:cNvSpPr txBox="1">
            <a:spLocks/>
          </p:cNvSpPr>
          <p:nvPr/>
        </p:nvSpPr>
        <p:spPr>
          <a:xfrm>
            <a:off x="563585" y="1787195"/>
            <a:ext cx="5532415" cy="4219906"/>
          </a:xfrm>
          <a:prstGeom prst="rect">
            <a:avLst/>
          </a:prstGeom>
        </p:spPr>
        <p:txBody>
          <a:bodyPr vert="horz" lIns="0" tIns="0" rIns="0" bIns="0" rtlCol="0">
            <a:normAutofit/>
          </a:bodyPr>
          <a:lstStyle>
            <a:lvl1pPr marL="228603" indent="-228603" algn="l" defTabSz="914411" rtl="0" eaLnBrk="1" latinLnBrk="0" hangingPunct="1">
              <a:lnSpc>
                <a:spcPct val="90000"/>
              </a:lnSpc>
              <a:spcBef>
                <a:spcPts val="1000"/>
              </a:spcBef>
              <a:buFont typeface="Arial" panose="020B0604020202020204" pitchFamily="34" charset="0"/>
              <a:buChar char="•"/>
              <a:defRPr sz="2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685809" indent="-228603" algn="l" defTabSz="914411" rtl="0" eaLnBrk="1" latinLnBrk="0" hangingPunct="1">
              <a:lnSpc>
                <a:spcPct val="90000"/>
              </a:lnSpc>
              <a:spcBef>
                <a:spcPts val="500"/>
              </a:spcBef>
              <a:buFont typeface="Arial" panose="020B0604020202020204" pitchFamily="34" charset="0"/>
              <a:buChar char="•"/>
              <a:defRPr sz="2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1143014" indent="-228603" algn="l" defTabSz="914411" rtl="0" eaLnBrk="1" latinLnBrk="0" hangingPunct="1">
              <a:lnSpc>
                <a:spcPct val="90000"/>
              </a:lnSpc>
              <a:spcBef>
                <a:spcPts val="500"/>
              </a:spcBef>
              <a:buFont typeface="Arial" panose="020B0604020202020204" pitchFamily="34" charset="0"/>
              <a:buChar char="•"/>
              <a:defRPr sz="20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1600220" indent="-228603" algn="l" defTabSz="914411" rtl="0" eaLnBrk="1" latinLnBrk="0" hangingPunct="1">
              <a:lnSpc>
                <a:spcPct val="90000"/>
              </a:lnSpc>
              <a:spcBef>
                <a:spcPts val="500"/>
              </a:spcBef>
              <a:buFont typeface="Arial" panose="020B0604020202020204" pitchFamily="34" charset="0"/>
              <a:buChar char="•"/>
              <a:defRPr sz="1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2057426" indent="-228603" algn="l" defTabSz="914411" rtl="0" eaLnBrk="1" latinLnBrk="0" hangingPunct="1">
              <a:lnSpc>
                <a:spcPct val="90000"/>
              </a:lnSpc>
              <a:spcBef>
                <a:spcPts val="500"/>
              </a:spcBef>
              <a:buFont typeface="Arial" panose="020B0604020202020204" pitchFamily="34" charset="0"/>
              <a:buChar char="•"/>
              <a:defRPr sz="1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9"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Get ready to: </a:t>
            </a:r>
          </a:p>
          <a:p>
            <a:pPr marL="380990" indent="-380990">
              <a:buClr>
                <a:schemeClr val="bg1"/>
              </a:buClr>
            </a:pPr>
            <a:r>
              <a:rPr lang="en-GB" sz="3200" b="1" dirty="0">
                <a:solidFill>
                  <a:schemeClr val="accent5"/>
                </a:solidFill>
                <a:latin typeface="Roboto Light" panose="02000000000000000000" pitchFamily="2" charset="0"/>
                <a:ea typeface="Roboto Light" panose="02000000000000000000" pitchFamily="2" charset="0"/>
                <a:cs typeface="Roboto Light" panose="02000000000000000000" pitchFamily="2" charset="0"/>
              </a:rPr>
              <a:t>Discover</a:t>
            </a: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the right tools to find your next step.</a:t>
            </a:r>
          </a:p>
          <a:p>
            <a:pPr marL="380990" indent="-380990">
              <a:buClr>
                <a:schemeClr val="bg1"/>
              </a:buClr>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Confidently </a:t>
            </a:r>
            <a:r>
              <a:rPr lang="en-GB" sz="3200" b="1" dirty="0">
                <a:solidFill>
                  <a:schemeClr val="accent5"/>
                </a:solidFill>
                <a:latin typeface="Roboto Light" panose="02000000000000000000" pitchFamily="2" charset="0"/>
                <a:ea typeface="Roboto Light" panose="02000000000000000000" pitchFamily="2" charset="0"/>
                <a:cs typeface="Roboto Light" panose="02000000000000000000" pitchFamily="2" charset="0"/>
              </a:rPr>
              <a:t>apply</a:t>
            </a: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to a UK university or college.</a:t>
            </a:r>
          </a:p>
          <a:p>
            <a:pPr marL="380990" indent="-380990">
              <a:buClr>
                <a:schemeClr val="bg1"/>
              </a:buClr>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Stay on top of </a:t>
            </a:r>
            <a:r>
              <a:rPr lang="en-GB" sz="3200" b="1" dirty="0">
                <a:solidFill>
                  <a:schemeClr val="accent5"/>
                </a:solidFill>
                <a:latin typeface="Roboto Light" panose="02000000000000000000" pitchFamily="2" charset="0"/>
                <a:ea typeface="Roboto Light" panose="02000000000000000000" pitchFamily="2" charset="0"/>
                <a:cs typeface="Roboto Light" panose="02000000000000000000" pitchFamily="2" charset="0"/>
              </a:rPr>
              <a:t>key dates</a:t>
            </a:r>
          </a:p>
          <a:p>
            <a:pPr marL="380990" indent="-380990">
              <a:buClr>
                <a:schemeClr val="bg1"/>
              </a:buClr>
            </a:pPr>
            <a:r>
              <a:rPr lang="en-GB" sz="3200" b="1" dirty="0">
                <a:solidFill>
                  <a:schemeClr val="accent5"/>
                </a:solidFill>
                <a:latin typeface="Roboto Light" panose="02000000000000000000" pitchFamily="2" charset="0"/>
                <a:ea typeface="Roboto Light" panose="02000000000000000000" pitchFamily="2" charset="0"/>
                <a:cs typeface="Roboto Light" panose="02000000000000000000" pitchFamily="2" charset="0"/>
              </a:rPr>
              <a:t>Track</a:t>
            </a: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your application effortlessly.</a:t>
            </a:r>
          </a:p>
        </p:txBody>
      </p:sp>
    </p:spTree>
    <p:custDataLst>
      <p:tags r:id="rId1"/>
    </p:custDataLst>
    <p:extLst>
      <p:ext uri="{BB962C8B-B14F-4D97-AF65-F5344CB8AC3E}">
        <p14:creationId xmlns:p14="http://schemas.microsoft.com/office/powerpoint/2010/main" val="1180278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4">
            <a:extLst>
              <a:ext uri="{FF2B5EF4-FFF2-40B4-BE49-F238E27FC236}">
                <a16:creationId xmlns:a16="http://schemas.microsoft.com/office/drawing/2014/main" id="{02558664-4DE4-AA7F-FE50-A79CAEB8323E}"/>
              </a:ext>
            </a:extLst>
          </p:cNvPr>
          <p:cNvSpPr txBox="1">
            <a:spLocks/>
          </p:cNvSpPr>
          <p:nvPr/>
        </p:nvSpPr>
        <p:spPr>
          <a:xfrm>
            <a:off x="579602" y="449707"/>
            <a:ext cx="11308788" cy="910607"/>
          </a:xfrm>
          <a:prstGeom prst="rect">
            <a:avLst/>
          </a:prstGeom>
        </p:spPr>
        <p:txBody>
          <a:bodyPr vert="horz" wrap="square" lIns="0" tIns="108000" rIns="0" bIns="108000" rtlCol="0" anchor="b" anchorCtr="0">
            <a:normAutofit/>
          </a:bodyPr>
          <a:lstStyle>
            <a:lvl1pPr algn="l" defTabSz="914411" rtl="0" eaLnBrk="1" latinLnBrk="0" hangingPunct="1">
              <a:lnSpc>
                <a:spcPct val="80000"/>
              </a:lnSpc>
              <a:spcBef>
                <a:spcPct val="0"/>
              </a:spcBef>
              <a:buNone/>
              <a:defRPr sz="5625" b="1" i="0" kern="1200">
                <a:solidFill>
                  <a:srgbClr val="0E2432"/>
                </a:solidFill>
                <a:latin typeface="Apricus Black" pitchFamily="2" charset="0"/>
                <a:ea typeface="+mj-ea"/>
                <a:cs typeface="+mj-cs"/>
              </a:defRPr>
            </a:lvl1pPr>
          </a:lstStyle>
          <a:p>
            <a:pPr>
              <a:spcAft>
                <a:spcPts val="600"/>
              </a:spcAft>
            </a:pPr>
            <a:r>
              <a:rPr lang="en-GB" sz="5200" b="1" i="0" kern="1200" dirty="0">
                <a:latin typeface="Apricus Black" pitchFamily="2" charset="0"/>
                <a:ea typeface="+mj-ea"/>
                <a:cs typeface="+mj-cs"/>
              </a:rPr>
              <a:t>Find your best fit </a:t>
            </a:r>
          </a:p>
        </p:txBody>
      </p:sp>
      <p:sp>
        <p:nvSpPr>
          <p:cNvPr id="22" name="Content Placeholder 21">
            <a:extLst>
              <a:ext uri="{FF2B5EF4-FFF2-40B4-BE49-F238E27FC236}">
                <a16:creationId xmlns:a16="http://schemas.microsoft.com/office/drawing/2014/main" id="{D890AA2E-4927-2D46-BB26-AA5D4349114A}"/>
              </a:ext>
            </a:extLst>
          </p:cNvPr>
          <p:cNvSpPr>
            <a:spLocks noGrp="1"/>
          </p:cNvSpPr>
          <p:nvPr>
            <p:ph idx="1"/>
          </p:nvPr>
        </p:nvSpPr>
        <p:spPr>
          <a:xfrm>
            <a:off x="809625" y="2038514"/>
            <a:ext cx="5374607" cy="3904947"/>
          </a:xfrm>
        </p:spPr>
        <p:txBody>
          <a:bodyPr/>
          <a:lstStyle/>
          <a:p>
            <a:pPr defTabSz="685800">
              <a:lnSpc>
                <a:spcPct val="100000"/>
              </a:lnSpc>
              <a:spcBef>
                <a:spcPts val="750"/>
              </a:spcBef>
              <a:buClr>
                <a:srgbClr val="FF6451"/>
              </a:buClr>
              <a:defRPr/>
            </a:pPr>
            <a:r>
              <a:rPr lang="en-GB" sz="1700" b="1" dirty="0">
                <a:latin typeface="Roboto "/>
              </a:rPr>
              <a:t>Style and focus</a:t>
            </a:r>
          </a:p>
          <a:p>
            <a:pPr marL="285750" indent="-285750" defTabSz="685800">
              <a:lnSpc>
                <a:spcPct val="100000"/>
              </a:lnSpc>
              <a:spcBef>
                <a:spcPts val="0"/>
              </a:spcBef>
              <a:buClr>
                <a:srgbClr val="FF6451"/>
              </a:buClr>
              <a:buFont typeface="Wingdings" panose="05000000000000000000" pitchFamily="2" charset="2"/>
              <a:buChar char="ü"/>
              <a:defRPr/>
            </a:pPr>
            <a:r>
              <a:rPr lang="en-GB" sz="1700" dirty="0"/>
              <a:t>From research-intensive to practical, career-orientated learning.</a:t>
            </a:r>
          </a:p>
          <a:p>
            <a:pPr defTabSz="685800">
              <a:lnSpc>
                <a:spcPct val="100000"/>
              </a:lnSpc>
              <a:spcBef>
                <a:spcPts val="750"/>
              </a:spcBef>
              <a:buClr>
                <a:srgbClr val="FF6451"/>
              </a:buClr>
              <a:defRPr/>
            </a:pPr>
            <a:r>
              <a:rPr lang="en-GB" sz="1700" b="1" dirty="0">
                <a:latin typeface="Roboto "/>
              </a:rPr>
              <a:t>Location and size </a:t>
            </a:r>
          </a:p>
          <a:p>
            <a:pPr marL="285750" indent="-285750" defTabSz="685800">
              <a:lnSpc>
                <a:spcPct val="100000"/>
              </a:lnSpc>
              <a:spcBef>
                <a:spcPts val="0"/>
              </a:spcBef>
              <a:buClr>
                <a:srgbClr val="FF6451"/>
              </a:buClr>
              <a:buFont typeface="Wingdings" panose="05000000000000000000" pitchFamily="2" charset="2"/>
              <a:buChar char="ü"/>
              <a:defRPr/>
            </a:pPr>
            <a:r>
              <a:rPr lang="en-GB" sz="1700" dirty="0"/>
              <a:t>Ranges from small campuses to large city-based universities with over 20,000 students.</a:t>
            </a:r>
          </a:p>
          <a:p>
            <a:pPr defTabSz="685800">
              <a:lnSpc>
                <a:spcPct val="100000"/>
              </a:lnSpc>
              <a:spcBef>
                <a:spcPts val="750"/>
              </a:spcBef>
              <a:buClr>
                <a:srgbClr val="FF6451"/>
              </a:buClr>
              <a:defRPr/>
            </a:pPr>
            <a:r>
              <a:rPr lang="en-GB" sz="1700" b="1" dirty="0">
                <a:latin typeface="Roboto "/>
              </a:rPr>
              <a:t>Culture and facilities</a:t>
            </a:r>
          </a:p>
          <a:p>
            <a:pPr marL="285750" indent="-285750" defTabSz="685800">
              <a:lnSpc>
                <a:spcPct val="100000"/>
              </a:lnSpc>
              <a:spcBef>
                <a:spcPts val="750"/>
              </a:spcBef>
              <a:buClr>
                <a:srgbClr val="FF6451"/>
              </a:buClr>
              <a:buFont typeface="Wingdings" panose="05000000000000000000" pitchFamily="2" charset="2"/>
              <a:buChar char="ü"/>
              <a:defRPr/>
            </a:pPr>
            <a:r>
              <a:rPr lang="en-US" altLang="en-US" sz="1700" dirty="0"/>
              <a:t>Environment,</a:t>
            </a:r>
            <a:r>
              <a:rPr kumimoji="0" lang="en-US" altLang="en-US" sz="1700" b="0" i="0" u="none" strike="noStrike" cap="none" normalizeH="0" baseline="0" dirty="0">
                <a:ln>
                  <a:noFill/>
                </a:ln>
                <a:effectLst/>
              </a:rPr>
              <a:t> resources, and student life.</a:t>
            </a:r>
            <a:endParaRPr lang="en-GB" sz="1700" b="1" dirty="0"/>
          </a:p>
          <a:p>
            <a:pPr defTabSz="685800">
              <a:lnSpc>
                <a:spcPct val="100000"/>
              </a:lnSpc>
              <a:spcBef>
                <a:spcPts val="750"/>
              </a:spcBef>
              <a:buClr>
                <a:srgbClr val="FF6451"/>
              </a:buClr>
              <a:defRPr/>
            </a:pPr>
            <a:r>
              <a:rPr lang="en-GB" sz="1700" b="1" dirty="0">
                <a:latin typeface="Roboto "/>
              </a:rPr>
              <a:t>Graduate outcomes </a:t>
            </a:r>
          </a:p>
          <a:p>
            <a:pPr marL="285750" indent="-285750" defTabSz="685800">
              <a:lnSpc>
                <a:spcPct val="100000"/>
              </a:lnSpc>
              <a:spcBef>
                <a:spcPts val="750"/>
              </a:spcBef>
              <a:buClr>
                <a:srgbClr val="FF6451"/>
              </a:buClr>
              <a:buFont typeface="Wingdings" panose="05000000000000000000" pitchFamily="2" charset="2"/>
              <a:buChar char="ü"/>
              <a:defRPr/>
            </a:pPr>
            <a:r>
              <a:rPr lang="en-GB" sz="1700" dirty="0"/>
              <a:t>What careers have recent graduates gone on to? </a:t>
            </a:r>
            <a:endParaRPr lang="en-US" altLang="en-US" sz="1700" dirty="0"/>
          </a:p>
          <a:p>
            <a:pPr defTabSz="685800">
              <a:lnSpc>
                <a:spcPct val="100000"/>
              </a:lnSpc>
              <a:spcBef>
                <a:spcPts val="750"/>
              </a:spcBef>
              <a:buClr>
                <a:srgbClr val="FF6451"/>
              </a:buClr>
              <a:defRPr/>
            </a:pPr>
            <a:r>
              <a:rPr lang="en-GB" sz="1700" b="1" dirty="0">
                <a:latin typeface="Roboto "/>
              </a:rPr>
              <a:t>Costs</a:t>
            </a:r>
          </a:p>
          <a:p>
            <a:pPr marL="285750" indent="-285750" defTabSz="685800">
              <a:lnSpc>
                <a:spcPct val="100000"/>
              </a:lnSpc>
              <a:spcBef>
                <a:spcPts val="750"/>
              </a:spcBef>
              <a:buClr>
                <a:srgbClr val="FF6451"/>
              </a:buClr>
              <a:buFont typeface="Wingdings" panose="05000000000000000000" pitchFamily="2" charset="2"/>
              <a:buChar char="ü"/>
              <a:defRPr/>
            </a:pPr>
            <a:r>
              <a:rPr lang="en-GB" sz="1700" dirty="0"/>
              <a:t>Include living costs, accommodation, and transport.</a:t>
            </a:r>
            <a:endParaRPr lang="en-US" sz="1700" dirty="0"/>
          </a:p>
          <a:p>
            <a:pPr>
              <a:lnSpc>
                <a:spcPct val="100000"/>
              </a:lnSpc>
              <a:defRPr cap="all"/>
            </a:pPr>
            <a:endParaRPr lang="en-US" sz="1700" b="0" cap="none" dirty="0">
              <a:solidFill>
                <a:schemeClr val="bg1"/>
              </a:solidFill>
            </a:endParaRPr>
          </a:p>
          <a:p>
            <a:pPr>
              <a:lnSpc>
                <a:spcPct val="100000"/>
              </a:lnSpc>
              <a:defRPr cap="all"/>
            </a:pPr>
            <a:endParaRPr lang="en-US" sz="1700" cap="none" dirty="0">
              <a:solidFill>
                <a:schemeClr val="bg1"/>
              </a:solidFill>
            </a:endParaRPr>
          </a:p>
          <a:p>
            <a:pPr lvl="0">
              <a:lnSpc>
                <a:spcPct val="100000"/>
              </a:lnSpc>
              <a:defRPr cap="all"/>
            </a:pPr>
            <a:endParaRPr lang="en-US" sz="1700" cap="none" dirty="0">
              <a:solidFill>
                <a:schemeClr val="bg1"/>
              </a:solidFill>
            </a:endParaRPr>
          </a:p>
          <a:p>
            <a:r>
              <a:rPr lang="en-GB" sz="1700" cap="none" dirty="0">
                <a:solidFill>
                  <a:schemeClr val="bg1"/>
                </a:solidFill>
              </a:rPr>
              <a:t> </a:t>
            </a:r>
            <a:endParaRPr lang="en-US" sz="1700" cap="none" dirty="0">
              <a:solidFill>
                <a:schemeClr val="bg1"/>
              </a:solidFill>
            </a:endParaRPr>
          </a:p>
          <a:p>
            <a:endParaRPr lang="en-GB" sz="1700" dirty="0"/>
          </a:p>
        </p:txBody>
      </p:sp>
      <p:sp>
        <p:nvSpPr>
          <p:cNvPr id="17" name="Title 16">
            <a:extLst>
              <a:ext uri="{FF2B5EF4-FFF2-40B4-BE49-F238E27FC236}">
                <a16:creationId xmlns:a16="http://schemas.microsoft.com/office/drawing/2014/main" id="{902FDD8B-837A-F102-C2F1-0F397EAFDF41}"/>
              </a:ext>
            </a:extLst>
          </p:cNvPr>
          <p:cNvSpPr>
            <a:spLocks noGrp="1"/>
          </p:cNvSpPr>
          <p:nvPr>
            <p:ph type="title"/>
          </p:nvPr>
        </p:nvSpPr>
        <p:spPr>
          <a:xfrm>
            <a:off x="812222" y="754673"/>
            <a:ext cx="8268277" cy="956773"/>
          </a:xfrm>
        </p:spPr>
        <p:txBody>
          <a:bodyPr/>
          <a:lstStyle/>
          <a:p>
            <a:r>
              <a:rPr lang="en-GB" sz="6000" dirty="0">
                <a:latin typeface="Apricus Black" pitchFamily="50" charset="0"/>
              </a:rPr>
              <a:t>Find your </a:t>
            </a:r>
            <a:r>
              <a:rPr lang="en-GB" sz="6000" dirty="0">
                <a:solidFill>
                  <a:schemeClr val="accent1"/>
                </a:solidFill>
                <a:latin typeface="Apricus Black" pitchFamily="50" charset="0"/>
              </a:rPr>
              <a:t>best fit </a:t>
            </a:r>
            <a:r>
              <a:rPr lang="en-GB" sz="6000" dirty="0" err="1">
                <a:latin typeface="Apricus Black" pitchFamily="50" charset="0"/>
              </a:rPr>
              <a:t>uni</a:t>
            </a:r>
            <a:r>
              <a:rPr lang="en-GB" sz="6000" dirty="0">
                <a:latin typeface="Apricus Black" pitchFamily="50" charset="0"/>
              </a:rPr>
              <a:t> or college </a:t>
            </a:r>
            <a:endParaRPr lang="en-GB" dirty="0"/>
          </a:p>
        </p:txBody>
      </p:sp>
      <p:sp>
        <p:nvSpPr>
          <p:cNvPr id="35" name="Text Placeholder 3">
            <a:extLst>
              <a:ext uri="{FF2B5EF4-FFF2-40B4-BE49-F238E27FC236}">
                <a16:creationId xmlns:a16="http://schemas.microsoft.com/office/drawing/2014/main" id="{9EB80CCC-0B9A-07F3-7D3D-33369773D390}"/>
              </a:ext>
            </a:extLst>
          </p:cNvPr>
          <p:cNvSpPr>
            <a:spLocks noGrp="1"/>
          </p:cNvSpPr>
          <p:nvPr>
            <p:ph type="body" sz="quarter" idx="10"/>
          </p:nvPr>
        </p:nvSpPr>
        <p:spPr/>
        <p:txBody>
          <a:bodyPr/>
          <a:lstStyle/>
          <a:p>
            <a:r>
              <a:rPr lang="en-US" dirty="0"/>
              <a:t>Public </a:t>
            </a:r>
          </a:p>
        </p:txBody>
      </p:sp>
      <p:pic>
        <p:nvPicPr>
          <p:cNvPr id="45" name="Picture 44">
            <a:extLst>
              <a:ext uri="{FF2B5EF4-FFF2-40B4-BE49-F238E27FC236}">
                <a16:creationId xmlns:a16="http://schemas.microsoft.com/office/drawing/2014/main" id="{14ACBD72-DE26-66D2-F173-7D7120449B17}"/>
              </a:ext>
            </a:extLst>
          </p:cNvPr>
          <p:cNvPicPr>
            <a:picLocks noChangeAspect="1"/>
          </p:cNvPicPr>
          <p:nvPr/>
        </p:nvPicPr>
        <p:blipFill>
          <a:blip r:embed="rId3"/>
          <a:srcRect l="2187" r="1567"/>
          <a:stretch/>
        </p:blipFill>
        <p:spPr>
          <a:xfrm>
            <a:off x="6641457" y="2016412"/>
            <a:ext cx="5246933" cy="3667747"/>
          </a:xfrm>
          <a:prstGeom prst="rect">
            <a:avLst/>
          </a:prstGeom>
        </p:spPr>
      </p:pic>
    </p:spTree>
    <p:extLst>
      <p:ext uri="{BB962C8B-B14F-4D97-AF65-F5344CB8AC3E}">
        <p14:creationId xmlns:p14="http://schemas.microsoft.com/office/powerpoint/2010/main" val="3675131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1320F-D55E-75B1-66AA-1EAB45332594}"/>
              </a:ext>
            </a:extLst>
          </p:cNvPr>
          <p:cNvSpPr>
            <a:spLocks noGrp="1"/>
          </p:cNvSpPr>
          <p:nvPr>
            <p:ph type="title"/>
          </p:nvPr>
        </p:nvSpPr>
        <p:spPr>
          <a:xfrm>
            <a:off x="809625" y="790575"/>
            <a:ext cx="11308789" cy="910607"/>
          </a:xfrm>
        </p:spPr>
        <p:txBody>
          <a:bodyPr/>
          <a:lstStyle/>
          <a:p>
            <a:r>
              <a:rPr lang="en-GB" sz="6000" dirty="0">
                <a:latin typeface="Apricus Black" pitchFamily="50" charset="0"/>
              </a:rPr>
              <a:t>the</a:t>
            </a:r>
            <a:r>
              <a:rPr lang="en-GB" sz="6000" dirty="0">
                <a:solidFill>
                  <a:schemeClr val="accent1"/>
                </a:solidFill>
                <a:latin typeface="Apricus Black" pitchFamily="50" charset="0"/>
              </a:rPr>
              <a:t> course </a:t>
            </a:r>
            <a:r>
              <a:rPr lang="en-GB" sz="6000" dirty="0">
                <a:latin typeface="Apricus Black" pitchFamily="50" charset="0"/>
              </a:rPr>
              <a:t>MATTERS</a:t>
            </a:r>
          </a:p>
        </p:txBody>
      </p:sp>
      <p:sp>
        <p:nvSpPr>
          <p:cNvPr id="3" name="Text Placeholder 2">
            <a:extLst>
              <a:ext uri="{FF2B5EF4-FFF2-40B4-BE49-F238E27FC236}">
                <a16:creationId xmlns:a16="http://schemas.microsoft.com/office/drawing/2014/main" id="{065DDD58-A03E-9208-04BE-34272D7C1486}"/>
              </a:ext>
            </a:extLst>
          </p:cNvPr>
          <p:cNvSpPr>
            <a:spLocks noGrp="1"/>
          </p:cNvSpPr>
          <p:nvPr>
            <p:ph type="body" sz="quarter" idx="10"/>
          </p:nvPr>
        </p:nvSpPr>
        <p:spPr/>
        <p:txBody>
          <a:bodyPr/>
          <a:lstStyle/>
          <a:p>
            <a:r>
              <a:rPr lang="en-GB" dirty="0"/>
              <a:t>Public</a:t>
            </a:r>
          </a:p>
        </p:txBody>
      </p:sp>
      <p:sp>
        <p:nvSpPr>
          <p:cNvPr id="19" name="TextBox 18">
            <a:extLst>
              <a:ext uri="{FF2B5EF4-FFF2-40B4-BE49-F238E27FC236}">
                <a16:creationId xmlns:a16="http://schemas.microsoft.com/office/drawing/2014/main" id="{31939D5D-D5A1-CA8C-A7D7-2528D29F2613}"/>
              </a:ext>
            </a:extLst>
          </p:cNvPr>
          <p:cNvSpPr txBox="1"/>
          <p:nvPr/>
        </p:nvSpPr>
        <p:spPr>
          <a:xfrm>
            <a:off x="689851" y="1906083"/>
            <a:ext cx="6248401" cy="3785652"/>
          </a:xfrm>
          <a:prstGeom prst="rect">
            <a:avLst/>
          </a:prstGeom>
          <a:noFill/>
        </p:spPr>
        <p:txBody>
          <a:bodyPr wrap="square">
            <a:spAutoFit/>
          </a:bodyPr>
          <a:lstStyle/>
          <a:p>
            <a:pPr marR="0" lvl="0" algn="l" defTabSz="685800" rtl="0" eaLnBrk="1" fontAlgn="auto" latinLnBrk="0" hangingPunct="1">
              <a:lnSpc>
                <a:spcPct val="100000"/>
              </a:lnSpc>
              <a:spcBef>
                <a:spcPts val="750"/>
              </a:spcBef>
              <a:spcAft>
                <a:spcPts val="0"/>
              </a:spcAft>
              <a:buClr>
                <a:srgbClr val="FF6451"/>
              </a:buClr>
              <a:buSzTx/>
              <a:tabLst/>
              <a:defRPr/>
            </a:pPr>
            <a:r>
              <a:rPr kumimoji="0" lang="en-GB" b="1" i="0" u="none" strike="noStrike" kern="1200" cap="none" spc="0" normalizeH="0" baseline="0" noProof="0" dirty="0">
                <a:ln>
                  <a:noFill/>
                </a:ln>
                <a:effectLst/>
                <a:uLnTx/>
                <a:uFillTx/>
                <a:latin typeface="Roboto "/>
                <a:ea typeface="Roboto Light" panose="02000000000000000000" pitchFamily="2" charset="0"/>
                <a:cs typeface="Roboto Light" panose="02000000000000000000" pitchFamily="2" charset="0"/>
              </a:rPr>
              <a:t>Teaching &amp; learning </a:t>
            </a:r>
          </a:p>
          <a:p>
            <a:pPr marL="285750" marR="0" lvl="0" indent="-285750" algn="l" defTabSz="685800" rtl="0" eaLnBrk="1" fontAlgn="auto" latinLnBrk="0" hangingPunct="1">
              <a:lnSpc>
                <a:spcPct val="100000"/>
              </a:lnSpc>
              <a:spcBef>
                <a:spcPts val="750"/>
              </a:spcBef>
              <a:spcAft>
                <a:spcPts val="0"/>
              </a:spcAft>
              <a:buClr>
                <a:srgbClr val="FF6451"/>
              </a:buClr>
              <a:buSzTx/>
              <a:buFont typeface="Wingdings" panose="05000000000000000000" pitchFamily="2" charset="2"/>
              <a:buChar char="ü"/>
              <a:tabLst/>
              <a:defRPr/>
            </a:pPr>
            <a:r>
              <a:rPr lang="en-GB" dirty="0">
                <a:latin typeface="Roboto Light" panose="02000000000000000000" pitchFamily="2" charset="0"/>
                <a:ea typeface="Roboto Light" panose="02000000000000000000" pitchFamily="2" charset="0"/>
                <a:cs typeface="Roboto Light" panose="02000000000000000000" pitchFamily="2" charset="0"/>
              </a:rPr>
              <a:t>T</a:t>
            </a:r>
            <a:r>
              <a:rPr kumimoji="0" lang="en-GB" b="0" i="0" u="none" strike="noStrike" kern="1200" cap="none" spc="0" normalizeH="0" baseline="0" noProof="0" dirty="0" err="1">
                <a:ln>
                  <a:noFill/>
                </a:ln>
                <a:effectLst/>
                <a:uLnTx/>
                <a:uFillTx/>
                <a:latin typeface="Roboto Light" panose="02000000000000000000" pitchFamily="2" charset="0"/>
                <a:ea typeface="Roboto Light" panose="02000000000000000000" pitchFamily="2" charset="0"/>
                <a:cs typeface="Roboto Light" panose="02000000000000000000" pitchFamily="2" charset="0"/>
              </a:rPr>
              <a:t>eaching</a:t>
            </a:r>
            <a:r>
              <a:rPr kumimoji="0" lang="en-GB" b="0" i="0" u="none" strike="noStrike" kern="1200" cap="none" spc="0" normalizeH="0" baseline="0" noProof="0" dirty="0">
                <a:ln>
                  <a:noFill/>
                </a:ln>
                <a:effectLst/>
                <a:uLnTx/>
                <a:uFillTx/>
                <a:latin typeface="Roboto Light" panose="02000000000000000000" pitchFamily="2" charset="0"/>
                <a:ea typeface="Roboto Light" panose="02000000000000000000" pitchFamily="2" charset="0"/>
                <a:cs typeface="Roboto Light" panose="02000000000000000000" pitchFamily="2" charset="0"/>
              </a:rPr>
              <a:t> hours, self-study, lectures, and group work.</a:t>
            </a:r>
          </a:p>
          <a:p>
            <a:pPr defTabSz="685800">
              <a:spcBef>
                <a:spcPts val="750"/>
              </a:spcBef>
              <a:buClr>
                <a:srgbClr val="FF6451"/>
              </a:buClr>
              <a:defRPr/>
            </a:pPr>
            <a:r>
              <a:rPr lang="en-GB" b="1" dirty="0">
                <a:latin typeface="Roboto "/>
                <a:ea typeface="Roboto Light" panose="02000000000000000000" pitchFamily="2" charset="0"/>
                <a:cs typeface="Roboto Light" panose="02000000000000000000" pitchFamily="2" charset="0"/>
              </a:rPr>
              <a:t>Assessment &amp; structure</a:t>
            </a:r>
          </a:p>
          <a:p>
            <a:pPr marL="285750" marR="0" lvl="0" indent="-285750" algn="l" defTabSz="685800" rtl="0" eaLnBrk="1" fontAlgn="auto" latinLnBrk="0" hangingPunct="1">
              <a:lnSpc>
                <a:spcPct val="100000"/>
              </a:lnSpc>
              <a:spcBef>
                <a:spcPts val="750"/>
              </a:spcBef>
              <a:spcAft>
                <a:spcPts val="0"/>
              </a:spcAft>
              <a:buClr>
                <a:srgbClr val="FF6451"/>
              </a:buClr>
              <a:buSzTx/>
              <a:buFont typeface="Wingdings" panose="05000000000000000000" pitchFamily="2" charset="2"/>
              <a:buChar char="ü"/>
              <a:tabLst/>
              <a:defRPr/>
            </a:pPr>
            <a:r>
              <a:rPr lang="en-GB" dirty="0">
                <a:latin typeface="Roboto Light" panose="02000000000000000000" pitchFamily="2" charset="0"/>
                <a:ea typeface="Roboto Light" panose="02000000000000000000" pitchFamily="2" charset="0"/>
                <a:cs typeface="Roboto Light" panose="02000000000000000000" pitchFamily="2" charset="0"/>
              </a:rPr>
              <a:t>C</a:t>
            </a:r>
            <a:r>
              <a:rPr kumimoji="0" lang="en-GB" b="0" i="0" u="none" strike="noStrike" kern="1200" cap="none" spc="0" normalizeH="0" baseline="0" noProof="0" dirty="0" err="1">
                <a:ln>
                  <a:noFill/>
                </a:ln>
                <a:effectLst/>
                <a:uLnTx/>
                <a:uFillTx/>
                <a:latin typeface="Roboto Light" panose="02000000000000000000" pitchFamily="2" charset="0"/>
                <a:ea typeface="Roboto Light" panose="02000000000000000000" pitchFamily="2" charset="0"/>
                <a:cs typeface="Roboto Light" panose="02000000000000000000" pitchFamily="2" charset="0"/>
              </a:rPr>
              <a:t>oursework</a:t>
            </a:r>
            <a:r>
              <a:rPr kumimoji="0" lang="en-GB" b="0" i="0" u="none" strike="noStrike" kern="1200" cap="none" spc="0" normalizeH="0" baseline="0" noProof="0" dirty="0">
                <a:ln>
                  <a:noFill/>
                </a:ln>
                <a:effectLst/>
                <a:uLnTx/>
                <a:uFillTx/>
                <a:latin typeface="Roboto Light" panose="02000000000000000000" pitchFamily="2" charset="0"/>
                <a:ea typeface="Roboto Light" panose="02000000000000000000" pitchFamily="2" charset="0"/>
                <a:cs typeface="Roboto Light" panose="02000000000000000000" pitchFamily="2" charset="0"/>
              </a:rPr>
              <a:t>, exams, practical work, and module choices.</a:t>
            </a:r>
          </a:p>
          <a:p>
            <a:pPr marR="0" lvl="0" defTabSz="685800" fontAlgn="auto">
              <a:lnSpc>
                <a:spcPct val="100000"/>
              </a:lnSpc>
              <a:spcBef>
                <a:spcPts val="750"/>
              </a:spcBef>
              <a:spcAft>
                <a:spcPts val="0"/>
              </a:spcAft>
              <a:buClr>
                <a:srgbClr val="FF6451"/>
              </a:buClr>
              <a:buSzTx/>
              <a:tabLst/>
              <a:defRPr/>
            </a:pPr>
            <a:r>
              <a:rPr lang="en-GB" b="1" dirty="0">
                <a:latin typeface="Roboto "/>
                <a:ea typeface="Roboto Light" panose="02000000000000000000" pitchFamily="2" charset="0"/>
                <a:cs typeface="Roboto Light" panose="02000000000000000000" pitchFamily="2" charset="0"/>
              </a:rPr>
              <a:t>Entry requirements </a:t>
            </a:r>
          </a:p>
          <a:p>
            <a:pPr marL="285750" marR="0" lvl="0" indent="-285750" algn="l" defTabSz="685800" rtl="0" eaLnBrk="1" fontAlgn="auto" latinLnBrk="0" hangingPunct="1">
              <a:lnSpc>
                <a:spcPct val="100000"/>
              </a:lnSpc>
              <a:spcBef>
                <a:spcPts val="750"/>
              </a:spcBef>
              <a:spcAft>
                <a:spcPts val="0"/>
              </a:spcAft>
              <a:buClr>
                <a:srgbClr val="FF6451"/>
              </a:buClr>
              <a:buSzTx/>
              <a:buFont typeface="Wingdings" panose="05000000000000000000" pitchFamily="2" charset="2"/>
              <a:buChar char="ü"/>
              <a:tabLst/>
              <a:defRPr/>
            </a:pPr>
            <a:r>
              <a:rPr lang="en-GB" dirty="0">
                <a:latin typeface="Roboto Light" panose="02000000000000000000" pitchFamily="2" charset="0"/>
                <a:ea typeface="Roboto Light" panose="02000000000000000000" pitchFamily="2" charset="0"/>
                <a:cs typeface="Roboto Light" panose="02000000000000000000" pitchFamily="2" charset="0"/>
              </a:rPr>
              <a:t>G</a:t>
            </a:r>
            <a:r>
              <a:rPr kumimoji="0" lang="en-GB" b="0" i="0" u="none" strike="noStrike" kern="1200" cap="none" spc="0" normalizeH="0" baseline="0" noProof="0" dirty="0" err="1">
                <a:ln>
                  <a:noFill/>
                </a:ln>
                <a:effectLst/>
                <a:uLnTx/>
                <a:uFillTx/>
                <a:latin typeface="Roboto Light" panose="02000000000000000000" pitchFamily="2" charset="0"/>
                <a:ea typeface="Roboto Light" panose="02000000000000000000" pitchFamily="2" charset="0"/>
                <a:cs typeface="Roboto Light" panose="02000000000000000000" pitchFamily="2" charset="0"/>
              </a:rPr>
              <a:t>rades</a:t>
            </a:r>
            <a:r>
              <a:rPr kumimoji="0" lang="en-GB" b="0" i="0" u="none" strike="noStrike" kern="1200" cap="none" spc="0" normalizeH="0" baseline="0" noProof="0" dirty="0">
                <a:ln>
                  <a:noFill/>
                </a:ln>
                <a:effectLst/>
                <a:uLnTx/>
                <a:uFillTx/>
                <a:latin typeface="Roboto Light" panose="02000000000000000000" pitchFamily="2" charset="0"/>
                <a:ea typeface="Roboto Light" panose="02000000000000000000" pitchFamily="2" charset="0"/>
                <a:cs typeface="Roboto Light" panose="02000000000000000000" pitchFamily="2" charset="0"/>
              </a:rPr>
              <a:t>, skills, interviews, or auditions.</a:t>
            </a:r>
          </a:p>
          <a:p>
            <a:pPr defTabSz="685800">
              <a:spcBef>
                <a:spcPts val="750"/>
              </a:spcBef>
              <a:buClr>
                <a:srgbClr val="FF6451"/>
              </a:buClr>
              <a:defRPr/>
            </a:pPr>
            <a:r>
              <a:rPr lang="en-GB" b="1" dirty="0">
                <a:latin typeface="Roboto "/>
                <a:ea typeface="Roboto Light" panose="02000000000000000000" pitchFamily="2" charset="0"/>
                <a:cs typeface="Roboto Light" panose="02000000000000000000" pitchFamily="2" charset="0"/>
              </a:rPr>
              <a:t>Career links </a:t>
            </a:r>
          </a:p>
          <a:p>
            <a:pPr marL="285750" marR="0" lvl="0" indent="-285750" algn="l" defTabSz="685800" rtl="0" eaLnBrk="1" fontAlgn="auto" latinLnBrk="0" hangingPunct="1">
              <a:lnSpc>
                <a:spcPct val="100000"/>
              </a:lnSpc>
              <a:spcBef>
                <a:spcPts val="750"/>
              </a:spcBef>
              <a:spcAft>
                <a:spcPts val="0"/>
              </a:spcAft>
              <a:buClr>
                <a:srgbClr val="FF6451"/>
              </a:buClr>
              <a:buSzTx/>
              <a:buFont typeface="Wingdings" panose="05000000000000000000" pitchFamily="2" charset="2"/>
              <a:buChar char="ü"/>
              <a:tabLst/>
              <a:defRPr/>
            </a:pPr>
            <a:r>
              <a:rPr lang="en-GB" dirty="0">
                <a:latin typeface="Roboto Light" panose="02000000000000000000" pitchFamily="2" charset="0"/>
                <a:ea typeface="Roboto Light" panose="02000000000000000000" pitchFamily="2" charset="0"/>
                <a:cs typeface="Roboto Light" panose="02000000000000000000" pitchFamily="2" charset="0"/>
              </a:rPr>
              <a:t>P</a:t>
            </a:r>
            <a:r>
              <a:rPr kumimoji="0" lang="en-GB" b="0" i="0" u="none" strike="noStrike" kern="1200" cap="none" spc="0" normalizeH="0" baseline="0" noProof="0" dirty="0" err="1">
                <a:ln>
                  <a:noFill/>
                </a:ln>
                <a:effectLst/>
                <a:uLnTx/>
                <a:uFillTx/>
                <a:latin typeface="Roboto Light" panose="02000000000000000000" pitchFamily="2" charset="0"/>
                <a:ea typeface="Roboto Light" panose="02000000000000000000" pitchFamily="2" charset="0"/>
                <a:cs typeface="Roboto Light" panose="02000000000000000000" pitchFamily="2" charset="0"/>
              </a:rPr>
              <a:t>lacements</a:t>
            </a:r>
            <a:r>
              <a:rPr kumimoji="0" lang="en-GB" b="0" i="0" u="none" strike="noStrike" kern="1200" cap="none" spc="0" normalizeH="0" baseline="0" noProof="0" dirty="0">
                <a:ln>
                  <a:noFill/>
                </a:ln>
                <a:effectLst/>
                <a:uLnTx/>
                <a:uFillTx/>
                <a:latin typeface="Roboto Light" panose="02000000000000000000" pitchFamily="2" charset="0"/>
                <a:ea typeface="Roboto Light" panose="02000000000000000000" pitchFamily="2" charset="0"/>
                <a:cs typeface="Roboto Light" panose="02000000000000000000" pitchFamily="2" charset="0"/>
              </a:rPr>
              <a:t>, internships and study abroad.</a:t>
            </a:r>
          </a:p>
          <a:p>
            <a:pPr marR="0" lvl="0" defTabSz="685800" fontAlgn="auto">
              <a:lnSpc>
                <a:spcPct val="100000"/>
              </a:lnSpc>
              <a:spcBef>
                <a:spcPts val="750"/>
              </a:spcBef>
              <a:spcAft>
                <a:spcPts val="0"/>
              </a:spcAft>
              <a:buClr>
                <a:srgbClr val="FF6451"/>
              </a:buClr>
              <a:buSzTx/>
              <a:tabLst/>
              <a:defRPr/>
            </a:pPr>
            <a:r>
              <a:rPr lang="en-GB" b="1" dirty="0">
                <a:latin typeface="Roboto "/>
                <a:ea typeface="Roboto Light" panose="02000000000000000000" pitchFamily="2" charset="0"/>
                <a:cs typeface="Roboto Light" panose="02000000000000000000" pitchFamily="2" charset="0"/>
              </a:rPr>
              <a:t>Class s</a:t>
            </a:r>
            <a:r>
              <a:rPr lang="en-GB" b="1" dirty="0" err="1">
                <a:latin typeface="Roboto "/>
                <a:ea typeface="Roboto Light" panose="02000000000000000000" pitchFamily="2" charset="0"/>
                <a:cs typeface="Roboto Light" panose="02000000000000000000" pitchFamily="2" charset="0"/>
              </a:rPr>
              <a:t>ize</a:t>
            </a:r>
            <a:r>
              <a:rPr lang="en-GB" b="1" dirty="0">
                <a:latin typeface="Roboto "/>
                <a:ea typeface="Roboto Light" panose="02000000000000000000" pitchFamily="2" charset="0"/>
                <a:cs typeface="Roboto Light" panose="02000000000000000000" pitchFamily="2" charset="0"/>
              </a:rPr>
              <a:t> &amp; experience </a:t>
            </a:r>
          </a:p>
          <a:p>
            <a:pPr marL="285750" marR="0" lvl="0" indent="-285750" algn="l" defTabSz="685800" rtl="0" eaLnBrk="1" fontAlgn="auto" latinLnBrk="0" hangingPunct="1">
              <a:lnSpc>
                <a:spcPct val="100000"/>
              </a:lnSpc>
              <a:spcBef>
                <a:spcPts val="750"/>
              </a:spcBef>
              <a:spcAft>
                <a:spcPts val="0"/>
              </a:spcAft>
              <a:buClr>
                <a:srgbClr val="FF6451"/>
              </a:buClr>
              <a:buSzTx/>
              <a:buFont typeface="Wingdings" panose="05000000000000000000" pitchFamily="2" charset="2"/>
              <a:buChar char="ü"/>
              <a:tabLst/>
              <a:defRPr/>
            </a:pPr>
            <a:r>
              <a:rPr lang="en-GB" dirty="0">
                <a:latin typeface="Roboto Light" panose="02000000000000000000" pitchFamily="2" charset="0"/>
                <a:ea typeface="Roboto Light" panose="02000000000000000000" pitchFamily="2" charset="0"/>
                <a:cs typeface="Roboto Light" panose="02000000000000000000" pitchFamily="2" charset="0"/>
              </a:rPr>
              <a:t>S</a:t>
            </a:r>
            <a:r>
              <a:rPr kumimoji="0" lang="en-GB" b="0" i="0" u="none" strike="noStrike" kern="1200" cap="none" spc="0" normalizeH="0" baseline="0" noProof="0" dirty="0">
                <a:ln>
                  <a:noFill/>
                </a:ln>
                <a:effectLst/>
                <a:uLnTx/>
                <a:uFillTx/>
                <a:latin typeface="Roboto Light" panose="02000000000000000000" pitchFamily="2" charset="0"/>
                <a:ea typeface="Roboto Light" panose="02000000000000000000" pitchFamily="2" charset="0"/>
                <a:cs typeface="Roboto Light" panose="02000000000000000000" pitchFamily="2" charset="0"/>
              </a:rPr>
              <a:t>tudent numbers and learning environment</a:t>
            </a:r>
            <a:endParaRPr kumimoji="0" lang="en-US" b="0" i="0" u="none" strike="noStrike" kern="1200" cap="none" spc="0" normalizeH="0" baseline="0" noProof="0" dirty="0">
              <a:ln>
                <a:noFill/>
              </a:ln>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pic>
        <p:nvPicPr>
          <p:cNvPr id="46" name="Picture 45">
            <a:extLst>
              <a:ext uri="{FF2B5EF4-FFF2-40B4-BE49-F238E27FC236}">
                <a16:creationId xmlns:a16="http://schemas.microsoft.com/office/drawing/2014/main" id="{BB01062E-A495-F8D5-FD60-4837304A0EFA}"/>
              </a:ext>
            </a:extLst>
          </p:cNvPr>
          <p:cNvPicPr>
            <a:picLocks noChangeAspect="1"/>
          </p:cNvPicPr>
          <p:nvPr/>
        </p:nvPicPr>
        <p:blipFill>
          <a:blip r:embed="rId5"/>
          <a:stretch>
            <a:fillRect/>
          </a:stretch>
        </p:blipFill>
        <p:spPr>
          <a:xfrm>
            <a:off x="6938252" y="790575"/>
            <a:ext cx="5143500" cy="5344371"/>
          </a:xfrm>
          <a:prstGeom prst="rect">
            <a:avLst/>
          </a:prstGeom>
        </p:spPr>
      </p:pic>
    </p:spTree>
    <p:custDataLst>
      <p:tags r:id="rId1"/>
    </p:custDataLst>
    <p:extLst>
      <p:ext uri="{BB962C8B-B14F-4D97-AF65-F5344CB8AC3E}">
        <p14:creationId xmlns:p14="http://schemas.microsoft.com/office/powerpoint/2010/main" val="3747542997"/>
      </p:ext>
    </p:extLst>
  </p:cSld>
  <p:clrMapOvr>
    <a:masterClrMapping/>
  </p:clrMapOvr>
  <p:extLst>
    <p:ext uri="{6950BFC3-D8DA-4A85-94F7-54DA5524770B}">
      <p188:commentRel xmlns:p188="http://schemas.microsoft.com/office/powerpoint/2018/8/main" r:id="rId4"/>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9A99E-82A6-A933-A4F4-8A642493688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A260E6D-3F1C-2476-111C-046CF23BF0A7}"/>
              </a:ext>
            </a:extLst>
          </p:cNvPr>
          <p:cNvSpPr>
            <a:spLocks noGrp="1"/>
          </p:cNvSpPr>
          <p:nvPr>
            <p:ph type="title"/>
          </p:nvPr>
        </p:nvSpPr>
        <p:spPr>
          <a:xfrm>
            <a:off x="278210" y="845041"/>
            <a:ext cx="692497" cy="5906398"/>
          </a:xfrm>
        </p:spPr>
        <p:txBody>
          <a:bodyPr vert="vert" wrap="square" lIns="0" tIns="108000" rIns="0" bIns="108000" rtlCol="0" anchor="t" anchorCtr="0">
            <a:normAutofit/>
          </a:bodyPr>
          <a:lstStyle/>
          <a:p>
            <a:pPr marL="0" marR="0" lvl="0" indent="0" fontAlgn="auto">
              <a:spcAft>
                <a:spcPts val="0"/>
              </a:spcAft>
              <a:buClrTx/>
              <a:buSzTx/>
              <a:tabLst/>
              <a:defRPr/>
            </a:pPr>
            <a:r>
              <a:rPr lang="en-GB" sz="5200" b="1" i="0" kern="1200" dirty="0">
                <a:latin typeface="Apricus Black" pitchFamily="2" charset="0"/>
                <a:ea typeface="+mj-ea"/>
                <a:cs typeface="+mj-cs"/>
              </a:rPr>
              <a:t>Application KEY FACTS   </a:t>
            </a:r>
          </a:p>
        </p:txBody>
      </p:sp>
      <p:sp>
        <p:nvSpPr>
          <p:cNvPr id="13" name="Text Placeholder 3">
            <a:extLst>
              <a:ext uri="{FF2B5EF4-FFF2-40B4-BE49-F238E27FC236}">
                <a16:creationId xmlns:a16="http://schemas.microsoft.com/office/drawing/2014/main" id="{095B1A35-41D5-8117-A7A3-E1EE9C48169F}"/>
              </a:ext>
            </a:extLst>
          </p:cNvPr>
          <p:cNvSpPr>
            <a:spLocks noGrp="1"/>
          </p:cNvSpPr>
          <p:nvPr>
            <p:ph type="body" sz="quarter" idx="10"/>
          </p:nvPr>
        </p:nvSpPr>
        <p:spPr>
          <a:xfrm>
            <a:off x="2004072" y="6564511"/>
            <a:ext cx="2078518" cy="186928"/>
          </a:xfrm>
        </p:spPr>
        <p:txBody>
          <a:bodyPr/>
          <a:lstStyle/>
          <a:p>
            <a:r>
              <a:rPr lang="en-US" dirty="0"/>
              <a:t>Public</a:t>
            </a:r>
          </a:p>
        </p:txBody>
      </p:sp>
      <p:graphicFrame>
        <p:nvGraphicFramePr>
          <p:cNvPr id="2" name="Content Placeholder 22">
            <a:extLst>
              <a:ext uri="{FF2B5EF4-FFF2-40B4-BE49-F238E27FC236}">
                <a16:creationId xmlns:a16="http://schemas.microsoft.com/office/drawing/2014/main" id="{E356D1CF-4318-7D59-5A90-D76CAEF8DEE2}"/>
              </a:ext>
            </a:extLst>
          </p:cNvPr>
          <p:cNvGraphicFramePr/>
          <p:nvPr>
            <p:extLst>
              <p:ext uri="{D42A27DB-BD31-4B8C-83A1-F6EECF244321}">
                <p14:modId xmlns:p14="http://schemas.microsoft.com/office/powerpoint/2010/main" val="1186367024"/>
              </p:ext>
            </p:extLst>
          </p:nvPr>
        </p:nvGraphicFramePr>
        <p:xfrm>
          <a:off x="1787174" y="702983"/>
          <a:ext cx="9688547" cy="54498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857948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983CA-092E-8F86-BDE0-369C01D2A00A}"/>
              </a:ext>
            </a:extLst>
          </p:cNvPr>
          <p:cNvSpPr>
            <a:spLocks noGrp="1"/>
          </p:cNvSpPr>
          <p:nvPr>
            <p:ph type="title"/>
          </p:nvPr>
        </p:nvSpPr>
        <p:spPr>
          <a:xfrm>
            <a:off x="579602" y="586026"/>
            <a:ext cx="11308789" cy="956773"/>
          </a:xfrm>
        </p:spPr>
        <p:txBody>
          <a:bodyPr/>
          <a:lstStyle/>
          <a:p>
            <a:r>
              <a:rPr lang="en-US" sz="6000" dirty="0">
                <a:solidFill>
                  <a:srgbClr val="1E2834"/>
                </a:solidFill>
                <a:latin typeface="Apricus Black" pitchFamily="50" charset="0"/>
              </a:rPr>
              <a:t>Completing the UCAS </a:t>
            </a:r>
            <a:r>
              <a:rPr lang="en-US" sz="6000" dirty="0">
                <a:solidFill>
                  <a:schemeClr val="accent1"/>
                </a:solidFill>
                <a:latin typeface="Apricus Black" pitchFamily="50" charset="0"/>
              </a:rPr>
              <a:t>application</a:t>
            </a:r>
            <a:endParaRPr lang="en-GB" sz="6000" dirty="0">
              <a:solidFill>
                <a:schemeClr val="accent1"/>
              </a:solidFill>
              <a:latin typeface="Apricus Black" pitchFamily="50" charset="0"/>
            </a:endParaRPr>
          </a:p>
        </p:txBody>
      </p:sp>
      <p:sp>
        <p:nvSpPr>
          <p:cNvPr id="3" name="Text Placeholder 2">
            <a:extLst>
              <a:ext uri="{FF2B5EF4-FFF2-40B4-BE49-F238E27FC236}">
                <a16:creationId xmlns:a16="http://schemas.microsoft.com/office/drawing/2014/main" id="{1BBBC815-E28F-8C2B-CAC2-42CA5A784A5F}"/>
              </a:ext>
            </a:extLst>
          </p:cNvPr>
          <p:cNvSpPr>
            <a:spLocks noGrp="1"/>
          </p:cNvSpPr>
          <p:nvPr>
            <p:ph type="body" sz="quarter" idx="10"/>
          </p:nvPr>
        </p:nvSpPr>
        <p:spPr/>
        <p:txBody>
          <a:bodyPr/>
          <a:lstStyle/>
          <a:p>
            <a:r>
              <a:rPr lang="en-GB" dirty="0"/>
              <a:t>Public </a:t>
            </a:r>
          </a:p>
        </p:txBody>
      </p:sp>
      <p:sp>
        <p:nvSpPr>
          <p:cNvPr id="5" name="Rectangle 4">
            <a:extLst>
              <a:ext uri="{FF2B5EF4-FFF2-40B4-BE49-F238E27FC236}">
                <a16:creationId xmlns:a16="http://schemas.microsoft.com/office/drawing/2014/main" id="{A3B6B0EC-1254-5E90-A444-81732721D05B}"/>
              </a:ext>
            </a:extLst>
          </p:cNvPr>
          <p:cNvSpPr/>
          <p:nvPr/>
        </p:nvSpPr>
        <p:spPr>
          <a:xfrm>
            <a:off x="591015" y="3644960"/>
            <a:ext cx="2087217" cy="1938130"/>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Student registers for a UCAS Hub account to carry out research and start an application.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6" name="Rectangle 5">
            <a:extLst>
              <a:ext uri="{FF2B5EF4-FFF2-40B4-BE49-F238E27FC236}">
                <a16:creationId xmlns:a16="http://schemas.microsoft.com/office/drawing/2014/main" id="{801AA7D8-6DFB-0828-96FF-5E26046E0B50}"/>
              </a:ext>
            </a:extLst>
          </p:cNvPr>
          <p:cNvSpPr/>
          <p:nvPr/>
        </p:nvSpPr>
        <p:spPr>
          <a:xfrm>
            <a:off x="7499477" y="3644960"/>
            <a:ext cx="2087217" cy="1938130"/>
          </a:xfrm>
          <a:prstGeom prst="rect">
            <a:avLst/>
          </a:prstGeom>
          <a:solidFill>
            <a:srgbClr val="836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Applications are sent to UCAS by the school of college on behalf of the student.</a:t>
            </a:r>
          </a:p>
        </p:txBody>
      </p:sp>
      <p:sp>
        <p:nvSpPr>
          <p:cNvPr id="7" name="Rectangle 6">
            <a:extLst>
              <a:ext uri="{FF2B5EF4-FFF2-40B4-BE49-F238E27FC236}">
                <a16:creationId xmlns:a16="http://schemas.microsoft.com/office/drawing/2014/main" id="{C7A931CF-A69B-FF85-DD9B-52D5D8F3C096}"/>
              </a:ext>
            </a:extLst>
          </p:cNvPr>
          <p:cNvSpPr/>
          <p:nvPr/>
        </p:nvSpPr>
        <p:spPr>
          <a:xfrm>
            <a:off x="5197780" y="3644960"/>
            <a:ext cx="2087217" cy="1938130"/>
          </a:xfrm>
          <a:prstGeom prst="rect">
            <a:avLst/>
          </a:prstGeom>
          <a:solidFill>
            <a:srgbClr val="FB7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Teacher or Adviser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reviews the application and adds reference and predicted grades.</a:t>
            </a:r>
          </a:p>
        </p:txBody>
      </p:sp>
      <p:sp>
        <p:nvSpPr>
          <p:cNvPr id="8" name="Rectangle 7">
            <a:extLst>
              <a:ext uri="{FF2B5EF4-FFF2-40B4-BE49-F238E27FC236}">
                <a16:creationId xmlns:a16="http://schemas.microsoft.com/office/drawing/2014/main" id="{DDBD0A46-6F5A-D7FB-8EAD-0F986D7C0122}"/>
              </a:ext>
            </a:extLst>
          </p:cNvPr>
          <p:cNvSpPr/>
          <p:nvPr/>
        </p:nvSpPr>
        <p:spPr>
          <a:xfrm>
            <a:off x="2896315" y="3644960"/>
            <a:ext cx="2087217" cy="193813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Student completes all sections of the application and sends it to their school/college.</a:t>
            </a:r>
          </a:p>
        </p:txBody>
      </p:sp>
      <p:sp>
        <p:nvSpPr>
          <p:cNvPr id="9" name="Rectangle 8">
            <a:extLst>
              <a:ext uri="{FF2B5EF4-FFF2-40B4-BE49-F238E27FC236}">
                <a16:creationId xmlns:a16="http://schemas.microsoft.com/office/drawing/2014/main" id="{8F04EC9F-3C25-964E-698A-B59F787F1190}"/>
              </a:ext>
            </a:extLst>
          </p:cNvPr>
          <p:cNvSpPr/>
          <p:nvPr/>
        </p:nvSpPr>
        <p:spPr>
          <a:xfrm>
            <a:off x="9801174" y="3644960"/>
            <a:ext cx="2087217" cy="1938130"/>
          </a:xfrm>
          <a:prstGeom prst="rect">
            <a:avLst/>
          </a:prstGeom>
          <a:solidFill>
            <a:srgbClr val="3B9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Universities and colleges make their decisions on the application. </a:t>
            </a:r>
          </a:p>
        </p:txBody>
      </p:sp>
      <p:pic>
        <p:nvPicPr>
          <p:cNvPr id="10" name="Graphic 9" descr="User with solid fill">
            <a:extLst>
              <a:ext uri="{FF2B5EF4-FFF2-40B4-BE49-F238E27FC236}">
                <a16:creationId xmlns:a16="http://schemas.microsoft.com/office/drawing/2014/main" id="{21692E39-B1A6-6C5D-3C1B-FD3A533593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7423" y="2626464"/>
            <a:ext cx="914400" cy="914400"/>
          </a:xfrm>
          <a:prstGeom prst="rect">
            <a:avLst/>
          </a:prstGeom>
        </p:spPr>
      </p:pic>
      <p:pic>
        <p:nvPicPr>
          <p:cNvPr id="11" name="Graphic 10" descr="Classroom with solid fill">
            <a:extLst>
              <a:ext uri="{FF2B5EF4-FFF2-40B4-BE49-F238E27FC236}">
                <a16:creationId xmlns:a16="http://schemas.microsoft.com/office/drawing/2014/main" id="{75CCC96C-6648-903A-7B05-B11A5B9AF8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82723" y="2626464"/>
            <a:ext cx="914400" cy="914400"/>
          </a:xfrm>
          <a:prstGeom prst="rect">
            <a:avLst/>
          </a:prstGeom>
        </p:spPr>
      </p:pic>
      <p:pic>
        <p:nvPicPr>
          <p:cNvPr id="12" name="Graphic 11" descr="Teacher with solid fill">
            <a:extLst>
              <a:ext uri="{FF2B5EF4-FFF2-40B4-BE49-F238E27FC236}">
                <a16:creationId xmlns:a16="http://schemas.microsoft.com/office/drawing/2014/main" id="{A247F4D8-C216-24CC-80E9-0878053EC91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46694" y="2626464"/>
            <a:ext cx="914400" cy="914400"/>
          </a:xfrm>
          <a:prstGeom prst="rect">
            <a:avLst/>
          </a:prstGeom>
        </p:spPr>
      </p:pic>
      <p:pic>
        <p:nvPicPr>
          <p:cNvPr id="13" name="Graphic 12" descr="Send with solid fill">
            <a:extLst>
              <a:ext uri="{FF2B5EF4-FFF2-40B4-BE49-F238E27FC236}">
                <a16:creationId xmlns:a16="http://schemas.microsoft.com/office/drawing/2014/main" id="{42C7AFCB-8EF7-26DF-5C0F-77819AFF284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85885" y="2626464"/>
            <a:ext cx="914400" cy="914400"/>
          </a:xfrm>
          <a:prstGeom prst="rect">
            <a:avLst/>
          </a:prstGeom>
        </p:spPr>
      </p:pic>
      <p:pic>
        <p:nvPicPr>
          <p:cNvPr id="14" name="Graphic 13" descr="Schoolhouse with solid fill">
            <a:extLst>
              <a:ext uri="{FF2B5EF4-FFF2-40B4-BE49-F238E27FC236}">
                <a16:creationId xmlns:a16="http://schemas.microsoft.com/office/drawing/2014/main" id="{97C4C540-323B-B4FF-41F4-0BBBFFAB868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424705" y="2535204"/>
            <a:ext cx="1005660" cy="1005660"/>
          </a:xfrm>
          <a:prstGeom prst="rect">
            <a:avLst/>
          </a:prstGeom>
        </p:spPr>
      </p:pic>
    </p:spTree>
    <p:extLst>
      <p:ext uri="{BB962C8B-B14F-4D97-AF65-F5344CB8AC3E}">
        <p14:creationId xmlns:p14="http://schemas.microsoft.com/office/powerpoint/2010/main" val="3781282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1F54283-29F7-7801-1DEC-4F38FDEDA94E}"/>
              </a:ext>
            </a:extLst>
          </p:cNvPr>
          <p:cNvSpPr>
            <a:spLocks noGrp="1"/>
          </p:cNvSpPr>
          <p:nvPr>
            <p:ph type="title"/>
          </p:nvPr>
        </p:nvSpPr>
        <p:spPr>
          <a:xfrm>
            <a:off x="809625" y="867439"/>
            <a:ext cx="11308789" cy="956773"/>
          </a:xfrm>
        </p:spPr>
        <p:txBody>
          <a:bodyPr/>
          <a:lstStyle/>
          <a:p>
            <a:r>
              <a:rPr lang="en-GB" sz="6000" dirty="0">
                <a:solidFill>
                  <a:schemeClr val="accent1"/>
                </a:solidFill>
                <a:latin typeface="Apricus Black" pitchFamily="50" charset="0"/>
              </a:rPr>
              <a:t>Linking</a:t>
            </a:r>
            <a:r>
              <a:rPr lang="en-GB" sz="6000" dirty="0">
                <a:latin typeface="Apricus Black" pitchFamily="50" charset="0"/>
              </a:rPr>
              <a:t> to our centre</a:t>
            </a:r>
            <a:endParaRPr lang="en-GB" dirty="0">
              <a:latin typeface="Apricus Black" pitchFamily="50" charset="0"/>
            </a:endParaRPr>
          </a:p>
        </p:txBody>
      </p:sp>
      <p:sp>
        <p:nvSpPr>
          <p:cNvPr id="10" name="Text Placeholder 9">
            <a:extLst>
              <a:ext uri="{FF2B5EF4-FFF2-40B4-BE49-F238E27FC236}">
                <a16:creationId xmlns:a16="http://schemas.microsoft.com/office/drawing/2014/main" id="{917BC56D-36A5-E8B2-2C10-95BA1F9EB3C3}"/>
              </a:ext>
            </a:extLst>
          </p:cNvPr>
          <p:cNvSpPr>
            <a:spLocks noGrp="1"/>
          </p:cNvSpPr>
          <p:nvPr>
            <p:ph type="body" sz="quarter" idx="10"/>
          </p:nvPr>
        </p:nvSpPr>
        <p:spPr/>
        <p:txBody>
          <a:bodyPr/>
          <a:lstStyle/>
          <a:p>
            <a:r>
              <a:rPr lang="en-GB" dirty="0"/>
              <a:t>Public </a:t>
            </a:r>
          </a:p>
        </p:txBody>
      </p:sp>
      <p:sp>
        <p:nvSpPr>
          <p:cNvPr id="9" name="Content Placeholder 8">
            <a:extLst>
              <a:ext uri="{FF2B5EF4-FFF2-40B4-BE49-F238E27FC236}">
                <a16:creationId xmlns:a16="http://schemas.microsoft.com/office/drawing/2014/main" id="{EDAE5848-615C-1647-5A00-74C6509CCCFD}"/>
              </a:ext>
            </a:extLst>
          </p:cNvPr>
          <p:cNvSpPr>
            <a:spLocks noGrp="1"/>
          </p:cNvSpPr>
          <p:nvPr>
            <p:ph idx="4294967295"/>
          </p:nvPr>
        </p:nvSpPr>
        <p:spPr>
          <a:xfrm>
            <a:off x="947621" y="2696856"/>
            <a:ext cx="5286375" cy="3314700"/>
          </a:xfrm>
        </p:spPr>
        <p:txBody>
          <a:bodyPr/>
          <a:lstStyle/>
          <a:p>
            <a:pPr marL="285750" indent="-285750">
              <a:lnSpc>
                <a:spcPct val="100000"/>
              </a:lnSpc>
              <a:buFont typeface="Arial" panose="020B0604020202020204" pitchFamily="34" charset="0"/>
              <a:buChar char="•"/>
            </a:pPr>
            <a:r>
              <a:rPr lang="en-GB" sz="2000" dirty="0">
                <a:solidFill>
                  <a:srgbClr val="333333"/>
                </a:solidFill>
                <a:latin typeface="Roboto Light "/>
              </a:rPr>
              <a:t>E</a:t>
            </a:r>
            <a:r>
              <a:rPr lang="en-GB" sz="2000" b="0" i="0" dirty="0">
                <a:solidFill>
                  <a:srgbClr val="333333"/>
                </a:solidFill>
                <a:effectLst/>
                <a:latin typeface="Roboto Light" panose="02000000000000000000" pitchFamily="2" charset="0"/>
              </a:rPr>
              <a:t>nter </a:t>
            </a:r>
            <a:r>
              <a:rPr lang="en-GB" sz="2000" dirty="0">
                <a:solidFill>
                  <a:srgbClr val="333333"/>
                </a:solidFill>
                <a:latin typeface="Roboto Light "/>
              </a:rPr>
              <a:t>the</a:t>
            </a:r>
            <a:r>
              <a:rPr lang="en-GB" sz="2000" b="0" i="0" dirty="0">
                <a:solidFill>
                  <a:srgbClr val="333333"/>
                </a:solidFill>
                <a:effectLst/>
                <a:latin typeface="Roboto Light" panose="02000000000000000000" pitchFamily="2" charset="0"/>
              </a:rPr>
              <a:t> </a:t>
            </a:r>
            <a:r>
              <a:rPr lang="en-GB" sz="2000" b="0" i="0" dirty="0">
                <a:solidFill>
                  <a:schemeClr val="accent1"/>
                </a:solidFill>
                <a:effectLst/>
                <a:latin typeface="Roboto Light" panose="02000000000000000000" pitchFamily="2" charset="0"/>
              </a:rPr>
              <a:t>‘</a:t>
            </a:r>
            <a:r>
              <a:rPr lang="en-GB" sz="2000" b="1" dirty="0">
                <a:solidFill>
                  <a:schemeClr val="accent1"/>
                </a:solidFill>
                <a:latin typeface="Roboto Light" panose="02000000000000000000" pitchFamily="2" charset="0"/>
              </a:rPr>
              <a:t>buzzword</a:t>
            </a:r>
            <a:r>
              <a:rPr lang="en-GB" sz="2000" b="0" i="0" dirty="0">
                <a:solidFill>
                  <a:schemeClr val="accent2"/>
                </a:solidFill>
                <a:effectLst/>
                <a:latin typeface="Roboto Light" panose="02000000000000000000" pitchFamily="2" charset="0"/>
              </a:rPr>
              <a:t>’ </a:t>
            </a:r>
            <a:r>
              <a:rPr lang="en-GB" sz="2000" b="0" i="0" dirty="0">
                <a:solidFill>
                  <a:srgbClr val="333333"/>
                </a:solidFill>
                <a:effectLst/>
                <a:latin typeface="Roboto Light" panose="02000000000000000000" pitchFamily="2" charset="0"/>
              </a:rPr>
              <a:t>to link your application. </a:t>
            </a:r>
          </a:p>
          <a:p>
            <a:pPr marL="285750" indent="-285750">
              <a:lnSpc>
                <a:spcPct val="100000"/>
              </a:lnSpc>
              <a:buFont typeface="Arial" panose="020B0604020202020204" pitchFamily="34" charset="0"/>
              <a:buChar char="•"/>
            </a:pPr>
            <a:r>
              <a:rPr lang="en-GB" sz="2000" dirty="0">
                <a:solidFill>
                  <a:srgbClr val="333333"/>
                </a:solidFill>
                <a:latin typeface="Roboto Light" panose="02000000000000000000" pitchFamily="2" charset="0"/>
              </a:rPr>
              <a:t>The buzzword is a unique code</a:t>
            </a:r>
            <a:r>
              <a:rPr lang="en-GB" sz="2000" dirty="0">
                <a:solidFill>
                  <a:srgbClr val="333333"/>
                </a:solidFill>
              </a:rPr>
              <a:t>. </a:t>
            </a:r>
            <a:endParaRPr lang="en-GB" sz="2000" dirty="0">
              <a:solidFill>
                <a:srgbClr val="333333"/>
              </a:solidFill>
              <a:latin typeface="Roboto Light" panose="02000000000000000000" pitchFamily="2" charset="0"/>
            </a:endParaRPr>
          </a:p>
          <a:p>
            <a:pPr marL="285750" indent="-285750">
              <a:lnSpc>
                <a:spcPct val="100000"/>
              </a:lnSpc>
              <a:buFont typeface="Arial" panose="020B0604020202020204" pitchFamily="34" charset="0"/>
              <a:buChar char="•"/>
            </a:pPr>
            <a:r>
              <a:rPr lang="en-GB" sz="2000" dirty="0">
                <a:solidFill>
                  <a:srgbClr val="333333"/>
                </a:solidFill>
                <a:latin typeface="Roboto Light" panose="02000000000000000000" pitchFamily="2" charset="0"/>
              </a:rPr>
              <a:t>By linking your application you’re giving us permission to view and track your application. </a:t>
            </a:r>
          </a:p>
          <a:p>
            <a:pPr marL="285750" indent="-285750">
              <a:lnSpc>
                <a:spcPct val="100000"/>
              </a:lnSpc>
              <a:buFont typeface="Arial" panose="020B0604020202020204" pitchFamily="34" charset="0"/>
              <a:buChar char="•"/>
            </a:pPr>
            <a:r>
              <a:rPr lang="en-GB" sz="2000" dirty="0">
                <a:solidFill>
                  <a:srgbClr val="333333"/>
                </a:solidFill>
                <a:latin typeface="Roboto Light" panose="02000000000000000000" pitchFamily="2" charset="0"/>
              </a:rPr>
              <a:t>We send your application to UCAS on your behalf.</a:t>
            </a:r>
          </a:p>
          <a:p>
            <a:endParaRPr lang="en-GB" dirty="0"/>
          </a:p>
        </p:txBody>
      </p:sp>
      <p:grpSp>
        <p:nvGrpSpPr>
          <p:cNvPr id="5" name="Group 4">
            <a:extLst>
              <a:ext uri="{FF2B5EF4-FFF2-40B4-BE49-F238E27FC236}">
                <a16:creationId xmlns:a16="http://schemas.microsoft.com/office/drawing/2014/main" id="{9CA7498F-A185-ED9C-6077-EF31F820B65A}"/>
              </a:ext>
            </a:extLst>
          </p:cNvPr>
          <p:cNvGrpSpPr/>
          <p:nvPr/>
        </p:nvGrpSpPr>
        <p:grpSpPr>
          <a:xfrm>
            <a:off x="6096000" y="736859"/>
            <a:ext cx="5516398" cy="5724099"/>
            <a:chOff x="6797895" y="665062"/>
            <a:chExt cx="5090495" cy="5384281"/>
          </a:xfrm>
        </p:grpSpPr>
        <p:pic>
          <p:nvPicPr>
            <p:cNvPr id="2" name="Picture 1">
              <a:extLst>
                <a:ext uri="{FF2B5EF4-FFF2-40B4-BE49-F238E27FC236}">
                  <a16:creationId xmlns:a16="http://schemas.microsoft.com/office/drawing/2014/main" id="{34F6B989-C54E-D4C3-F5DF-12E78A9999BE}"/>
                </a:ext>
              </a:extLst>
            </p:cNvPr>
            <p:cNvPicPr>
              <a:picLocks noChangeAspect="1"/>
            </p:cNvPicPr>
            <p:nvPr/>
          </p:nvPicPr>
          <p:blipFill rotWithShape="1">
            <a:blip r:embed="rId4"/>
            <a:srcRect b="28686"/>
            <a:stretch/>
          </p:blipFill>
          <p:spPr>
            <a:xfrm>
              <a:off x="6798564" y="665062"/>
              <a:ext cx="5089826" cy="2045602"/>
            </a:xfrm>
            <a:prstGeom prst="roundRect">
              <a:avLst>
                <a:gd name="adj" fmla="val 4779"/>
              </a:avLst>
            </a:prstGeom>
            <a:ln w="6350">
              <a:solidFill>
                <a:schemeClr val="bg2"/>
              </a:solidFill>
            </a:ln>
            <a:effectLst/>
          </p:spPr>
        </p:pic>
        <p:pic>
          <p:nvPicPr>
            <p:cNvPr id="3" name="Picture 3" descr="Graphical user interface, text, application&#10;&#10;Description automatically generated">
              <a:extLst>
                <a:ext uri="{FF2B5EF4-FFF2-40B4-BE49-F238E27FC236}">
                  <a16:creationId xmlns:a16="http://schemas.microsoft.com/office/drawing/2014/main" id="{B260BA25-DEEE-969D-BC5B-C85BD5EDCA42}"/>
                </a:ext>
              </a:extLst>
            </p:cNvPr>
            <p:cNvPicPr/>
            <p:nvPr/>
          </p:nvPicPr>
          <p:blipFill>
            <a:blip r:embed="rId5"/>
            <a:srcRect t="20861"/>
            <a:stretch/>
          </p:blipFill>
          <p:spPr>
            <a:xfrm>
              <a:off x="6797895" y="2900129"/>
              <a:ext cx="5089825" cy="1388123"/>
            </a:xfrm>
            <a:prstGeom prst="roundRect">
              <a:avLst>
                <a:gd name="adj" fmla="val 4779"/>
              </a:avLst>
            </a:prstGeom>
            <a:ln w="6350">
              <a:solidFill>
                <a:schemeClr val="bg2"/>
              </a:solidFill>
            </a:ln>
            <a:effectLst/>
          </p:spPr>
        </p:pic>
        <p:pic>
          <p:nvPicPr>
            <p:cNvPr id="4" name="Picture 7" descr="Graphical user interface, text, application, chat or text message&#10;&#10;Description automatically generated">
              <a:extLst>
                <a:ext uri="{FF2B5EF4-FFF2-40B4-BE49-F238E27FC236}">
                  <a16:creationId xmlns:a16="http://schemas.microsoft.com/office/drawing/2014/main" id="{04EF43C6-7F73-673F-EB28-16EE6735B747}"/>
                </a:ext>
              </a:extLst>
            </p:cNvPr>
            <p:cNvPicPr>
              <a:picLocks noChangeAspect="1"/>
            </p:cNvPicPr>
            <p:nvPr/>
          </p:nvPicPr>
          <p:blipFill>
            <a:blip r:embed="rId6"/>
            <a:srcRect t="17946" b="5005"/>
            <a:stretch/>
          </p:blipFill>
          <p:spPr>
            <a:xfrm>
              <a:off x="6797895" y="4477718"/>
              <a:ext cx="5090493" cy="1571625"/>
            </a:xfrm>
            <a:prstGeom prst="roundRect">
              <a:avLst>
                <a:gd name="adj" fmla="val 4779"/>
              </a:avLst>
            </a:prstGeom>
            <a:ln w="6350">
              <a:solidFill>
                <a:schemeClr val="bg2"/>
              </a:solidFill>
            </a:ln>
            <a:effectLst/>
          </p:spPr>
        </p:pic>
      </p:grpSp>
    </p:spTree>
    <p:custDataLst>
      <p:tags r:id="rId1"/>
    </p:custDataLst>
    <p:extLst>
      <p:ext uri="{BB962C8B-B14F-4D97-AF65-F5344CB8AC3E}">
        <p14:creationId xmlns:p14="http://schemas.microsoft.com/office/powerpoint/2010/main" val="21663830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14C448F-F2D0-44CB-E834-53E2FA88B96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38" r="958"/>
          <a:stretch/>
        </p:blipFill>
        <p:spPr bwMode="auto">
          <a:xfrm>
            <a:off x="5225209" y="1438012"/>
            <a:ext cx="6495736" cy="485605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3">
            <a:extLst>
              <a:ext uri="{FF2B5EF4-FFF2-40B4-BE49-F238E27FC236}">
                <a16:creationId xmlns:a16="http://schemas.microsoft.com/office/drawing/2014/main" id="{A2C66BC2-3A94-7878-672E-DCCD467EF75E}"/>
              </a:ext>
            </a:extLst>
          </p:cNvPr>
          <p:cNvSpPr txBox="1">
            <a:spLocks/>
          </p:cNvSpPr>
          <p:nvPr/>
        </p:nvSpPr>
        <p:spPr>
          <a:xfrm>
            <a:off x="471055" y="3397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219170"/>
            <a:r>
              <a:rPr lang="en-GB" sz="6000" b="1" dirty="0">
                <a:solidFill>
                  <a:srgbClr val="FFFFFF"/>
                </a:solidFill>
                <a:latin typeface="Apricus Black" pitchFamily="50" charset="0"/>
                <a:ea typeface="Roboto" panose="02000000000000000000" pitchFamily="2" charset="0"/>
                <a:cs typeface="Roboto" panose="02000000000000000000" pitchFamily="2" charset="0"/>
              </a:rPr>
              <a:t>Application </a:t>
            </a:r>
            <a:r>
              <a:rPr lang="en-GB" sz="6000" b="1" dirty="0">
                <a:solidFill>
                  <a:schemeClr val="accent2"/>
                </a:solidFill>
                <a:latin typeface="Apricus Black" pitchFamily="50" charset="0"/>
                <a:ea typeface="Roboto" panose="02000000000000000000" pitchFamily="2" charset="0"/>
                <a:cs typeface="Roboto" panose="02000000000000000000" pitchFamily="2" charset="0"/>
              </a:rPr>
              <a:t>profile</a:t>
            </a:r>
            <a:r>
              <a:rPr lang="en-GB" sz="6000" b="1" dirty="0">
                <a:solidFill>
                  <a:srgbClr val="FFFFFF"/>
                </a:solidFill>
                <a:latin typeface="Apricus Black" pitchFamily="50" charset="0"/>
                <a:ea typeface="Roboto" panose="02000000000000000000" pitchFamily="2" charset="0"/>
                <a:cs typeface="Roboto" panose="02000000000000000000" pitchFamily="2" charset="0"/>
              </a:rPr>
              <a:t> </a:t>
            </a:r>
          </a:p>
        </p:txBody>
      </p:sp>
      <p:sp>
        <p:nvSpPr>
          <p:cNvPr id="8" name="Content Placeholder 4">
            <a:extLst>
              <a:ext uri="{FF2B5EF4-FFF2-40B4-BE49-F238E27FC236}">
                <a16:creationId xmlns:a16="http://schemas.microsoft.com/office/drawing/2014/main" id="{1AD2F6EA-CD16-31D2-D737-F7CAC652605D}"/>
              </a:ext>
            </a:extLst>
          </p:cNvPr>
          <p:cNvSpPr>
            <a:spLocks noGrp="1"/>
          </p:cNvSpPr>
          <p:nvPr>
            <p:ph type="body" idx="1"/>
          </p:nvPr>
        </p:nvSpPr>
        <p:spPr>
          <a:xfrm>
            <a:off x="840833" y="1860590"/>
            <a:ext cx="10964333" cy="4657685"/>
          </a:xfrm>
          <a:ln>
            <a:noFill/>
          </a:ln>
        </p:spPr>
        <p:txBody>
          <a:bodyPr vert="horz" wrap="square" lIns="0" tIns="0" rIns="0" bIns="0" rtlCol="0">
            <a:spAutoFit/>
          </a:bodyPr>
          <a:lstStyle/>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r>
              <a:rPr lang="en-GB" sz="2200" dirty="0">
                <a:solidFill>
                  <a:schemeClr val="bg1"/>
                </a:solidFill>
                <a:latin typeface="Roboto Light" panose="02000000000000000000" pitchFamily="2" charset="0"/>
              </a:rPr>
              <a:t>Personal details</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r>
              <a:rPr lang="en-GB" sz="2200" dirty="0">
                <a:solidFill>
                  <a:schemeClr val="bg1"/>
                </a:solidFill>
                <a:latin typeface="Roboto Light" panose="02000000000000000000" pitchFamily="2" charset="0"/>
              </a:rPr>
              <a:t>Nationality details </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r>
              <a:rPr lang="en-GB" sz="2200" dirty="0">
                <a:solidFill>
                  <a:schemeClr val="bg1"/>
                </a:solidFill>
                <a:latin typeface="Roboto Light" panose="02000000000000000000" pitchFamily="2" charset="0"/>
              </a:rPr>
              <a:t>Where you live</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r>
              <a:rPr lang="en-GB" sz="2200" dirty="0">
                <a:solidFill>
                  <a:schemeClr val="bg1"/>
                </a:solidFill>
                <a:latin typeface="Roboto Light" panose="02000000000000000000" pitchFamily="2" charset="0"/>
              </a:rPr>
              <a:t>Contact details</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r>
              <a:rPr lang="en-GB" sz="2200" dirty="0">
                <a:solidFill>
                  <a:schemeClr val="bg1"/>
                </a:solidFill>
                <a:latin typeface="Roboto Light" panose="02000000000000000000" pitchFamily="2" charset="0"/>
              </a:rPr>
              <a:t>Supporting information</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r>
              <a:rPr lang="en-GB" sz="2200" dirty="0">
                <a:solidFill>
                  <a:schemeClr val="bg1"/>
                </a:solidFill>
                <a:latin typeface="Roboto Light" panose="02000000000000000000" pitchFamily="2" charset="0"/>
              </a:rPr>
              <a:t>Finance and funding </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r>
              <a:rPr lang="en-GB" sz="2200" dirty="0">
                <a:solidFill>
                  <a:schemeClr val="bg1"/>
                </a:solidFill>
                <a:latin typeface="Roboto Light" panose="02000000000000000000" pitchFamily="2" charset="0"/>
              </a:rPr>
              <a:t>Diversity and inclusion*</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r>
              <a:rPr lang="en-GB" sz="2200" dirty="0">
                <a:solidFill>
                  <a:schemeClr val="bg1"/>
                </a:solidFill>
                <a:latin typeface="Roboto Light" panose="02000000000000000000" pitchFamily="2" charset="0"/>
              </a:rPr>
              <a:t>More about you </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endParaRPr lang="en-GB" sz="2200" dirty="0">
              <a:solidFill>
                <a:schemeClr val="bg1"/>
              </a:solidFill>
              <a:latin typeface="Roboto Light" panose="02000000000000000000" pitchFamily="2" charset="0"/>
            </a:endParaRPr>
          </a:p>
          <a:p>
            <a:pPr defTabSz="914354">
              <a:spcBef>
                <a:spcPts val="400"/>
              </a:spcBef>
              <a:spcAft>
                <a:spcPts val="400"/>
              </a:spcAft>
              <a:buClr>
                <a:srgbClr val="FBAF17"/>
              </a:buClr>
              <a:tabLst>
                <a:tab pos="2268950" algn="l"/>
                <a:tab pos="3938916" algn="l"/>
              </a:tabLst>
            </a:pPr>
            <a:r>
              <a:rPr lang="en-GB" sz="1600" dirty="0">
                <a:solidFill>
                  <a:schemeClr val="bg1"/>
                </a:solidFill>
                <a:latin typeface="Roboto Light" panose="02000000000000000000" pitchFamily="2" charset="0"/>
              </a:rPr>
              <a:t>* (for students with a UK home address)</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endParaRPr lang="en-GB" sz="2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custDataLst>
      <p:tags r:id="rId1"/>
    </p:custDataLst>
    <p:extLst>
      <p:ext uri="{BB962C8B-B14F-4D97-AF65-F5344CB8AC3E}">
        <p14:creationId xmlns:p14="http://schemas.microsoft.com/office/powerpoint/2010/main" val="646332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CB129C-C36B-C4A8-7F4F-C0F707E84902}"/>
              </a:ext>
            </a:extLst>
          </p:cNvPr>
          <p:cNvPicPr>
            <a:picLocks noChangeAspect="1"/>
          </p:cNvPicPr>
          <p:nvPr/>
        </p:nvPicPr>
        <p:blipFill rotWithShape="1">
          <a:blip r:embed="rId4"/>
          <a:srcRect r="4153"/>
          <a:stretch/>
        </p:blipFill>
        <p:spPr>
          <a:xfrm>
            <a:off x="4944039" y="1710532"/>
            <a:ext cx="7247961" cy="4924659"/>
          </a:xfrm>
          <a:prstGeom prst="rect">
            <a:avLst/>
          </a:prstGeom>
        </p:spPr>
      </p:pic>
      <p:sp>
        <p:nvSpPr>
          <p:cNvPr id="7" name="Title 3">
            <a:extLst>
              <a:ext uri="{FF2B5EF4-FFF2-40B4-BE49-F238E27FC236}">
                <a16:creationId xmlns:a16="http://schemas.microsoft.com/office/drawing/2014/main" id="{A2C66BC2-3A94-7878-672E-DCCD467EF75E}"/>
              </a:ext>
            </a:extLst>
          </p:cNvPr>
          <p:cNvSpPr txBox="1">
            <a:spLocks/>
          </p:cNvSpPr>
          <p:nvPr/>
        </p:nvSpPr>
        <p:spPr>
          <a:xfrm>
            <a:off x="612108" y="38496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377">
              <a:defRPr/>
            </a:pPr>
            <a:r>
              <a:rPr lang="en-GB" sz="6000" b="1" dirty="0">
                <a:solidFill>
                  <a:srgbClr val="FFFFFF"/>
                </a:solidFill>
                <a:latin typeface="Apricus Black" pitchFamily="50" charset="0"/>
                <a:ea typeface="Roboto" panose="02000000000000000000" pitchFamily="2" charset="0"/>
                <a:cs typeface="Roboto" panose="02000000000000000000" pitchFamily="2" charset="0"/>
              </a:rPr>
              <a:t>Your </a:t>
            </a:r>
            <a:r>
              <a:rPr lang="en-GB" sz="6000" b="1" dirty="0">
                <a:solidFill>
                  <a:schemeClr val="accent2"/>
                </a:solidFill>
                <a:latin typeface="Apricus Black" pitchFamily="50" charset="0"/>
                <a:ea typeface="Roboto" panose="02000000000000000000" pitchFamily="2" charset="0"/>
                <a:cs typeface="Roboto" panose="02000000000000000000" pitchFamily="2" charset="0"/>
              </a:rPr>
              <a:t>experiences</a:t>
            </a:r>
            <a:r>
              <a:rPr lang="en-GB" sz="6000" b="1" dirty="0">
                <a:solidFill>
                  <a:srgbClr val="FFFFFF"/>
                </a:solidFill>
                <a:latin typeface="Apricus Black" pitchFamily="50" charset="0"/>
                <a:ea typeface="Roboto" panose="02000000000000000000" pitchFamily="2" charset="0"/>
                <a:cs typeface="Roboto" panose="02000000000000000000" pitchFamily="2" charset="0"/>
              </a:rPr>
              <a:t> </a:t>
            </a:r>
          </a:p>
        </p:txBody>
      </p:sp>
      <p:sp>
        <p:nvSpPr>
          <p:cNvPr id="10" name="Content Placeholder 9">
            <a:extLst>
              <a:ext uri="{FF2B5EF4-FFF2-40B4-BE49-F238E27FC236}">
                <a16:creationId xmlns:a16="http://schemas.microsoft.com/office/drawing/2014/main" id="{D5C05CBA-2907-EC8F-973F-FA88658A4591}"/>
              </a:ext>
            </a:extLst>
          </p:cNvPr>
          <p:cNvSpPr txBox="1">
            <a:spLocks/>
          </p:cNvSpPr>
          <p:nvPr/>
        </p:nvSpPr>
        <p:spPr>
          <a:xfrm>
            <a:off x="831280" y="2352318"/>
            <a:ext cx="3909271" cy="3272691"/>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defRPr/>
            </a:pPr>
            <a:r>
              <a:rPr lang="en-GB" sz="2200" dirty="0">
                <a:solidFill>
                  <a:srgbClr val="FFFFFF"/>
                </a:solidFill>
                <a:latin typeface="Roboto Light "/>
                <a:ea typeface="Roboto" panose="02000000000000000000" pitchFamily="2" charset="0"/>
                <a:cs typeface="Roboto" panose="02000000000000000000" pitchFamily="2" charset="0"/>
              </a:rPr>
              <a:t>Education </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defRPr/>
            </a:pPr>
            <a:r>
              <a:rPr lang="en-GB" sz="2200" dirty="0">
                <a:solidFill>
                  <a:srgbClr val="FFFFFF"/>
                </a:solidFill>
                <a:latin typeface="Roboto Light "/>
                <a:ea typeface="Roboto" panose="02000000000000000000" pitchFamily="2" charset="0"/>
                <a:cs typeface="Roboto" panose="02000000000000000000" pitchFamily="2" charset="0"/>
              </a:rPr>
              <a:t>Employment </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defRPr/>
            </a:pPr>
            <a:r>
              <a:rPr lang="en-GB" sz="2200" dirty="0">
                <a:solidFill>
                  <a:srgbClr val="FFFFFF"/>
                </a:solidFill>
                <a:latin typeface="Roboto Light "/>
                <a:ea typeface="Roboto" panose="02000000000000000000" pitchFamily="2" charset="0"/>
                <a:cs typeface="Roboto" panose="02000000000000000000" pitchFamily="2" charset="0"/>
              </a:rPr>
              <a:t>Extra activities* </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defRPr/>
            </a:pPr>
            <a:r>
              <a:rPr lang="en-GB" sz="2200" dirty="0">
                <a:solidFill>
                  <a:srgbClr val="FFFFFF"/>
                </a:solidFill>
                <a:latin typeface="Roboto Light "/>
                <a:ea typeface="Roboto" panose="02000000000000000000" pitchFamily="2" charset="0"/>
                <a:cs typeface="Roboto" panose="02000000000000000000" pitchFamily="2" charset="0"/>
              </a:rPr>
              <a:t>Personal statement </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defRPr/>
            </a:pPr>
            <a:r>
              <a:rPr lang="en-GB" sz="2200" dirty="0">
                <a:solidFill>
                  <a:srgbClr val="FFFFFF"/>
                </a:solidFill>
                <a:latin typeface="Roboto Light "/>
                <a:ea typeface="Roboto" panose="02000000000000000000" pitchFamily="2" charset="0"/>
                <a:cs typeface="Roboto" panose="02000000000000000000" pitchFamily="2" charset="0"/>
              </a:rPr>
              <a:t>Reference**</a:t>
            </a:r>
          </a:p>
          <a:p>
            <a:pPr marL="0" indent="0" defTabSz="914354">
              <a:spcBef>
                <a:spcPts val="400"/>
              </a:spcBef>
              <a:spcAft>
                <a:spcPts val="400"/>
              </a:spcAft>
              <a:buClr>
                <a:srgbClr val="1F2834"/>
              </a:buClr>
              <a:buNone/>
              <a:tabLst>
                <a:tab pos="2268950" algn="l"/>
                <a:tab pos="3938916" algn="l"/>
              </a:tabLst>
              <a:defRPr/>
            </a:pPr>
            <a:endParaRPr lang="en-GB" sz="2400" dirty="0">
              <a:solidFill>
                <a:srgbClr val="FFFFFF"/>
              </a:solidFill>
              <a:latin typeface="Roboto" panose="02000000000000000000" pitchFamily="2" charset="0"/>
              <a:ea typeface="Roboto" panose="02000000000000000000" pitchFamily="2" charset="0"/>
              <a:cs typeface="Roboto" panose="02000000000000000000" pitchFamily="2" charset="0"/>
            </a:endParaRPr>
          </a:p>
          <a:p>
            <a:pPr marL="0" indent="0" defTabSz="609570">
              <a:spcBef>
                <a:spcPts val="400"/>
              </a:spcBef>
              <a:spcAft>
                <a:spcPts val="400"/>
              </a:spcAft>
              <a:buClr>
                <a:srgbClr val="FBC651"/>
              </a:buClr>
              <a:buNone/>
              <a:tabLst>
                <a:tab pos="2268950" algn="l"/>
                <a:tab pos="3938916" algn="l"/>
              </a:tabLst>
              <a:defRPr/>
            </a:pPr>
            <a:r>
              <a:rPr lang="en-GB" sz="1600" dirty="0">
                <a:solidFill>
                  <a:srgbClr val="FFFFFF"/>
                </a:solidFill>
                <a:latin typeface="Calibri Light" panose="020F0302020204030204"/>
                <a:ea typeface="MS PGothic"/>
                <a:cs typeface="Calibri"/>
              </a:rPr>
              <a:t>*(for students with a UK home address)</a:t>
            </a:r>
          </a:p>
          <a:p>
            <a:pPr marL="0" indent="0" defTabSz="609570">
              <a:spcBef>
                <a:spcPts val="400"/>
              </a:spcBef>
              <a:spcAft>
                <a:spcPts val="400"/>
              </a:spcAft>
              <a:buClr>
                <a:srgbClr val="FBC651"/>
              </a:buClr>
              <a:buNone/>
              <a:tabLst>
                <a:tab pos="2268950" algn="l"/>
                <a:tab pos="3938916" algn="l"/>
              </a:tabLst>
              <a:defRPr/>
            </a:pPr>
            <a:r>
              <a:rPr lang="en-GB" sz="1600" dirty="0">
                <a:solidFill>
                  <a:srgbClr val="FFFFFF"/>
                </a:solidFill>
                <a:latin typeface="Calibri Light" panose="020F0302020204030204"/>
                <a:ea typeface="MS PGothic"/>
                <a:cs typeface="Calibri"/>
              </a:rPr>
              <a:t>**(not visible if linked to your school/college)</a:t>
            </a:r>
          </a:p>
        </p:txBody>
      </p:sp>
    </p:spTree>
    <p:custDataLst>
      <p:tags r:id="rId1"/>
    </p:custDataLst>
    <p:extLst>
      <p:ext uri="{BB962C8B-B14F-4D97-AF65-F5344CB8AC3E}">
        <p14:creationId xmlns:p14="http://schemas.microsoft.com/office/powerpoint/2010/main" val="8343594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E9ED5AA2-2648-76E2-0E22-DA129682EE8C}"/>
              </a:ext>
            </a:extLst>
          </p:cNvPr>
          <p:cNvGrpSpPr/>
          <p:nvPr/>
        </p:nvGrpSpPr>
        <p:grpSpPr>
          <a:xfrm>
            <a:off x="877418" y="2053946"/>
            <a:ext cx="6910152" cy="4029691"/>
            <a:chOff x="877418" y="2053946"/>
            <a:chExt cx="6910152" cy="4029691"/>
          </a:xfrm>
        </p:grpSpPr>
        <p:grpSp>
          <p:nvGrpSpPr>
            <p:cNvPr id="21" name="Group 20">
              <a:extLst>
                <a:ext uri="{FF2B5EF4-FFF2-40B4-BE49-F238E27FC236}">
                  <a16:creationId xmlns:a16="http://schemas.microsoft.com/office/drawing/2014/main" id="{23EC8E4F-8019-5B25-1AB2-E156C1F4E5CF}"/>
                </a:ext>
              </a:extLst>
            </p:cNvPr>
            <p:cNvGrpSpPr/>
            <p:nvPr/>
          </p:nvGrpSpPr>
          <p:grpSpPr>
            <a:xfrm>
              <a:off x="877418" y="2053946"/>
              <a:ext cx="6370984" cy="4006019"/>
              <a:chOff x="877418" y="2053946"/>
              <a:chExt cx="6370984" cy="4006019"/>
            </a:xfrm>
          </p:grpSpPr>
          <p:sp>
            <p:nvSpPr>
              <p:cNvPr id="8" name="Freeform: Shape 7">
                <a:extLst>
                  <a:ext uri="{FF2B5EF4-FFF2-40B4-BE49-F238E27FC236}">
                    <a16:creationId xmlns:a16="http://schemas.microsoft.com/office/drawing/2014/main" id="{93808A74-32C1-324D-1F5E-8E0DFAF6341B}"/>
                  </a:ext>
                </a:extLst>
              </p:cNvPr>
              <p:cNvSpPr>
                <a:spLocks/>
              </p:cNvSpPr>
              <p:nvPr/>
            </p:nvSpPr>
            <p:spPr>
              <a:xfrm>
                <a:off x="877418" y="2053946"/>
                <a:ext cx="6370984" cy="475273"/>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1" name="Freeform: Shape 10">
                <a:extLst>
                  <a:ext uri="{FF2B5EF4-FFF2-40B4-BE49-F238E27FC236}">
                    <a16:creationId xmlns:a16="http://schemas.microsoft.com/office/drawing/2014/main" id="{BE17D352-EE08-A92B-22BA-5F4D64DF50A1}"/>
                  </a:ext>
                </a:extLst>
              </p:cNvPr>
              <p:cNvSpPr>
                <a:spLocks/>
              </p:cNvSpPr>
              <p:nvPr/>
            </p:nvSpPr>
            <p:spPr>
              <a:xfrm>
                <a:off x="877418" y="2648040"/>
                <a:ext cx="6370984" cy="475273"/>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4" name="Freeform: Shape 13">
                <a:extLst>
                  <a:ext uri="{FF2B5EF4-FFF2-40B4-BE49-F238E27FC236}">
                    <a16:creationId xmlns:a16="http://schemas.microsoft.com/office/drawing/2014/main" id="{C35B5FB2-75FA-B178-C39B-E56AFE72C11A}"/>
                  </a:ext>
                </a:extLst>
              </p:cNvPr>
              <p:cNvSpPr>
                <a:spLocks/>
              </p:cNvSpPr>
              <p:nvPr/>
            </p:nvSpPr>
            <p:spPr>
              <a:xfrm>
                <a:off x="877418" y="3242133"/>
                <a:ext cx="6370984" cy="475273"/>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7" name="Freeform: Shape 16">
                <a:extLst>
                  <a:ext uri="{FF2B5EF4-FFF2-40B4-BE49-F238E27FC236}">
                    <a16:creationId xmlns:a16="http://schemas.microsoft.com/office/drawing/2014/main" id="{46F3430A-A6B5-08A3-7660-5EF78F6B4D2E}"/>
                  </a:ext>
                </a:extLst>
              </p:cNvPr>
              <p:cNvSpPr>
                <a:spLocks/>
              </p:cNvSpPr>
              <p:nvPr/>
            </p:nvSpPr>
            <p:spPr>
              <a:xfrm>
                <a:off x="877418" y="3836228"/>
                <a:ext cx="6370984" cy="475273"/>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20" name="Freeform: Shape 19">
                <a:extLst>
                  <a:ext uri="{FF2B5EF4-FFF2-40B4-BE49-F238E27FC236}">
                    <a16:creationId xmlns:a16="http://schemas.microsoft.com/office/drawing/2014/main" id="{3A6BF3CD-1D0A-5887-D331-0A932F12A7EB}"/>
                  </a:ext>
                </a:extLst>
              </p:cNvPr>
              <p:cNvSpPr>
                <a:spLocks/>
              </p:cNvSpPr>
              <p:nvPr/>
            </p:nvSpPr>
            <p:spPr>
              <a:xfrm>
                <a:off x="877418" y="4430322"/>
                <a:ext cx="6370984" cy="475273"/>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23" name="Freeform: Shape 22">
                <a:extLst>
                  <a:ext uri="{FF2B5EF4-FFF2-40B4-BE49-F238E27FC236}">
                    <a16:creationId xmlns:a16="http://schemas.microsoft.com/office/drawing/2014/main" id="{93CE02EA-C04C-5BA5-850E-388E5AB48FC4}"/>
                  </a:ext>
                </a:extLst>
              </p:cNvPr>
              <p:cNvSpPr>
                <a:spLocks/>
              </p:cNvSpPr>
              <p:nvPr/>
            </p:nvSpPr>
            <p:spPr>
              <a:xfrm>
                <a:off x="877418" y="5024416"/>
                <a:ext cx="6370984" cy="475273"/>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25" name="Freeform: Shape 24">
                <a:extLst>
                  <a:ext uri="{FF2B5EF4-FFF2-40B4-BE49-F238E27FC236}">
                    <a16:creationId xmlns:a16="http://schemas.microsoft.com/office/drawing/2014/main" id="{EA70C847-7841-1945-140B-71D69AB26375}"/>
                  </a:ext>
                </a:extLst>
              </p:cNvPr>
              <p:cNvSpPr>
                <a:spLocks/>
              </p:cNvSpPr>
              <p:nvPr/>
            </p:nvSpPr>
            <p:spPr>
              <a:xfrm>
                <a:off x="877418" y="5584692"/>
                <a:ext cx="6370984" cy="475273"/>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sp>
          <p:nvSpPr>
            <p:cNvPr id="10" name="Freeform: Shape 9">
              <a:extLst>
                <a:ext uri="{FF2B5EF4-FFF2-40B4-BE49-F238E27FC236}">
                  <a16:creationId xmlns:a16="http://schemas.microsoft.com/office/drawing/2014/main" id="{9C6B6DD9-ABD1-53AB-8A0E-B632387ACF52}"/>
                </a:ext>
              </a:extLst>
            </p:cNvPr>
            <p:cNvSpPr>
              <a:spLocks/>
            </p:cNvSpPr>
            <p:nvPr/>
          </p:nvSpPr>
          <p:spPr>
            <a:xfrm>
              <a:off x="1369116" y="2053946"/>
              <a:ext cx="5804725" cy="475273"/>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lang="en-GB" sz="1400" dirty="0">
                  <a:solidFill>
                    <a:srgbClr val="1F2834"/>
                  </a:solidFill>
                  <a:latin typeface="Roboto Light" panose="02000000000000000000" pitchFamily="2" charset="0"/>
                  <a:ea typeface="Roboto Light" panose="02000000000000000000" pitchFamily="2" charset="0"/>
                  <a:cs typeface="Roboto Light" panose="02000000000000000000" pitchFamily="2" charset="0"/>
                </a:rPr>
                <a:t>Your chance to show your passion, curiosity, interest.</a:t>
              </a:r>
              <a:endParaRPr lang="en-US" sz="1400" dirty="0">
                <a:solidFill>
                  <a:srgbClr val="1F2834"/>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3" name="Freeform: Shape 12">
              <a:extLst>
                <a:ext uri="{FF2B5EF4-FFF2-40B4-BE49-F238E27FC236}">
                  <a16:creationId xmlns:a16="http://schemas.microsoft.com/office/drawing/2014/main" id="{32BD96D8-5C2A-D27E-861D-51603ADBD8C9}"/>
                </a:ext>
              </a:extLst>
            </p:cNvPr>
            <p:cNvSpPr>
              <a:spLocks/>
            </p:cNvSpPr>
            <p:nvPr/>
          </p:nvSpPr>
          <p:spPr>
            <a:xfrm>
              <a:off x="1311122" y="2666226"/>
              <a:ext cx="6476448" cy="475273"/>
            </a:xfrm>
            <a:custGeom>
              <a:avLst/>
              <a:gdLst>
                <a:gd name="f0" fmla="val 10800000"/>
                <a:gd name="f1" fmla="val 5400000"/>
                <a:gd name="f2" fmla="val 180"/>
                <a:gd name="f3" fmla="val w"/>
                <a:gd name="f4" fmla="val h"/>
                <a:gd name="f5" fmla="val 0"/>
                <a:gd name="f6" fmla="val 5084065"/>
                <a:gd name="f7" fmla="val 384114"/>
                <a:gd name="f8" fmla="+- 0 0 -90"/>
                <a:gd name="f9" fmla="*/ f3 1 5084065"/>
                <a:gd name="f10" fmla="*/ f4 1 384114"/>
                <a:gd name="f11" fmla="+- f7 0 f5"/>
                <a:gd name="f12" fmla="+- f6 0 f5"/>
                <a:gd name="f13" fmla="*/ f8 f0 1"/>
                <a:gd name="f14" fmla="*/ f12 1 5084065"/>
                <a:gd name="f15" fmla="*/ f11 1 384114"/>
                <a:gd name="f16" fmla="*/ 0 f12 1"/>
                <a:gd name="f17" fmla="*/ 0 f11 1"/>
                <a:gd name="f18" fmla="*/ 5084065 f12 1"/>
                <a:gd name="f19" fmla="*/ 384114 f11 1"/>
                <a:gd name="f20" fmla="*/ f13 1 f2"/>
                <a:gd name="f21" fmla="*/ f16 1 5084065"/>
                <a:gd name="f22" fmla="*/ f17 1 384114"/>
                <a:gd name="f23" fmla="*/ f18 1 5084065"/>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5084065"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kumimoji="0" lang="en-GB" sz="14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 Three separate sections with question prompts.</a:t>
              </a:r>
              <a:endParaRPr kumimoji="0" lang="en-US" sz="14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9" name="Freeform: Shape 18">
              <a:extLst>
                <a:ext uri="{FF2B5EF4-FFF2-40B4-BE49-F238E27FC236}">
                  <a16:creationId xmlns:a16="http://schemas.microsoft.com/office/drawing/2014/main" id="{935B0E38-E1A0-A873-F902-DDF2CD1DE9C6}"/>
                </a:ext>
              </a:extLst>
            </p:cNvPr>
            <p:cNvSpPr>
              <a:spLocks/>
            </p:cNvSpPr>
            <p:nvPr/>
          </p:nvSpPr>
          <p:spPr>
            <a:xfrm>
              <a:off x="1368123" y="3218606"/>
              <a:ext cx="5804725" cy="475273"/>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kumimoji="0" lang="en-GB" sz="14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A maximum of 4,000 characters, minimum of 350 characters per section.</a:t>
              </a:r>
              <a:endParaRPr kumimoji="0" lang="en-US" sz="14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22" name="Freeform: Shape 21">
              <a:extLst>
                <a:ext uri="{FF2B5EF4-FFF2-40B4-BE49-F238E27FC236}">
                  <a16:creationId xmlns:a16="http://schemas.microsoft.com/office/drawing/2014/main" id="{948F3AE4-758B-91FD-7868-46B8C0E80229}"/>
                </a:ext>
              </a:extLst>
            </p:cNvPr>
            <p:cNvSpPr>
              <a:spLocks/>
            </p:cNvSpPr>
            <p:nvPr/>
          </p:nvSpPr>
          <p:spPr>
            <a:xfrm>
              <a:off x="1400716" y="3834637"/>
              <a:ext cx="5804725" cy="475273"/>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kumimoji="0" lang="en-GB" sz="14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The same for all your choices.</a:t>
              </a:r>
            </a:p>
          </p:txBody>
        </p:sp>
        <p:sp>
          <p:nvSpPr>
            <p:cNvPr id="24" name="Freeform: Shape 23">
              <a:extLst>
                <a:ext uri="{FF2B5EF4-FFF2-40B4-BE49-F238E27FC236}">
                  <a16:creationId xmlns:a16="http://schemas.microsoft.com/office/drawing/2014/main" id="{10019266-FBE8-D218-B3ED-AA7A33995A94}"/>
                </a:ext>
              </a:extLst>
            </p:cNvPr>
            <p:cNvSpPr>
              <a:spLocks/>
            </p:cNvSpPr>
            <p:nvPr/>
          </p:nvSpPr>
          <p:spPr>
            <a:xfrm>
              <a:off x="1394580" y="4469451"/>
              <a:ext cx="5804725" cy="475273"/>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kumimoji="0" lang="en-GB" sz="14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There isn’t a spelling or grammar check.</a:t>
              </a:r>
            </a:p>
          </p:txBody>
        </p:sp>
        <p:sp>
          <p:nvSpPr>
            <p:cNvPr id="27" name="Freeform: Shape 26">
              <a:extLst>
                <a:ext uri="{FF2B5EF4-FFF2-40B4-BE49-F238E27FC236}">
                  <a16:creationId xmlns:a16="http://schemas.microsoft.com/office/drawing/2014/main" id="{F57BB6D2-70B9-272E-D81A-A3ED765053AF}"/>
                </a:ext>
              </a:extLst>
            </p:cNvPr>
            <p:cNvSpPr>
              <a:spLocks/>
            </p:cNvSpPr>
            <p:nvPr/>
          </p:nvSpPr>
          <p:spPr>
            <a:xfrm>
              <a:off x="1362972" y="5045964"/>
              <a:ext cx="5804725" cy="453725"/>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kumimoji="0" lang="en-GB" sz="14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No formatting allowed.</a:t>
              </a:r>
            </a:p>
          </p:txBody>
        </p:sp>
        <p:sp>
          <p:nvSpPr>
            <p:cNvPr id="33" name="Freeform: Shape 32">
              <a:extLst>
                <a:ext uri="{FF2B5EF4-FFF2-40B4-BE49-F238E27FC236}">
                  <a16:creationId xmlns:a16="http://schemas.microsoft.com/office/drawing/2014/main" id="{05621923-27D3-8D89-E043-9E92A4CA5F87}"/>
                </a:ext>
              </a:extLst>
            </p:cNvPr>
            <p:cNvSpPr/>
            <p:nvPr/>
          </p:nvSpPr>
          <p:spPr>
            <a:xfrm>
              <a:off x="1368123" y="5629912"/>
              <a:ext cx="5804725" cy="453725"/>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en-US" sz="1400" dirty="0">
                  <a:solidFill>
                    <a:srgbClr val="132433"/>
                  </a:solidFill>
                  <a:latin typeface="Roboto Light" panose="02000000000000000000" pitchFamily="2" charset="0"/>
                  <a:ea typeface="Roboto Light" panose="02000000000000000000" pitchFamily="2" charset="0"/>
                  <a:cs typeface="Roboto Light" panose="02000000000000000000" pitchFamily="2" charset="0"/>
                </a:rPr>
                <a:t>E</a:t>
              </a:r>
              <a:r>
                <a:rPr kumimoji="0" lang="en-US" altLang="en-US" sz="1400" i="0" u="none" strike="noStrike" kern="1200" cap="none" spc="0" normalizeH="0" baseline="0" noProof="0" dirty="0">
                  <a:ln>
                    <a:noFill/>
                  </a:ln>
                  <a:solidFill>
                    <a:srgbClr val="132433"/>
                  </a:solidFill>
                  <a:effectLst/>
                  <a:uLnTx/>
                  <a:uFillTx/>
                  <a:latin typeface="Roboto Light" panose="02000000000000000000" pitchFamily="2" charset="0"/>
                  <a:ea typeface="Roboto Light" panose="02000000000000000000" pitchFamily="2" charset="0"/>
                  <a:cs typeface="Roboto Light" panose="02000000000000000000" pitchFamily="2" charset="0"/>
                </a:rPr>
                <a:t>very personal statement is run through </a:t>
              </a:r>
              <a:r>
                <a:rPr kumimoji="0" lang="en-GB" altLang="en-US" sz="1400" i="0" u="none" strike="noStrike" kern="1200" cap="none" spc="0" normalizeH="0" baseline="0" noProof="0" dirty="0">
                  <a:ln>
                    <a:noFill/>
                  </a:ln>
                  <a:solidFill>
                    <a:srgbClr val="132433"/>
                  </a:solidFill>
                  <a:effectLst/>
                  <a:uLnTx/>
                  <a:uFillTx/>
                  <a:latin typeface="Roboto Light" panose="02000000000000000000" pitchFamily="2" charset="0"/>
                  <a:ea typeface="Roboto Light" panose="02000000000000000000" pitchFamily="2" charset="0"/>
                  <a:cs typeface="Roboto Light" panose="02000000000000000000" pitchFamily="2" charset="0"/>
                </a:rPr>
                <a:t>similarity detection </a:t>
              </a:r>
              <a:r>
                <a:rPr kumimoji="0" lang="en-US" altLang="en-US" sz="1400" i="0" u="none" strike="noStrike" kern="1200" cap="none" spc="0" normalizeH="0" baseline="0" noProof="0" dirty="0">
                  <a:ln>
                    <a:noFill/>
                  </a:ln>
                  <a:solidFill>
                    <a:srgbClr val="132433"/>
                  </a:solidFill>
                  <a:effectLst/>
                  <a:uLnTx/>
                  <a:uFillTx/>
                  <a:latin typeface="Roboto Light" panose="02000000000000000000" pitchFamily="2" charset="0"/>
                  <a:ea typeface="Roboto Light" panose="02000000000000000000" pitchFamily="2" charset="0"/>
                  <a:cs typeface="Roboto Light" panose="02000000000000000000" pitchFamily="2" charset="0"/>
                </a:rPr>
                <a:t>software</a:t>
              </a:r>
              <a:r>
                <a:rPr lang="en-US" altLang="en-US" sz="1400" b="1" dirty="0">
                  <a:solidFill>
                    <a:srgbClr val="132433"/>
                  </a:solidFill>
                  <a:latin typeface="Roboto Light" panose="02000000000000000000" pitchFamily="2" charset="0"/>
                  <a:ea typeface="Roboto Light" panose="02000000000000000000" pitchFamily="2" charset="0"/>
                  <a:cs typeface="Roboto Light" panose="02000000000000000000" pitchFamily="2" charset="0"/>
                </a:rPr>
                <a:t>.</a:t>
              </a:r>
              <a:endParaRPr kumimoji="0" lang="en-US" altLang="en-US" sz="1400" b="1" i="0" u="none" strike="noStrike" kern="1200" cap="none" spc="0" normalizeH="0" baseline="0" noProof="0" dirty="0">
                <a:ln>
                  <a:noFill/>
                </a:ln>
                <a:solidFill>
                  <a:srgbClr val="595959"/>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sp>
        <p:nvSpPr>
          <p:cNvPr id="29" name="Title 7">
            <a:extLst>
              <a:ext uri="{FF2B5EF4-FFF2-40B4-BE49-F238E27FC236}">
                <a16:creationId xmlns:a16="http://schemas.microsoft.com/office/drawing/2014/main" id="{7463F8A7-87A1-F4D1-E620-AAEAABD588C2}"/>
              </a:ext>
            </a:extLst>
          </p:cNvPr>
          <p:cNvSpPr>
            <a:spLocks noGrp="1"/>
          </p:cNvSpPr>
          <p:nvPr>
            <p:ph type="title"/>
          </p:nvPr>
        </p:nvSpPr>
        <p:spPr>
          <a:xfrm>
            <a:off x="579602" y="586026"/>
            <a:ext cx="11308789" cy="956773"/>
          </a:xfrm>
        </p:spPr>
        <p:txBody>
          <a:bodyPr/>
          <a:lstStyle/>
          <a:p>
            <a:r>
              <a:rPr lang="en-GB" sz="6000" dirty="0">
                <a:solidFill>
                  <a:schemeClr val="tx1"/>
                </a:solidFill>
                <a:latin typeface="Apricus Black" pitchFamily="50" charset="0"/>
              </a:rPr>
              <a:t>The</a:t>
            </a:r>
            <a:r>
              <a:rPr lang="en-GB" sz="6000" dirty="0">
                <a:solidFill>
                  <a:schemeClr val="accent2"/>
                </a:solidFill>
                <a:latin typeface="Apricus Black" pitchFamily="50" charset="0"/>
              </a:rPr>
              <a:t> </a:t>
            </a:r>
            <a:r>
              <a:rPr lang="en-GB" sz="6000" dirty="0">
                <a:solidFill>
                  <a:srgbClr val="7030A0"/>
                </a:solidFill>
                <a:latin typeface="Apricus Black" pitchFamily="50" charset="0"/>
              </a:rPr>
              <a:t>PERSONAL</a:t>
            </a:r>
            <a:r>
              <a:rPr lang="en-GB" sz="6000" dirty="0">
                <a:solidFill>
                  <a:schemeClr val="accent2"/>
                </a:solidFill>
                <a:latin typeface="Apricus Black" pitchFamily="50" charset="0"/>
              </a:rPr>
              <a:t> </a:t>
            </a:r>
            <a:r>
              <a:rPr lang="en-GB" sz="6000" dirty="0">
                <a:solidFill>
                  <a:schemeClr val="tx1"/>
                </a:solidFill>
                <a:latin typeface="Apricus Black" pitchFamily="50" charset="0"/>
              </a:rPr>
              <a:t>STATEMENT</a:t>
            </a:r>
            <a:endParaRPr lang="en-GB" dirty="0">
              <a:solidFill>
                <a:schemeClr val="tx1"/>
              </a:solidFill>
              <a:latin typeface="Apricus Black" pitchFamily="50" charset="0"/>
            </a:endParaRPr>
          </a:p>
        </p:txBody>
      </p:sp>
      <p:sp>
        <p:nvSpPr>
          <p:cNvPr id="5" name="Text Placeholder 4">
            <a:extLst>
              <a:ext uri="{FF2B5EF4-FFF2-40B4-BE49-F238E27FC236}">
                <a16:creationId xmlns:a16="http://schemas.microsoft.com/office/drawing/2014/main" id="{5B70093A-108B-F2C3-AA42-B96CB378D7A3}"/>
              </a:ext>
            </a:extLst>
          </p:cNvPr>
          <p:cNvSpPr>
            <a:spLocks noGrp="1"/>
          </p:cNvSpPr>
          <p:nvPr>
            <p:ph type="body" sz="quarter" idx="10"/>
          </p:nvPr>
        </p:nvSpPr>
        <p:spPr/>
        <p:txBody>
          <a:bodyPr/>
          <a:lstStyle/>
          <a:p>
            <a:r>
              <a:rPr lang="en-GB" dirty="0"/>
              <a:t>Public</a:t>
            </a:r>
          </a:p>
        </p:txBody>
      </p:sp>
      <p:sp>
        <p:nvSpPr>
          <p:cNvPr id="9" name="Rectangle 8" descr="Gavel">
            <a:extLst>
              <a:ext uri="{FF2B5EF4-FFF2-40B4-BE49-F238E27FC236}">
                <a16:creationId xmlns:a16="http://schemas.microsoft.com/office/drawing/2014/main" id="{927934AD-D573-0366-FD90-2908AE062D9E}"/>
              </a:ext>
            </a:extLst>
          </p:cNvPr>
          <p:cNvSpPr>
            <a:spLocks/>
          </p:cNvSpPr>
          <p:nvPr/>
        </p:nvSpPr>
        <p:spPr>
          <a:xfrm>
            <a:off x="1025433" y="2160887"/>
            <a:ext cx="269121" cy="261401"/>
          </a:xfrm>
          <a:prstGeom prst="rect">
            <a:avLst/>
          </a:prstGeom>
          <a:blipFill>
            <a:blip r:embed="rId4">
              <a:alphaModFix/>
              <a:extLst>
                <a:ext uri="{96DAC541-7B7A-43D3-8B79-37D633B846F1}">
                  <asvg:svgBlip xmlns:asvg="http://schemas.microsoft.com/office/drawing/2016/SVG/main" r:embed="rId5"/>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2" name="Rectangle 11" descr="Cheers">
            <a:extLst>
              <a:ext uri="{FF2B5EF4-FFF2-40B4-BE49-F238E27FC236}">
                <a16:creationId xmlns:a16="http://schemas.microsoft.com/office/drawing/2014/main" id="{DDD21E9E-A7F9-E75D-89C5-7A0328E0C64E}"/>
              </a:ext>
            </a:extLst>
          </p:cNvPr>
          <p:cNvSpPr>
            <a:spLocks/>
          </p:cNvSpPr>
          <p:nvPr/>
        </p:nvSpPr>
        <p:spPr>
          <a:xfrm>
            <a:off x="1025433" y="2754981"/>
            <a:ext cx="269121" cy="261401"/>
          </a:xfrm>
          <a:prstGeom prst="rect">
            <a:avLst/>
          </a:prstGeom>
          <a:blipFill>
            <a:blip r:embed="rId6">
              <a:alphaModFix/>
              <a:extLst>
                <a:ext uri="{96DAC541-7B7A-43D3-8B79-37D633B846F1}">
                  <asvg:svgBlip xmlns:asvg="http://schemas.microsoft.com/office/drawing/2016/SVG/main" r:embed="rId7"/>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5" name="Rectangle 14" descr="Joker Hat">
            <a:extLst>
              <a:ext uri="{FF2B5EF4-FFF2-40B4-BE49-F238E27FC236}">
                <a16:creationId xmlns:a16="http://schemas.microsoft.com/office/drawing/2014/main" id="{4817B78B-1E40-1FA5-1314-4334A770A9E0}"/>
              </a:ext>
            </a:extLst>
          </p:cNvPr>
          <p:cNvSpPr>
            <a:spLocks/>
          </p:cNvSpPr>
          <p:nvPr/>
        </p:nvSpPr>
        <p:spPr>
          <a:xfrm>
            <a:off x="1025433" y="3349075"/>
            <a:ext cx="269121" cy="261401"/>
          </a:xfrm>
          <a:prstGeom prst="rect">
            <a:avLst/>
          </a:prstGeom>
          <a:blipFill>
            <a:blip r:embed="rId8">
              <a:alphaModFix/>
              <a:extLst>
                <a:ext uri="{96DAC541-7B7A-43D3-8B79-37D633B846F1}">
                  <asvg:svgBlip xmlns:asvg="http://schemas.microsoft.com/office/drawing/2016/SVG/main" r:embed="rId9"/>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6" name="Freeform: Shape 15">
            <a:extLst>
              <a:ext uri="{FF2B5EF4-FFF2-40B4-BE49-F238E27FC236}">
                <a16:creationId xmlns:a16="http://schemas.microsoft.com/office/drawing/2014/main" id="{092B22C2-B0D8-9603-6675-9014E4BD22E8}"/>
              </a:ext>
            </a:extLst>
          </p:cNvPr>
          <p:cNvSpPr>
            <a:spLocks/>
          </p:cNvSpPr>
          <p:nvPr/>
        </p:nvSpPr>
        <p:spPr>
          <a:xfrm>
            <a:off x="1442570" y="3195078"/>
            <a:ext cx="5804725" cy="475273"/>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kumimoji="0" lang="en-GB" sz="14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a:t>
            </a:r>
          </a:p>
        </p:txBody>
      </p:sp>
      <p:sp>
        <p:nvSpPr>
          <p:cNvPr id="26" name="Rectangle 25" descr="Irritant">
            <a:extLst>
              <a:ext uri="{FF2B5EF4-FFF2-40B4-BE49-F238E27FC236}">
                <a16:creationId xmlns:a16="http://schemas.microsoft.com/office/drawing/2014/main" id="{D602698B-D45F-FE03-D501-4B4DE63A9B2E}"/>
              </a:ext>
            </a:extLst>
          </p:cNvPr>
          <p:cNvSpPr>
            <a:spLocks/>
          </p:cNvSpPr>
          <p:nvPr/>
        </p:nvSpPr>
        <p:spPr>
          <a:xfrm>
            <a:off x="1013147" y="5129708"/>
            <a:ext cx="269121" cy="261401"/>
          </a:xfrm>
          <a:prstGeom prst="rect">
            <a:avLst/>
          </a:prstGeom>
          <a:blipFill>
            <a:blip r:embed="rId10">
              <a:alphaModFix/>
              <a:extLst>
                <a:ext uri="{96DAC541-7B7A-43D3-8B79-37D633B846F1}">
                  <asvg:svgBlip xmlns:asvg="http://schemas.microsoft.com/office/drawing/2016/SVG/main" r:embed="rId11"/>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4" name="Graphic 29" descr="Close with solid fill">
            <a:extLst>
              <a:ext uri="{FF2B5EF4-FFF2-40B4-BE49-F238E27FC236}">
                <a16:creationId xmlns:a16="http://schemas.microsoft.com/office/drawing/2014/main" id="{71E57561-38A0-B533-6DB9-75D3B0397AD5}"/>
              </a:ext>
            </a:extLst>
          </p:cNvPr>
          <p:cNvSpPr>
            <a:spLocks/>
          </p:cNvSpPr>
          <p:nvPr/>
        </p:nvSpPr>
        <p:spPr>
          <a:xfrm>
            <a:off x="1040744" y="4587606"/>
            <a:ext cx="200934" cy="200934"/>
          </a:xfrm>
          <a:custGeom>
            <a:avLst/>
            <a:gdLst>
              <a:gd name="connsiteX0" fmla="*/ 200934 w 200934"/>
              <a:gd name="connsiteY0" fmla="*/ 24123 h 200934"/>
              <a:gd name="connsiteX1" fmla="*/ 176811 w 200934"/>
              <a:gd name="connsiteY1" fmla="*/ 0 h 200934"/>
              <a:gd name="connsiteX2" fmla="*/ 100467 w 200934"/>
              <a:gd name="connsiteY2" fmla="*/ 76344 h 200934"/>
              <a:gd name="connsiteX3" fmla="*/ 24123 w 200934"/>
              <a:gd name="connsiteY3" fmla="*/ 0 h 200934"/>
              <a:gd name="connsiteX4" fmla="*/ 0 w 200934"/>
              <a:gd name="connsiteY4" fmla="*/ 24123 h 200934"/>
              <a:gd name="connsiteX5" fmla="*/ 76344 w 200934"/>
              <a:gd name="connsiteY5" fmla="*/ 100467 h 200934"/>
              <a:gd name="connsiteX6" fmla="*/ 0 w 200934"/>
              <a:gd name="connsiteY6" fmla="*/ 176811 h 200934"/>
              <a:gd name="connsiteX7" fmla="*/ 24123 w 200934"/>
              <a:gd name="connsiteY7" fmla="*/ 200934 h 200934"/>
              <a:gd name="connsiteX8" fmla="*/ 100467 w 200934"/>
              <a:gd name="connsiteY8" fmla="*/ 124590 h 200934"/>
              <a:gd name="connsiteX9" fmla="*/ 176811 w 200934"/>
              <a:gd name="connsiteY9" fmla="*/ 200934 h 200934"/>
              <a:gd name="connsiteX10" fmla="*/ 200934 w 200934"/>
              <a:gd name="connsiteY10" fmla="*/ 176811 h 200934"/>
              <a:gd name="connsiteX11" fmla="*/ 124590 w 200934"/>
              <a:gd name="connsiteY11" fmla="*/ 100467 h 20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934" h="200934">
                <a:moveTo>
                  <a:pt x="200934" y="24123"/>
                </a:moveTo>
                <a:lnTo>
                  <a:pt x="176811" y="0"/>
                </a:lnTo>
                <a:lnTo>
                  <a:pt x="100467" y="76344"/>
                </a:lnTo>
                <a:lnTo>
                  <a:pt x="24123" y="0"/>
                </a:lnTo>
                <a:lnTo>
                  <a:pt x="0" y="24123"/>
                </a:lnTo>
                <a:lnTo>
                  <a:pt x="76344" y="100467"/>
                </a:lnTo>
                <a:lnTo>
                  <a:pt x="0" y="176811"/>
                </a:lnTo>
                <a:lnTo>
                  <a:pt x="24123" y="200934"/>
                </a:lnTo>
                <a:lnTo>
                  <a:pt x="100467" y="124590"/>
                </a:lnTo>
                <a:lnTo>
                  <a:pt x="176811" y="200934"/>
                </a:lnTo>
                <a:lnTo>
                  <a:pt x="200934" y="176811"/>
                </a:lnTo>
                <a:lnTo>
                  <a:pt x="124590" y="100467"/>
                </a:lnTo>
                <a:close/>
              </a:path>
            </a:pathLst>
          </a:custGeom>
          <a:solidFill>
            <a:srgbClr val="FBC651"/>
          </a:solidFill>
          <a:ln w="2778" cap="flat">
            <a:noFill/>
            <a:prstDash val="solid"/>
            <a:miter/>
          </a:ln>
        </p:spPr>
        <p:txBody>
          <a:bodyPr rtlCol="0" anchor="ctr"/>
          <a:lstStyle/>
          <a:p>
            <a:endParaRPr lang="en-GB"/>
          </a:p>
        </p:txBody>
      </p:sp>
      <p:pic>
        <p:nvPicPr>
          <p:cNvPr id="6" name="Picture 5" descr="A screenshot of a computer&#10;&#10;AI-generated content may be incorrect.">
            <a:extLst>
              <a:ext uri="{FF2B5EF4-FFF2-40B4-BE49-F238E27FC236}">
                <a16:creationId xmlns:a16="http://schemas.microsoft.com/office/drawing/2014/main" id="{DDF65511-6D6E-1B3F-33B9-BCB7CCA222AE}"/>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rcRect l="18787" t="18557" r="30133"/>
          <a:stretch/>
        </p:blipFill>
        <p:spPr>
          <a:xfrm>
            <a:off x="7738993" y="1733586"/>
            <a:ext cx="3928117" cy="4721942"/>
          </a:xfrm>
          <a:prstGeom prst="rect">
            <a:avLst/>
          </a:prstGeom>
        </p:spPr>
      </p:pic>
      <p:sp>
        <p:nvSpPr>
          <p:cNvPr id="31" name="Rectangle 30" descr="Group">
            <a:extLst>
              <a:ext uri="{FF2B5EF4-FFF2-40B4-BE49-F238E27FC236}">
                <a16:creationId xmlns:a16="http://schemas.microsoft.com/office/drawing/2014/main" id="{0B712B7D-0590-6AEF-6A2C-26F4334CEF57}"/>
              </a:ext>
            </a:extLst>
          </p:cNvPr>
          <p:cNvSpPr/>
          <p:nvPr/>
        </p:nvSpPr>
        <p:spPr>
          <a:xfrm>
            <a:off x="1003901" y="3954348"/>
            <a:ext cx="269121" cy="261401"/>
          </a:xfrm>
          <a:prstGeom prst="rect">
            <a:avLst/>
          </a:prstGeom>
          <a:blipFill>
            <a:blip r:embed="rId13">
              <a:alphaModFix/>
              <a:extLst>
                <a:ext uri="{96DAC541-7B7A-43D3-8B79-37D633B846F1}">
                  <asvg:svgBlip xmlns:asvg="http://schemas.microsoft.com/office/drawing/2016/SVG/main" r:embed="rId14"/>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32" name="Rectangle 31" descr="Magnifying glass with solid fill">
            <a:extLst>
              <a:ext uri="{FF2B5EF4-FFF2-40B4-BE49-F238E27FC236}">
                <a16:creationId xmlns:a16="http://schemas.microsoft.com/office/drawing/2014/main" id="{0A5CDA56-D60A-9B38-247F-EB0264E826A4}"/>
              </a:ext>
            </a:extLst>
          </p:cNvPr>
          <p:cNvSpPr/>
          <p:nvPr/>
        </p:nvSpPr>
        <p:spPr>
          <a:xfrm>
            <a:off x="1003900" y="5702812"/>
            <a:ext cx="269121" cy="261401"/>
          </a:xfrm>
          <a:prstGeom prst="rect">
            <a:avLst/>
          </a:prstGeom>
          <a:blipFill>
            <a:blip r:embed="rId15">
              <a:extLst>
                <a:ext uri="{96DAC541-7B7A-43D3-8B79-37D633B846F1}">
                  <asvg:svgBlip xmlns:asvg="http://schemas.microsoft.com/office/drawing/2016/SVG/main" r:embed="rId16"/>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Tree>
    <p:custDataLst>
      <p:tags r:id="rId1"/>
    </p:custDataLst>
    <p:extLst>
      <p:ext uri="{BB962C8B-B14F-4D97-AF65-F5344CB8AC3E}">
        <p14:creationId xmlns:p14="http://schemas.microsoft.com/office/powerpoint/2010/main" val="1834488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F9E081-3804-D177-27FA-1E03B756F1D0}"/>
              </a:ext>
            </a:extLst>
          </p:cNvPr>
          <p:cNvSpPr>
            <a:spLocks noGrp="1"/>
          </p:cNvSpPr>
          <p:nvPr>
            <p:ph type="title"/>
          </p:nvPr>
        </p:nvSpPr>
        <p:spPr>
          <a:xfrm>
            <a:off x="495300" y="-606385"/>
            <a:ext cx="10964333" cy="2173260"/>
          </a:xfrm>
        </p:spPr>
        <p:txBody>
          <a:bodyPr wrap="none" anchor="b">
            <a:normAutofit/>
          </a:bodyPr>
          <a:lstStyle/>
          <a:p>
            <a:r>
              <a:rPr lang="en-GB" dirty="0">
                <a:latin typeface="Apricus Black" pitchFamily="50" charset="0"/>
              </a:rPr>
              <a:t>What are the questions? </a:t>
            </a:r>
          </a:p>
        </p:txBody>
      </p:sp>
      <p:graphicFrame>
        <p:nvGraphicFramePr>
          <p:cNvPr id="11" name="Rectangle 1">
            <a:extLst>
              <a:ext uri="{FF2B5EF4-FFF2-40B4-BE49-F238E27FC236}">
                <a16:creationId xmlns:a16="http://schemas.microsoft.com/office/drawing/2014/main" id="{0DD2A340-0A4D-BE0E-027B-F1236A182870}"/>
              </a:ext>
            </a:extLst>
          </p:cNvPr>
          <p:cNvGraphicFramePr>
            <a:graphicFrameLocks noGrp="1"/>
          </p:cNvGraphicFramePr>
          <p:nvPr>
            <p:ph idx="4294967295"/>
            <p:extLst>
              <p:ext uri="{D42A27DB-BD31-4B8C-83A1-F6EECF244321}">
                <p14:modId xmlns:p14="http://schemas.microsoft.com/office/powerpoint/2010/main" val="1011299504"/>
              </p:ext>
            </p:extLst>
          </p:nvPr>
        </p:nvGraphicFramePr>
        <p:xfrm>
          <a:off x="382587" y="1932788"/>
          <a:ext cx="11426825" cy="41894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 Placeholder 17">
            <a:extLst>
              <a:ext uri="{FF2B5EF4-FFF2-40B4-BE49-F238E27FC236}">
                <a16:creationId xmlns:a16="http://schemas.microsoft.com/office/drawing/2014/main" id="{EE9B1FC7-0B42-1970-2DD4-4ADA9F657E55}"/>
              </a:ext>
            </a:extLst>
          </p:cNvPr>
          <p:cNvSpPr>
            <a:spLocks noGrp="1"/>
          </p:cNvSpPr>
          <p:nvPr>
            <p:ph type="ftr" sz="quarter" idx="4294967295"/>
          </p:nvPr>
        </p:nvSpPr>
        <p:spPr>
          <a:xfrm>
            <a:off x="134144" y="6500813"/>
            <a:ext cx="5976938" cy="30003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Calibri" panose="020F0502020204030204"/>
                <a:ea typeface="+mn-ea"/>
                <a:cs typeface="+mn-cs"/>
              </a:rPr>
              <a:t>Public</a:t>
            </a:r>
          </a:p>
        </p:txBody>
      </p:sp>
    </p:spTree>
    <p:custDataLst>
      <p:tags r:id="rId1"/>
    </p:custDataLst>
    <p:extLst>
      <p:ext uri="{BB962C8B-B14F-4D97-AF65-F5344CB8AC3E}">
        <p14:creationId xmlns:p14="http://schemas.microsoft.com/office/powerpoint/2010/main" val="24393472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9">
            <a:extLst>
              <a:ext uri="{FF2B5EF4-FFF2-40B4-BE49-F238E27FC236}">
                <a16:creationId xmlns:a16="http://schemas.microsoft.com/office/drawing/2014/main" id="{EA774E56-EC92-9F46-9C11-86EED5BDF7D7}"/>
              </a:ext>
            </a:extLst>
          </p:cNvPr>
          <p:cNvSpPr txBox="1">
            <a:spLocks/>
          </p:cNvSpPr>
          <p:nvPr/>
        </p:nvSpPr>
        <p:spPr>
          <a:xfrm>
            <a:off x="4101042" y="3492616"/>
            <a:ext cx="8004878" cy="1313180"/>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50803" marR="0" lvl="1" indent="0" algn="l" defTabSz="1219170" rtl="0" eaLnBrk="1" fontAlgn="auto" latinLnBrk="0" hangingPunct="1">
              <a:lnSpc>
                <a:spcPct val="100000"/>
              </a:lnSpc>
              <a:spcBef>
                <a:spcPts val="800"/>
              </a:spcBef>
              <a:spcAft>
                <a:spcPts val="800"/>
              </a:spcAft>
              <a:buClr>
                <a:srgbClr val="FB705B"/>
              </a:buClr>
              <a:buSzTx/>
              <a:buFont typeface="Wingdings" pitchFamily="2" charset="2"/>
              <a:buNone/>
              <a:tabLst/>
              <a:defRPr/>
            </a:pPr>
            <a:r>
              <a:rPr kumimoji="0" lang="en-GB" sz="3600" b="0" i="0" u="none" strike="noStrike" kern="1200" cap="none" spc="0" normalizeH="0" baseline="0" noProof="0" dirty="0">
                <a:ln>
                  <a:noFill/>
                </a:ln>
                <a:solidFill>
                  <a:prstClr val="black"/>
                </a:solidFill>
                <a:effectLst/>
                <a:uLnTx/>
                <a:uFillTx/>
                <a:latin typeface="Roboto Light "/>
                <a:ea typeface="Roboto" panose="02000000000000000000" pitchFamily="2" charset="0"/>
                <a:cs typeface="Roboto" panose="02000000000000000000" pitchFamily="2" charset="0"/>
              </a:rPr>
              <a:t>Ultimately, think of it like a jigsaw.</a:t>
            </a:r>
          </a:p>
          <a:p>
            <a:pPr marL="50803" marR="0" lvl="1" indent="0" algn="l" defTabSz="1219170" rtl="0" eaLnBrk="1" fontAlgn="auto" latinLnBrk="0" hangingPunct="1">
              <a:lnSpc>
                <a:spcPct val="100000"/>
              </a:lnSpc>
              <a:spcBef>
                <a:spcPts val="800"/>
              </a:spcBef>
              <a:spcAft>
                <a:spcPts val="800"/>
              </a:spcAft>
              <a:buClr>
                <a:srgbClr val="FB705B"/>
              </a:buClr>
              <a:buSzTx/>
              <a:buFont typeface="Wingdings" pitchFamily="2" charset="2"/>
              <a:buNone/>
              <a:tabLst/>
              <a:defRPr/>
            </a:pPr>
            <a:r>
              <a:rPr lang="en-GB" sz="3600" dirty="0">
                <a:solidFill>
                  <a:prstClr val="black"/>
                </a:solidFill>
                <a:latin typeface="Roboto Light "/>
                <a:ea typeface="Roboto" panose="02000000000000000000" pitchFamily="2" charset="0"/>
                <a:cs typeface="Roboto" panose="02000000000000000000" pitchFamily="2" charset="0"/>
              </a:rPr>
              <a:t>E</a:t>
            </a:r>
            <a:r>
              <a:rPr kumimoji="0" lang="en-GB" sz="3600" b="0" i="0" u="none" strike="noStrike" kern="1200" cap="none" spc="0" normalizeH="0" baseline="0" noProof="0" dirty="0">
                <a:ln>
                  <a:noFill/>
                </a:ln>
                <a:solidFill>
                  <a:prstClr val="black"/>
                </a:solidFill>
                <a:effectLst/>
                <a:uLnTx/>
                <a:uFillTx/>
                <a:latin typeface="Roboto Light "/>
                <a:ea typeface="Roboto" panose="02000000000000000000" pitchFamily="2" charset="0"/>
                <a:cs typeface="Roboto" panose="02000000000000000000" pitchFamily="2" charset="0"/>
              </a:rPr>
              <a:t>ach piece is reflective evidence.</a:t>
            </a:r>
            <a:endParaRPr kumimoji="0" lang="en-US" sz="3600" b="0" i="0" u="none" strike="noStrike" kern="1200" cap="none" spc="0" normalizeH="0" baseline="0" noProof="0" dirty="0">
              <a:ln>
                <a:noFill/>
              </a:ln>
              <a:solidFill>
                <a:prstClr val="black"/>
              </a:solidFill>
              <a:effectLst/>
              <a:uLnTx/>
              <a:uFillTx/>
              <a:latin typeface="Roboto Light "/>
              <a:ea typeface="Roboto" panose="02000000000000000000" pitchFamily="2" charset="0"/>
              <a:cs typeface="Roboto" panose="02000000000000000000" pitchFamily="2" charset="0"/>
            </a:endParaRPr>
          </a:p>
        </p:txBody>
      </p:sp>
      <p:grpSp>
        <p:nvGrpSpPr>
          <p:cNvPr id="14" name="Group 13">
            <a:extLst>
              <a:ext uri="{FF2B5EF4-FFF2-40B4-BE49-F238E27FC236}">
                <a16:creationId xmlns:a16="http://schemas.microsoft.com/office/drawing/2014/main" id="{E79D3AC7-87C7-4546-86EB-26B71E683195}"/>
              </a:ext>
            </a:extLst>
          </p:cNvPr>
          <p:cNvGrpSpPr/>
          <p:nvPr/>
        </p:nvGrpSpPr>
        <p:grpSpPr>
          <a:xfrm rot="18006474">
            <a:off x="735479" y="2094519"/>
            <a:ext cx="3569571" cy="2668960"/>
            <a:chOff x="7393552" y="3014203"/>
            <a:chExt cx="3569571" cy="2668960"/>
          </a:xfrm>
        </p:grpSpPr>
        <p:pic>
          <p:nvPicPr>
            <p:cNvPr id="11" name="Graphic 10" descr="Puzzle outline">
              <a:extLst>
                <a:ext uri="{FF2B5EF4-FFF2-40B4-BE49-F238E27FC236}">
                  <a16:creationId xmlns:a16="http://schemas.microsoft.com/office/drawing/2014/main" id="{C528F7BE-CA47-010C-950C-1921FE852C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5931205">
              <a:off x="9372927" y="3892781"/>
              <a:ext cx="1590196" cy="1590196"/>
            </a:xfrm>
            <a:prstGeom prst="rect">
              <a:avLst/>
            </a:prstGeom>
          </p:spPr>
        </p:pic>
        <p:pic>
          <p:nvPicPr>
            <p:cNvPr id="12" name="Graphic 11" descr="Puzzle outline">
              <a:extLst>
                <a:ext uri="{FF2B5EF4-FFF2-40B4-BE49-F238E27FC236}">
                  <a16:creationId xmlns:a16="http://schemas.microsoft.com/office/drawing/2014/main" id="{EE844E84-FBCA-876C-F8CC-D74FFBAB09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5904784">
              <a:off x="7393552" y="4092967"/>
              <a:ext cx="1590196" cy="1590196"/>
            </a:xfrm>
            <a:prstGeom prst="rect">
              <a:avLst/>
            </a:prstGeom>
          </p:spPr>
        </p:pic>
        <p:pic>
          <p:nvPicPr>
            <p:cNvPr id="13" name="Graphic 12" descr="Puzzle outline">
              <a:extLst>
                <a:ext uri="{FF2B5EF4-FFF2-40B4-BE49-F238E27FC236}">
                  <a16:creationId xmlns:a16="http://schemas.microsoft.com/office/drawing/2014/main" id="{2C883E70-5452-B432-29D5-08A342B1E1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1216956">
              <a:off x="8272129" y="3014203"/>
              <a:ext cx="1590196" cy="1590196"/>
            </a:xfrm>
            <a:prstGeom prst="rect">
              <a:avLst/>
            </a:prstGeom>
          </p:spPr>
        </p:pic>
      </p:grpSp>
      <p:sp>
        <p:nvSpPr>
          <p:cNvPr id="2" name="Title 1">
            <a:extLst>
              <a:ext uri="{FF2B5EF4-FFF2-40B4-BE49-F238E27FC236}">
                <a16:creationId xmlns:a16="http://schemas.microsoft.com/office/drawing/2014/main" id="{8059DDB8-2BA6-3295-C207-FDF533F0B0B1}"/>
              </a:ext>
            </a:extLst>
          </p:cNvPr>
          <p:cNvSpPr>
            <a:spLocks noGrp="1"/>
          </p:cNvSpPr>
          <p:nvPr>
            <p:ph type="title"/>
          </p:nvPr>
        </p:nvSpPr>
        <p:spPr>
          <a:xfrm>
            <a:off x="797131" y="701082"/>
            <a:ext cx="11308789" cy="1575404"/>
          </a:xfrm>
        </p:spPr>
        <p:txBody>
          <a:bodyPr/>
          <a:lstStyle/>
          <a:p>
            <a:pPr marL="0" marR="0" lvl="0" indent="0" defTabSz="914411" fontAlgn="auto">
              <a:lnSpc>
                <a:spcPct val="80000"/>
              </a:lnSpc>
              <a:spcBef>
                <a:spcPct val="0"/>
              </a:spcBef>
              <a:spcAft>
                <a:spcPts val="0"/>
              </a:spcAft>
              <a:tabLst/>
              <a:defRPr/>
            </a:pPr>
            <a:r>
              <a:rPr lang="en-US" sz="5400" b="1" dirty="0">
                <a:solidFill>
                  <a:srgbClr val="7030A0"/>
                </a:solidFill>
                <a:latin typeface="Apricus Black" pitchFamily="50" charset="0"/>
                <a:ea typeface="+mj-ea"/>
                <a:cs typeface="+mj-cs"/>
              </a:rPr>
              <a:t>Build</a:t>
            </a:r>
            <a:r>
              <a:rPr lang="en-US" sz="5400" b="1" dirty="0">
                <a:latin typeface="Apricus Black" pitchFamily="50" charset="0"/>
                <a:ea typeface="+mj-ea"/>
                <a:cs typeface="+mj-cs"/>
              </a:rPr>
              <a:t> a PERSONAL STATEMENT </a:t>
            </a:r>
            <a:br>
              <a:rPr lang="en-US" sz="5400" b="1" dirty="0">
                <a:latin typeface="Apricus Black" pitchFamily="50" charset="0"/>
                <a:ea typeface="+mj-ea"/>
                <a:cs typeface="+mj-cs"/>
              </a:rPr>
            </a:br>
            <a:endParaRPr lang="en-GB" dirty="0"/>
          </a:p>
        </p:txBody>
      </p:sp>
      <p:sp>
        <p:nvSpPr>
          <p:cNvPr id="3" name="Text Placeholder 2">
            <a:extLst>
              <a:ext uri="{FF2B5EF4-FFF2-40B4-BE49-F238E27FC236}">
                <a16:creationId xmlns:a16="http://schemas.microsoft.com/office/drawing/2014/main" id="{18EB3D8D-2038-8234-3C23-69575E844D99}"/>
              </a:ext>
            </a:extLst>
          </p:cNvPr>
          <p:cNvSpPr>
            <a:spLocks noGrp="1"/>
          </p:cNvSpPr>
          <p:nvPr>
            <p:ph type="body" sz="quarter" idx="10"/>
          </p:nvPr>
        </p:nvSpPr>
        <p:spPr/>
        <p:txBody>
          <a:bodyPr/>
          <a:lstStyle/>
          <a:p>
            <a:r>
              <a:rPr lang="en-GB" dirty="0"/>
              <a:t>Public </a:t>
            </a:r>
          </a:p>
        </p:txBody>
      </p:sp>
    </p:spTree>
    <p:custDataLst>
      <p:tags r:id="rId1"/>
    </p:custDataLst>
    <p:extLst>
      <p:ext uri="{BB962C8B-B14F-4D97-AF65-F5344CB8AC3E}">
        <p14:creationId xmlns:p14="http://schemas.microsoft.com/office/powerpoint/2010/main" val="1713564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F2A13AF-65BC-B600-B084-F132B1E3EB51}"/>
              </a:ext>
            </a:extLst>
          </p:cNvPr>
          <p:cNvSpPr>
            <a:spLocks noGrp="1"/>
          </p:cNvSpPr>
          <p:nvPr>
            <p:ph type="body" sz="quarter" idx="10"/>
          </p:nvPr>
        </p:nvSpPr>
        <p:spPr/>
        <p:txBody>
          <a:bodyPr/>
          <a:lstStyle/>
          <a:p>
            <a:r>
              <a:rPr lang="en-GB" dirty="0"/>
              <a:t>Public </a:t>
            </a:r>
          </a:p>
        </p:txBody>
      </p:sp>
      <p:sp>
        <p:nvSpPr>
          <p:cNvPr id="7" name="Subtitle 6">
            <a:extLst>
              <a:ext uri="{FF2B5EF4-FFF2-40B4-BE49-F238E27FC236}">
                <a16:creationId xmlns:a16="http://schemas.microsoft.com/office/drawing/2014/main" id="{513651A9-2236-2E72-4BF5-139E4025075B}"/>
              </a:ext>
            </a:extLst>
          </p:cNvPr>
          <p:cNvSpPr>
            <a:spLocks noGrp="1"/>
          </p:cNvSpPr>
          <p:nvPr>
            <p:ph type="subTitle" idx="1"/>
          </p:nvPr>
        </p:nvSpPr>
        <p:spPr/>
        <p:txBody>
          <a:bodyPr/>
          <a:lstStyle/>
          <a:p>
            <a:r>
              <a:rPr lang="en-GB" dirty="0"/>
              <a:t>Explore all your options </a:t>
            </a:r>
          </a:p>
        </p:txBody>
      </p:sp>
      <p:sp>
        <p:nvSpPr>
          <p:cNvPr id="6" name="Title 5">
            <a:extLst>
              <a:ext uri="{FF2B5EF4-FFF2-40B4-BE49-F238E27FC236}">
                <a16:creationId xmlns:a16="http://schemas.microsoft.com/office/drawing/2014/main" id="{1B1CB6A0-0F08-3AC2-55DD-B202BD4C8FA5}"/>
              </a:ext>
            </a:extLst>
          </p:cNvPr>
          <p:cNvSpPr>
            <a:spLocks noGrp="1"/>
          </p:cNvSpPr>
          <p:nvPr>
            <p:ph type="ctrTitle"/>
          </p:nvPr>
        </p:nvSpPr>
        <p:spPr>
          <a:xfrm>
            <a:off x="1524000" y="2416245"/>
            <a:ext cx="9144000" cy="1012755"/>
          </a:xfrm>
        </p:spPr>
        <p:txBody>
          <a:bodyPr/>
          <a:lstStyle/>
          <a:p>
            <a:r>
              <a:rPr lang="en-GB" dirty="0"/>
              <a:t>Discover </a:t>
            </a:r>
          </a:p>
        </p:txBody>
      </p:sp>
    </p:spTree>
    <p:extLst>
      <p:ext uri="{BB962C8B-B14F-4D97-AF65-F5344CB8AC3E}">
        <p14:creationId xmlns:p14="http://schemas.microsoft.com/office/powerpoint/2010/main" val="24110923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3DDA5F8-545E-3D9C-1F4B-20A1576F2C03}"/>
              </a:ext>
            </a:extLst>
          </p:cNvPr>
          <p:cNvSpPr>
            <a:spLocks noGrp="1"/>
          </p:cNvSpPr>
          <p:nvPr>
            <p:ph type="title"/>
          </p:nvPr>
        </p:nvSpPr>
        <p:spPr>
          <a:xfrm>
            <a:off x="809625" y="696315"/>
            <a:ext cx="11308789" cy="1575404"/>
          </a:xfrm>
        </p:spPr>
        <p:txBody>
          <a:bodyPr/>
          <a:lstStyle/>
          <a:p>
            <a:r>
              <a:rPr kumimoji="0" lang="en-US" sz="5400" b="1" i="0" u="none" strike="noStrike" kern="1200" cap="none" spc="0" normalizeH="0" baseline="0" noProof="0" dirty="0">
                <a:ln>
                  <a:noFill/>
                </a:ln>
                <a:solidFill>
                  <a:schemeClr val="tx1"/>
                </a:solidFill>
                <a:effectLst/>
                <a:uLnTx/>
                <a:uFillTx/>
                <a:latin typeface="Apricus Black" pitchFamily="50" charset="0"/>
                <a:ea typeface="Roboto Black" panose="02000000000000000000" pitchFamily="2" charset="0"/>
                <a:cs typeface="Arial"/>
              </a:rPr>
              <a:t>Personal statement </a:t>
            </a:r>
            <a:r>
              <a:rPr kumimoji="0" lang="en-US" sz="5400" b="1" i="0" u="none" strike="noStrike" kern="1200" cap="none" spc="0" normalizeH="0" baseline="0" noProof="0" dirty="0">
                <a:ln>
                  <a:noFill/>
                </a:ln>
                <a:solidFill>
                  <a:srgbClr val="7030A0"/>
                </a:solidFill>
                <a:effectLst/>
                <a:uLnTx/>
                <a:uFillTx/>
                <a:latin typeface="Apricus Black" pitchFamily="50" charset="0"/>
                <a:ea typeface="Roboto Black" panose="02000000000000000000" pitchFamily="2" charset="0"/>
                <a:cs typeface="Arial"/>
              </a:rPr>
              <a:t>support  </a:t>
            </a:r>
            <a:br>
              <a:rPr kumimoji="0" lang="en-US" sz="5400" b="1" i="0" u="none" strike="noStrike" kern="1200" cap="none" spc="0" normalizeH="0" baseline="0" noProof="0" dirty="0">
                <a:ln>
                  <a:noFill/>
                </a:ln>
                <a:solidFill>
                  <a:srgbClr val="7030A0"/>
                </a:solidFill>
                <a:effectLst/>
                <a:uLnTx/>
                <a:uFillTx/>
                <a:latin typeface="Apricus Black" pitchFamily="50" charset="0"/>
                <a:ea typeface="Roboto Black" panose="02000000000000000000" pitchFamily="2" charset="0"/>
                <a:cs typeface="Arial"/>
              </a:rPr>
            </a:br>
            <a:endParaRPr lang="en-GB" dirty="0"/>
          </a:p>
        </p:txBody>
      </p:sp>
      <p:sp>
        <p:nvSpPr>
          <p:cNvPr id="11" name="Text Placeholder 10">
            <a:extLst>
              <a:ext uri="{FF2B5EF4-FFF2-40B4-BE49-F238E27FC236}">
                <a16:creationId xmlns:a16="http://schemas.microsoft.com/office/drawing/2014/main" id="{4D5C59B9-AE88-3DFB-CC46-4B46E1D0B2C4}"/>
              </a:ext>
            </a:extLst>
          </p:cNvPr>
          <p:cNvSpPr>
            <a:spLocks noGrp="1"/>
          </p:cNvSpPr>
          <p:nvPr>
            <p:ph type="body" sz="quarter" idx="10"/>
          </p:nvPr>
        </p:nvSpPr>
        <p:spPr/>
        <p:txBody>
          <a:bodyPr/>
          <a:lstStyle/>
          <a:p>
            <a:r>
              <a:rPr lang="en-GB" dirty="0"/>
              <a:t>Public </a:t>
            </a:r>
          </a:p>
        </p:txBody>
      </p:sp>
      <p:pic>
        <p:nvPicPr>
          <p:cNvPr id="3" name="Picture 2">
            <a:extLst>
              <a:ext uri="{FF2B5EF4-FFF2-40B4-BE49-F238E27FC236}">
                <a16:creationId xmlns:a16="http://schemas.microsoft.com/office/drawing/2014/main" id="{6E50399D-4C81-0F01-F18B-70D8BF682F8A}"/>
              </a:ext>
            </a:extLst>
          </p:cNvPr>
          <p:cNvPicPr>
            <a:picLocks noChangeAspect="1"/>
          </p:cNvPicPr>
          <p:nvPr/>
        </p:nvPicPr>
        <p:blipFill>
          <a:blip r:embed="rId4"/>
          <a:stretch>
            <a:fillRect/>
          </a:stretch>
        </p:blipFill>
        <p:spPr>
          <a:xfrm>
            <a:off x="4049662" y="1611851"/>
            <a:ext cx="7534124" cy="4909678"/>
          </a:xfrm>
          <a:prstGeom prst="rect">
            <a:avLst/>
          </a:prstGeom>
        </p:spPr>
      </p:pic>
      <p:pic>
        <p:nvPicPr>
          <p:cNvPr id="9" name="Picture 8">
            <a:extLst>
              <a:ext uri="{FF2B5EF4-FFF2-40B4-BE49-F238E27FC236}">
                <a16:creationId xmlns:a16="http://schemas.microsoft.com/office/drawing/2014/main" id="{F5BB3B8D-BC8B-1F40-1F00-7328DF2CB0E3}"/>
              </a:ext>
            </a:extLst>
          </p:cNvPr>
          <p:cNvPicPr>
            <a:picLocks noChangeAspect="1"/>
          </p:cNvPicPr>
          <p:nvPr/>
        </p:nvPicPr>
        <p:blipFill>
          <a:blip r:embed="rId5"/>
          <a:srcRect t="-1" b="773"/>
          <a:stretch/>
        </p:blipFill>
        <p:spPr>
          <a:xfrm>
            <a:off x="635857" y="1528261"/>
            <a:ext cx="3413805" cy="5049156"/>
          </a:xfrm>
          <a:prstGeom prst="rect">
            <a:avLst/>
          </a:prstGeom>
        </p:spPr>
      </p:pic>
    </p:spTree>
    <p:custDataLst>
      <p:tags r:id="rId1"/>
    </p:custDataLst>
    <p:extLst>
      <p:ext uri="{BB962C8B-B14F-4D97-AF65-F5344CB8AC3E}">
        <p14:creationId xmlns:p14="http://schemas.microsoft.com/office/powerpoint/2010/main" val="41596847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C76873-631C-3A21-AE38-A0491A883634}"/>
              </a:ext>
            </a:extLst>
          </p:cNvPr>
          <p:cNvSpPr>
            <a:spLocks noGrp="1"/>
          </p:cNvSpPr>
          <p:nvPr>
            <p:ph type="title"/>
          </p:nvPr>
        </p:nvSpPr>
        <p:spPr>
          <a:xfrm>
            <a:off x="809625" y="813653"/>
            <a:ext cx="11308789" cy="956773"/>
          </a:xfrm>
        </p:spPr>
        <p:txBody>
          <a:bodyPr/>
          <a:lstStyle/>
          <a:p>
            <a:r>
              <a:rPr lang="en-GB" sz="6000" dirty="0">
                <a:latin typeface="Apricus Black" pitchFamily="50" charset="0"/>
              </a:rPr>
              <a:t>Decisions</a:t>
            </a:r>
          </a:p>
        </p:txBody>
      </p:sp>
      <p:sp>
        <p:nvSpPr>
          <p:cNvPr id="5" name="Text Placeholder 4">
            <a:extLst>
              <a:ext uri="{FF2B5EF4-FFF2-40B4-BE49-F238E27FC236}">
                <a16:creationId xmlns:a16="http://schemas.microsoft.com/office/drawing/2014/main" id="{FF8BE038-4F6B-DB23-A289-74A700DA03C3}"/>
              </a:ext>
            </a:extLst>
          </p:cNvPr>
          <p:cNvSpPr>
            <a:spLocks noGrp="1"/>
          </p:cNvSpPr>
          <p:nvPr>
            <p:ph type="body" sz="quarter" idx="10"/>
          </p:nvPr>
        </p:nvSpPr>
        <p:spPr/>
        <p:txBody>
          <a:bodyPr/>
          <a:lstStyle/>
          <a:p>
            <a:r>
              <a:rPr lang="en-GB" dirty="0"/>
              <a:t>Public</a:t>
            </a:r>
          </a:p>
        </p:txBody>
      </p:sp>
      <p:sp>
        <p:nvSpPr>
          <p:cNvPr id="29" name="TextBox 28">
            <a:extLst>
              <a:ext uri="{FF2B5EF4-FFF2-40B4-BE49-F238E27FC236}">
                <a16:creationId xmlns:a16="http://schemas.microsoft.com/office/drawing/2014/main" id="{B6281B35-56B7-08D5-2443-2C3CD6876A88}"/>
              </a:ext>
            </a:extLst>
          </p:cNvPr>
          <p:cNvSpPr txBox="1"/>
          <p:nvPr/>
        </p:nvSpPr>
        <p:spPr>
          <a:xfrm>
            <a:off x="2045595" y="2991048"/>
            <a:ext cx="3282338" cy="400110"/>
          </a:xfrm>
          <a:prstGeom prst="rect">
            <a:avLst/>
          </a:prstGeom>
          <a:noFill/>
        </p:spPr>
        <p:txBody>
          <a:bodyPr wrap="square" rtlCol="0">
            <a:spAutoFit/>
          </a:bodyPr>
          <a:lstStyle/>
          <a:p>
            <a:pPr>
              <a:defRPr/>
            </a:pPr>
            <a:r>
              <a:rPr lang="en-US" sz="2000" dirty="0">
                <a:solidFill>
                  <a:prstClr val="black"/>
                </a:solidFill>
                <a:latin typeface="Roboto Light "/>
                <a:ea typeface="Roboto Light" panose="02000000000000000000" pitchFamily="2" charset="0"/>
                <a:cs typeface="Roboto Light" panose="02000000000000000000" pitchFamily="2" charset="0"/>
              </a:rPr>
              <a:t>Qualifications</a:t>
            </a:r>
          </a:p>
        </p:txBody>
      </p:sp>
      <p:grpSp>
        <p:nvGrpSpPr>
          <p:cNvPr id="30" name="Group 29">
            <a:extLst>
              <a:ext uri="{FF2B5EF4-FFF2-40B4-BE49-F238E27FC236}">
                <a16:creationId xmlns:a16="http://schemas.microsoft.com/office/drawing/2014/main" id="{BA2D8B15-47C3-8C62-8DD7-7ACD6DBA7479}"/>
              </a:ext>
            </a:extLst>
          </p:cNvPr>
          <p:cNvGrpSpPr/>
          <p:nvPr/>
        </p:nvGrpSpPr>
        <p:grpSpPr>
          <a:xfrm>
            <a:off x="912509" y="2754774"/>
            <a:ext cx="939360" cy="908148"/>
            <a:chOff x="2351913" y="2214831"/>
            <a:chExt cx="500456" cy="500456"/>
          </a:xfrm>
          <a:solidFill>
            <a:srgbClr val="5DB88D"/>
          </a:solidFill>
        </p:grpSpPr>
        <p:sp>
          <p:nvSpPr>
            <p:cNvPr id="31" name="Oval 30">
              <a:extLst>
                <a:ext uri="{FF2B5EF4-FFF2-40B4-BE49-F238E27FC236}">
                  <a16:creationId xmlns:a16="http://schemas.microsoft.com/office/drawing/2014/main" id="{4EDE34B4-BFB9-4C39-4927-9B27B386422B}"/>
                </a:ext>
              </a:extLst>
            </p:cNvPr>
            <p:cNvSpPr/>
            <p:nvPr/>
          </p:nvSpPr>
          <p:spPr>
            <a:xfrm>
              <a:off x="2351913" y="2214831"/>
              <a:ext cx="500456" cy="50045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pic>
          <p:nvPicPr>
            <p:cNvPr id="32" name="Picture 31">
              <a:extLst>
                <a:ext uri="{FF2B5EF4-FFF2-40B4-BE49-F238E27FC236}">
                  <a16:creationId xmlns:a16="http://schemas.microsoft.com/office/drawing/2014/main" id="{4E05BC8B-6590-18A7-3CEF-1F1B6932750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62920" y="2304726"/>
              <a:ext cx="294036" cy="294036"/>
            </a:xfrm>
            <a:prstGeom prst="rect">
              <a:avLst/>
            </a:prstGeom>
            <a:grpFill/>
          </p:spPr>
        </p:pic>
      </p:grpSp>
      <p:sp>
        <p:nvSpPr>
          <p:cNvPr id="33" name="TextBox 32">
            <a:extLst>
              <a:ext uri="{FF2B5EF4-FFF2-40B4-BE49-F238E27FC236}">
                <a16:creationId xmlns:a16="http://schemas.microsoft.com/office/drawing/2014/main" id="{0BEE375A-8CC6-51E8-A36C-DEA3F6016067}"/>
              </a:ext>
            </a:extLst>
          </p:cNvPr>
          <p:cNvSpPr txBox="1"/>
          <p:nvPr/>
        </p:nvSpPr>
        <p:spPr>
          <a:xfrm>
            <a:off x="2002588" y="4259261"/>
            <a:ext cx="2593475" cy="707886"/>
          </a:xfrm>
          <a:prstGeom prst="rect">
            <a:avLst/>
          </a:prstGeom>
          <a:noFill/>
        </p:spPr>
        <p:txBody>
          <a:bodyPr wrap="square" rtlCol="0">
            <a:spAutoFit/>
          </a:bodyPr>
          <a:lstStyle/>
          <a:p>
            <a:pPr>
              <a:defRPr/>
            </a:pPr>
            <a:r>
              <a:rPr lang="en-US" sz="2000" dirty="0">
                <a:solidFill>
                  <a:prstClr val="black"/>
                </a:solidFill>
                <a:latin typeface="Roboto Light "/>
                <a:ea typeface="Roboto Light" panose="02000000000000000000" pitchFamily="2" charset="0"/>
                <a:cs typeface="Roboto Light" panose="02000000000000000000" pitchFamily="2" charset="0"/>
              </a:rPr>
              <a:t>Personal statement </a:t>
            </a:r>
          </a:p>
          <a:p>
            <a:pPr>
              <a:defRPr/>
            </a:pPr>
            <a:endParaRPr lang="en-US" sz="2000" dirty="0">
              <a:solidFill>
                <a:prstClr val="black"/>
              </a:solidFill>
              <a:latin typeface="Roboto Light "/>
              <a:ea typeface="Roboto Light" panose="02000000000000000000" pitchFamily="2" charset="0"/>
              <a:cs typeface="Roboto Light" panose="02000000000000000000" pitchFamily="2" charset="0"/>
            </a:endParaRPr>
          </a:p>
        </p:txBody>
      </p:sp>
      <p:sp>
        <p:nvSpPr>
          <p:cNvPr id="37" name="TextBox 36">
            <a:extLst>
              <a:ext uri="{FF2B5EF4-FFF2-40B4-BE49-F238E27FC236}">
                <a16:creationId xmlns:a16="http://schemas.microsoft.com/office/drawing/2014/main" id="{8E660CBD-4D12-F5DF-6286-D269FF5000FB}"/>
              </a:ext>
            </a:extLst>
          </p:cNvPr>
          <p:cNvSpPr txBox="1"/>
          <p:nvPr/>
        </p:nvSpPr>
        <p:spPr>
          <a:xfrm>
            <a:off x="2045595" y="5486235"/>
            <a:ext cx="2701873" cy="400110"/>
          </a:xfrm>
          <a:prstGeom prst="rect">
            <a:avLst/>
          </a:prstGeom>
          <a:noFill/>
        </p:spPr>
        <p:txBody>
          <a:bodyPr wrap="square" rtlCol="0">
            <a:spAutoFit/>
          </a:bodyPr>
          <a:lstStyle/>
          <a:p>
            <a:pPr>
              <a:defRPr/>
            </a:pPr>
            <a:r>
              <a:rPr lang="en-US" sz="2000" dirty="0">
                <a:solidFill>
                  <a:prstClr val="black"/>
                </a:solidFill>
                <a:latin typeface="Roboto Light "/>
                <a:ea typeface="Roboto Light" panose="02000000000000000000" pitchFamily="2" charset="0"/>
                <a:cs typeface="Roboto Light" panose="02000000000000000000" pitchFamily="2" charset="0"/>
              </a:rPr>
              <a:t>Reference </a:t>
            </a:r>
          </a:p>
        </p:txBody>
      </p:sp>
      <p:sp>
        <p:nvSpPr>
          <p:cNvPr id="41" name="TextBox 40">
            <a:extLst>
              <a:ext uri="{FF2B5EF4-FFF2-40B4-BE49-F238E27FC236}">
                <a16:creationId xmlns:a16="http://schemas.microsoft.com/office/drawing/2014/main" id="{A4821014-48CC-E89C-1A37-0E7AEF6E1ED8}"/>
              </a:ext>
            </a:extLst>
          </p:cNvPr>
          <p:cNvSpPr txBox="1"/>
          <p:nvPr/>
        </p:nvSpPr>
        <p:spPr>
          <a:xfrm>
            <a:off x="775360" y="1796202"/>
            <a:ext cx="4552573" cy="707886"/>
          </a:xfrm>
          <a:prstGeom prst="rect">
            <a:avLst/>
          </a:prstGeom>
          <a:noFill/>
        </p:spPr>
        <p:txBody>
          <a:bodyPr wrap="square" numCol="1" spcCol="144000" rtlCol="0">
            <a:spAutoFit/>
          </a:bodyPr>
          <a:lstStyle/>
          <a:p>
            <a:pPr>
              <a:buClr>
                <a:srgbClr val="44546A"/>
              </a:buClr>
              <a:defRPr/>
            </a:pPr>
            <a:r>
              <a:rPr lang="en-GB" sz="2000" dirty="0">
                <a:solidFill>
                  <a:prstClr val="black"/>
                </a:solidFill>
                <a:latin typeface="Roboto Light "/>
                <a:ea typeface="Roboto Light" panose="02000000000000000000" pitchFamily="2" charset="0"/>
                <a:cs typeface="Roboto Light" panose="02000000000000000000" pitchFamily="2" charset="0"/>
              </a:rPr>
              <a:t>Universities and colleges will review the whole application including:</a:t>
            </a:r>
          </a:p>
        </p:txBody>
      </p:sp>
      <p:sp>
        <p:nvSpPr>
          <p:cNvPr id="42" name="TextBox 41">
            <a:extLst>
              <a:ext uri="{FF2B5EF4-FFF2-40B4-BE49-F238E27FC236}">
                <a16:creationId xmlns:a16="http://schemas.microsoft.com/office/drawing/2014/main" id="{885216FE-11D8-B434-B6D1-938FC1156ED0}"/>
              </a:ext>
            </a:extLst>
          </p:cNvPr>
          <p:cNvSpPr txBox="1"/>
          <p:nvPr/>
        </p:nvSpPr>
        <p:spPr>
          <a:xfrm>
            <a:off x="8214675" y="2840704"/>
            <a:ext cx="2059835" cy="400110"/>
          </a:xfrm>
          <a:prstGeom prst="rect">
            <a:avLst/>
          </a:prstGeom>
          <a:noFill/>
        </p:spPr>
        <p:txBody>
          <a:bodyPr wrap="square" lIns="91440" tIns="45720" rIns="91440" bIns="45720" rtlCol="0" anchor="t">
            <a:spAutoFit/>
          </a:bodyPr>
          <a:lstStyle/>
          <a:p>
            <a:pPr>
              <a:defRPr/>
            </a:pPr>
            <a:r>
              <a:rPr lang="en-US" sz="2000" dirty="0">
                <a:solidFill>
                  <a:srgbClr val="1F2834"/>
                </a:solidFill>
                <a:latin typeface="Roboto Light "/>
                <a:ea typeface="Roboto Light" panose="02000000000000000000" pitchFamily="2" charset="0"/>
                <a:cs typeface="Roboto Light" panose="02000000000000000000" pitchFamily="2" charset="0"/>
              </a:rPr>
              <a:t>Admissions test</a:t>
            </a:r>
          </a:p>
        </p:txBody>
      </p:sp>
      <p:sp>
        <p:nvSpPr>
          <p:cNvPr id="43" name="TextBox 42">
            <a:extLst>
              <a:ext uri="{FF2B5EF4-FFF2-40B4-BE49-F238E27FC236}">
                <a16:creationId xmlns:a16="http://schemas.microsoft.com/office/drawing/2014/main" id="{F61AD1A9-05F0-9CB5-FBE7-1E680D3E762E}"/>
              </a:ext>
            </a:extLst>
          </p:cNvPr>
          <p:cNvSpPr txBox="1"/>
          <p:nvPr/>
        </p:nvSpPr>
        <p:spPr>
          <a:xfrm>
            <a:off x="8232787" y="4162359"/>
            <a:ext cx="1956625" cy="400110"/>
          </a:xfrm>
          <a:prstGeom prst="rect">
            <a:avLst/>
          </a:prstGeom>
          <a:noFill/>
        </p:spPr>
        <p:txBody>
          <a:bodyPr wrap="square" lIns="91440" tIns="45720" rIns="91440" bIns="45720" rtlCol="0" anchor="t">
            <a:spAutoFit/>
          </a:bodyPr>
          <a:lstStyle/>
          <a:p>
            <a:pPr defTabSz="457200">
              <a:defRPr/>
            </a:pPr>
            <a:r>
              <a:rPr lang="en-US" sz="2000" dirty="0">
                <a:solidFill>
                  <a:srgbClr val="1F2834"/>
                </a:solidFill>
                <a:latin typeface="Roboto Light "/>
                <a:ea typeface="Roboto Light" panose="02000000000000000000" pitchFamily="2" charset="0"/>
                <a:cs typeface="Roboto Light" panose="02000000000000000000" pitchFamily="2" charset="0"/>
              </a:rPr>
              <a:t>Interview </a:t>
            </a:r>
          </a:p>
        </p:txBody>
      </p:sp>
      <p:sp>
        <p:nvSpPr>
          <p:cNvPr id="44" name="TextBox 43">
            <a:extLst>
              <a:ext uri="{FF2B5EF4-FFF2-40B4-BE49-F238E27FC236}">
                <a16:creationId xmlns:a16="http://schemas.microsoft.com/office/drawing/2014/main" id="{DB750F38-4232-742E-4506-03C8FB91BEA8}"/>
              </a:ext>
            </a:extLst>
          </p:cNvPr>
          <p:cNvSpPr txBox="1"/>
          <p:nvPr/>
        </p:nvSpPr>
        <p:spPr>
          <a:xfrm>
            <a:off x="8232787" y="5470497"/>
            <a:ext cx="2701873" cy="400110"/>
          </a:xfrm>
          <a:prstGeom prst="rect">
            <a:avLst/>
          </a:prstGeom>
          <a:noFill/>
        </p:spPr>
        <p:txBody>
          <a:bodyPr wrap="square" lIns="91440" tIns="45720" rIns="91440" bIns="45720" rtlCol="0" anchor="t">
            <a:spAutoFit/>
          </a:bodyPr>
          <a:lstStyle/>
          <a:p>
            <a:pPr>
              <a:defRPr/>
            </a:pPr>
            <a:r>
              <a:rPr lang="en-US" sz="2000" dirty="0">
                <a:solidFill>
                  <a:srgbClr val="1F2834"/>
                </a:solidFill>
                <a:latin typeface="Roboto Light "/>
                <a:ea typeface="Roboto Light" panose="02000000000000000000" pitchFamily="2" charset="0"/>
                <a:cs typeface="Roboto Light" panose="02000000000000000000" pitchFamily="2" charset="0"/>
              </a:rPr>
              <a:t>Portfolio / audition</a:t>
            </a:r>
          </a:p>
        </p:txBody>
      </p:sp>
      <p:sp>
        <p:nvSpPr>
          <p:cNvPr id="45" name="Oval 44">
            <a:extLst>
              <a:ext uri="{FF2B5EF4-FFF2-40B4-BE49-F238E27FC236}">
                <a16:creationId xmlns:a16="http://schemas.microsoft.com/office/drawing/2014/main" id="{A9C6AC51-D2A8-06E0-9ED9-678F93486544}"/>
              </a:ext>
            </a:extLst>
          </p:cNvPr>
          <p:cNvSpPr/>
          <p:nvPr/>
        </p:nvSpPr>
        <p:spPr>
          <a:xfrm>
            <a:off x="6976930" y="2654460"/>
            <a:ext cx="939359" cy="908148"/>
          </a:xfrm>
          <a:prstGeom prst="ellipse">
            <a:avLst/>
          </a:prstGeom>
          <a:solidFill>
            <a:srgbClr val="FBC65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52" name="TextBox 51">
            <a:extLst>
              <a:ext uri="{FF2B5EF4-FFF2-40B4-BE49-F238E27FC236}">
                <a16:creationId xmlns:a16="http://schemas.microsoft.com/office/drawing/2014/main" id="{0DB45847-4832-862F-2969-4A8C15AD7B6B}"/>
              </a:ext>
            </a:extLst>
          </p:cNvPr>
          <p:cNvSpPr txBox="1"/>
          <p:nvPr/>
        </p:nvSpPr>
        <p:spPr>
          <a:xfrm>
            <a:off x="6976929" y="2047637"/>
            <a:ext cx="3109914" cy="400110"/>
          </a:xfrm>
          <a:prstGeom prst="rect">
            <a:avLst/>
          </a:prstGeom>
          <a:noFill/>
        </p:spPr>
        <p:txBody>
          <a:bodyPr wrap="square" numCol="1" spcCol="144000" rtlCol="0">
            <a:spAutoFit/>
          </a:bodyPr>
          <a:lstStyle/>
          <a:p>
            <a:pPr>
              <a:buClr>
                <a:srgbClr val="44546A"/>
              </a:buClr>
              <a:defRPr/>
            </a:pPr>
            <a:r>
              <a:rPr lang="en-GB" sz="2000" dirty="0">
                <a:solidFill>
                  <a:prstClr val="black"/>
                </a:solidFill>
                <a:latin typeface="Roboto Light "/>
                <a:ea typeface="Roboto Light" panose="02000000000000000000" pitchFamily="2" charset="0"/>
                <a:cs typeface="Roboto Light" panose="02000000000000000000" pitchFamily="2" charset="0"/>
              </a:rPr>
              <a:t>They may also require :</a:t>
            </a:r>
          </a:p>
        </p:txBody>
      </p:sp>
      <p:pic>
        <p:nvPicPr>
          <p:cNvPr id="53" name="Picture 52">
            <a:extLst>
              <a:ext uri="{FF2B5EF4-FFF2-40B4-BE49-F238E27FC236}">
                <a16:creationId xmlns:a16="http://schemas.microsoft.com/office/drawing/2014/main" id="{4002B058-B5A0-7F08-2609-DF1852722DA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42771" y="2797675"/>
            <a:ext cx="607676" cy="607676"/>
          </a:xfrm>
          <a:prstGeom prst="rect">
            <a:avLst/>
          </a:prstGeom>
          <a:solidFill>
            <a:srgbClr val="FBC652"/>
          </a:solidFill>
        </p:spPr>
      </p:pic>
      <p:sp>
        <p:nvSpPr>
          <p:cNvPr id="55" name="Oval 54">
            <a:extLst>
              <a:ext uri="{FF2B5EF4-FFF2-40B4-BE49-F238E27FC236}">
                <a16:creationId xmlns:a16="http://schemas.microsoft.com/office/drawing/2014/main" id="{0392E40B-BB3D-78CC-5875-A9CF72B145E4}"/>
              </a:ext>
            </a:extLst>
          </p:cNvPr>
          <p:cNvSpPr/>
          <p:nvPr/>
        </p:nvSpPr>
        <p:spPr>
          <a:xfrm>
            <a:off x="912509" y="5281734"/>
            <a:ext cx="939360" cy="908148"/>
          </a:xfrm>
          <a:prstGeom prst="ellipse">
            <a:avLst/>
          </a:prstGeom>
          <a:solidFill>
            <a:srgbClr val="5DB88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58" name="Oval 57">
            <a:extLst>
              <a:ext uri="{FF2B5EF4-FFF2-40B4-BE49-F238E27FC236}">
                <a16:creationId xmlns:a16="http://schemas.microsoft.com/office/drawing/2014/main" id="{D8638780-8FCB-0591-F4A1-60572F0B5A78}"/>
              </a:ext>
            </a:extLst>
          </p:cNvPr>
          <p:cNvSpPr/>
          <p:nvPr/>
        </p:nvSpPr>
        <p:spPr>
          <a:xfrm>
            <a:off x="912509" y="4043864"/>
            <a:ext cx="939360" cy="908148"/>
          </a:xfrm>
          <a:prstGeom prst="ellipse">
            <a:avLst/>
          </a:prstGeom>
          <a:solidFill>
            <a:srgbClr val="5DB88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pic>
        <p:nvPicPr>
          <p:cNvPr id="61" name="Picture 60">
            <a:extLst>
              <a:ext uri="{FF2B5EF4-FFF2-40B4-BE49-F238E27FC236}">
                <a16:creationId xmlns:a16="http://schemas.microsoft.com/office/drawing/2014/main" id="{B3A6F496-CEC4-F66E-CADA-16C39C164A1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58224" y="4199686"/>
            <a:ext cx="647826" cy="647826"/>
          </a:xfrm>
          <a:prstGeom prst="rect">
            <a:avLst/>
          </a:prstGeom>
          <a:solidFill>
            <a:srgbClr val="5DB88D"/>
          </a:solidFill>
        </p:spPr>
      </p:pic>
      <p:pic>
        <p:nvPicPr>
          <p:cNvPr id="62" name="Picture 61">
            <a:extLst>
              <a:ext uri="{FF2B5EF4-FFF2-40B4-BE49-F238E27FC236}">
                <a16:creationId xmlns:a16="http://schemas.microsoft.com/office/drawing/2014/main" id="{8CB04A66-DB8B-8F82-F2A4-33892FE08EE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68865" y="5430042"/>
            <a:ext cx="616750" cy="616750"/>
          </a:xfrm>
          <a:prstGeom prst="rect">
            <a:avLst/>
          </a:prstGeom>
          <a:solidFill>
            <a:srgbClr val="5DB88D"/>
          </a:solidFill>
        </p:spPr>
      </p:pic>
      <p:sp>
        <p:nvSpPr>
          <p:cNvPr id="63" name="Oval 62">
            <a:extLst>
              <a:ext uri="{FF2B5EF4-FFF2-40B4-BE49-F238E27FC236}">
                <a16:creationId xmlns:a16="http://schemas.microsoft.com/office/drawing/2014/main" id="{81ED5958-1AF3-3D61-7511-29E3328F2AF1}"/>
              </a:ext>
            </a:extLst>
          </p:cNvPr>
          <p:cNvSpPr/>
          <p:nvPr/>
        </p:nvSpPr>
        <p:spPr>
          <a:xfrm>
            <a:off x="6976929" y="5281734"/>
            <a:ext cx="939359" cy="908148"/>
          </a:xfrm>
          <a:prstGeom prst="ellipse">
            <a:avLst/>
          </a:prstGeom>
          <a:solidFill>
            <a:srgbClr val="FBC65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64" name="Oval 63">
            <a:extLst>
              <a:ext uri="{FF2B5EF4-FFF2-40B4-BE49-F238E27FC236}">
                <a16:creationId xmlns:a16="http://schemas.microsoft.com/office/drawing/2014/main" id="{AADFFC54-72B0-339E-64BF-43F62AF5067C}"/>
              </a:ext>
            </a:extLst>
          </p:cNvPr>
          <p:cNvSpPr/>
          <p:nvPr/>
        </p:nvSpPr>
        <p:spPr>
          <a:xfrm>
            <a:off x="6976930" y="3960160"/>
            <a:ext cx="939359" cy="908148"/>
          </a:xfrm>
          <a:prstGeom prst="ellipse">
            <a:avLst/>
          </a:prstGeom>
          <a:solidFill>
            <a:srgbClr val="FBC65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pic>
        <p:nvPicPr>
          <p:cNvPr id="65" name="Picture 64">
            <a:extLst>
              <a:ext uri="{FF2B5EF4-FFF2-40B4-BE49-F238E27FC236}">
                <a16:creationId xmlns:a16="http://schemas.microsoft.com/office/drawing/2014/main" id="{AA11C161-6A0F-E00F-9AEA-01AF55B388C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121567" y="4146672"/>
            <a:ext cx="650085" cy="602142"/>
          </a:xfrm>
          <a:prstGeom prst="rect">
            <a:avLst/>
          </a:prstGeom>
          <a:solidFill>
            <a:srgbClr val="FBC651"/>
          </a:solidFill>
        </p:spPr>
      </p:pic>
      <p:pic>
        <p:nvPicPr>
          <p:cNvPr id="66" name="Picture 65">
            <a:extLst>
              <a:ext uri="{FF2B5EF4-FFF2-40B4-BE49-F238E27FC236}">
                <a16:creationId xmlns:a16="http://schemas.microsoft.com/office/drawing/2014/main" id="{155295B3-2D01-1028-09B8-4AF2477C184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132169" y="5441153"/>
            <a:ext cx="628881" cy="628881"/>
          </a:xfrm>
          <a:prstGeom prst="rect">
            <a:avLst/>
          </a:prstGeom>
          <a:solidFill>
            <a:srgbClr val="FBC651"/>
          </a:solidFill>
        </p:spPr>
      </p:pic>
    </p:spTree>
    <p:custDataLst>
      <p:tags r:id="rId1"/>
    </p:custDataLst>
    <p:extLst>
      <p:ext uri="{BB962C8B-B14F-4D97-AF65-F5344CB8AC3E}">
        <p14:creationId xmlns:p14="http://schemas.microsoft.com/office/powerpoint/2010/main" val="393627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5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28896458-B2F9-DE82-72A0-E36FD195AC70}"/>
              </a:ext>
            </a:extLst>
          </p:cNvPr>
          <p:cNvSpPr>
            <a:spLocks noGrp="1"/>
          </p:cNvSpPr>
          <p:nvPr>
            <p:ph type="title"/>
          </p:nvPr>
        </p:nvSpPr>
        <p:spPr>
          <a:xfrm>
            <a:off x="809625" y="-10977"/>
            <a:ext cx="5882158" cy="1603104"/>
          </a:xfrm>
        </p:spPr>
        <p:txBody>
          <a:bodyPr/>
          <a:lstStyle/>
          <a:p>
            <a:r>
              <a:rPr lang="en-GB" sz="5400" b="1" dirty="0">
                <a:solidFill>
                  <a:srgbClr val="12BCBC"/>
                </a:solidFill>
                <a:latin typeface="Apricus Black" pitchFamily="50" charset="0"/>
                <a:ea typeface="+mj-ea"/>
                <a:cs typeface="+mj-cs"/>
              </a:rPr>
              <a:t>Tracking </a:t>
            </a:r>
            <a:r>
              <a:rPr lang="en-GB" sz="5400" b="1" dirty="0">
                <a:latin typeface="Apricus Black" pitchFamily="50" charset="0"/>
                <a:ea typeface="+mj-ea"/>
                <a:cs typeface="+mj-cs"/>
              </a:rPr>
              <a:t>your application</a:t>
            </a:r>
            <a:endParaRPr lang="en-GB" dirty="0"/>
          </a:p>
        </p:txBody>
      </p:sp>
      <p:sp>
        <p:nvSpPr>
          <p:cNvPr id="23" name="Content Placeholder 22">
            <a:extLst>
              <a:ext uri="{FF2B5EF4-FFF2-40B4-BE49-F238E27FC236}">
                <a16:creationId xmlns:a16="http://schemas.microsoft.com/office/drawing/2014/main" id="{3FCF0B8C-AC85-F0E4-2E52-4E764425ABD2}"/>
              </a:ext>
            </a:extLst>
          </p:cNvPr>
          <p:cNvSpPr>
            <a:spLocks noGrp="1"/>
          </p:cNvSpPr>
          <p:nvPr>
            <p:ph idx="1"/>
          </p:nvPr>
        </p:nvSpPr>
        <p:spPr>
          <a:xfrm>
            <a:off x="809625" y="2087590"/>
            <a:ext cx="3822533" cy="3724288"/>
          </a:xfrm>
        </p:spPr>
        <p:txBody>
          <a:bodyPr/>
          <a:lstStyle/>
          <a:p>
            <a:pPr marL="268288" indent="-179388">
              <a:spcBef>
                <a:spcPts val="600"/>
              </a:spcBef>
              <a:spcAft>
                <a:spcPts val="600"/>
              </a:spcAft>
              <a:buFont typeface="Arial" panose="020B0604020202020204" pitchFamily="34" charset="0"/>
              <a:buNone/>
            </a:pPr>
            <a:r>
              <a:rPr lang="en-US" sz="2000" b="1" dirty="0">
                <a:latin typeface="Roboto Light" panose="02000000000000000000" pitchFamily="2" charset="0"/>
              </a:rPr>
              <a:t>Follow your application to:</a:t>
            </a:r>
          </a:p>
          <a:p>
            <a:pPr marL="431800" indent="-342900">
              <a:lnSpc>
                <a:spcPct val="100000"/>
              </a:lnSpc>
              <a:spcBef>
                <a:spcPts val="0"/>
              </a:spcBef>
              <a:buClr>
                <a:srgbClr val="12BCBC"/>
              </a:buClr>
              <a:buFont typeface="Arial" panose="020B0604020202020204" pitchFamily="34" charset="0"/>
              <a:buChar char="•"/>
            </a:pPr>
            <a:r>
              <a:rPr lang="en-GB" sz="2000" dirty="0"/>
              <a:t>check progress</a:t>
            </a:r>
          </a:p>
          <a:p>
            <a:pPr marL="431800" indent="-342900">
              <a:lnSpc>
                <a:spcPct val="100000"/>
              </a:lnSpc>
              <a:spcBef>
                <a:spcPts val="0"/>
              </a:spcBef>
              <a:buClr>
                <a:srgbClr val="12BCBC"/>
              </a:buClr>
              <a:buFont typeface="Arial" panose="020B0604020202020204" pitchFamily="34" charset="0"/>
              <a:buChar char="•"/>
            </a:pPr>
            <a:r>
              <a:rPr lang="en-GB" sz="2000" dirty="0">
                <a:latin typeface="Roboto Light" panose="02000000000000000000" pitchFamily="2" charset="0"/>
              </a:rPr>
              <a:t>see your choices </a:t>
            </a:r>
          </a:p>
          <a:p>
            <a:pPr marL="431800" indent="-342900">
              <a:lnSpc>
                <a:spcPct val="100000"/>
              </a:lnSpc>
              <a:spcBef>
                <a:spcPts val="0"/>
              </a:spcBef>
              <a:buClr>
                <a:srgbClr val="12BCBC"/>
              </a:buClr>
              <a:buFont typeface="Arial" panose="020B0604020202020204" pitchFamily="34" charset="0"/>
              <a:buChar char="•"/>
            </a:pPr>
            <a:r>
              <a:rPr lang="en-GB" sz="2000" dirty="0">
                <a:latin typeface="Roboto Light" panose="02000000000000000000" pitchFamily="2" charset="0"/>
              </a:rPr>
              <a:t>update contact information</a:t>
            </a:r>
          </a:p>
          <a:p>
            <a:pPr marL="431800" indent="-342900">
              <a:lnSpc>
                <a:spcPct val="100000"/>
              </a:lnSpc>
              <a:spcBef>
                <a:spcPts val="0"/>
              </a:spcBef>
              <a:buClr>
                <a:srgbClr val="12BCBC"/>
              </a:buClr>
              <a:buFont typeface="Arial" panose="020B0604020202020204" pitchFamily="34" charset="0"/>
              <a:buChar char="•"/>
            </a:pPr>
            <a:r>
              <a:rPr lang="en-GB" sz="2000" dirty="0">
                <a:latin typeface="Roboto Light" panose="02000000000000000000" pitchFamily="2" charset="0"/>
              </a:rPr>
              <a:t>view and reply to your offers</a:t>
            </a:r>
          </a:p>
          <a:p>
            <a:pPr marL="88900">
              <a:spcBef>
                <a:spcPts val="300"/>
              </a:spcBef>
              <a:spcAft>
                <a:spcPts val="300"/>
              </a:spcAft>
              <a:buClr>
                <a:srgbClr val="12BCBC"/>
              </a:buClr>
            </a:pPr>
            <a:endParaRPr lang="en-GB" sz="2000" dirty="0">
              <a:latin typeface="Roboto Light" panose="02000000000000000000" pitchFamily="2" charset="0"/>
            </a:endParaRPr>
          </a:p>
          <a:p>
            <a:pPr marL="88900">
              <a:spcBef>
                <a:spcPts val="300"/>
              </a:spcBef>
              <a:spcAft>
                <a:spcPts val="300"/>
              </a:spcAft>
              <a:buClr>
                <a:srgbClr val="12BCBC"/>
              </a:buClr>
            </a:pPr>
            <a:endParaRPr lang="en-GB" sz="2000" dirty="0">
              <a:latin typeface="Roboto Light" panose="02000000000000000000" pitchFamily="2" charset="0"/>
            </a:endParaRPr>
          </a:p>
          <a:p>
            <a:pPr marL="88900">
              <a:spcBef>
                <a:spcPts val="300"/>
              </a:spcBef>
              <a:spcAft>
                <a:spcPts val="300"/>
              </a:spcAft>
              <a:buClr>
                <a:srgbClr val="12BCBC"/>
              </a:buClr>
            </a:pPr>
            <a:r>
              <a:rPr lang="en-GB" sz="2000" b="1" dirty="0">
                <a:latin typeface="Roboto Light" panose="02000000000000000000" pitchFamily="2" charset="0"/>
              </a:rPr>
              <a:t>One of three decisions:</a:t>
            </a:r>
          </a:p>
          <a:p>
            <a:pPr marL="431800" indent="-342900">
              <a:lnSpc>
                <a:spcPct val="100000"/>
              </a:lnSpc>
              <a:spcBef>
                <a:spcPts val="0"/>
              </a:spcBef>
              <a:spcAft>
                <a:spcPts val="300"/>
              </a:spcAft>
              <a:buClr>
                <a:srgbClr val="12BCBC"/>
              </a:buClr>
              <a:buFont typeface="Arial" panose="020B0604020202020204" pitchFamily="34" charset="0"/>
              <a:buChar char="•"/>
            </a:pPr>
            <a:r>
              <a:rPr lang="en-GB" sz="2000" dirty="0"/>
              <a:t>unconditional offer</a:t>
            </a:r>
          </a:p>
          <a:p>
            <a:pPr marL="431800" indent="-342900">
              <a:lnSpc>
                <a:spcPct val="100000"/>
              </a:lnSpc>
              <a:spcBef>
                <a:spcPts val="0"/>
              </a:spcBef>
              <a:spcAft>
                <a:spcPts val="300"/>
              </a:spcAft>
              <a:buClr>
                <a:srgbClr val="12BCBC"/>
              </a:buClr>
              <a:buFont typeface="Arial" panose="020B0604020202020204" pitchFamily="34" charset="0"/>
              <a:buChar char="•"/>
            </a:pPr>
            <a:r>
              <a:rPr lang="en-GB" sz="2000" dirty="0"/>
              <a:t>conditional offer</a:t>
            </a:r>
          </a:p>
          <a:p>
            <a:pPr marL="431800" indent="-342900">
              <a:lnSpc>
                <a:spcPct val="100000"/>
              </a:lnSpc>
              <a:spcBef>
                <a:spcPts val="0"/>
              </a:spcBef>
              <a:spcAft>
                <a:spcPts val="300"/>
              </a:spcAft>
              <a:buClr>
                <a:srgbClr val="12BCBC"/>
              </a:buClr>
              <a:buFont typeface="Arial" panose="020B0604020202020204" pitchFamily="34" charset="0"/>
              <a:buChar char="•"/>
            </a:pPr>
            <a:r>
              <a:rPr lang="en-GB" sz="2000" dirty="0"/>
              <a:t>unsuccessful</a:t>
            </a:r>
          </a:p>
          <a:p>
            <a:endParaRPr lang="en-GB" sz="2000" dirty="0"/>
          </a:p>
        </p:txBody>
      </p:sp>
      <p:sp>
        <p:nvSpPr>
          <p:cNvPr id="9" name="Text Placeholder 8">
            <a:extLst>
              <a:ext uri="{FF2B5EF4-FFF2-40B4-BE49-F238E27FC236}">
                <a16:creationId xmlns:a16="http://schemas.microsoft.com/office/drawing/2014/main" id="{260B81FE-E1D5-06FA-FC9D-8DCF91D3998F}"/>
              </a:ext>
            </a:extLst>
          </p:cNvPr>
          <p:cNvSpPr>
            <a:spLocks noGrp="1"/>
          </p:cNvSpPr>
          <p:nvPr>
            <p:ph type="body" sz="quarter" idx="10"/>
          </p:nvPr>
        </p:nvSpPr>
        <p:spPr/>
        <p:txBody>
          <a:bodyPr/>
          <a:lstStyle/>
          <a:p>
            <a:r>
              <a:rPr lang="en-GB" dirty="0"/>
              <a:t>Public </a:t>
            </a:r>
          </a:p>
        </p:txBody>
      </p:sp>
      <p:pic>
        <p:nvPicPr>
          <p:cNvPr id="26" name="Picture 25">
            <a:extLst>
              <a:ext uri="{FF2B5EF4-FFF2-40B4-BE49-F238E27FC236}">
                <a16:creationId xmlns:a16="http://schemas.microsoft.com/office/drawing/2014/main" id="{93B4F36F-60E9-E6DF-BE21-2DA3A64210A7}"/>
              </a:ext>
            </a:extLst>
          </p:cNvPr>
          <p:cNvPicPr>
            <a:picLocks noChangeAspect="1"/>
          </p:cNvPicPr>
          <p:nvPr/>
        </p:nvPicPr>
        <p:blipFill>
          <a:blip r:embed="rId4"/>
          <a:srcRect l="1447" t="4207" r="6737" b="7071"/>
          <a:stretch/>
        </p:blipFill>
        <p:spPr>
          <a:xfrm>
            <a:off x="5045743" y="1950760"/>
            <a:ext cx="7146257" cy="3997949"/>
          </a:xfrm>
          <a:prstGeom prst="rect">
            <a:avLst/>
          </a:prstGeom>
        </p:spPr>
      </p:pic>
    </p:spTree>
    <p:custDataLst>
      <p:tags r:id="rId1"/>
    </p:custDataLst>
    <p:extLst>
      <p:ext uri="{BB962C8B-B14F-4D97-AF65-F5344CB8AC3E}">
        <p14:creationId xmlns:p14="http://schemas.microsoft.com/office/powerpoint/2010/main" val="2931031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D06B3B1-CD9F-4A61-8BA2-B0F95FDBA731}"/>
              </a:ext>
            </a:extLst>
          </p:cNvPr>
          <p:cNvSpPr>
            <a:spLocks noGrp="1"/>
          </p:cNvSpPr>
          <p:nvPr>
            <p:ph type="body" sz="quarter" idx="10"/>
          </p:nvPr>
        </p:nvSpPr>
        <p:spPr/>
        <p:txBody>
          <a:bodyPr/>
          <a:lstStyle/>
          <a:p>
            <a:r>
              <a:rPr lang="en-GB" dirty="0"/>
              <a:t>Public </a:t>
            </a:r>
          </a:p>
        </p:txBody>
      </p:sp>
      <p:pic>
        <p:nvPicPr>
          <p:cNvPr id="15" name="Picture 14" descr="A screenshot of a computer&#10;&#10;AI-generated content may be incorrect.">
            <a:extLst>
              <a:ext uri="{FF2B5EF4-FFF2-40B4-BE49-F238E27FC236}">
                <a16:creationId xmlns:a16="http://schemas.microsoft.com/office/drawing/2014/main" id="{019C8192-E59C-E553-CCD9-CB079C292677}"/>
              </a:ext>
            </a:extLst>
          </p:cNvPr>
          <p:cNvPicPr>
            <a:picLocks noChangeAspect="1"/>
          </p:cNvPicPr>
          <p:nvPr/>
        </p:nvPicPr>
        <p:blipFill>
          <a:blip r:embed="rId3">
            <a:extLst>
              <a:ext uri="{28A0092B-C50C-407E-A947-70E740481C1C}">
                <a14:useLocalDpi xmlns:a14="http://schemas.microsoft.com/office/drawing/2010/main" val="0"/>
              </a:ext>
            </a:extLst>
          </a:blip>
          <a:srcRect t="218"/>
          <a:stretch/>
        </p:blipFill>
        <p:spPr>
          <a:xfrm>
            <a:off x="1342868" y="176981"/>
            <a:ext cx="9695846" cy="6518298"/>
          </a:xfrm>
          <a:prstGeom prst="rect">
            <a:avLst/>
          </a:prstGeom>
        </p:spPr>
      </p:pic>
    </p:spTree>
    <p:extLst>
      <p:ext uri="{BB962C8B-B14F-4D97-AF65-F5344CB8AC3E}">
        <p14:creationId xmlns:p14="http://schemas.microsoft.com/office/powerpoint/2010/main" val="22389888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F0008A-1F52-A6C7-DCC6-39AACE894302}"/>
              </a:ext>
            </a:extLst>
          </p:cNvPr>
          <p:cNvSpPr>
            <a:spLocks noGrp="1"/>
          </p:cNvSpPr>
          <p:nvPr>
            <p:ph type="title"/>
          </p:nvPr>
        </p:nvSpPr>
        <p:spPr>
          <a:xfrm>
            <a:off x="809625" y="547138"/>
            <a:ext cx="5516397" cy="956773"/>
          </a:xfrm>
        </p:spPr>
        <p:txBody>
          <a:bodyPr/>
          <a:lstStyle/>
          <a:p>
            <a:r>
              <a:rPr lang="en-GB" sz="6000" dirty="0">
                <a:solidFill>
                  <a:srgbClr val="12BCBC"/>
                </a:solidFill>
                <a:latin typeface="Apricus Black" pitchFamily="50" charset="0"/>
              </a:rPr>
              <a:t>Replies</a:t>
            </a:r>
            <a:r>
              <a:rPr lang="en-GB" sz="6000" dirty="0">
                <a:latin typeface="Apricus Black" pitchFamily="50" charset="0"/>
              </a:rPr>
              <a:t> to offers</a:t>
            </a:r>
            <a:endParaRPr lang="en-GB" dirty="0">
              <a:latin typeface="Apricus Black" pitchFamily="50" charset="0"/>
            </a:endParaRPr>
          </a:p>
        </p:txBody>
      </p:sp>
      <p:sp>
        <p:nvSpPr>
          <p:cNvPr id="6" name="Text Placeholder 5">
            <a:extLst>
              <a:ext uri="{FF2B5EF4-FFF2-40B4-BE49-F238E27FC236}">
                <a16:creationId xmlns:a16="http://schemas.microsoft.com/office/drawing/2014/main" id="{CF51E43A-DAB3-68AB-A851-D743EAB8BBCE}"/>
              </a:ext>
            </a:extLst>
          </p:cNvPr>
          <p:cNvSpPr>
            <a:spLocks noGrp="1"/>
          </p:cNvSpPr>
          <p:nvPr>
            <p:ph type="body" sz="quarter" idx="10"/>
          </p:nvPr>
        </p:nvSpPr>
        <p:spPr/>
        <p:txBody>
          <a:bodyPr/>
          <a:lstStyle/>
          <a:p>
            <a:r>
              <a:rPr lang="en-GB" dirty="0"/>
              <a:t>Public </a:t>
            </a:r>
          </a:p>
        </p:txBody>
      </p:sp>
      <p:sp>
        <p:nvSpPr>
          <p:cNvPr id="8" name="Text Placeholder 6">
            <a:extLst>
              <a:ext uri="{FF2B5EF4-FFF2-40B4-BE49-F238E27FC236}">
                <a16:creationId xmlns:a16="http://schemas.microsoft.com/office/drawing/2014/main" id="{42012C93-43BF-D299-0C64-70EBE7B16960}"/>
              </a:ext>
            </a:extLst>
          </p:cNvPr>
          <p:cNvSpPr txBox="1">
            <a:spLocks noGrp="1"/>
          </p:cNvSpPr>
          <p:nvPr>
            <p:ph idx="1"/>
          </p:nvPr>
        </p:nvSpPr>
        <p:spPr>
          <a:xfrm>
            <a:off x="761918" y="2108200"/>
            <a:ext cx="5333917" cy="3724275"/>
          </a:xfrm>
        </p:spPr>
        <p:txBody>
          <a:bodyPr/>
          <a:lstStyle/>
          <a:p>
            <a:pPr marL="342900" indent="-342900">
              <a:buFont typeface="Arial" panose="020B0604020202020204" pitchFamily="34" charset="0"/>
              <a:buChar char="•"/>
            </a:pPr>
            <a:r>
              <a:rPr lang="en-GB" sz="2400" dirty="0">
                <a:latin typeface="Roboto Light "/>
              </a:rPr>
              <a:t>Once you've made your decisions, choose a 'firm' and 'insurance' choice. </a:t>
            </a:r>
          </a:p>
          <a:p>
            <a:pPr marL="342900" indent="-342900">
              <a:buFont typeface="Arial" panose="020B0604020202020204" pitchFamily="34" charset="0"/>
              <a:buChar char="•"/>
            </a:pPr>
            <a:endParaRPr lang="en-GB" sz="2400" dirty="0">
              <a:latin typeface="Roboto Light "/>
            </a:endParaRPr>
          </a:p>
          <a:p>
            <a:pPr marL="342900" indent="-342900">
              <a:buFont typeface="Arial" panose="020B0604020202020204" pitchFamily="34" charset="0"/>
              <a:buChar char="•"/>
            </a:pPr>
            <a:r>
              <a:rPr lang="en-GB" sz="2400" dirty="0">
                <a:latin typeface="Roboto Light "/>
              </a:rPr>
              <a:t>Decline any remaining offers. </a:t>
            </a:r>
          </a:p>
          <a:p>
            <a:pPr marL="342900" indent="-342900">
              <a:buFont typeface="Arial" panose="020B0604020202020204" pitchFamily="34" charset="0"/>
              <a:buChar char="•"/>
            </a:pPr>
            <a:endParaRPr lang="en-GB" sz="2400" dirty="0">
              <a:latin typeface="Roboto Light "/>
            </a:endParaRPr>
          </a:p>
          <a:p>
            <a:pPr marL="342900" indent="-342900">
              <a:buFont typeface="Arial" panose="020B0604020202020204" pitchFamily="34" charset="0"/>
              <a:buChar char="•"/>
            </a:pPr>
            <a:r>
              <a:rPr lang="en-GB" sz="2400" dirty="0">
                <a:latin typeface="Roboto Light "/>
              </a:rPr>
              <a:t>If you're not holding an offer, use Extra or Clearing to find available places.</a:t>
            </a:r>
          </a:p>
        </p:txBody>
      </p:sp>
      <p:sp>
        <p:nvSpPr>
          <p:cNvPr id="5" name="Picture Placeholder 4">
            <a:extLst>
              <a:ext uri="{FF2B5EF4-FFF2-40B4-BE49-F238E27FC236}">
                <a16:creationId xmlns:a16="http://schemas.microsoft.com/office/drawing/2014/main" id="{6ED56B72-ADB5-0152-5CDE-539D0A4DE0B4}"/>
              </a:ext>
            </a:extLst>
          </p:cNvPr>
          <p:cNvSpPr>
            <a:spLocks noGrp="1"/>
          </p:cNvSpPr>
          <p:nvPr>
            <p:ph type="pic" sz="quarter" idx="13"/>
          </p:nvPr>
        </p:nvSpPr>
        <p:spPr/>
        <p:txBody>
          <a:bodyPr/>
          <a:lstStyle/>
          <a:p>
            <a:endParaRPr lang="en-GB"/>
          </a:p>
        </p:txBody>
      </p:sp>
      <p:pic>
        <p:nvPicPr>
          <p:cNvPr id="7" name="Picture 2">
            <a:extLst>
              <a:ext uri="{FF2B5EF4-FFF2-40B4-BE49-F238E27FC236}">
                <a16:creationId xmlns:a16="http://schemas.microsoft.com/office/drawing/2014/main" id="{504906B2-4176-E6A8-3DEB-1FDF9770F7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2358" y="-1"/>
            <a:ext cx="5959643" cy="688939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196933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BAAC9B-2C01-9A15-0683-3F1D7CCBE49D}"/>
              </a:ext>
            </a:extLst>
          </p:cNvPr>
          <p:cNvSpPr>
            <a:spLocks noGrp="1"/>
          </p:cNvSpPr>
          <p:nvPr>
            <p:ph type="title"/>
          </p:nvPr>
        </p:nvSpPr>
        <p:spPr>
          <a:xfrm>
            <a:off x="809625" y="790575"/>
            <a:ext cx="5516397" cy="956773"/>
          </a:xfrm>
        </p:spPr>
        <p:txBody>
          <a:bodyPr/>
          <a:lstStyle/>
          <a:p>
            <a:r>
              <a:rPr lang="en-GB" sz="6000" dirty="0">
                <a:latin typeface="Apricus Black" pitchFamily="50" charset="0"/>
              </a:rPr>
              <a:t>Other </a:t>
            </a:r>
            <a:r>
              <a:rPr lang="en-GB" sz="6000" dirty="0">
                <a:solidFill>
                  <a:srgbClr val="12BCBC"/>
                </a:solidFill>
                <a:latin typeface="Apricus Black" pitchFamily="50" charset="0"/>
              </a:rPr>
              <a:t>options</a:t>
            </a:r>
            <a:r>
              <a:rPr lang="en-GB" sz="6000" dirty="0">
                <a:latin typeface="Apricus Black" pitchFamily="50" charset="0"/>
              </a:rPr>
              <a:t> </a:t>
            </a:r>
            <a:endParaRPr lang="en-GB" dirty="0">
              <a:latin typeface="Apricus Black" pitchFamily="50" charset="0"/>
            </a:endParaRPr>
          </a:p>
        </p:txBody>
      </p:sp>
      <p:sp>
        <p:nvSpPr>
          <p:cNvPr id="4" name="Content Placeholder 3">
            <a:extLst>
              <a:ext uri="{FF2B5EF4-FFF2-40B4-BE49-F238E27FC236}">
                <a16:creationId xmlns:a16="http://schemas.microsoft.com/office/drawing/2014/main" id="{5E44A691-D4B1-6DAA-53D3-E6DD155E7157}"/>
              </a:ext>
            </a:extLst>
          </p:cNvPr>
          <p:cNvSpPr>
            <a:spLocks noGrp="1"/>
          </p:cNvSpPr>
          <p:nvPr>
            <p:ph idx="1"/>
          </p:nvPr>
        </p:nvSpPr>
        <p:spPr>
          <a:xfrm>
            <a:off x="809625" y="2021571"/>
            <a:ext cx="5286376" cy="3724288"/>
          </a:xfrm>
        </p:spPr>
        <p:txBody>
          <a:bodyPr/>
          <a:lstStyle/>
          <a:p>
            <a:pPr marL="0" indent="0" defTabSz="914400">
              <a:spcBef>
                <a:spcPts val="200"/>
              </a:spcBef>
              <a:buNone/>
            </a:pPr>
            <a:r>
              <a:rPr lang="en-US" sz="2000" b="1" dirty="0">
                <a:latin typeface="Roboto Light "/>
              </a:rPr>
              <a:t>Extra </a:t>
            </a:r>
            <a:r>
              <a:rPr lang="en-US" sz="2000" dirty="0">
                <a:latin typeface="Roboto Light "/>
              </a:rPr>
              <a:t>(26 Feb – 4 Jul)</a:t>
            </a:r>
          </a:p>
          <a:p>
            <a:pPr marL="285750" indent="-285750" defTabSz="914400">
              <a:spcBef>
                <a:spcPts val="600"/>
              </a:spcBef>
              <a:spcAft>
                <a:spcPts val="600"/>
              </a:spcAft>
              <a:buClr>
                <a:srgbClr val="12BCBC"/>
              </a:buClr>
              <a:buFont typeface="Arial" panose="020B0604020202020204" pitchFamily="34" charset="0"/>
              <a:buChar char="•"/>
            </a:pPr>
            <a:r>
              <a:rPr lang="en-US" sz="2000" dirty="0">
                <a:latin typeface="Roboto Light "/>
              </a:rPr>
              <a:t>Used all five choices and had no offers. </a:t>
            </a:r>
          </a:p>
          <a:p>
            <a:pPr marL="285750" indent="-285750" defTabSz="914400">
              <a:spcBef>
                <a:spcPts val="600"/>
              </a:spcBef>
              <a:spcAft>
                <a:spcPts val="600"/>
              </a:spcAft>
              <a:buClr>
                <a:srgbClr val="12BCBC"/>
              </a:buClr>
              <a:buFont typeface="Arial" panose="020B0604020202020204" pitchFamily="34" charset="0"/>
              <a:buChar char="•"/>
            </a:pPr>
            <a:r>
              <a:rPr lang="en-US" sz="2000" dirty="0">
                <a:latin typeface="Roboto Light "/>
              </a:rPr>
              <a:t>You can still find a place using Extra.</a:t>
            </a:r>
          </a:p>
          <a:p>
            <a:pPr defTabSz="914400">
              <a:spcBef>
                <a:spcPts val="600"/>
              </a:spcBef>
              <a:spcAft>
                <a:spcPts val="600"/>
              </a:spcAft>
              <a:buClr>
                <a:srgbClr val="836CD8"/>
              </a:buClr>
            </a:pPr>
            <a:endParaRPr lang="en-US" sz="2000" dirty="0">
              <a:latin typeface="Roboto Light "/>
            </a:endParaRPr>
          </a:p>
          <a:p>
            <a:pPr marL="0" lvl="0" indent="0" defTabSz="914400">
              <a:spcBef>
                <a:spcPts val="200"/>
              </a:spcBef>
              <a:buNone/>
            </a:pPr>
            <a:r>
              <a:rPr lang="en-US" sz="2000" b="1" dirty="0">
                <a:latin typeface="Roboto Light "/>
              </a:rPr>
              <a:t>Clearing</a:t>
            </a:r>
            <a:r>
              <a:rPr lang="en-US" sz="2000" dirty="0">
                <a:latin typeface="Roboto Light "/>
              </a:rPr>
              <a:t> (5 Jul – Oct)</a:t>
            </a:r>
          </a:p>
          <a:p>
            <a:pPr marL="342900" indent="-342900">
              <a:buClr>
                <a:srgbClr val="12BCBC"/>
              </a:buClr>
              <a:buFont typeface="Arial" panose="020B0604020202020204" pitchFamily="34" charset="0"/>
              <a:buChar char="•"/>
            </a:pPr>
            <a:r>
              <a:rPr lang="en-GB" sz="2000" dirty="0">
                <a:latin typeface="Roboto Light "/>
              </a:rPr>
              <a:t>Clearing is for students in various situations.</a:t>
            </a:r>
          </a:p>
          <a:p>
            <a:pPr marL="342900" indent="-342900">
              <a:buClr>
                <a:srgbClr val="12BCBC"/>
              </a:buClr>
              <a:buFont typeface="Arial" panose="020B0604020202020204" pitchFamily="34" charset="0"/>
              <a:buChar char="•"/>
            </a:pPr>
            <a:r>
              <a:rPr lang="en-GB" sz="2000" dirty="0">
                <a:latin typeface="Roboto Light "/>
              </a:rPr>
              <a:t>Whether you've exceeded expectations, changed your mind, or don’t have a place. </a:t>
            </a:r>
          </a:p>
          <a:p>
            <a:pPr marL="342900" indent="-342900">
              <a:buClr>
                <a:srgbClr val="12BCBC"/>
              </a:buClr>
              <a:buFont typeface="Arial" panose="020B0604020202020204" pitchFamily="34" charset="0"/>
              <a:buChar char="•"/>
            </a:pPr>
            <a:r>
              <a:rPr lang="en-GB" sz="2000" dirty="0">
                <a:latin typeface="Roboto Light "/>
              </a:rPr>
              <a:t>Understanding the process helps you take control of your options.</a:t>
            </a:r>
          </a:p>
        </p:txBody>
      </p:sp>
      <p:sp>
        <p:nvSpPr>
          <p:cNvPr id="5" name="Text Placeholder 4">
            <a:extLst>
              <a:ext uri="{FF2B5EF4-FFF2-40B4-BE49-F238E27FC236}">
                <a16:creationId xmlns:a16="http://schemas.microsoft.com/office/drawing/2014/main" id="{294E732E-F9AC-16D7-FDD1-1089DC7DDDCE}"/>
              </a:ext>
            </a:extLst>
          </p:cNvPr>
          <p:cNvSpPr>
            <a:spLocks noGrp="1"/>
          </p:cNvSpPr>
          <p:nvPr>
            <p:ph type="body" sz="quarter" idx="10"/>
          </p:nvPr>
        </p:nvSpPr>
        <p:spPr/>
        <p:txBody>
          <a:bodyPr/>
          <a:lstStyle/>
          <a:p>
            <a:r>
              <a:rPr lang="en-GB" dirty="0"/>
              <a:t>Public </a:t>
            </a:r>
          </a:p>
        </p:txBody>
      </p:sp>
      <p:pic>
        <p:nvPicPr>
          <p:cNvPr id="6" name="Picture Placeholder 6">
            <a:extLst>
              <a:ext uri="{FF2B5EF4-FFF2-40B4-BE49-F238E27FC236}">
                <a16:creationId xmlns:a16="http://schemas.microsoft.com/office/drawing/2014/main" id="{244A03D7-1DCF-D7CB-972F-2E5EFAC8D338}"/>
              </a:ext>
            </a:extLst>
          </p:cNvPr>
          <p:cNvPicPr>
            <a:picLocks noGrp="1" noChangeAspect="1"/>
          </p:cNvPicPr>
          <p:nvPr>
            <p:ph type="pic" sz="quarter" idx="13"/>
          </p:nvPr>
        </p:nvPicPr>
        <p:blipFill rotWithShape="1">
          <a:blip r:embed="rId4"/>
          <a:srcRect l="18954" r="18954"/>
          <a:stretch/>
        </p:blipFill>
        <p:spPr>
          <a:xfrm>
            <a:off x="6461125" y="0"/>
            <a:ext cx="5730875" cy="6153150"/>
          </a:xfrm>
          <a:prstGeom prst="rect">
            <a:avLst/>
          </a:prstGeom>
        </p:spPr>
      </p:pic>
    </p:spTree>
    <p:custDataLst>
      <p:tags r:id="rId1"/>
    </p:custDataLst>
    <p:extLst>
      <p:ext uri="{BB962C8B-B14F-4D97-AF65-F5344CB8AC3E}">
        <p14:creationId xmlns:p14="http://schemas.microsoft.com/office/powerpoint/2010/main" val="18379459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27651C0E-A096-0302-D001-7B270B12DDE8}"/>
              </a:ext>
            </a:extLst>
          </p:cNvPr>
          <p:cNvSpPr>
            <a:spLocks noGrp="1"/>
          </p:cNvSpPr>
          <p:nvPr>
            <p:ph type="body" sz="quarter" idx="10"/>
          </p:nvPr>
        </p:nvSpPr>
        <p:spPr/>
        <p:txBody>
          <a:bodyPr/>
          <a:lstStyle/>
          <a:p>
            <a:r>
              <a:rPr lang="en-GB" dirty="0"/>
              <a:t>Public </a:t>
            </a:r>
          </a:p>
        </p:txBody>
      </p:sp>
      <p:sp>
        <p:nvSpPr>
          <p:cNvPr id="3" name="Subtitle 2">
            <a:extLst>
              <a:ext uri="{FF2B5EF4-FFF2-40B4-BE49-F238E27FC236}">
                <a16:creationId xmlns:a16="http://schemas.microsoft.com/office/drawing/2014/main" id="{5A50B346-0881-1641-4770-A9D2DB0522AE}"/>
              </a:ext>
            </a:extLst>
          </p:cNvPr>
          <p:cNvSpPr>
            <a:spLocks noGrp="1"/>
          </p:cNvSpPr>
          <p:nvPr>
            <p:ph type="subTitle" idx="1"/>
          </p:nvPr>
        </p:nvSpPr>
        <p:spPr/>
        <p:txBody>
          <a:bodyPr/>
          <a:lstStyle/>
          <a:p>
            <a:r>
              <a:rPr kumimoji="0" lang="en-GB" sz="2400" b="1"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Roboto Light" panose="02000000000000000000" pitchFamily="2" charset="0"/>
              </a:rPr>
              <a:t>What you need to know</a:t>
            </a:r>
          </a:p>
          <a:p>
            <a:r>
              <a:rPr kumimoji="0" lang="en-GB" sz="2400" b="1" i="0" u="none" strike="noStrike" kern="1200" cap="none" spc="0" normalizeH="0" baseline="0" noProof="0" dirty="0">
                <a:ln>
                  <a:noFill/>
                </a:ln>
                <a:solidFill>
                  <a:srgbClr val="5DB88D"/>
                </a:solidFill>
                <a:effectLst/>
                <a:uLnTx/>
                <a:uFillTx/>
                <a:latin typeface="Roboto Light "/>
                <a:ea typeface="Roboto Light" panose="02000000000000000000" pitchFamily="2" charset="0"/>
                <a:cs typeface="Roboto Light" panose="02000000000000000000" pitchFamily="2" charset="0"/>
              </a:rPr>
              <a:t>www.ucas.com/apprenticeships</a:t>
            </a:r>
          </a:p>
          <a:p>
            <a:endParaRPr lang="en-GB" dirty="0"/>
          </a:p>
        </p:txBody>
      </p:sp>
      <p:sp>
        <p:nvSpPr>
          <p:cNvPr id="9" name="Title 8">
            <a:extLst>
              <a:ext uri="{FF2B5EF4-FFF2-40B4-BE49-F238E27FC236}">
                <a16:creationId xmlns:a16="http://schemas.microsoft.com/office/drawing/2014/main" id="{443BC37A-0036-9302-021A-593E4C388EDB}"/>
              </a:ext>
            </a:extLst>
          </p:cNvPr>
          <p:cNvSpPr>
            <a:spLocks noGrp="1"/>
          </p:cNvSpPr>
          <p:nvPr>
            <p:ph type="ctrTitle"/>
          </p:nvPr>
        </p:nvSpPr>
        <p:spPr>
          <a:xfrm>
            <a:off x="1524000" y="2416245"/>
            <a:ext cx="9144000" cy="1012755"/>
          </a:xfrm>
        </p:spPr>
        <p:txBody>
          <a:bodyPr/>
          <a:lstStyle/>
          <a:p>
            <a:r>
              <a:rPr kumimoji="0" lang="en-GB" sz="6000" b="1" i="0" u="none" strike="noStrike" kern="1200" cap="none" spc="0" normalizeH="0" baseline="0" noProof="0">
                <a:ln>
                  <a:noFill/>
                </a:ln>
                <a:solidFill>
                  <a:srgbClr val="FFFFFF"/>
                </a:solidFill>
                <a:effectLst/>
                <a:uLnTx/>
                <a:uFillTx/>
                <a:latin typeface="Apricus Black" pitchFamily="50" charset="0"/>
                <a:ea typeface="Roboto" panose="02000000000000000000" pitchFamily="2" charset="0"/>
                <a:cs typeface="Roboto" panose="02000000000000000000" pitchFamily="2" charset="0"/>
              </a:rPr>
              <a:t>Apprenticeships</a:t>
            </a:r>
            <a:endParaRPr lang="en-GB"/>
          </a:p>
        </p:txBody>
      </p:sp>
      <p:sp>
        <p:nvSpPr>
          <p:cNvPr id="8" name="Title 7">
            <a:extLst>
              <a:ext uri="{FF2B5EF4-FFF2-40B4-BE49-F238E27FC236}">
                <a16:creationId xmlns:a16="http://schemas.microsoft.com/office/drawing/2014/main" id="{AF92F7F2-73A2-F9E3-7DD3-3F03893848E4}"/>
              </a:ext>
            </a:extLst>
          </p:cNvPr>
          <p:cNvSpPr txBox="1">
            <a:spLocks/>
          </p:cNvSpPr>
          <p:nvPr/>
        </p:nvSpPr>
        <p:spPr>
          <a:xfrm>
            <a:off x="520414" y="2360664"/>
            <a:ext cx="5223073" cy="2566468"/>
          </a:xfrm>
          <a:prstGeom prst="rect">
            <a:avLst/>
          </a:prstGeom>
        </p:spPr>
        <p:txBody>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br>
              <a:rPr kumimoji="0" lang="en-GB" sz="2667" b="1" i="0" u="none" strike="noStrike" kern="1200" cap="none" spc="0" normalizeH="0" baseline="0" noProof="0" dirty="0">
                <a:ln>
                  <a:noFill/>
                </a:ln>
                <a:solidFill>
                  <a:srgbClr val="FFFFFF"/>
                </a:solidFill>
                <a:effectLst/>
                <a:uLnTx/>
                <a:uFillTx/>
                <a:latin typeface="Calibri" panose="020F0502020204030204"/>
                <a:ea typeface="Roboto" panose="02000000000000000000" pitchFamily="2" charset="0"/>
                <a:cs typeface="Roboto" panose="02000000000000000000" pitchFamily="2" charset="0"/>
              </a:rPr>
            </a:br>
            <a:endParaRPr kumimoji="0" lang="en-GB" sz="2667" b="1" i="0" u="none" strike="noStrike" kern="1200" cap="none" spc="0" normalizeH="0" baseline="0" noProof="0" dirty="0">
              <a:ln>
                <a:noFill/>
              </a:ln>
              <a:solidFill>
                <a:srgbClr val="FFFFFF"/>
              </a:solidFill>
              <a:effectLst/>
              <a:uLnTx/>
              <a:uFillTx/>
              <a:latin typeface="Calibri" panose="020F0502020204030204"/>
              <a:ea typeface="Roboto" panose="02000000000000000000" pitchFamily="2" charset="0"/>
              <a:cs typeface="Roboto" panose="02000000000000000000" pitchFamily="2" charset="0"/>
            </a:endParaRPr>
          </a:p>
        </p:txBody>
      </p:sp>
    </p:spTree>
    <p:custDataLst>
      <p:tags r:id="rId1"/>
    </p:custDataLst>
    <p:extLst>
      <p:ext uri="{BB962C8B-B14F-4D97-AF65-F5344CB8AC3E}">
        <p14:creationId xmlns:p14="http://schemas.microsoft.com/office/powerpoint/2010/main" val="8056543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C205F-CDF2-309F-8D73-3F7F923BA2F5}"/>
              </a:ext>
            </a:extLst>
          </p:cNvPr>
          <p:cNvSpPr>
            <a:spLocks noGrp="1"/>
          </p:cNvSpPr>
          <p:nvPr>
            <p:ph type="title"/>
          </p:nvPr>
        </p:nvSpPr>
        <p:spPr>
          <a:xfrm>
            <a:off x="579601" y="758907"/>
            <a:ext cx="5516397" cy="956773"/>
          </a:xfrm>
        </p:spPr>
        <p:txBody>
          <a:bodyPr/>
          <a:lstStyle/>
          <a:p>
            <a:r>
              <a:rPr lang="en-GB" sz="6000" dirty="0">
                <a:latin typeface="Apricus Black" pitchFamily="50" charset="0"/>
                <a:ea typeface="+mj-ea"/>
                <a:cs typeface="+mj-cs"/>
              </a:rPr>
              <a:t>How does it </a:t>
            </a:r>
            <a:r>
              <a:rPr lang="en-GB" sz="6000" dirty="0">
                <a:solidFill>
                  <a:schemeClr val="accent3"/>
                </a:solidFill>
                <a:latin typeface="Apricus Black" pitchFamily="50" charset="0"/>
                <a:ea typeface="+mj-ea"/>
                <a:cs typeface="+mj-cs"/>
              </a:rPr>
              <a:t>work</a:t>
            </a:r>
            <a:r>
              <a:rPr lang="en-GB" sz="6000" dirty="0">
                <a:latin typeface="Apricus Black" pitchFamily="50" charset="0"/>
                <a:ea typeface="+mj-ea"/>
                <a:cs typeface="+mj-cs"/>
              </a:rPr>
              <a:t>?</a:t>
            </a:r>
            <a:r>
              <a:rPr lang="en-GB" sz="5400" dirty="0">
                <a:solidFill>
                  <a:schemeClr val="bg1"/>
                </a:solidFill>
                <a:latin typeface="Apricus Black" pitchFamily="50" charset="0"/>
                <a:ea typeface="+mn-ea"/>
                <a:cs typeface="+mn-cs"/>
              </a:rPr>
              <a:t>?</a:t>
            </a:r>
            <a:endParaRPr lang="en-GB" dirty="0"/>
          </a:p>
        </p:txBody>
      </p:sp>
      <p:sp>
        <p:nvSpPr>
          <p:cNvPr id="3" name="Content Placeholder 2">
            <a:extLst>
              <a:ext uri="{FF2B5EF4-FFF2-40B4-BE49-F238E27FC236}">
                <a16:creationId xmlns:a16="http://schemas.microsoft.com/office/drawing/2014/main" id="{3B431CBA-CA31-0028-FE05-E6A1BD23BD13}"/>
              </a:ext>
            </a:extLst>
          </p:cNvPr>
          <p:cNvSpPr>
            <a:spLocks noGrp="1"/>
          </p:cNvSpPr>
          <p:nvPr>
            <p:ph idx="1"/>
          </p:nvPr>
        </p:nvSpPr>
        <p:spPr>
          <a:xfrm>
            <a:off x="579601" y="2059792"/>
            <a:ext cx="5516397" cy="3724288"/>
          </a:xfrm>
        </p:spPr>
        <p:txBody>
          <a:bodyPr/>
          <a:lstStyle/>
          <a:p>
            <a:pPr marL="435437" indent="-435437">
              <a:buFont typeface="Arial" panose="020B0604020202020204" pitchFamily="34" charset="0"/>
              <a:buChar char="•"/>
            </a:pPr>
            <a:r>
              <a:rPr lang="en-GB" sz="2400" dirty="0">
                <a:solidFill>
                  <a:schemeClr val="tx1"/>
                </a:solidFill>
                <a:latin typeface="Roboto Light "/>
                <a:ea typeface="Roboto Light" panose="02000000000000000000" pitchFamily="2" charset="0"/>
                <a:cs typeface="Roboto Light" panose="02000000000000000000" pitchFamily="2" charset="0"/>
              </a:rPr>
              <a:t>It’s a real job where you </a:t>
            </a:r>
            <a:r>
              <a:rPr lang="en-GB" sz="2400" b="1" dirty="0">
                <a:solidFill>
                  <a:schemeClr val="tx1"/>
                </a:solidFill>
                <a:latin typeface="Roboto Light "/>
                <a:ea typeface="Roboto Light" panose="02000000000000000000" pitchFamily="2" charset="0"/>
                <a:cs typeface="Roboto Light" panose="02000000000000000000" pitchFamily="2" charset="0"/>
              </a:rPr>
              <a:t>learn</a:t>
            </a:r>
            <a:r>
              <a:rPr lang="en-GB" sz="2400" dirty="0">
                <a:solidFill>
                  <a:schemeClr val="tx1"/>
                </a:solidFill>
                <a:latin typeface="Roboto Light "/>
                <a:ea typeface="Roboto Light" panose="02000000000000000000" pitchFamily="2" charset="0"/>
                <a:cs typeface="Roboto Light" panose="02000000000000000000" pitchFamily="2" charset="0"/>
              </a:rPr>
              <a:t>, </a:t>
            </a:r>
            <a:r>
              <a:rPr lang="en-GB" sz="2400" b="1" dirty="0">
                <a:solidFill>
                  <a:schemeClr val="tx1"/>
                </a:solidFill>
                <a:latin typeface="Roboto Light "/>
                <a:ea typeface="Roboto Light" panose="02000000000000000000" pitchFamily="2" charset="0"/>
                <a:cs typeface="Roboto Light" panose="02000000000000000000" pitchFamily="2" charset="0"/>
              </a:rPr>
              <a:t>gain experience</a:t>
            </a:r>
            <a:r>
              <a:rPr lang="en-GB" sz="2400" dirty="0">
                <a:solidFill>
                  <a:schemeClr val="tx1"/>
                </a:solidFill>
                <a:latin typeface="Roboto Light "/>
                <a:ea typeface="Roboto Light" panose="02000000000000000000" pitchFamily="2" charset="0"/>
                <a:cs typeface="Roboto Light" panose="02000000000000000000" pitchFamily="2" charset="0"/>
              </a:rPr>
              <a:t>, </a:t>
            </a:r>
            <a:r>
              <a:rPr lang="en-GB" sz="2400" b="1" dirty="0">
                <a:solidFill>
                  <a:schemeClr val="tx1"/>
                </a:solidFill>
                <a:latin typeface="Roboto Light "/>
                <a:ea typeface="Roboto Light" panose="02000000000000000000" pitchFamily="2" charset="0"/>
                <a:cs typeface="Roboto Light" panose="02000000000000000000" pitchFamily="2" charset="0"/>
              </a:rPr>
              <a:t>study for a qualification and</a:t>
            </a:r>
            <a:r>
              <a:rPr lang="en-GB" sz="2400" dirty="0">
                <a:solidFill>
                  <a:schemeClr val="tx1"/>
                </a:solidFill>
                <a:latin typeface="Roboto Light "/>
                <a:ea typeface="Roboto Light" panose="02000000000000000000" pitchFamily="2" charset="0"/>
                <a:cs typeface="Roboto Light" panose="02000000000000000000" pitchFamily="2" charset="0"/>
              </a:rPr>
              <a:t> </a:t>
            </a:r>
            <a:r>
              <a:rPr lang="en-GB" sz="2400" b="1" dirty="0">
                <a:solidFill>
                  <a:schemeClr val="tx1"/>
                </a:solidFill>
                <a:latin typeface="Roboto Light "/>
                <a:ea typeface="Roboto Light" panose="02000000000000000000" pitchFamily="2" charset="0"/>
                <a:cs typeface="Roboto Light" panose="02000000000000000000" pitchFamily="2" charset="0"/>
              </a:rPr>
              <a:t>get paid.</a:t>
            </a:r>
          </a:p>
          <a:p>
            <a:pPr marL="435437" indent="-435437">
              <a:buFont typeface="Arial" panose="020B0604020202020204" pitchFamily="34" charset="0"/>
              <a:buChar char="•"/>
            </a:pPr>
            <a:r>
              <a:rPr lang="en-GB" sz="2400" dirty="0">
                <a:solidFill>
                  <a:schemeClr val="tx1"/>
                </a:solidFill>
                <a:latin typeface="Roboto Light "/>
                <a:ea typeface="Roboto Light" panose="02000000000000000000" pitchFamily="2" charset="0"/>
                <a:cs typeface="Roboto Light" panose="02000000000000000000" pitchFamily="2" charset="0"/>
              </a:rPr>
              <a:t>An apprentice is an employee, </a:t>
            </a:r>
            <a:r>
              <a:rPr lang="en-GB" sz="2400" b="1" dirty="0">
                <a:solidFill>
                  <a:schemeClr val="tx1"/>
                </a:solidFill>
                <a:latin typeface="Roboto Light "/>
                <a:ea typeface="Roboto Light" panose="02000000000000000000" pitchFamily="2" charset="0"/>
                <a:cs typeface="Roboto Light" panose="02000000000000000000" pitchFamily="2" charset="0"/>
              </a:rPr>
              <a:t>with a contract of employment </a:t>
            </a:r>
            <a:r>
              <a:rPr lang="en-GB" sz="2400" dirty="0">
                <a:solidFill>
                  <a:schemeClr val="tx1"/>
                </a:solidFill>
                <a:latin typeface="Roboto Light "/>
                <a:ea typeface="Roboto Light" panose="02000000000000000000" pitchFamily="2" charset="0"/>
                <a:cs typeface="Roboto Light" panose="02000000000000000000" pitchFamily="2" charset="0"/>
              </a:rPr>
              <a:t>and holiday leave.</a:t>
            </a:r>
          </a:p>
          <a:p>
            <a:pPr marL="435437" indent="-435437">
              <a:buFont typeface="Arial" panose="020B0604020202020204" pitchFamily="34" charset="0"/>
              <a:buChar char="•"/>
            </a:pPr>
            <a:r>
              <a:rPr lang="en-GB" sz="2400" dirty="0">
                <a:solidFill>
                  <a:schemeClr val="tx1"/>
                </a:solidFill>
                <a:latin typeface="Roboto Light "/>
                <a:ea typeface="Roboto Light" panose="02000000000000000000" pitchFamily="2" charset="0"/>
                <a:cs typeface="Roboto Light" panose="02000000000000000000" pitchFamily="2" charset="0"/>
              </a:rPr>
              <a:t>Over </a:t>
            </a:r>
            <a:r>
              <a:rPr lang="en-GB" sz="2400" b="1" dirty="0">
                <a:solidFill>
                  <a:schemeClr val="tx1"/>
                </a:solidFill>
                <a:latin typeface="Roboto Light "/>
                <a:ea typeface="Roboto Light" panose="02000000000000000000" pitchFamily="2" charset="0"/>
                <a:cs typeface="Roboto Light" panose="02000000000000000000" pitchFamily="2" charset="0"/>
              </a:rPr>
              <a:t>600</a:t>
            </a:r>
            <a:r>
              <a:rPr lang="en-GB" sz="2400" dirty="0">
                <a:solidFill>
                  <a:schemeClr val="tx1"/>
                </a:solidFill>
                <a:latin typeface="Roboto Light "/>
                <a:ea typeface="Roboto Light" panose="02000000000000000000" pitchFamily="2" charset="0"/>
                <a:cs typeface="Roboto Light" panose="02000000000000000000" pitchFamily="2" charset="0"/>
              </a:rPr>
              <a:t> </a:t>
            </a:r>
            <a:r>
              <a:rPr lang="en-GB" sz="2400" b="1" dirty="0">
                <a:solidFill>
                  <a:schemeClr val="tx1"/>
                </a:solidFill>
                <a:latin typeface="Roboto Light "/>
                <a:ea typeface="Roboto Light" panose="02000000000000000000" pitchFamily="2" charset="0"/>
                <a:cs typeface="Roboto Light" panose="02000000000000000000" pitchFamily="2" charset="0"/>
              </a:rPr>
              <a:t>different apprenticeships </a:t>
            </a:r>
            <a:r>
              <a:rPr lang="en-GB" sz="2400" dirty="0">
                <a:solidFill>
                  <a:schemeClr val="tx1"/>
                </a:solidFill>
                <a:latin typeface="Roboto Light "/>
                <a:ea typeface="Roboto Light" panose="02000000000000000000" pitchFamily="2" charset="0"/>
                <a:cs typeface="Roboto Light" panose="02000000000000000000" pitchFamily="2" charset="0"/>
              </a:rPr>
              <a:t>available, from Nuclear Engineer to Architect to Digital Marketer</a:t>
            </a:r>
            <a:r>
              <a:rPr lang="en-GB" sz="2000" dirty="0">
                <a:solidFill>
                  <a:schemeClr val="tx1"/>
                </a:solidFill>
                <a:latin typeface="Roboto Light "/>
                <a:ea typeface="Roboto Light" panose="02000000000000000000" pitchFamily="2" charset="0"/>
                <a:cs typeface="Roboto Light" panose="02000000000000000000" pitchFamily="2" charset="0"/>
              </a:rPr>
              <a:t>. </a:t>
            </a:r>
          </a:p>
          <a:p>
            <a:endParaRPr lang="en-GB" sz="2400" dirty="0">
              <a:solidFill>
                <a:schemeClr val="tx1"/>
              </a:solidFill>
            </a:endParaRPr>
          </a:p>
        </p:txBody>
      </p:sp>
      <p:sp>
        <p:nvSpPr>
          <p:cNvPr id="4" name="Text Placeholder 3">
            <a:extLst>
              <a:ext uri="{FF2B5EF4-FFF2-40B4-BE49-F238E27FC236}">
                <a16:creationId xmlns:a16="http://schemas.microsoft.com/office/drawing/2014/main" id="{C6BB2DBD-2476-048B-7212-19D3B7050617}"/>
              </a:ext>
            </a:extLst>
          </p:cNvPr>
          <p:cNvSpPr>
            <a:spLocks noGrp="1"/>
          </p:cNvSpPr>
          <p:nvPr>
            <p:ph type="body" sz="quarter" idx="10"/>
          </p:nvPr>
        </p:nvSpPr>
        <p:spPr/>
        <p:txBody>
          <a:bodyPr/>
          <a:lstStyle/>
          <a:p>
            <a:r>
              <a:rPr lang="en-GB" dirty="0">
                <a:latin typeface="Roboto" panose="02000000000000000000" pitchFamily="2" charset="0"/>
                <a:ea typeface="Roboto" panose="02000000000000000000" pitchFamily="2" charset="0"/>
                <a:cs typeface="Roboto" panose="02000000000000000000" pitchFamily="2" charset="0"/>
              </a:rPr>
              <a:t>Public</a:t>
            </a:r>
            <a:r>
              <a:rPr lang="en-GB" dirty="0"/>
              <a:t> </a:t>
            </a:r>
          </a:p>
        </p:txBody>
      </p:sp>
      <p:grpSp>
        <p:nvGrpSpPr>
          <p:cNvPr id="5" name="Group 4">
            <a:extLst>
              <a:ext uri="{FF2B5EF4-FFF2-40B4-BE49-F238E27FC236}">
                <a16:creationId xmlns:a16="http://schemas.microsoft.com/office/drawing/2014/main" id="{E0D28F98-272A-40B1-66EA-2F68FA31F3CC}"/>
              </a:ext>
            </a:extLst>
          </p:cNvPr>
          <p:cNvGrpSpPr/>
          <p:nvPr/>
        </p:nvGrpSpPr>
        <p:grpSpPr>
          <a:xfrm>
            <a:off x="6474542" y="719666"/>
            <a:ext cx="5717458" cy="4560257"/>
            <a:chOff x="302564" y="2726416"/>
            <a:chExt cx="6096000" cy="4064000"/>
          </a:xfrm>
        </p:grpSpPr>
        <p:graphicFrame>
          <p:nvGraphicFramePr>
            <p:cNvPr id="6" name="Diagram 5">
              <a:extLst>
                <a:ext uri="{FF2B5EF4-FFF2-40B4-BE49-F238E27FC236}">
                  <a16:creationId xmlns:a16="http://schemas.microsoft.com/office/drawing/2014/main" id="{E97EE631-3CB0-3163-3A80-1F56BF8402C9}"/>
                </a:ext>
              </a:extLst>
            </p:cNvPr>
            <p:cNvGraphicFramePr/>
            <p:nvPr/>
          </p:nvGraphicFramePr>
          <p:xfrm>
            <a:off x="302564" y="2726416"/>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Graphic 6" descr="Money outline">
              <a:extLst>
                <a:ext uri="{FF2B5EF4-FFF2-40B4-BE49-F238E27FC236}">
                  <a16:creationId xmlns:a16="http://schemas.microsoft.com/office/drawing/2014/main" id="{21A1816F-24BA-C61D-6AB3-658BAAA837F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61892" y="5484825"/>
              <a:ext cx="847725" cy="847725"/>
            </a:xfrm>
            <a:prstGeom prst="rect">
              <a:avLst/>
            </a:prstGeom>
          </p:spPr>
        </p:pic>
      </p:grpSp>
      <p:sp>
        <p:nvSpPr>
          <p:cNvPr id="16" name="TextBox 15">
            <a:extLst>
              <a:ext uri="{FF2B5EF4-FFF2-40B4-BE49-F238E27FC236}">
                <a16:creationId xmlns:a16="http://schemas.microsoft.com/office/drawing/2014/main" id="{0B0389EC-4C92-4B15-43A2-52A6BB60DAB1}"/>
              </a:ext>
            </a:extLst>
          </p:cNvPr>
          <p:cNvSpPr txBox="1"/>
          <p:nvPr/>
        </p:nvSpPr>
        <p:spPr>
          <a:xfrm>
            <a:off x="7166936" y="6313884"/>
            <a:ext cx="433267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Roboto Light" panose="02000000000000000000" pitchFamily="2" charset="0"/>
              </a:rPr>
              <a:t>* Foundation apprenticeships in Scotland are unpaid</a:t>
            </a:r>
          </a:p>
        </p:txBody>
      </p:sp>
    </p:spTree>
    <p:extLst>
      <p:ext uri="{BB962C8B-B14F-4D97-AF65-F5344CB8AC3E}">
        <p14:creationId xmlns:p14="http://schemas.microsoft.com/office/powerpoint/2010/main" val="400848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A group of people looking down&#10;&#10;AI-generated content may be incorrect.">
            <a:extLst>
              <a:ext uri="{FF2B5EF4-FFF2-40B4-BE49-F238E27FC236}">
                <a16:creationId xmlns:a16="http://schemas.microsoft.com/office/drawing/2014/main" id="{D608F920-9983-FE15-D6EB-BF8BDE625264}"/>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25000" r="25000"/>
          <a:stretch>
            <a:fillRect/>
          </a:stretch>
        </p:blipFill>
        <p:spPr/>
      </p:pic>
      <p:sp>
        <p:nvSpPr>
          <p:cNvPr id="4" name="Title 3">
            <a:extLst>
              <a:ext uri="{FF2B5EF4-FFF2-40B4-BE49-F238E27FC236}">
                <a16:creationId xmlns:a16="http://schemas.microsoft.com/office/drawing/2014/main" id="{8954E285-2D22-2921-5156-7937592FBEBB}"/>
              </a:ext>
            </a:extLst>
          </p:cNvPr>
          <p:cNvSpPr>
            <a:spLocks noGrp="1"/>
          </p:cNvSpPr>
          <p:nvPr>
            <p:ph type="ctrTitle"/>
          </p:nvPr>
        </p:nvSpPr>
        <p:spPr>
          <a:xfrm>
            <a:off x="809625" y="-704030"/>
            <a:ext cx="4959507" cy="2397749"/>
          </a:xfrm>
        </p:spPr>
        <p:txBody>
          <a:bodyPr/>
          <a:lstStyle/>
          <a:p>
            <a:r>
              <a:rPr lang="en-GB" dirty="0">
                <a:solidFill>
                  <a:schemeClr val="accent3"/>
                </a:solidFill>
                <a:latin typeface="Apricus Black" pitchFamily="50" charset="0"/>
                <a:ea typeface="+mn-ea"/>
                <a:cs typeface="+mn-cs"/>
              </a:rPr>
              <a:t>Who</a:t>
            </a:r>
            <a:r>
              <a:rPr lang="en-GB" dirty="0">
                <a:latin typeface="Apricus Black" pitchFamily="50" charset="0"/>
                <a:ea typeface="+mn-ea"/>
                <a:cs typeface="+mn-cs"/>
              </a:rPr>
              <a:t> are they for</a:t>
            </a:r>
            <a:r>
              <a:rPr lang="en-GB" sz="6000" b="1" dirty="0">
                <a:solidFill>
                  <a:schemeClr val="bg1"/>
                </a:solidFill>
                <a:latin typeface="Roboto "/>
              </a:rPr>
              <a:t>?</a:t>
            </a:r>
            <a:endParaRPr lang="en-GB" dirty="0"/>
          </a:p>
        </p:txBody>
      </p:sp>
      <p:sp>
        <p:nvSpPr>
          <p:cNvPr id="12" name="Text Placeholder 11">
            <a:extLst>
              <a:ext uri="{FF2B5EF4-FFF2-40B4-BE49-F238E27FC236}">
                <a16:creationId xmlns:a16="http://schemas.microsoft.com/office/drawing/2014/main" id="{4E055409-5979-05BF-BAD6-F8C1B102B31E}"/>
              </a:ext>
            </a:extLst>
          </p:cNvPr>
          <p:cNvSpPr>
            <a:spLocks noGrp="1"/>
          </p:cNvSpPr>
          <p:nvPr>
            <p:ph type="body" sz="quarter" idx="10"/>
          </p:nvPr>
        </p:nvSpPr>
        <p:spPr/>
        <p:txBody>
          <a:bodyPr/>
          <a:lstStyle/>
          <a:p>
            <a:r>
              <a:rPr lang="en-GB" dirty="0"/>
              <a:t>Public </a:t>
            </a:r>
          </a:p>
        </p:txBody>
      </p:sp>
      <p:sp>
        <p:nvSpPr>
          <p:cNvPr id="13" name="Text Placeholder 5">
            <a:extLst>
              <a:ext uri="{FF2B5EF4-FFF2-40B4-BE49-F238E27FC236}">
                <a16:creationId xmlns:a16="http://schemas.microsoft.com/office/drawing/2014/main" id="{6DB09723-498B-B31D-D938-E35BF52E329A}"/>
              </a:ext>
            </a:extLst>
          </p:cNvPr>
          <p:cNvSpPr txBox="1">
            <a:spLocks/>
          </p:cNvSpPr>
          <p:nvPr/>
        </p:nvSpPr>
        <p:spPr>
          <a:xfrm>
            <a:off x="809625" y="1787632"/>
            <a:ext cx="4010025" cy="3625850"/>
          </a:xfrm>
          <a:prstGeom prst="rect">
            <a:avLst/>
          </a:prstGeom>
        </p:spPr>
        <p:txBody>
          <a:bodyPr/>
          <a:lstStyle>
            <a:lvl1pPr marL="228603" indent="-228603" algn="l" defTabSz="914411" rtl="0" eaLnBrk="1" latinLnBrk="0" hangingPunct="1">
              <a:lnSpc>
                <a:spcPct val="90000"/>
              </a:lnSpc>
              <a:spcBef>
                <a:spcPts val="1000"/>
              </a:spcBef>
              <a:buFont typeface="Arial" panose="020B0604020202020204" pitchFamily="34" charset="0"/>
              <a:buChar char="•"/>
              <a:defRPr sz="2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685809" indent="-228603" algn="l" defTabSz="914411" rtl="0" eaLnBrk="1" latinLnBrk="0" hangingPunct="1">
              <a:lnSpc>
                <a:spcPct val="90000"/>
              </a:lnSpc>
              <a:spcBef>
                <a:spcPts val="500"/>
              </a:spcBef>
              <a:buFont typeface="Arial" panose="020B0604020202020204" pitchFamily="34" charset="0"/>
              <a:buChar char="•"/>
              <a:defRPr sz="2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1143014" indent="-228603" algn="l" defTabSz="914411" rtl="0" eaLnBrk="1" latinLnBrk="0" hangingPunct="1">
              <a:lnSpc>
                <a:spcPct val="90000"/>
              </a:lnSpc>
              <a:spcBef>
                <a:spcPts val="500"/>
              </a:spcBef>
              <a:buFont typeface="Arial" panose="020B0604020202020204" pitchFamily="34" charset="0"/>
              <a:buChar char="•"/>
              <a:defRPr sz="20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1600220" indent="-228603" algn="l" defTabSz="914411" rtl="0" eaLnBrk="1" latinLnBrk="0" hangingPunct="1">
              <a:lnSpc>
                <a:spcPct val="90000"/>
              </a:lnSpc>
              <a:spcBef>
                <a:spcPts val="500"/>
              </a:spcBef>
              <a:buFont typeface="Arial" panose="020B0604020202020204" pitchFamily="34" charset="0"/>
              <a:buChar char="•"/>
              <a:defRPr sz="1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2057426" indent="-228603" algn="l" defTabSz="914411" rtl="0" eaLnBrk="1" latinLnBrk="0" hangingPunct="1">
              <a:lnSpc>
                <a:spcPct val="90000"/>
              </a:lnSpc>
              <a:spcBef>
                <a:spcPts val="500"/>
              </a:spcBef>
              <a:buFont typeface="Arial" panose="020B0604020202020204" pitchFamily="34" charset="0"/>
              <a:buChar char="•"/>
              <a:defRPr sz="1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9"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GB" sz="1500" dirty="0">
                <a:solidFill>
                  <a:schemeClr val="bg1"/>
                </a:solidFill>
                <a:latin typeface="Roboto Light "/>
              </a:rPr>
              <a:t>Anyone 16 and over</a:t>
            </a:r>
          </a:p>
          <a:p>
            <a:pPr>
              <a:spcAft>
                <a:spcPts val="1200"/>
              </a:spcAft>
            </a:pPr>
            <a:r>
              <a:rPr lang="en-GB" sz="1500" dirty="0">
                <a:solidFill>
                  <a:schemeClr val="bg1"/>
                </a:solidFill>
                <a:latin typeface="Roboto Light "/>
              </a:rPr>
              <a:t>Anyone not in full time education*</a:t>
            </a:r>
          </a:p>
          <a:p>
            <a:pPr>
              <a:spcAft>
                <a:spcPts val="1200"/>
              </a:spcAft>
            </a:pPr>
            <a:r>
              <a:rPr lang="en-GB" sz="1500" dirty="0">
                <a:solidFill>
                  <a:schemeClr val="bg1"/>
                </a:solidFill>
                <a:latin typeface="Roboto Light "/>
              </a:rPr>
              <a:t>Apprenticeships in Scotland, Wales or England require you to be living in the same country as the apprenticeship</a:t>
            </a:r>
          </a:p>
          <a:p>
            <a:pPr>
              <a:spcAft>
                <a:spcPts val="1200"/>
              </a:spcAft>
            </a:pPr>
            <a:r>
              <a:rPr lang="en-GB" sz="1500" dirty="0">
                <a:solidFill>
                  <a:schemeClr val="bg1"/>
                </a:solidFill>
                <a:latin typeface="Roboto Light "/>
              </a:rPr>
              <a:t>Apprenticeships in Northern Ireland require you to:</a:t>
            </a:r>
          </a:p>
          <a:p>
            <a:pPr lvl="1">
              <a:spcAft>
                <a:spcPts val="1200"/>
              </a:spcAft>
            </a:pPr>
            <a:r>
              <a:rPr lang="en-GB" sz="1500" dirty="0">
                <a:solidFill>
                  <a:schemeClr val="bg1"/>
                </a:solidFill>
                <a:latin typeface="Roboto Light "/>
                <a:cs typeface="Calibri Light" panose="020F0302020204030204" pitchFamily="34" charset="0"/>
              </a:rPr>
              <a:t>be employed or be about to take up paid employment in Northern Ireland</a:t>
            </a:r>
          </a:p>
          <a:p>
            <a:pPr lvl="1">
              <a:spcAft>
                <a:spcPts val="1200"/>
              </a:spcAft>
            </a:pPr>
            <a:r>
              <a:rPr lang="en-GB" sz="1500" dirty="0">
                <a:solidFill>
                  <a:schemeClr val="bg1"/>
                </a:solidFill>
                <a:latin typeface="Roboto Light "/>
                <a:cs typeface="Calibri Light" panose="020F0302020204030204" pitchFamily="34" charset="0"/>
              </a:rPr>
              <a:t>be working a minimum of 21 hours per week on a permanent contract</a:t>
            </a:r>
          </a:p>
          <a:p>
            <a:pPr lvl="1">
              <a:spcAft>
                <a:spcPts val="1800"/>
              </a:spcAft>
            </a:pPr>
            <a:endParaRPr lang="en-GB" dirty="0">
              <a:solidFill>
                <a:schemeClr val="bg1"/>
              </a:solidFill>
              <a:latin typeface="Roboto Light "/>
            </a:endParaRPr>
          </a:p>
        </p:txBody>
      </p:sp>
      <p:sp>
        <p:nvSpPr>
          <p:cNvPr id="14" name="Text Placeholder 5">
            <a:extLst>
              <a:ext uri="{FF2B5EF4-FFF2-40B4-BE49-F238E27FC236}">
                <a16:creationId xmlns:a16="http://schemas.microsoft.com/office/drawing/2014/main" id="{80C07914-C4FE-7997-F0A1-008241B1CA00}"/>
              </a:ext>
            </a:extLst>
          </p:cNvPr>
          <p:cNvSpPr txBox="1">
            <a:spLocks/>
          </p:cNvSpPr>
          <p:nvPr/>
        </p:nvSpPr>
        <p:spPr>
          <a:xfrm>
            <a:off x="908161" y="5851981"/>
            <a:ext cx="4401594" cy="430887"/>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bg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bg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bg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bg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bg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spcAft>
                <a:spcPts val="1800"/>
              </a:spcAft>
              <a:buNone/>
            </a:pPr>
            <a:r>
              <a:rPr lang="en-GB" sz="1400" dirty="0">
                <a:latin typeface="Roboto Light "/>
              </a:rPr>
              <a:t>* </a:t>
            </a:r>
            <a:r>
              <a:rPr lang="en-GB" sz="1300" dirty="0">
                <a:latin typeface="Roboto Light "/>
                <a:cs typeface="Calibri Light" panose="020F0302020204030204" pitchFamily="34" charset="0"/>
              </a:rPr>
              <a:t>a foundation apprenticeship in Scotland is typically taken alongside Scottish Higher and National 5s</a:t>
            </a:r>
          </a:p>
        </p:txBody>
      </p:sp>
    </p:spTree>
    <p:custDataLst>
      <p:tags r:id="rId1"/>
    </p:custDataLst>
    <p:extLst>
      <p:ext uri="{BB962C8B-B14F-4D97-AF65-F5344CB8AC3E}">
        <p14:creationId xmlns:p14="http://schemas.microsoft.com/office/powerpoint/2010/main" val="62043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12C15AF-234E-B101-E173-E8763562A57A}"/>
              </a:ext>
            </a:extLst>
          </p:cNvPr>
          <p:cNvSpPr>
            <a:spLocks noGrp="1"/>
          </p:cNvSpPr>
          <p:nvPr>
            <p:ph type="title"/>
          </p:nvPr>
        </p:nvSpPr>
        <p:spPr>
          <a:xfrm>
            <a:off x="579602" y="586026"/>
            <a:ext cx="11308789" cy="934075"/>
          </a:xfrm>
        </p:spPr>
        <p:txBody>
          <a:bodyPr/>
          <a:lstStyle/>
          <a:p>
            <a:r>
              <a:rPr lang="en-GB" dirty="0">
                <a:latin typeface="Apricus Black" pitchFamily="50" charset="0"/>
              </a:rPr>
              <a:t>The </a:t>
            </a:r>
            <a:r>
              <a:rPr lang="en-GB" dirty="0">
                <a:solidFill>
                  <a:schemeClr val="accent3"/>
                </a:solidFill>
                <a:latin typeface="Apricus Black" pitchFamily="50" charset="0"/>
              </a:rPr>
              <a:t>A – Z </a:t>
            </a:r>
            <a:r>
              <a:rPr lang="en-GB" dirty="0">
                <a:latin typeface="Apricus Black" pitchFamily="50" charset="0"/>
              </a:rPr>
              <a:t>of apprenticeships</a:t>
            </a:r>
          </a:p>
        </p:txBody>
      </p:sp>
      <p:sp>
        <p:nvSpPr>
          <p:cNvPr id="3" name="Content Placeholder 2">
            <a:extLst>
              <a:ext uri="{FF2B5EF4-FFF2-40B4-BE49-F238E27FC236}">
                <a16:creationId xmlns:a16="http://schemas.microsoft.com/office/drawing/2014/main" id="{9613B2A4-0C2C-98C2-BDA9-E908E5FDFED5}"/>
              </a:ext>
            </a:extLst>
          </p:cNvPr>
          <p:cNvSpPr>
            <a:spLocks noGrp="1"/>
          </p:cNvSpPr>
          <p:nvPr>
            <p:ph type="body" sz="quarter" idx="10"/>
          </p:nvPr>
        </p:nvSpPr>
        <p:spPr>
          <a:xfrm>
            <a:off x="579602" y="1779303"/>
            <a:ext cx="11439945" cy="314324"/>
          </a:xfrm>
        </p:spPr>
        <p:txBody>
          <a:bodyPr/>
          <a:lstStyle/>
          <a:p>
            <a:pPr marL="0" indent="0">
              <a:buNone/>
            </a:pPr>
            <a:r>
              <a:rPr lang="en-GB" sz="1800" dirty="0">
                <a:solidFill>
                  <a:srgbClr val="4D5156"/>
                </a:solidFill>
                <a:latin typeface="Roboto Light "/>
              </a:rPr>
              <a:t>There are </a:t>
            </a:r>
            <a:r>
              <a:rPr lang="en-GB" sz="1800" b="1" dirty="0">
                <a:solidFill>
                  <a:srgbClr val="040C28"/>
                </a:solidFill>
                <a:latin typeface="Roboto Light "/>
              </a:rPr>
              <a:t>over 600</a:t>
            </a:r>
            <a:r>
              <a:rPr lang="en-GB" sz="1800" b="1" dirty="0">
                <a:solidFill>
                  <a:srgbClr val="4D5156"/>
                </a:solidFill>
                <a:latin typeface="Roboto Light "/>
              </a:rPr>
              <a:t> </a:t>
            </a:r>
            <a:r>
              <a:rPr lang="en-GB" sz="1800" dirty="0">
                <a:solidFill>
                  <a:srgbClr val="4D5156"/>
                </a:solidFill>
                <a:latin typeface="Roboto Light "/>
              </a:rPr>
              <a:t>possible apprenticeship 'standards' (training programmes) which exist. It’s probably easier to name an industry that doesn’t have an apprenticeship then to list all that do. Here are just a few…</a:t>
            </a:r>
            <a:endParaRPr lang="en-GB" sz="1800" dirty="0"/>
          </a:p>
        </p:txBody>
      </p:sp>
      <p:sp>
        <p:nvSpPr>
          <p:cNvPr id="12" name="TextBox 11">
            <a:extLst>
              <a:ext uri="{FF2B5EF4-FFF2-40B4-BE49-F238E27FC236}">
                <a16:creationId xmlns:a16="http://schemas.microsoft.com/office/drawing/2014/main" id="{2906A9D0-C52B-9337-9F77-1C4C0287AC6A}"/>
              </a:ext>
            </a:extLst>
          </p:cNvPr>
          <p:cNvSpPr txBox="1"/>
          <p:nvPr/>
        </p:nvSpPr>
        <p:spPr>
          <a:xfrm>
            <a:off x="762690" y="2522755"/>
            <a:ext cx="3515116" cy="4031873"/>
          </a:xfrm>
          <a:prstGeom prst="rect">
            <a:avLst/>
          </a:prstGeom>
          <a:noFill/>
        </p:spPr>
        <p:txBody>
          <a:bodyPr wrap="square">
            <a:spAutoFit/>
          </a:bodyPr>
          <a:lstStyle/>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609585" algn="l"/>
              </a:tabLst>
              <a:defRPr/>
            </a:pPr>
            <a:r>
              <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Accounting and Taxation</a:t>
            </a:r>
          </a:p>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609585" algn="l"/>
              </a:tabLst>
              <a:defRPr/>
            </a:pPr>
            <a:r>
              <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Architect</a:t>
            </a:r>
          </a:p>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609585" algn="l"/>
              </a:tabLst>
              <a:defRPr/>
            </a:pPr>
            <a:r>
              <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Boat Builder</a:t>
            </a:r>
          </a:p>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609585" algn="l"/>
              </a:tabLst>
              <a:defRPr/>
            </a:pPr>
            <a:r>
              <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Building Surveyors </a:t>
            </a:r>
          </a:p>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609585" algn="l"/>
              </a:tabLst>
              <a:defRPr/>
            </a:pPr>
            <a:r>
              <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Civil Engineer </a:t>
            </a:r>
          </a:p>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609585" algn="l"/>
              </a:tabLst>
              <a:defRPr/>
            </a:pPr>
            <a:r>
              <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Cyber Security Technician</a:t>
            </a:r>
          </a:p>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609585" algn="l"/>
              </a:tabLst>
              <a:defRPr/>
            </a:pPr>
            <a:r>
              <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Data Analyst </a:t>
            </a:r>
          </a:p>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609585" algn="l"/>
              </a:tabLst>
              <a:defRPr/>
            </a:pPr>
            <a:r>
              <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Doctor (from 2023)</a:t>
            </a:r>
          </a:p>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609585" algn="l"/>
              </a:tabLst>
              <a:defRPr/>
            </a:pPr>
            <a:r>
              <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Early Years</a:t>
            </a:r>
          </a:p>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609585" algn="l"/>
              </a:tabLst>
              <a:defRPr/>
            </a:pPr>
            <a:r>
              <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Ecologist </a:t>
            </a:r>
          </a:p>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609585" algn="l"/>
              </a:tabLst>
              <a:defRPr/>
            </a:pPr>
            <a:r>
              <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Farrier</a:t>
            </a:r>
          </a:p>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609585" algn="l"/>
              </a:tabLst>
              <a:defRPr/>
            </a:pPr>
            <a:r>
              <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Food Technologist </a:t>
            </a:r>
          </a:p>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609585" algn="l"/>
              </a:tabLst>
              <a:defRPr/>
            </a:pPr>
            <a:r>
              <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Game Programmer</a:t>
            </a:r>
          </a:p>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609585" algn="l"/>
              </a:tabLst>
              <a:defRPr/>
            </a:pPr>
            <a:r>
              <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Geospatial mapping </a:t>
            </a:r>
          </a:p>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609585" algn="l"/>
              </a:tabLst>
              <a:defRPr/>
            </a:pPr>
            <a:r>
              <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Harbour Master </a:t>
            </a:r>
          </a:p>
          <a:p>
            <a:pPr marL="0" marR="0" lvl="0" indent="0" algn="l" defTabSz="609585" rtl="0" eaLnBrk="1" fontAlgn="auto" latinLnBrk="0" hangingPunct="1">
              <a:lnSpc>
                <a:spcPct val="100000"/>
              </a:lnSpc>
              <a:spcBef>
                <a:spcPts val="0"/>
              </a:spcBef>
              <a:spcAft>
                <a:spcPts val="0"/>
              </a:spcAft>
              <a:buClrTx/>
              <a:buSzTx/>
              <a:buFontTx/>
              <a:buNone/>
              <a:tabLst>
                <a:tab pos="609585" algn="l"/>
              </a:tabLst>
              <a:defRPr/>
            </a:pPr>
            <a:endPar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4" name="TextBox 13">
            <a:extLst>
              <a:ext uri="{FF2B5EF4-FFF2-40B4-BE49-F238E27FC236}">
                <a16:creationId xmlns:a16="http://schemas.microsoft.com/office/drawing/2014/main" id="{30E0752B-AE72-CAB5-928A-A6BDC91BD473}"/>
              </a:ext>
            </a:extLst>
          </p:cNvPr>
          <p:cNvSpPr txBox="1"/>
          <p:nvPr/>
        </p:nvSpPr>
        <p:spPr>
          <a:xfrm>
            <a:off x="4189575" y="2522756"/>
            <a:ext cx="4042056" cy="4278094"/>
          </a:xfrm>
          <a:prstGeom prst="rect">
            <a:avLst/>
          </a:prstGeom>
          <a:noFill/>
        </p:spPr>
        <p:txBody>
          <a:bodyPr wrap="square">
            <a:spAutoFit/>
          </a:bodyPr>
          <a:lstStyle/>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609585" algn="l"/>
              </a:tabLst>
              <a:defRPr/>
            </a:pPr>
            <a:r>
              <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Historic Environment Adviser </a:t>
            </a:r>
          </a:p>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609585" algn="l"/>
              </a:tabLst>
              <a:defRPr/>
            </a:pPr>
            <a:r>
              <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Internal audit professional </a:t>
            </a:r>
          </a:p>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609585" algn="l"/>
              </a:tabLst>
              <a:defRPr/>
            </a:pPr>
            <a:r>
              <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Intelligence analyst </a:t>
            </a:r>
          </a:p>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609585" algn="l"/>
              </a:tabLst>
              <a:defRPr/>
            </a:pPr>
            <a:r>
              <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Journalist</a:t>
            </a:r>
          </a:p>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609585" algn="l"/>
              </a:tabLst>
              <a:defRPr/>
            </a:pPr>
            <a:r>
              <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Junior 2D artist (visual effects)</a:t>
            </a:r>
          </a:p>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609585" algn="l"/>
              </a:tabLst>
              <a:defRPr/>
            </a:pPr>
            <a:r>
              <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Knitted product manufacturing</a:t>
            </a:r>
          </a:p>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609585" algn="l"/>
              </a:tabLst>
              <a:defRPr/>
            </a:pPr>
            <a:r>
              <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Laboratory scientist </a:t>
            </a:r>
          </a:p>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609585" algn="l"/>
              </a:tabLst>
              <a:defRPr/>
            </a:pPr>
            <a:r>
              <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Licensed conveyor </a:t>
            </a:r>
          </a:p>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609585" algn="l"/>
              </a:tabLst>
              <a:defRPr/>
            </a:pPr>
            <a:r>
              <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Midwife </a:t>
            </a:r>
          </a:p>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609585" algn="l"/>
              </a:tabLst>
              <a:defRPr/>
            </a:pPr>
            <a:r>
              <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Marketing Manager </a:t>
            </a:r>
          </a:p>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609585" algn="l"/>
              </a:tabLst>
              <a:defRPr/>
            </a:pPr>
            <a:r>
              <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Nuclear Scientist and Engineer</a:t>
            </a:r>
          </a:p>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609585" algn="l"/>
              </a:tabLst>
              <a:defRPr/>
            </a:pPr>
            <a:r>
              <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Nursing </a:t>
            </a:r>
          </a:p>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609585" algn="l"/>
              </a:tabLst>
              <a:defRPr/>
            </a:pPr>
            <a:r>
              <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Operational firefighter </a:t>
            </a:r>
          </a:p>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609585" algn="l"/>
              </a:tabLst>
              <a:defRPr/>
            </a:pPr>
            <a:r>
              <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Orthodontic therapist </a:t>
            </a:r>
          </a:p>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609585" algn="l"/>
              </a:tabLst>
              <a:defRPr/>
            </a:pPr>
            <a:r>
              <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Paralegal </a:t>
            </a:r>
          </a:p>
          <a:p>
            <a:pPr marL="0" marR="0" lvl="0" indent="0" algn="l" defTabSz="609585" rtl="0" eaLnBrk="1" fontAlgn="auto" latinLnBrk="0" hangingPunct="1">
              <a:lnSpc>
                <a:spcPct val="100000"/>
              </a:lnSpc>
              <a:spcBef>
                <a:spcPts val="0"/>
              </a:spcBef>
              <a:spcAft>
                <a:spcPts val="0"/>
              </a:spcAft>
              <a:buClrTx/>
              <a:buSzTx/>
              <a:buFontTx/>
              <a:buNone/>
              <a:tabLst>
                <a:tab pos="609585" algn="l"/>
              </a:tabLst>
              <a:defRPr/>
            </a:pPr>
            <a:endPar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a:p>
            <a:pPr marL="0" marR="0" lvl="0" indent="0" algn="l" defTabSz="609585" rtl="0" eaLnBrk="1" fontAlgn="auto" latinLnBrk="0" hangingPunct="1">
              <a:lnSpc>
                <a:spcPct val="100000"/>
              </a:lnSpc>
              <a:spcBef>
                <a:spcPts val="0"/>
              </a:spcBef>
              <a:spcAft>
                <a:spcPts val="0"/>
              </a:spcAft>
              <a:buClrTx/>
              <a:buSzTx/>
              <a:buFontTx/>
              <a:buNone/>
              <a:tabLst>
                <a:tab pos="609585" algn="l"/>
              </a:tabLst>
              <a:defRPr/>
            </a:pPr>
            <a:endPar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6" name="TextBox 15">
            <a:extLst>
              <a:ext uri="{FF2B5EF4-FFF2-40B4-BE49-F238E27FC236}">
                <a16:creationId xmlns:a16="http://schemas.microsoft.com/office/drawing/2014/main" id="{C7701DF6-EFF2-0B0A-F156-BB9389D98E2A}"/>
              </a:ext>
            </a:extLst>
          </p:cNvPr>
          <p:cNvSpPr txBox="1"/>
          <p:nvPr/>
        </p:nvSpPr>
        <p:spPr>
          <a:xfrm>
            <a:off x="8143399" y="2509915"/>
            <a:ext cx="4165103" cy="4196085"/>
          </a:xfrm>
          <a:prstGeom prst="rect">
            <a:avLst/>
          </a:prstGeom>
          <a:noFill/>
        </p:spPr>
        <p:txBody>
          <a:bodyPr wrap="square">
            <a:spAutoFit/>
          </a:bodyPr>
          <a:lstStyle/>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609585" algn="l"/>
              </a:tabLst>
              <a:defRPr/>
            </a:pPr>
            <a:r>
              <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Physiotherapist </a:t>
            </a:r>
          </a:p>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609585" algn="l"/>
              </a:tabLst>
              <a:defRPr/>
            </a:pPr>
            <a:r>
              <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Quality practitioner </a:t>
            </a:r>
          </a:p>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609585" algn="l"/>
              </a:tabLst>
              <a:defRPr/>
            </a:pPr>
            <a:r>
              <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Rail engineer </a:t>
            </a:r>
          </a:p>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609585" algn="l"/>
              </a:tabLst>
              <a:defRPr/>
            </a:pPr>
            <a:r>
              <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Research scientist </a:t>
            </a:r>
          </a:p>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609585" algn="l"/>
              </a:tabLst>
              <a:defRPr/>
            </a:pPr>
            <a:r>
              <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Social worker </a:t>
            </a:r>
          </a:p>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609585" algn="l"/>
              </a:tabLst>
              <a:defRPr/>
            </a:pPr>
            <a:r>
              <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Software Developer</a:t>
            </a:r>
          </a:p>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609585" algn="l"/>
              </a:tabLst>
              <a:defRPr/>
            </a:pPr>
            <a:r>
              <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Teacher </a:t>
            </a:r>
          </a:p>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609585" algn="l"/>
              </a:tabLst>
              <a:defRPr/>
            </a:pPr>
            <a:r>
              <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Town planning assistant </a:t>
            </a:r>
          </a:p>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609585" algn="l"/>
              </a:tabLst>
              <a:defRPr/>
            </a:pPr>
            <a:r>
              <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Utilities engineering </a:t>
            </a:r>
          </a:p>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609585" algn="l"/>
              </a:tabLst>
              <a:defRPr/>
            </a:pPr>
            <a:r>
              <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Veterinary nurse </a:t>
            </a:r>
          </a:p>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609585" algn="l"/>
              </a:tabLst>
              <a:defRPr/>
            </a:pPr>
            <a:r>
              <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Vehicle damage assessor </a:t>
            </a:r>
          </a:p>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609585" algn="l"/>
              </a:tabLst>
              <a:defRPr/>
            </a:pPr>
            <a:r>
              <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Water process technician</a:t>
            </a:r>
          </a:p>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609585" algn="l"/>
              </a:tabLst>
              <a:defRPr/>
            </a:pPr>
            <a:r>
              <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Workplace pensions consultant  </a:t>
            </a:r>
          </a:p>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609585" algn="l"/>
              </a:tabLst>
              <a:defRPr/>
            </a:pPr>
            <a:r>
              <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Youth worker  </a:t>
            </a:r>
          </a:p>
          <a:p>
            <a:pPr marL="0" marR="0" lvl="0" indent="0" algn="l" defTabSz="609585" rtl="0" eaLnBrk="1" fontAlgn="auto" latinLnBrk="0" hangingPunct="1">
              <a:lnSpc>
                <a:spcPct val="100000"/>
              </a:lnSpc>
              <a:spcBef>
                <a:spcPts val="0"/>
              </a:spcBef>
              <a:spcAft>
                <a:spcPts val="0"/>
              </a:spcAft>
              <a:buClrTx/>
              <a:buSzTx/>
              <a:buFontTx/>
              <a:buNone/>
              <a:tabLst>
                <a:tab pos="609585" algn="l"/>
              </a:tabLst>
              <a:defRPr/>
            </a:pPr>
            <a:endParaRPr kumimoji="0" lang="en-GB" sz="1067"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a:p>
            <a:pPr marL="0" marR="0" lvl="0" indent="0" algn="l" defTabSz="609585" rtl="0" eaLnBrk="1" fontAlgn="auto" latinLnBrk="0" hangingPunct="1">
              <a:lnSpc>
                <a:spcPct val="100000"/>
              </a:lnSpc>
              <a:spcBef>
                <a:spcPts val="0"/>
              </a:spcBef>
              <a:spcAft>
                <a:spcPts val="0"/>
              </a:spcAft>
              <a:buClrTx/>
              <a:buSzTx/>
              <a:buFontTx/>
              <a:buNone/>
              <a:tabLst>
                <a:tab pos="609585" algn="l"/>
              </a:tabLst>
              <a:defRPr/>
            </a:pPr>
            <a:r>
              <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www.apprenticeships.gov.uk/#</a:t>
            </a:r>
          </a:p>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609585" algn="l"/>
              </a:tabLst>
              <a:defRPr/>
            </a:pPr>
            <a:endParaRPr kumimoji="0" lang="en-GB" sz="16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2" name="Text Placeholder 4">
            <a:extLst>
              <a:ext uri="{FF2B5EF4-FFF2-40B4-BE49-F238E27FC236}">
                <a16:creationId xmlns:a16="http://schemas.microsoft.com/office/drawing/2014/main" id="{198AC531-69FE-0B06-8E5E-32DF82E1D658}"/>
              </a:ext>
            </a:extLst>
          </p:cNvPr>
          <p:cNvSpPr txBox="1">
            <a:spLocks/>
          </p:cNvSpPr>
          <p:nvPr/>
        </p:nvSpPr>
        <p:spPr>
          <a:xfrm>
            <a:off x="303609" y="6621661"/>
            <a:ext cx="2078518" cy="186928"/>
          </a:xfrm>
          <a:prstGeom prst="rect">
            <a:avLst/>
          </a:prstGeom>
        </p:spPr>
        <p:txBody>
          <a:bodyPr vert="horz" lIns="251999" tIns="72000" rIns="91440" bIns="45720" rtlCol="0" anchor="ctr" anchorCtr="0">
            <a:noAutofit/>
          </a:bodyPr>
          <a:lstStyle>
            <a:lvl1pPr marL="0" indent="0" algn="l" defTabSz="914411" rtl="0" eaLnBrk="1" latinLnBrk="0" hangingPunct="1">
              <a:lnSpc>
                <a:spcPct val="90000"/>
              </a:lnSpc>
              <a:spcBef>
                <a:spcPts val="1000"/>
              </a:spcBef>
              <a:buFontTx/>
              <a:buNone/>
              <a:defRPr sz="1050" b="0" i="0" kern="120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vl2pPr marL="457206" indent="0" algn="l" defTabSz="914411" rtl="0" eaLnBrk="1" latinLnBrk="0" hangingPunct="1">
              <a:lnSpc>
                <a:spcPct val="90000"/>
              </a:lnSpc>
              <a:spcBef>
                <a:spcPts val="500"/>
              </a:spcBef>
              <a:buFontTx/>
              <a:buNone/>
              <a:defRPr sz="1050" b="0" i="0" kern="1200">
                <a:solidFill>
                  <a:schemeClr val="bg1"/>
                </a:solidFill>
                <a:latin typeface="Roboto" panose="02000000000000000000" pitchFamily="2" charset="0"/>
                <a:ea typeface="Roboto" panose="02000000000000000000" pitchFamily="2" charset="0"/>
                <a:cs typeface="Roboto" panose="02000000000000000000" pitchFamily="2" charset="0"/>
              </a:defRPr>
            </a:lvl2pPr>
            <a:lvl3pPr marL="914411" indent="0" algn="l" defTabSz="914411" rtl="0" eaLnBrk="1" latinLnBrk="0" hangingPunct="1">
              <a:lnSpc>
                <a:spcPct val="90000"/>
              </a:lnSpc>
              <a:spcBef>
                <a:spcPts val="500"/>
              </a:spcBef>
              <a:buFontTx/>
              <a:buNone/>
              <a:defRPr sz="1050" b="0" i="0" kern="1200">
                <a:solidFill>
                  <a:schemeClr val="bg1"/>
                </a:solidFill>
                <a:latin typeface="Roboto" panose="02000000000000000000" pitchFamily="2" charset="0"/>
                <a:ea typeface="Roboto" panose="02000000000000000000" pitchFamily="2" charset="0"/>
                <a:cs typeface="Roboto" panose="02000000000000000000" pitchFamily="2" charset="0"/>
              </a:defRPr>
            </a:lvl3pPr>
            <a:lvl4pPr marL="1371617" indent="0" algn="l" defTabSz="914411" rtl="0" eaLnBrk="1" latinLnBrk="0" hangingPunct="1">
              <a:lnSpc>
                <a:spcPct val="90000"/>
              </a:lnSpc>
              <a:spcBef>
                <a:spcPts val="500"/>
              </a:spcBef>
              <a:buFontTx/>
              <a:buNone/>
              <a:defRPr sz="1050" b="0" i="0" kern="1200">
                <a:solidFill>
                  <a:schemeClr val="bg1"/>
                </a:solidFill>
                <a:latin typeface="Roboto" panose="02000000000000000000" pitchFamily="2" charset="0"/>
                <a:ea typeface="Roboto" panose="02000000000000000000" pitchFamily="2" charset="0"/>
                <a:cs typeface="Roboto" panose="02000000000000000000" pitchFamily="2" charset="0"/>
              </a:defRPr>
            </a:lvl4pPr>
            <a:lvl5pPr marL="1828823" indent="0" algn="l" defTabSz="914411" rtl="0" eaLnBrk="1" latinLnBrk="0" hangingPunct="1">
              <a:lnSpc>
                <a:spcPct val="90000"/>
              </a:lnSpc>
              <a:spcBef>
                <a:spcPts val="500"/>
              </a:spcBef>
              <a:buFontTx/>
              <a:buNone/>
              <a:defRPr sz="1050" b="0" i="0" kern="1200">
                <a:solidFill>
                  <a:schemeClr val="bg1"/>
                </a:solidFill>
                <a:latin typeface="Roboto" panose="02000000000000000000" pitchFamily="2" charset="0"/>
                <a:ea typeface="Roboto" panose="02000000000000000000" pitchFamily="2" charset="0"/>
                <a:cs typeface="Roboto" panose="02000000000000000000" pitchFamily="2" charset="0"/>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9"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Public </a:t>
            </a:r>
          </a:p>
        </p:txBody>
      </p:sp>
    </p:spTree>
    <p:custDataLst>
      <p:tags r:id="rId1"/>
    </p:custDataLst>
    <p:extLst>
      <p:ext uri="{BB962C8B-B14F-4D97-AF65-F5344CB8AC3E}">
        <p14:creationId xmlns:p14="http://schemas.microsoft.com/office/powerpoint/2010/main" val="1232861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F73F9B9-72B1-4099-A4D6-4176BA4F5634}"/>
              </a:ext>
            </a:extLst>
          </p:cNvPr>
          <p:cNvSpPr>
            <a:spLocks noGrp="1"/>
          </p:cNvSpPr>
          <p:nvPr>
            <p:ph type="title"/>
          </p:nvPr>
        </p:nvSpPr>
        <p:spPr>
          <a:xfrm>
            <a:off x="809625" y="818617"/>
            <a:ext cx="11308789" cy="956773"/>
          </a:xfrm>
        </p:spPr>
        <p:txBody>
          <a:bodyPr/>
          <a:lstStyle/>
          <a:p>
            <a:r>
              <a:rPr lang="en-GB" sz="6000" dirty="0">
                <a:solidFill>
                  <a:schemeClr val="tx1"/>
                </a:solidFill>
                <a:latin typeface="Apricus Black" pitchFamily="50" charset="0"/>
              </a:rPr>
              <a:t>Discover </a:t>
            </a:r>
            <a:r>
              <a:rPr lang="en-GB" sz="6000" dirty="0">
                <a:solidFill>
                  <a:schemeClr val="accent3"/>
                </a:solidFill>
                <a:latin typeface="Apricus Black" pitchFamily="50" charset="0"/>
              </a:rPr>
              <a:t>options</a:t>
            </a:r>
          </a:p>
        </p:txBody>
      </p:sp>
      <p:sp>
        <p:nvSpPr>
          <p:cNvPr id="2" name="Text Placeholder 1">
            <a:extLst>
              <a:ext uri="{FF2B5EF4-FFF2-40B4-BE49-F238E27FC236}">
                <a16:creationId xmlns:a16="http://schemas.microsoft.com/office/drawing/2014/main" id="{A7835326-62F4-EB2F-CD8A-A6047F0C7A0B}"/>
              </a:ext>
            </a:extLst>
          </p:cNvPr>
          <p:cNvSpPr>
            <a:spLocks noGrp="1"/>
          </p:cNvSpPr>
          <p:nvPr>
            <p:ph type="body" sz="quarter" idx="10"/>
          </p:nvPr>
        </p:nvSpPr>
        <p:spPr/>
        <p:txBody>
          <a:bodyPr/>
          <a:lstStyle/>
          <a:p>
            <a:r>
              <a:rPr lang="en-GB" dirty="0"/>
              <a:t>Public</a:t>
            </a:r>
          </a:p>
        </p:txBody>
      </p:sp>
      <p:sp>
        <p:nvSpPr>
          <p:cNvPr id="29" name="Content Placeholder 2">
            <a:extLst>
              <a:ext uri="{FF2B5EF4-FFF2-40B4-BE49-F238E27FC236}">
                <a16:creationId xmlns:a16="http://schemas.microsoft.com/office/drawing/2014/main" id="{5968A5C8-4127-4EEC-99C6-C6C3E309B305}"/>
              </a:ext>
            </a:extLst>
          </p:cNvPr>
          <p:cNvSpPr txBox="1">
            <a:spLocks/>
          </p:cNvSpPr>
          <p:nvPr/>
        </p:nvSpPr>
        <p:spPr>
          <a:xfrm>
            <a:off x="3857299" y="699253"/>
            <a:ext cx="7584771" cy="3861047"/>
          </a:xfrm>
          <a:prstGeom prst="rect">
            <a:avLst/>
          </a:prstGeom>
        </p:spPr>
        <p:txBody>
          <a:bodyPr>
            <a:norm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marR="0" lvl="0" indent="0" algn="l" defTabSz="914377" rtl="0" eaLnBrk="1" fontAlgn="auto" latinLnBrk="0" hangingPunct="1">
              <a:lnSpc>
                <a:spcPct val="100000"/>
              </a:lnSpc>
              <a:spcBef>
                <a:spcPts val="1000"/>
              </a:spcBef>
              <a:spcAft>
                <a:spcPts val="0"/>
              </a:spcAft>
              <a:buClr>
                <a:srgbClr val="1F2834"/>
              </a:buClr>
              <a:buSzTx/>
              <a:buFont typeface="Wingdings" pitchFamily="2" charset="2"/>
              <a:buNone/>
              <a:tabLst/>
              <a:defRPr/>
            </a:pPr>
            <a:endParaRPr kumimoji="0" lang="en-GB" sz="1867" b="0" i="0" u="none" strike="noStrike" kern="1200" cap="none" spc="0" normalizeH="0" baseline="0" noProof="0">
              <a:ln>
                <a:noFill/>
              </a:ln>
              <a:solidFill>
                <a:srgbClr val="1E2834"/>
              </a:solidFill>
              <a:effectLst/>
              <a:uLnTx/>
              <a:uFillTx/>
              <a:latin typeface="Calibri Light" panose="020F0302020204030204"/>
              <a:ea typeface="Roboto Light" panose="02000000000000000000" pitchFamily="2" charset="0"/>
              <a:cs typeface="Roboto Light" panose="02000000000000000000" pitchFamily="2" charset="0"/>
            </a:endParaRPr>
          </a:p>
          <a:p>
            <a:pPr marL="0" marR="0" lvl="0" indent="0" algn="l" defTabSz="914377" rtl="0" eaLnBrk="1" fontAlgn="auto" latinLnBrk="0" hangingPunct="1">
              <a:lnSpc>
                <a:spcPct val="100000"/>
              </a:lnSpc>
              <a:spcBef>
                <a:spcPts val="1000"/>
              </a:spcBef>
              <a:spcAft>
                <a:spcPts val="0"/>
              </a:spcAft>
              <a:buClr>
                <a:srgbClr val="1F2834"/>
              </a:buClr>
              <a:buSzTx/>
              <a:buFont typeface="Wingdings" pitchFamily="2" charset="2"/>
              <a:buNone/>
              <a:tabLst/>
              <a:defRPr/>
            </a:pPr>
            <a:endParaRPr kumimoji="0" lang="en-GB" sz="1867" b="0" i="0" u="none" strike="noStrike" kern="1200" cap="none" spc="0" normalizeH="0" baseline="0" noProof="0">
              <a:ln>
                <a:noFill/>
              </a:ln>
              <a:solidFill>
                <a:srgbClr val="1E2834"/>
              </a:solidFill>
              <a:effectLst/>
              <a:uLnTx/>
              <a:uFillTx/>
              <a:latin typeface="Calibri Light" panose="020F0302020204030204"/>
              <a:ea typeface="Roboto Light" panose="02000000000000000000" pitchFamily="2" charset="0"/>
              <a:cs typeface="Roboto Light" panose="02000000000000000000" pitchFamily="2" charset="0"/>
            </a:endParaRPr>
          </a:p>
        </p:txBody>
      </p:sp>
      <p:sp>
        <p:nvSpPr>
          <p:cNvPr id="3" name="Title 6">
            <a:extLst>
              <a:ext uri="{FF2B5EF4-FFF2-40B4-BE49-F238E27FC236}">
                <a16:creationId xmlns:a16="http://schemas.microsoft.com/office/drawing/2014/main" id="{DA4E77F8-8FF8-7649-F4CB-70C85877A846}"/>
              </a:ext>
            </a:extLst>
          </p:cNvPr>
          <p:cNvSpPr txBox="1">
            <a:spLocks/>
          </p:cNvSpPr>
          <p:nvPr/>
        </p:nvSpPr>
        <p:spPr>
          <a:xfrm>
            <a:off x="877891" y="583558"/>
            <a:ext cx="7610475" cy="1019175"/>
          </a:xfrm>
          <a:prstGeom prst="rect">
            <a:avLst/>
          </a:prstGeom>
        </p:spPr>
        <p:txBody>
          <a:bodyPr vert="horz" lIns="0" tIns="0" rIns="0" bIns="180000" rtlCol="0" anchor="t" anchorCtr="0">
            <a:normAutofit lnSpcReduction="10000"/>
          </a:bodyPr>
          <a:lstStyle>
            <a:lvl1pPr algn="l" defTabSz="914411" rtl="0" eaLnBrk="1" latinLnBrk="0" hangingPunct="1">
              <a:lnSpc>
                <a:spcPct val="90000"/>
              </a:lnSpc>
              <a:spcBef>
                <a:spcPct val="0"/>
              </a:spcBef>
              <a:buNone/>
              <a:defRPr sz="6338" b="1" i="0" kern="1200">
                <a:solidFill>
                  <a:srgbClr val="0E2432"/>
                </a:solidFill>
                <a:latin typeface="Apricus Black" pitchFamily="2" charset="0"/>
                <a:ea typeface="+mj-ea"/>
                <a:cs typeface="+mj-cs"/>
              </a:defRPr>
            </a:lvl1pPr>
          </a:lstStyle>
          <a:p>
            <a:pPr marL="0" marR="0" lvl="0" indent="0" algn="l" defTabSz="914411" rtl="0" eaLnBrk="1" fontAlgn="auto" latinLnBrk="0" hangingPunct="1">
              <a:lnSpc>
                <a:spcPct val="90000"/>
              </a:lnSpc>
              <a:spcBef>
                <a:spcPct val="0"/>
              </a:spcBef>
              <a:spcAft>
                <a:spcPts val="0"/>
              </a:spcAft>
              <a:buClrTx/>
              <a:buSzTx/>
              <a:buFontTx/>
              <a:buNone/>
              <a:tabLst/>
              <a:defRPr/>
            </a:pPr>
            <a:endParaRPr kumimoji="0" lang="en-GB" sz="6338" b="1" i="0" u="none" strike="noStrike" kern="1200" cap="none" spc="0" normalizeH="0" baseline="0" noProof="0" dirty="0">
              <a:ln>
                <a:noFill/>
              </a:ln>
              <a:solidFill>
                <a:srgbClr val="0E2432"/>
              </a:solidFill>
              <a:effectLst/>
              <a:uLnTx/>
              <a:uFillTx/>
              <a:latin typeface="Roboto "/>
              <a:ea typeface="+mj-ea"/>
              <a:cs typeface="+mj-cs"/>
            </a:endParaRPr>
          </a:p>
        </p:txBody>
      </p:sp>
      <p:sp>
        <p:nvSpPr>
          <p:cNvPr id="4" name="Date Placeholder 3">
            <a:extLst>
              <a:ext uri="{FF2B5EF4-FFF2-40B4-BE49-F238E27FC236}">
                <a16:creationId xmlns:a16="http://schemas.microsoft.com/office/drawing/2014/main" id="{1CA7D6CC-6D41-1628-BC81-8E5268151828}"/>
              </a:ext>
            </a:extLst>
          </p:cNvPr>
          <p:cNvSpPr txBox="1"/>
          <p:nvPr/>
        </p:nvSpPr>
        <p:spPr>
          <a:xfrm>
            <a:off x="6554394" y="52835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B916A6EF-879A-4E0C-B619-2C9C26E0722C}" type="datetime4">
              <a:rPr kumimoji="0" lang="en-GB" sz="900" b="0" i="0" u="none" strike="noStrike" kern="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12 March 2025</a:t>
            </a:fld>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7D961B1-95D1-C53E-E1BB-7642A27FFB50}"/>
              </a:ext>
            </a:extLst>
          </p:cNvPr>
          <p:cNvSpPr txBox="1"/>
          <p:nvPr/>
        </p:nvSpPr>
        <p:spPr>
          <a:xfrm>
            <a:off x="877891" y="52835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0" cap="none" spc="0" normalizeH="0" baseline="0" noProof="0">
                <a:ln>
                  <a:noFill/>
                </a:ln>
                <a:solidFill>
                  <a:srgbClr val="FFFFFF"/>
                </a:solidFill>
                <a:effectLst/>
                <a:uLnTx/>
                <a:uFillTx/>
                <a:latin typeface="Calibri"/>
                <a:ea typeface="+mn-ea"/>
                <a:cs typeface="+mn-cs"/>
              </a:rPr>
              <a:t>Security marking: PUBLIC</a:t>
            </a:r>
          </a:p>
        </p:txBody>
      </p:sp>
      <p:sp>
        <p:nvSpPr>
          <p:cNvPr id="6" name="Slide Number Placeholder 5">
            <a:extLst>
              <a:ext uri="{FF2B5EF4-FFF2-40B4-BE49-F238E27FC236}">
                <a16:creationId xmlns:a16="http://schemas.microsoft.com/office/drawing/2014/main" id="{CC6678AA-7243-505A-B040-57163530841C}"/>
              </a:ext>
            </a:extLst>
          </p:cNvPr>
          <p:cNvSpPr txBox="1"/>
          <p:nvPr/>
        </p:nvSpPr>
        <p:spPr>
          <a:xfrm>
            <a:off x="8896987" y="52835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0" cap="none" spc="0" normalizeH="0" baseline="0" noProof="0">
                <a:ln>
                  <a:noFill/>
                </a:ln>
                <a:solidFill>
                  <a:srgbClr val="FFFFFF"/>
                </a:solidFill>
                <a:effectLst/>
                <a:uLnTx/>
                <a:uFillTx/>
                <a:latin typeface="Calibri"/>
                <a:ea typeface="+mn-ea"/>
                <a:cs typeface="+mn-cs"/>
              </a:rPr>
              <a:t>|   </a:t>
            </a:r>
            <a:fld id="{85DAA1C7-7D03-4C8A-92A3-83C066AE1820}" type="slidenum">
              <a:rPr kumimoji="0" sz="900" b="0" i="0" u="none" strike="noStrike" kern="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4</a:t>
            </a:fld>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graphicFrame>
        <p:nvGraphicFramePr>
          <p:cNvPr id="7" name="Diagram 6">
            <a:extLst>
              <a:ext uri="{FF2B5EF4-FFF2-40B4-BE49-F238E27FC236}">
                <a16:creationId xmlns:a16="http://schemas.microsoft.com/office/drawing/2014/main" id="{B9EF0203-8449-958F-93A0-393C94A1477C}"/>
              </a:ext>
            </a:extLst>
          </p:cNvPr>
          <p:cNvGraphicFramePr/>
          <p:nvPr/>
        </p:nvGraphicFramePr>
        <p:xfrm>
          <a:off x="441605" y="1269183"/>
          <a:ext cx="11584782" cy="46692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ctangle 7">
            <a:extLst>
              <a:ext uri="{FF2B5EF4-FFF2-40B4-BE49-F238E27FC236}">
                <a16:creationId xmlns:a16="http://schemas.microsoft.com/office/drawing/2014/main" id="{12D94509-087E-0148-2376-CDF820BBACB0}"/>
              </a:ext>
            </a:extLst>
          </p:cNvPr>
          <p:cNvSpPr>
            <a:spLocks noChangeArrowheads="1"/>
          </p:cNvSpPr>
          <p:nvPr/>
        </p:nvSpPr>
        <p:spPr bwMode="auto">
          <a:xfrm>
            <a:off x="1119637" y="5130230"/>
            <a:ext cx="10906749"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132433"/>
                </a:solidFill>
                <a:effectLst/>
                <a:uLnTx/>
                <a:uFillTx/>
                <a:latin typeface="Roboto Light" panose="02000000000000000000" pitchFamily="2" charset="0"/>
                <a:ea typeface="Roboto Light" panose="02000000000000000000" pitchFamily="2" charset="0"/>
                <a:cs typeface="Roboto Light" panose="02000000000000000000" pitchFamily="2" charset="0"/>
              </a:rPr>
              <a:t>Head to UCAS to understand all your options and make the right choices for you. </a:t>
            </a:r>
            <a:endParaRPr kumimoji="0" lang="en-GB" altLang="en-US" sz="1800" b="0" i="0" u="none" strike="noStrike" kern="1200" cap="none" spc="0" normalizeH="0" baseline="0" noProof="0" dirty="0">
              <a:ln>
                <a:noFill/>
              </a:ln>
              <a:solidFill>
                <a:srgbClr val="FF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Tree>
    <p:custDataLst>
      <p:tags r:id="rId1"/>
    </p:custDataLst>
    <p:extLst>
      <p:ext uri="{BB962C8B-B14F-4D97-AF65-F5344CB8AC3E}">
        <p14:creationId xmlns:p14="http://schemas.microsoft.com/office/powerpoint/2010/main" val="26317755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74805-C18D-959E-3C31-B433B01161F2}"/>
              </a:ext>
            </a:extLst>
          </p:cNvPr>
          <p:cNvSpPr>
            <a:spLocks noGrp="1"/>
          </p:cNvSpPr>
          <p:nvPr>
            <p:ph type="title"/>
          </p:nvPr>
        </p:nvSpPr>
        <p:spPr/>
        <p:txBody>
          <a:bodyPr/>
          <a:lstStyle/>
          <a:p>
            <a:r>
              <a:rPr lang="en-GB" sz="6000" b="1" dirty="0">
                <a:latin typeface="Apricus Black" pitchFamily="50" charset="0"/>
              </a:rPr>
              <a:t>What am I doing now?</a:t>
            </a:r>
            <a:br>
              <a:rPr lang="en-GB" sz="6000" b="1" dirty="0">
                <a:latin typeface="Apricus Black" pitchFamily="50" charset="0"/>
              </a:rPr>
            </a:br>
            <a:endParaRPr lang="en-GB" dirty="0">
              <a:latin typeface="Apricus Black" pitchFamily="50" charset="0"/>
            </a:endParaRPr>
          </a:p>
        </p:txBody>
      </p:sp>
      <p:sp>
        <p:nvSpPr>
          <p:cNvPr id="4" name="Text Placeholder 3">
            <a:extLst>
              <a:ext uri="{FF2B5EF4-FFF2-40B4-BE49-F238E27FC236}">
                <a16:creationId xmlns:a16="http://schemas.microsoft.com/office/drawing/2014/main" id="{D04A04AF-35EF-6496-FADC-522A8BB96E7E}"/>
              </a:ext>
            </a:extLst>
          </p:cNvPr>
          <p:cNvSpPr>
            <a:spLocks noGrp="1"/>
          </p:cNvSpPr>
          <p:nvPr>
            <p:ph type="body" sz="quarter" idx="10"/>
          </p:nvPr>
        </p:nvSpPr>
        <p:spPr/>
        <p:txBody>
          <a:bodyPr/>
          <a:lstStyle/>
          <a:p>
            <a:r>
              <a:rPr lang="en-GB" dirty="0"/>
              <a:t>Public </a:t>
            </a:r>
          </a:p>
        </p:txBody>
      </p:sp>
      <p:sp>
        <p:nvSpPr>
          <p:cNvPr id="6" name="Text Placeholder 7">
            <a:extLst>
              <a:ext uri="{FF2B5EF4-FFF2-40B4-BE49-F238E27FC236}">
                <a16:creationId xmlns:a16="http://schemas.microsoft.com/office/drawing/2014/main" id="{649578DB-0593-BB82-4DF8-ED90D712F915}"/>
              </a:ext>
            </a:extLst>
          </p:cNvPr>
          <p:cNvSpPr txBox="1"/>
          <p:nvPr/>
        </p:nvSpPr>
        <p:spPr>
          <a:xfrm>
            <a:off x="5275101" y="2009346"/>
            <a:ext cx="4196278" cy="215444"/>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1"/>
              </a:buClr>
              <a:buFont typeface="Wingdings" pitchFamily="2" charset="2"/>
              <a:buChar char="§"/>
              <a:defRPr sz="2100" b="0" i="0" kern="1200">
                <a:solidFill>
                  <a:schemeClr val="bg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1"/>
              </a:buClr>
              <a:buFont typeface="Wingdings" pitchFamily="2" charset="2"/>
              <a:buChar char="§"/>
              <a:defRPr sz="1800" b="0" i="0" kern="1200">
                <a:solidFill>
                  <a:schemeClr val="bg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1"/>
              </a:buClr>
              <a:buFont typeface="Wingdings" pitchFamily="2" charset="2"/>
              <a:buChar char="§"/>
              <a:defRPr sz="1500" b="0" i="0" kern="1200">
                <a:solidFill>
                  <a:schemeClr val="bg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marR="0" lvl="0" indent="0" algn="l" defTabSz="685800" rtl="0" eaLnBrk="1" fontAlgn="auto" latinLnBrk="0" hangingPunct="1">
              <a:lnSpc>
                <a:spcPct val="100000"/>
              </a:lnSpc>
              <a:spcBef>
                <a:spcPts val="750"/>
              </a:spcBef>
              <a:spcAft>
                <a:spcPts val="0"/>
              </a:spcAft>
              <a:buClr>
                <a:srgbClr val="F37561"/>
              </a:buClr>
              <a:buSzTx/>
              <a:buFont typeface="Wingdings" pitchFamily="2" charset="2"/>
              <a:buNone/>
              <a:tabLst/>
              <a:defRPr/>
            </a:pPr>
            <a:r>
              <a:rPr kumimoji="0" lang="en-GB" sz="1400" b="1" i="0" u="none" strike="noStrike" kern="1200" cap="none" spc="0" normalizeH="0" baseline="0" noProof="0" dirty="0">
                <a:ln>
                  <a:noFill/>
                </a:ln>
                <a:solidFill>
                  <a:srgbClr val="132433"/>
                </a:solidFill>
                <a:effectLst/>
                <a:uLnTx/>
                <a:uFillTx/>
                <a:latin typeface="Roboto Light" panose="02000000000000000000" pitchFamily="2" charset="0"/>
                <a:ea typeface="Roboto Light" panose="02000000000000000000" pitchFamily="2" charset="0"/>
                <a:cs typeface="Roboto Light" panose="02000000000000000000" pitchFamily="2" charset="0"/>
              </a:rPr>
              <a:t>In England:</a:t>
            </a:r>
          </a:p>
        </p:txBody>
      </p:sp>
      <p:graphicFrame>
        <p:nvGraphicFramePr>
          <p:cNvPr id="7" name="Table 29">
            <a:extLst>
              <a:ext uri="{FF2B5EF4-FFF2-40B4-BE49-F238E27FC236}">
                <a16:creationId xmlns:a16="http://schemas.microsoft.com/office/drawing/2014/main" id="{E506D7AD-0E7E-20D0-B249-CE2E504E3BB2}"/>
              </a:ext>
            </a:extLst>
          </p:cNvPr>
          <p:cNvGraphicFramePr/>
          <p:nvPr/>
        </p:nvGraphicFramePr>
        <p:xfrm>
          <a:off x="5275101" y="2281937"/>
          <a:ext cx="1982949" cy="1109997"/>
        </p:xfrm>
        <a:graphic>
          <a:graphicData uri="http://schemas.openxmlformats.org/drawingml/2006/table">
            <a:tbl>
              <a:tblPr firstRow="1" bandRow="1">
                <a:tableStyleId>{5C22544A-7EE6-4342-B048-85BDC9FD1C3A}</a:tableStyleId>
              </a:tblPr>
              <a:tblGrid>
                <a:gridCol w="1982949">
                  <a:extLst>
                    <a:ext uri="{9D8B030D-6E8A-4147-A177-3AD203B41FA5}">
                      <a16:colId xmlns:a16="http://schemas.microsoft.com/office/drawing/2014/main" val="847960304"/>
                    </a:ext>
                  </a:extLst>
                </a:gridCol>
              </a:tblGrid>
              <a:tr h="41774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Level 2</a:t>
                      </a:r>
                    </a:p>
                  </a:txBody>
                  <a:tcPr>
                    <a:solidFill>
                      <a:srgbClr val="FBC651"/>
                    </a:solidFill>
                  </a:tcPr>
                </a:tc>
                <a:extLst>
                  <a:ext uri="{0D108BD9-81ED-4DB2-BD59-A6C34878D82A}">
                    <a16:rowId xmlns:a16="http://schemas.microsoft.com/office/drawing/2014/main" val="1912833817"/>
                  </a:ext>
                </a:extLst>
              </a:tr>
              <a:tr h="69225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Intermediate Apprenticeship</a:t>
                      </a:r>
                    </a:p>
                  </a:txBody>
                  <a:tcPr anchor="ctr">
                    <a:solidFill>
                      <a:srgbClr val="E7D7C1"/>
                    </a:solidFill>
                  </a:tcPr>
                </a:tc>
                <a:extLst>
                  <a:ext uri="{0D108BD9-81ED-4DB2-BD59-A6C34878D82A}">
                    <a16:rowId xmlns:a16="http://schemas.microsoft.com/office/drawing/2014/main" val="4135122571"/>
                  </a:ext>
                </a:extLst>
              </a:tr>
            </a:tbl>
          </a:graphicData>
        </a:graphic>
      </p:graphicFrame>
      <p:graphicFrame>
        <p:nvGraphicFramePr>
          <p:cNvPr id="8" name="Table 7">
            <a:extLst>
              <a:ext uri="{FF2B5EF4-FFF2-40B4-BE49-F238E27FC236}">
                <a16:creationId xmlns:a16="http://schemas.microsoft.com/office/drawing/2014/main" id="{48F8D657-7B7D-5EAD-C62B-DE894236A47E}"/>
              </a:ext>
            </a:extLst>
          </p:cNvPr>
          <p:cNvGraphicFramePr/>
          <p:nvPr>
            <p:extLst>
              <p:ext uri="{D42A27DB-BD31-4B8C-83A1-F6EECF244321}">
                <p14:modId xmlns:p14="http://schemas.microsoft.com/office/powerpoint/2010/main" val="2805773427"/>
              </p:ext>
            </p:extLst>
          </p:nvPr>
        </p:nvGraphicFramePr>
        <p:xfrm>
          <a:off x="9718026" y="3670047"/>
          <a:ext cx="1982948" cy="1109997"/>
        </p:xfrm>
        <a:graphic>
          <a:graphicData uri="http://schemas.openxmlformats.org/drawingml/2006/table">
            <a:tbl>
              <a:tblPr firstRow="1" bandRow="1">
                <a:tableStyleId>{5C22544A-7EE6-4342-B048-85BDC9FD1C3A}</a:tableStyleId>
              </a:tblPr>
              <a:tblGrid>
                <a:gridCol w="1982948">
                  <a:extLst>
                    <a:ext uri="{9D8B030D-6E8A-4147-A177-3AD203B41FA5}">
                      <a16:colId xmlns:a16="http://schemas.microsoft.com/office/drawing/2014/main" val="847960304"/>
                    </a:ext>
                  </a:extLst>
                </a:gridCol>
              </a:tblGrid>
              <a:tr h="41774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a:solidFill>
                            <a:schemeClr val="tx1"/>
                          </a:solidFill>
                          <a:latin typeface="Roboto Light" panose="02000000000000000000" pitchFamily="2" charset="0"/>
                          <a:ea typeface="Roboto Light" panose="02000000000000000000" pitchFamily="2" charset="0"/>
                          <a:cs typeface="Roboto Light" panose="02000000000000000000" pitchFamily="2" charset="0"/>
                        </a:rPr>
                        <a:t>Level 4-6</a:t>
                      </a:r>
                    </a:p>
                  </a:txBody>
                  <a:tcPr>
                    <a:solidFill>
                      <a:srgbClr val="3B92D9"/>
                    </a:solidFill>
                  </a:tcPr>
                </a:tc>
                <a:extLst>
                  <a:ext uri="{0D108BD9-81ED-4DB2-BD59-A6C34878D82A}">
                    <a16:rowId xmlns:a16="http://schemas.microsoft.com/office/drawing/2014/main" val="1912833817"/>
                  </a:ext>
                </a:extLst>
              </a:tr>
              <a:tr h="69225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Higher Apprenticeship</a:t>
                      </a:r>
                    </a:p>
                  </a:txBody>
                  <a:tcPr anchor="ctr">
                    <a:solidFill>
                      <a:srgbClr val="BDCADE"/>
                    </a:solidFill>
                  </a:tcPr>
                </a:tc>
                <a:extLst>
                  <a:ext uri="{0D108BD9-81ED-4DB2-BD59-A6C34878D82A}">
                    <a16:rowId xmlns:a16="http://schemas.microsoft.com/office/drawing/2014/main" val="4135122571"/>
                  </a:ext>
                </a:extLst>
              </a:tr>
            </a:tbl>
          </a:graphicData>
        </a:graphic>
      </p:graphicFrame>
      <p:sp>
        <p:nvSpPr>
          <p:cNvPr id="9" name="Text Placeholder 7">
            <a:extLst>
              <a:ext uri="{FF2B5EF4-FFF2-40B4-BE49-F238E27FC236}">
                <a16:creationId xmlns:a16="http://schemas.microsoft.com/office/drawing/2014/main" id="{D14C16DF-D116-5183-4518-85FEBAB8CC8B}"/>
              </a:ext>
            </a:extLst>
          </p:cNvPr>
          <p:cNvSpPr txBox="1"/>
          <p:nvPr/>
        </p:nvSpPr>
        <p:spPr>
          <a:xfrm>
            <a:off x="5283234" y="3421772"/>
            <a:ext cx="4196278" cy="215444"/>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1"/>
              </a:buClr>
              <a:buFont typeface="Wingdings" pitchFamily="2" charset="2"/>
              <a:buChar char="§"/>
              <a:defRPr sz="2100" b="0" i="0" kern="1200">
                <a:solidFill>
                  <a:schemeClr val="bg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1"/>
              </a:buClr>
              <a:buFont typeface="Wingdings" pitchFamily="2" charset="2"/>
              <a:buChar char="§"/>
              <a:defRPr sz="1800" b="0" i="0" kern="1200">
                <a:solidFill>
                  <a:schemeClr val="bg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1"/>
              </a:buClr>
              <a:buFont typeface="Wingdings" pitchFamily="2" charset="2"/>
              <a:buChar char="§"/>
              <a:defRPr sz="1500" b="0" i="0" kern="1200">
                <a:solidFill>
                  <a:schemeClr val="bg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marR="0" lvl="0" indent="0" algn="l" defTabSz="685800" rtl="0" eaLnBrk="1" fontAlgn="auto" latinLnBrk="0" hangingPunct="1">
              <a:lnSpc>
                <a:spcPct val="100000"/>
              </a:lnSpc>
              <a:spcBef>
                <a:spcPts val="750"/>
              </a:spcBef>
              <a:spcAft>
                <a:spcPts val="0"/>
              </a:spcAft>
              <a:buClr>
                <a:srgbClr val="F37561"/>
              </a:buClr>
              <a:buSzTx/>
              <a:buFont typeface="Wingdings" pitchFamily="2" charset="2"/>
              <a:buNone/>
              <a:tabLst/>
              <a:defRPr/>
            </a:pPr>
            <a:r>
              <a:rPr kumimoji="0" lang="en-GB" sz="1400" b="1" i="0" u="none" strike="noStrike" kern="1200" cap="none" spc="0" normalizeH="0" baseline="0" noProof="0" dirty="0">
                <a:ln>
                  <a:noFill/>
                </a:ln>
                <a:solidFill>
                  <a:srgbClr val="132433"/>
                </a:solidFill>
                <a:effectLst/>
                <a:uLnTx/>
                <a:uFillTx/>
                <a:latin typeface="Roboto Light" panose="02000000000000000000" pitchFamily="2" charset="0"/>
                <a:ea typeface="Roboto Light" panose="02000000000000000000" pitchFamily="2" charset="0"/>
                <a:cs typeface="Roboto Light" panose="02000000000000000000" pitchFamily="2" charset="0"/>
              </a:rPr>
              <a:t>In Wales:</a:t>
            </a:r>
          </a:p>
        </p:txBody>
      </p:sp>
      <p:graphicFrame>
        <p:nvGraphicFramePr>
          <p:cNvPr id="10" name="Table 29">
            <a:extLst>
              <a:ext uri="{FF2B5EF4-FFF2-40B4-BE49-F238E27FC236}">
                <a16:creationId xmlns:a16="http://schemas.microsoft.com/office/drawing/2014/main" id="{ACBC57D0-D63C-02A0-6390-7B9B9EE2DA7F}"/>
              </a:ext>
            </a:extLst>
          </p:cNvPr>
          <p:cNvGraphicFramePr/>
          <p:nvPr/>
        </p:nvGraphicFramePr>
        <p:xfrm>
          <a:off x="5275101" y="3654847"/>
          <a:ext cx="1982949" cy="1109997"/>
        </p:xfrm>
        <a:graphic>
          <a:graphicData uri="http://schemas.openxmlformats.org/drawingml/2006/table">
            <a:tbl>
              <a:tblPr firstRow="1" bandRow="1">
                <a:tableStyleId>{5C22544A-7EE6-4342-B048-85BDC9FD1C3A}</a:tableStyleId>
              </a:tblPr>
              <a:tblGrid>
                <a:gridCol w="1982949">
                  <a:extLst>
                    <a:ext uri="{9D8B030D-6E8A-4147-A177-3AD203B41FA5}">
                      <a16:colId xmlns:a16="http://schemas.microsoft.com/office/drawing/2014/main" val="847960304"/>
                    </a:ext>
                  </a:extLst>
                </a:gridCol>
              </a:tblGrid>
              <a:tr h="417741">
                <a:tc>
                  <a:txBody>
                    <a:bodyPr/>
                    <a:lstStyle/>
                    <a:p>
                      <a:pPr algn="ctr"/>
                      <a:r>
                        <a:rPr lang="en-GB" sz="14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Level 2 </a:t>
                      </a:r>
                      <a:endParaRPr lang="en-GB" sz="1400" b="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solidFill>
                      <a:srgbClr val="FBC651"/>
                    </a:solidFill>
                  </a:tcPr>
                </a:tc>
                <a:extLst>
                  <a:ext uri="{0D108BD9-81ED-4DB2-BD59-A6C34878D82A}">
                    <a16:rowId xmlns:a16="http://schemas.microsoft.com/office/drawing/2014/main" val="1912833817"/>
                  </a:ext>
                </a:extLst>
              </a:tr>
              <a:tr h="69225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Foundation Apprenticeship</a:t>
                      </a:r>
                    </a:p>
                  </a:txBody>
                  <a:tcPr anchor="ctr">
                    <a:solidFill>
                      <a:srgbClr val="E7D7C1"/>
                    </a:solidFill>
                  </a:tcPr>
                </a:tc>
                <a:extLst>
                  <a:ext uri="{0D108BD9-81ED-4DB2-BD59-A6C34878D82A}">
                    <a16:rowId xmlns:a16="http://schemas.microsoft.com/office/drawing/2014/main" val="4135122571"/>
                  </a:ext>
                </a:extLst>
              </a:tr>
            </a:tbl>
          </a:graphicData>
        </a:graphic>
      </p:graphicFrame>
      <p:graphicFrame>
        <p:nvGraphicFramePr>
          <p:cNvPr id="11" name="Table 10">
            <a:extLst>
              <a:ext uri="{FF2B5EF4-FFF2-40B4-BE49-F238E27FC236}">
                <a16:creationId xmlns:a16="http://schemas.microsoft.com/office/drawing/2014/main" id="{47A6A6C4-01BD-E30E-AE35-D6923FB5DD48}"/>
              </a:ext>
            </a:extLst>
          </p:cNvPr>
          <p:cNvGraphicFramePr/>
          <p:nvPr/>
        </p:nvGraphicFramePr>
        <p:xfrm>
          <a:off x="7496564" y="3654847"/>
          <a:ext cx="1982948" cy="1155809"/>
        </p:xfrm>
        <a:graphic>
          <a:graphicData uri="http://schemas.openxmlformats.org/drawingml/2006/table">
            <a:tbl>
              <a:tblPr firstRow="1" bandRow="1">
                <a:tableStyleId>{5C22544A-7EE6-4342-B048-85BDC9FD1C3A}</a:tableStyleId>
              </a:tblPr>
              <a:tblGrid>
                <a:gridCol w="1982948">
                  <a:extLst>
                    <a:ext uri="{9D8B030D-6E8A-4147-A177-3AD203B41FA5}">
                      <a16:colId xmlns:a16="http://schemas.microsoft.com/office/drawing/2014/main" val="847960304"/>
                    </a:ext>
                  </a:extLst>
                </a:gridCol>
              </a:tblGrid>
              <a:tr h="46355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Level 3</a:t>
                      </a:r>
                    </a:p>
                  </a:txBody>
                  <a:tcPr anchor="ctr">
                    <a:solidFill>
                      <a:srgbClr val="5DB88D"/>
                    </a:solidFill>
                  </a:tcPr>
                </a:tc>
                <a:extLst>
                  <a:ext uri="{0D108BD9-81ED-4DB2-BD59-A6C34878D82A}">
                    <a16:rowId xmlns:a16="http://schemas.microsoft.com/office/drawing/2014/main" val="1912833817"/>
                  </a:ext>
                </a:extLst>
              </a:tr>
              <a:tr h="69225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Apprenticeship</a:t>
                      </a:r>
                    </a:p>
                    <a:p>
                      <a:pPr algn="ctr"/>
                      <a:endParaRPr lang="en-GB" sz="1150" dirty="0"/>
                    </a:p>
                  </a:txBody>
                  <a:tcPr anchor="ctr">
                    <a:solidFill>
                      <a:srgbClr val="C0D3CB"/>
                    </a:solidFill>
                  </a:tcPr>
                </a:tc>
                <a:extLst>
                  <a:ext uri="{0D108BD9-81ED-4DB2-BD59-A6C34878D82A}">
                    <a16:rowId xmlns:a16="http://schemas.microsoft.com/office/drawing/2014/main" val="4135122571"/>
                  </a:ext>
                </a:extLst>
              </a:tr>
            </a:tbl>
          </a:graphicData>
        </a:graphic>
      </p:graphicFrame>
      <p:graphicFrame>
        <p:nvGraphicFramePr>
          <p:cNvPr id="12" name="Table 11">
            <a:extLst>
              <a:ext uri="{FF2B5EF4-FFF2-40B4-BE49-F238E27FC236}">
                <a16:creationId xmlns:a16="http://schemas.microsoft.com/office/drawing/2014/main" id="{8FF7AFAA-AAC8-20C9-156E-F851A85C1DC3}"/>
              </a:ext>
            </a:extLst>
          </p:cNvPr>
          <p:cNvGraphicFramePr/>
          <p:nvPr/>
        </p:nvGraphicFramePr>
        <p:xfrm>
          <a:off x="9718026" y="2281937"/>
          <a:ext cx="1982948" cy="1109997"/>
        </p:xfrm>
        <a:graphic>
          <a:graphicData uri="http://schemas.openxmlformats.org/drawingml/2006/table">
            <a:tbl>
              <a:tblPr firstRow="1" bandRow="1">
                <a:tableStyleId>{5C22544A-7EE6-4342-B048-85BDC9FD1C3A}</a:tableStyleId>
              </a:tblPr>
              <a:tblGrid>
                <a:gridCol w="1982948">
                  <a:extLst>
                    <a:ext uri="{9D8B030D-6E8A-4147-A177-3AD203B41FA5}">
                      <a16:colId xmlns:a16="http://schemas.microsoft.com/office/drawing/2014/main" val="847960304"/>
                    </a:ext>
                  </a:extLst>
                </a:gridCol>
              </a:tblGrid>
              <a:tr h="41774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Levels 4-7</a:t>
                      </a:r>
                    </a:p>
                  </a:txBody>
                  <a:tcPr>
                    <a:solidFill>
                      <a:srgbClr val="3B92D9"/>
                    </a:solidFill>
                  </a:tcPr>
                </a:tc>
                <a:extLst>
                  <a:ext uri="{0D108BD9-81ED-4DB2-BD59-A6C34878D82A}">
                    <a16:rowId xmlns:a16="http://schemas.microsoft.com/office/drawing/2014/main" val="1912833817"/>
                  </a:ext>
                </a:extLst>
              </a:tr>
              <a:tr h="69225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Higher Apprenticeship</a:t>
                      </a:r>
                    </a:p>
                  </a:txBody>
                  <a:tcPr anchor="ctr">
                    <a:solidFill>
                      <a:srgbClr val="BDCADE"/>
                    </a:solidFill>
                  </a:tcPr>
                </a:tc>
                <a:extLst>
                  <a:ext uri="{0D108BD9-81ED-4DB2-BD59-A6C34878D82A}">
                    <a16:rowId xmlns:a16="http://schemas.microsoft.com/office/drawing/2014/main" val="4135122571"/>
                  </a:ext>
                </a:extLst>
              </a:tr>
            </a:tbl>
          </a:graphicData>
        </a:graphic>
      </p:graphicFrame>
      <p:sp>
        <p:nvSpPr>
          <p:cNvPr id="13" name="Text Placeholder 7">
            <a:extLst>
              <a:ext uri="{FF2B5EF4-FFF2-40B4-BE49-F238E27FC236}">
                <a16:creationId xmlns:a16="http://schemas.microsoft.com/office/drawing/2014/main" id="{1FA66D63-4ABC-DDE2-72C4-87BD4A67D0DE}"/>
              </a:ext>
            </a:extLst>
          </p:cNvPr>
          <p:cNvSpPr txBox="1"/>
          <p:nvPr/>
        </p:nvSpPr>
        <p:spPr>
          <a:xfrm>
            <a:off x="5275101" y="4817216"/>
            <a:ext cx="4196278" cy="215444"/>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1"/>
              </a:buClr>
              <a:buFont typeface="Wingdings" pitchFamily="2" charset="2"/>
              <a:buChar char="§"/>
              <a:defRPr sz="2100" b="0" i="0" kern="1200">
                <a:solidFill>
                  <a:schemeClr val="bg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1"/>
              </a:buClr>
              <a:buFont typeface="Wingdings" pitchFamily="2" charset="2"/>
              <a:buChar char="§"/>
              <a:defRPr sz="1800" b="0" i="0" kern="1200">
                <a:solidFill>
                  <a:schemeClr val="bg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1"/>
              </a:buClr>
              <a:buFont typeface="Wingdings" pitchFamily="2" charset="2"/>
              <a:buChar char="§"/>
              <a:defRPr sz="1500" b="0" i="0" kern="1200">
                <a:solidFill>
                  <a:schemeClr val="bg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marR="0" lvl="0" indent="0" algn="l" defTabSz="685800" rtl="0" eaLnBrk="1" fontAlgn="auto" latinLnBrk="0" hangingPunct="1">
              <a:lnSpc>
                <a:spcPct val="100000"/>
              </a:lnSpc>
              <a:spcBef>
                <a:spcPts val="750"/>
              </a:spcBef>
              <a:spcAft>
                <a:spcPts val="0"/>
              </a:spcAft>
              <a:buClr>
                <a:srgbClr val="F37561"/>
              </a:buClr>
              <a:buSzTx/>
              <a:buFont typeface="Wingdings" pitchFamily="2" charset="2"/>
              <a:buNone/>
              <a:tabLst/>
              <a:defRPr/>
            </a:pPr>
            <a:r>
              <a:rPr kumimoji="0" lang="en-GB" sz="1400" b="1" i="0" u="none" strike="noStrike" kern="1200" cap="none" spc="0" normalizeH="0" baseline="0" noProof="0" dirty="0">
                <a:ln>
                  <a:noFill/>
                </a:ln>
                <a:solidFill>
                  <a:srgbClr val="132433"/>
                </a:solidFill>
                <a:effectLst/>
                <a:uLnTx/>
                <a:uFillTx/>
                <a:latin typeface="Roboto Light "/>
                <a:ea typeface="Roboto Light" panose="02000000000000000000" pitchFamily="2" charset="0"/>
                <a:cs typeface="Roboto Light" panose="02000000000000000000" pitchFamily="2" charset="0"/>
              </a:rPr>
              <a:t>In Northern Ireland:</a:t>
            </a:r>
          </a:p>
        </p:txBody>
      </p:sp>
      <p:graphicFrame>
        <p:nvGraphicFramePr>
          <p:cNvPr id="14" name="Table 29">
            <a:extLst>
              <a:ext uri="{FF2B5EF4-FFF2-40B4-BE49-F238E27FC236}">
                <a16:creationId xmlns:a16="http://schemas.microsoft.com/office/drawing/2014/main" id="{3DB72895-EC0C-EA4D-C5AC-60934C5F2942}"/>
              </a:ext>
            </a:extLst>
          </p:cNvPr>
          <p:cNvGraphicFramePr/>
          <p:nvPr/>
        </p:nvGraphicFramePr>
        <p:xfrm>
          <a:off x="5275101" y="5082573"/>
          <a:ext cx="1982949" cy="1109997"/>
        </p:xfrm>
        <a:graphic>
          <a:graphicData uri="http://schemas.openxmlformats.org/drawingml/2006/table">
            <a:tbl>
              <a:tblPr firstRow="1" bandRow="1">
                <a:tableStyleId>{5C22544A-7EE6-4342-B048-85BDC9FD1C3A}</a:tableStyleId>
              </a:tblPr>
              <a:tblGrid>
                <a:gridCol w="1982949">
                  <a:extLst>
                    <a:ext uri="{9D8B030D-6E8A-4147-A177-3AD203B41FA5}">
                      <a16:colId xmlns:a16="http://schemas.microsoft.com/office/drawing/2014/main" val="847960304"/>
                    </a:ext>
                  </a:extLst>
                </a:gridCol>
              </a:tblGrid>
              <a:tr h="41774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Level 2</a:t>
                      </a:r>
                    </a:p>
                  </a:txBody>
                  <a:tcPr>
                    <a:solidFill>
                      <a:srgbClr val="FBC651"/>
                    </a:solidFill>
                  </a:tcPr>
                </a:tc>
                <a:extLst>
                  <a:ext uri="{0D108BD9-81ED-4DB2-BD59-A6C34878D82A}">
                    <a16:rowId xmlns:a16="http://schemas.microsoft.com/office/drawing/2014/main" val="1912833817"/>
                  </a:ext>
                </a:extLst>
              </a:tr>
              <a:tr h="692256">
                <a:tc>
                  <a:txBody>
                    <a:bodyPr/>
                    <a:lstStyle/>
                    <a:p>
                      <a:pPr algn="ctr"/>
                      <a:r>
                        <a:rPr lang="en-GB" sz="1400" b="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Level 2</a:t>
                      </a:r>
                    </a:p>
                    <a:p>
                      <a:pPr algn="ctr"/>
                      <a:r>
                        <a:rPr lang="en-GB" sz="1400" b="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Apprenticeship</a:t>
                      </a:r>
                    </a:p>
                  </a:txBody>
                  <a:tcPr anchor="ctr">
                    <a:solidFill>
                      <a:srgbClr val="E7D7C1"/>
                    </a:solidFill>
                  </a:tcPr>
                </a:tc>
                <a:extLst>
                  <a:ext uri="{0D108BD9-81ED-4DB2-BD59-A6C34878D82A}">
                    <a16:rowId xmlns:a16="http://schemas.microsoft.com/office/drawing/2014/main" val="4135122571"/>
                  </a:ext>
                </a:extLst>
              </a:tr>
            </a:tbl>
          </a:graphicData>
        </a:graphic>
      </p:graphicFrame>
      <p:graphicFrame>
        <p:nvGraphicFramePr>
          <p:cNvPr id="15" name="Table 14">
            <a:extLst>
              <a:ext uri="{FF2B5EF4-FFF2-40B4-BE49-F238E27FC236}">
                <a16:creationId xmlns:a16="http://schemas.microsoft.com/office/drawing/2014/main" id="{1C46A553-34AC-CE0B-1633-F904921F2719}"/>
              </a:ext>
            </a:extLst>
          </p:cNvPr>
          <p:cNvGraphicFramePr/>
          <p:nvPr/>
        </p:nvGraphicFramePr>
        <p:xfrm>
          <a:off x="7496564" y="5085777"/>
          <a:ext cx="1982948" cy="1109997"/>
        </p:xfrm>
        <a:graphic>
          <a:graphicData uri="http://schemas.openxmlformats.org/drawingml/2006/table">
            <a:tbl>
              <a:tblPr firstRow="1" bandRow="1">
                <a:tableStyleId>{5C22544A-7EE6-4342-B048-85BDC9FD1C3A}</a:tableStyleId>
              </a:tblPr>
              <a:tblGrid>
                <a:gridCol w="1982948">
                  <a:extLst>
                    <a:ext uri="{9D8B030D-6E8A-4147-A177-3AD203B41FA5}">
                      <a16:colId xmlns:a16="http://schemas.microsoft.com/office/drawing/2014/main" val="847960304"/>
                    </a:ext>
                  </a:extLst>
                </a:gridCol>
              </a:tblGrid>
              <a:tr h="41774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Level 3</a:t>
                      </a:r>
                    </a:p>
                  </a:txBody>
                  <a:tcPr>
                    <a:solidFill>
                      <a:srgbClr val="5DB88D"/>
                    </a:solidFill>
                  </a:tcPr>
                </a:tc>
                <a:extLst>
                  <a:ext uri="{0D108BD9-81ED-4DB2-BD59-A6C34878D82A}">
                    <a16:rowId xmlns:a16="http://schemas.microsoft.com/office/drawing/2014/main" val="1912833817"/>
                  </a:ext>
                </a:extLst>
              </a:tr>
              <a:tr h="69225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Level 3 Apprenticeship</a:t>
                      </a:r>
                    </a:p>
                  </a:txBody>
                  <a:tcPr anchor="ctr">
                    <a:solidFill>
                      <a:srgbClr val="C0D3CB"/>
                    </a:solidFill>
                  </a:tcPr>
                </a:tc>
                <a:extLst>
                  <a:ext uri="{0D108BD9-81ED-4DB2-BD59-A6C34878D82A}">
                    <a16:rowId xmlns:a16="http://schemas.microsoft.com/office/drawing/2014/main" val="4135122571"/>
                  </a:ext>
                </a:extLst>
              </a:tr>
            </a:tbl>
          </a:graphicData>
        </a:graphic>
      </p:graphicFrame>
      <p:graphicFrame>
        <p:nvGraphicFramePr>
          <p:cNvPr id="16" name="Table 15">
            <a:extLst>
              <a:ext uri="{FF2B5EF4-FFF2-40B4-BE49-F238E27FC236}">
                <a16:creationId xmlns:a16="http://schemas.microsoft.com/office/drawing/2014/main" id="{C57F0456-2762-6F21-0662-A90B30240CCF}"/>
              </a:ext>
            </a:extLst>
          </p:cNvPr>
          <p:cNvGraphicFramePr/>
          <p:nvPr/>
        </p:nvGraphicFramePr>
        <p:xfrm>
          <a:off x="9742023" y="5089159"/>
          <a:ext cx="1982948" cy="1109997"/>
        </p:xfrm>
        <a:graphic>
          <a:graphicData uri="http://schemas.openxmlformats.org/drawingml/2006/table">
            <a:tbl>
              <a:tblPr firstRow="1" bandRow="1">
                <a:tableStyleId>{5C22544A-7EE6-4342-B048-85BDC9FD1C3A}</a:tableStyleId>
              </a:tblPr>
              <a:tblGrid>
                <a:gridCol w="1982948">
                  <a:extLst>
                    <a:ext uri="{9D8B030D-6E8A-4147-A177-3AD203B41FA5}">
                      <a16:colId xmlns:a16="http://schemas.microsoft.com/office/drawing/2014/main" val="847960304"/>
                    </a:ext>
                  </a:extLst>
                </a:gridCol>
              </a:tblGrid>
              <a:tr h="41774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Level 4-7</a:t>
                      </a:r>
                    </a:p>
                  </a:txBody>
                  <a:tcPr>
                    <a:solidFill>
                      <a:srgbClr val="3B92D9"/>
                    </a:solidFill>
                  </a:tcPr>
                </a:tc>
                <a:extLst>
                  <a:ext uri="{0D108BD9-81ED-4DB2-BD59-A6C34878D82A}">
                    <a16:rowId xmlns:a16="http://schemas.microsoft.com/office/drawing/2014/main" val="1912833817"/>
                  </a:ext>
                </a:extLst>
              </a:tr>
              <a:tr h="69225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Higher Apprenticeship</a:t>
                      </a:r>
                    </a:p>
                  </a:txBody>
                  <a:tcPr anchor="ctr">
                    <a:solidFill>
                      <a:srgbClr val="BDCADE"/>
                    </a:solidFill>
                  </a:tcPr>
                </a:tc>
                <a:extLst>
                  <a:ext uri="{0D108BD9-81ED-4DB2-BD59-A6C34878D82A}">
                    <a16:rowId xmlns:a16="http://schemas.microsoft.com/office/drawing/2014/main" val="4135122571"/>
                  </a:ext>
                </a:extLst>
              </a:tr>
            </a:tbl>
          </a:graphicData>
        </a:graphic>
      </p:graphicFrame>
      <p:graphicFrame>
        <p:nvGraphicFramePr>
          <p:cNvPr id="17" name="Table 16">
            <a:extLst>
              <a:ext uri="{FF2B5EF4-FFF2-40B4-BE49-F238E27FC236}">
                <a16:creationId xmlns:a16="http://schemas.microsoft.com/office/drawing/2014/main" id="{E3BA898B-C474-E0E3-0EC2-E7B534D2322B}"/>
              </a:ext>
            </a:extLst>
          </p:cNvPr>
          <p:cNvGraphicFramePr/>
          <p:nvPr/>
        </p:nvGraphicFramePr>
        <p:xfrm>
          <a:off x="7496564" y="2281012"/>
          <a:ext cx="1982948" cy="1110922"/>
        </p:xfrm>
        <a:graphic>
          <a:graphicData uri="http://schemas.openxmlformats.org/drawingml/2006/table">
            <a:tbl>
              <a:tblPr firstRow="1" bandRow="1">
                <a:tableStyleId>{5C22544A-7EE6-4342-B048-85BDC9FD1C3A}</a:tableStyleId>
              </a:tblPr>
              <a:tblGrid>
                <a:gridCol w="1982948">
                  <a:extLst>
                    <a:ext uri="{9D8B030D-6E8A-4147-A177-3AD203B41FA5}">
                      <a16:colId xmlns:a16="http://schemas.microsoft.com/office/drawing/2014/main" val="847960304"/>
                    </a:ext>
                  </a:extLst>
                </a:gridCol>
              </a:tblGrid>
              <a:tr h="41866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Level 3</a:t>
                      </a:r>
                    </a:p>
                  </a:txBody>
                  <a:tcPr>
                    <a:solidFill>
                      <a:srgbClr val="5DB88D"/>
                    </a:solidFill>
                  </a:tcPr>
                </a:tc>
                <a:extLst>
                  <a:ext uri="{0D108BD9-81ED-4DB2-BD59-A6C34878D82A}">
                    <a16:rowId xmlns:a16="http://schemas.microsoft.com/office/drawing/2014/main" val="1912833817"/>
                  </a:ext>
                </a:extLst>
              </a:tr>
              <a:tr h="69225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Advanced Apprenticeship</a:t>
                      </a:r>
                    </a:p>
                  </a:txBody>
                  <a:tcPr anchor="ctr">
                    <a:solidFill>
                      <a:srgbClr val="C0D3CB"/>
                    </a:solidFill>
                  </a:tcPr>
                </a:tc>
                <a:extLst>
                  <a:ext uri="{0D108BD9-81ED-4DB2-BD59-A6C34878D82A}">
                    <a16:rowId xmlns:a16="http://schemas.microsoft.com/office/drawing/2014/main" val="4135122571"/>
                  </a:ext>
                </a:extLst>
              </a:tr>
            </a:tbl>
          </a:graphicData>
        </a:graphic>
      </p:graphicFrame>
      <p:sp>
        <p:nvSpPr>
          <p:cNvPr id="18" name="TextBox 17">
            <a:extLst>
              <a:ext uri="{FF2B5EF4-FFF2-40B4-BE49-F238E27FC236}">
                <a16:creationId xmlns:a16="http://schemas.microsoft.com/office/drawing/2014/main" id="{A0BAB0F7-7C32-77BE-36A8-881E8E89B64C}"/>
              </a:ext>
            </a:extLst>
          </p:cNvPr>
          <p:cNvSpPr txBox="1"/>
          <p:nvPr/>
        </p:nvSpPr>
        <p:spPr>
          <a:xfrm>
            <a:off x="6416512" y="1532798"/>
            <a:ext cx="519588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32433"/>
                </a:solidFill>
                <a:effectLst/>
                <a:uLnTx/>
                <a:uFillTx/>
                <a:latin typeface="Roboto Light" panose="02000000000000000000" pitchFamily="2" charset="0"/>
                <a:ea typeface="Roboto Light" panose="02000000000000000000" pitchFamily="2" charset="0"/>
                <a:cs typeface="Roboto Light" panose="02000000000000000000" pitchFamily="2" charset="0"/>
              </a:rPr>
              <a:t>Apprenticeships work in levels too!</a:t>
            </a:r>
          </a:p>
        </p:txBody>
      </p:sp>
      <p:grpSp>
        <p:nvGrpSpPr>
          <p:cNvPr id="19" name="Group 18">
            <a:extLst>
              <a:ext uri="{FF2B5EF4-FFF2-40B4-BE49-F238E27FC236}">
                <a16:creationId xmlns:a16="http://schemas.microsoft.com/office/drawing/2014/main" id="{1E95449B-9820-D0E5-EEA9-B21B729BBBEB}"/>
              </a:ext>
            </a:extLst>
          </p:cNvPr>
          <p:cNvGrpSpPr/>
          <p:nvPr/>
        </p:nvGrpSpPr>
        <p:grpSpPr>
          <a:xfrm>
            <a:off x="868549" y="2009346"/>
            <a:ext cx="4097959" cy="4396642"/>
            <a:chOff x="4670319" y="769441"/>
            <a:chExt cx="4097959" cy="4396642"/>
          </a:xfrm>
        </p:grpSpPr>
        <p:grpSp>
          <p:nvGrpSpPr>
            <p:cNvPr id="20" name="Group 19">
              <a:extLst>
                <a:ext uri="{FF2B5EF4-FFF2-40B4-BE49-F238E27FC236}">
                  <a16:creationId xmlns:a16="http://schemas.microsoft.com/office/drawing/2014/main" id="{1BC23D7D-DB10-FA8B-9726-FA6E2DE15D8E}"/>
                </a:ext>
              </a:extLst>
            </p:cNvPr>
            <p:cNvGrpSpPr/>
            <p:nvPr/>
          </p:nvGrpSpPr>
          <p:grpSpPr>
            <a:xfrm>
              <a:off x="5133149" y="1768343"/>
              <a:ext cx="3100063" cy="1668370"/>
              <a:chOff x="743440" y="2155963"/>
              <a:chExt cx="3100063" cy="1668370"/>
            </a:xfrm>
          </p:grpSpPr>
          <p:grpSp>
            <p:nvGrpSpPr>
              <p:cNvPr id="23" name="Group 22">
                <a:extLst>
                  <a:ext uri="{FF2B5EF4-FFF2-40B4-BE49-F238E27FC236}">
                    <a16:creationId xmlns:a16="http://schemas.microsoft.com/office/drawing/2014/main" id="{CF642229-36A0-247D-3EA8-EB006BDE1C00}"/>
                  </a:ext>
                </a:extLst>
              </p:cNvPr>
              <p:cNvGrpSpPr/>
              <p:nvPr/>
            </p:nvGrpSpPr>
            <p:grpSpPr>
              <a:xfrm>
                <a:off x="743440" y="2209266"/>
                <a:ext cx="500456" cy="500456"/>
                <a:chOff x="1503755" y="1825461"/>
                <a:chExt cx="500456" cy="500456"/>
              </a:xfrm>
              <a:solidFill>
                <a:srgbClr val="1F2834"/>
              </a:solidFill>
            </p:grpSpPr>
            <p:sp>
              <p:nvSpPr>
                <p:cNvPr id="29" name="Oval 28">
                  <a:extLst>
                    <a:ext uri="{FF2B5EF4-FFF2-40B4-BE49-F238E27FC236}">
                      <a16:creationId xmlns:a16="http://schemas.microsoft.com/office/drawing/2014/main" id="{DA9B81E5-5275-6B8B-F86C-59CDF7122218}"/>
                    </a:ext>
                  </a:extLst>
                </p:cNvPr>
                <p:cNvSpPr/>
                <p:nvPr/>
              </p:nvSpPr>
              <p:spPr>
                <a:xfrm>
                  <a:off x="1503755" y="1825461"/>
                  <a:ext cx="500456" cy="500456"/>
                </a:xfrm>
                <a:prstGeom prst="ellipse">
                  <a:avLst/>
                </a:prstGeom>
                <a:grp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30" name="Picture 29">
                  <a:extLst>
                    <a:ext uri="{FF2B5EF4-FFF2-40B4-BE49-F238E27FC236}">
                      <a16:creationId xmlns:a16="http://schemas.microsoft.com/office/drawing/2014/main" id="{E907E83C-CBA7-4D98-2BB1-5E40ADE089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06965" y="1936837"/>
                  <a:ext cx="294036" cy="294036"/>
                </a:xfrm>
                <a:prstGeom prst="rect">
                  <a:avLst/>
                </a:prstGeom>
                <a:grpFill/>
              </p:spPr>
            </p:pic>
          </p:grpSp>
          <p:sp>
            <p:nvSpPr>
              <p:cNvPr id="24" name="TextBox 23">
                <a:extLst>
                  <a:ext uri="{FF2B5EF4-FFF2-40B4-BE49-F238E27FC236}">
                    <a16:creationId xmlns:a16="http://schemas.microsoft.com/office/drawing/2014/main" id="{F72AD549-AA05-F1AB-518B-B334DC9BC33E}"/>
                  </a:ext>
                </a:extLst>
              </p:cNvPr>
              <p:cNvSpPr txBox="1"/>
              <p:nvPr/>
            </p:nvSpPr>
            <p:spPr>
              <a:xfrm>
                <a:off x="1347106" y="2155963"/>
                <a:ext cx="2496397"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1F2834"/>
                    </a:solidFill>
                    <a:effectLst/>
                    <a:uLnTx/>
                    <a:uFillTx/>
                    <a:latin typeface="Roboto Light "/>
                    <a:ea typeface="+mn-ea"/>
                    <a:cs typeface="+mn-cs"/>
                  </a:rPr>
                  <a:t>GCSE grade 9-4 is 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1F2834"/>
                    </a:solidFill>
                    <a:effectLst/>
                    <a:uLnTx/>
                    <a:uFillTx/>
                    <a:latin typeface="Roboto Light "/>
                    <a:ea typeface="+mn-ea"/>
                    <a:cs typeface="+mn-cs"/>
                  </a:rPr>
                  <a:t>Level 2 qualification</a:t>
                </a:r>
                <a:endParaRPr kumimoji="0" lang="en-GB" sz="1800" b="0" i="0" u="none" strike="noStrike" kern="0" cap="none" spc="0" normalizeH="0" baseline="0" noProof="0" dirty="0">
                  <a:ln>
                    <a:noFill/>
                  </a:ln>
                  <a:solidFill>
                    <a:srgbClr val="1F2834"/>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FFAFA31E-BA10-FCCC-C8B6-E2C3761765DD}"/>
                  </a:ext>
                </a:extLst>
              </p:cNvPr>
              <p:cNvGrpSpPr/>
              <p:nvPr/>
            </p:nvGrpSpPr>
            <p:grpSpPr>
              <a:xfrm>
                <a:off x="743440" y="3211996"/>
                <a:ext cx="500456" cy="500456"/>
                <a:chOff x="1503755" y="1825461"/>
                <a:chExt cx="500456" cy="500456"/>
              </a:xfrm>
              <a:solidFill>
                <a:srgbClr val="1F2834"/>
              </a:solidFill>
            </p:grpSpPr>
            <p:sp>
              <p:nvSpPr>
                <p:cNvPr id="27" name="Oval 26">
                  <a:extLst>
                    <a:ext uri="{FF2B5EF4-FFF2-40B4-BE49-F238E27FC236}">
                      <a16:creationId xmlns:a16="http://schemas.microsoft.com/office/drawing/2014/main" id="{2AD72FA2-C1FE-3805-B960-F1B8F3B46DDA}"/>
                    </a:ext>
                  </a:extLst>
                </p:cNvPr>
                <p:cNvSpPr/>
                <p:nvPr/>
              </p:nvSpPr>
              <p:spPr>
                <a:xfrm>
                  <a:off x="1503755" y="1825461"/>
                  <a:ext cx="500456" cy="500456"/>
                </a:xfrm>
                <a:prstGeom prst="ellipse">
                  <a:avLst/>
                </a:prstGeom>
                <a:grp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6F76A067-B4BB-5FE5-FD8D-C1490D656B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06965" y="1936837"/>
                  <a:ext cx="294036" cy="294036"/>
                </a:xfrm>
                <a:prstGeom prst="rect">
                  <a:avLst/>
                </a:prstGeom>
                <a:grpFill/>
              </p:spPr>
            </p:pic>
          </p:grpSp>
          <p:sp>
            <p:nvSpPr>
              <p:cNvPr id="26" name="TextBox 25">
                <a:extLst>
                  <a:ext uri="{FF2B5EF4-FFF2-40B4-BE49-F238E27FC236}">
                    <a16:creationId xmlns:a16="http://schemas.microsoft.com/office/drawing/2014/main" id="{AE32F1C2-CA1F-CF4E-BE2D-5E89A640B426}"/>
                  </a:ext>
                </a:extLst>
              </p:cNvPr>
              <p:cNvSpPr txBox="1"/>
              <p:nvPr/>
            </p:nvSpPr>
            <p:spPr>
              <a:xfrm>
                <a:off x="1347106" y="3178002"/>
                <a:ext cx="2328211"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1F2834"/>
                    </a:solidFill>
                    <a:effectLst/>
                    <a:uLnTx/>
                    <a:uFillTx/>
                    <a:latin typeface="Roboto Light "/>
                    <a:ea typeface="+mn-ea"/>
                    <a:cs typeface="+mn-cs"/>
                  </a:rPr>
                  <a:t>A level or T level is 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1F2834"/>
                    </a:solidFill>
                    <a:effectLst/>
                    <a:uLnTx/>
                    <a:uFillTx/>
                    <a:latin typeface="Roboto Light "/>
                    <a:ea typeface="+mn-ea"/>
                    <a:cs typeface="+mn-cs"/>
                  </a:rPr>
                  <a:t>Level 3 qualification</a:t>
                </a:r>
                <a:endParaRPr kumimoji="0" lang="en-GB" sz="1800" b="0" i="0" u="none" strike="noStrike" kern="0" cap="none" spc="0" normalizeH="0" baseline="0" noProof="0" dirty="0">
                  <a:ln>
                    <a:noFill/>
                  </a:ln>
                  <a:solidFill>
                    <a:srgbClr val="1F2834"/>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id="{7F533176-DE98-16FF-4487-5B726EC055AA}"/>
                </a:ext>
              </a:extLst>
            </p:cNvPr>
            <p:cNvSpPr txBox="1"/>
            <p:nvPr/>
          </p:nvSpPr>
          <p:spPr>
            <a:xfrm>
              <a:off x="4670319" y="769441"/>
              <a:ext cx="4025724"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2834"/>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For example, in England, Northern Ireland and Wales: </a:t>
              </a:r>
            </a:p>
          </p:txBody>
        </p:sp>
        <p:sp>
          <p:nvSpPr>
            <p:cNvPr id="22" name="Text Placeholder 7">
              <a:extLst>
                <a:ext uri="{FF2B5EF4-FFF2-40B4-BE49-F238E27FC236}">
                  <a16:creationId xmlns:a16="http://schemas.microsoft.com/office/drawing/2014/main" id="{33B3A15F-6D88-A7AA-CB36-852F85810981}"/>
                </a:ext>
              </a:extLst>
            </p:cNvPr>
            <p:cNvSpPr txBox="1">
              <a:spLocks/>
            </p:cNvSpPr>
            <p:nvPr/>
          </p:nvSpPr>
          <p:spPr>
            <a:xfrm>
              <a:off x="4758255" y="3575904"/>
              <a:ext cx="4010023" cy="1590179"/>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1"/>
                </a:buClr>
                <a:buFont typeface="Wingdings" pitchFamily="2" charset="2"/>
                <a:buChar char="§"/>
                <a:defRPr sz="2100" b="0" i="0" kern="1200">
                  <a:solidFill>
                    <a:schemeClr val="bg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1"/>
                </a:buClr>
                <a:buFont typeface="Wingdings" pitchFamily="2" charset="2"/>
                <a:buChar char="§"/>
                <a:defRPr sz="1800" b="0" i="0" kern="1200">
                  <a:solidFill>
                    <a:schemeClr val="bg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1"/>
                </a:buClr>
                <a:buFont typeface="Wingdings" pitchFamily="2" charset="2"/>
                <a:buChar char="§"/>
                <a:defRPr sz="1500" b="0" i="0" kern="1200">
                  <a:solidFill>
                    <a:schemeClr val="bg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marR="0" lvl="0" indent="0" algn="l" defTabSz="685800" rtl="0" eaLnBrk="1" fontAlgn="auto" latinLnBrk="0" hangingPunct="1">
                <a:lnSpc>
                  <a:spcPct val="100000"/>
                </a:lnSpc>
                <a:spcBef>
                  <a:spcPts val="750"/>
                </a:spcBef>
                <a:spcAft>
                  <a:spcPts val="0"/>
                </a:spcAft>
                <a:buClr>
                  <a:srgbClr val="FF6451"/>
                </a:buClr>
                <a:buSzTx/>
                <a:buFont typeface="Wingdings" pitchFamily="2" charset="2"/>
                <a:buNone/>
                <a:tabLst/>
                <a:defRPr/>
              </a:pPr>
              <a:endParaRPr kumimoji="0" lang="en-GB" sz="1800" b="1"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a:p>
              <a:pPr marL="0" marR="0" lvl="0" indent="0" algn="l" defTabSz="685800" rtl="0" eaLnBrk="1" fontAlgn="auto" latinLnBrk="0" hangingPunct="1">
                <a:lnSpc>
                  <a:spcPct val="100000"/>
                </a:lnSpc>
                <a:spcBef>
                  <a:spcPts val="750"/>
                </a:spcBef>
                <a:spcAft>
                  <a:spcPts val="0"/>
                </a:spcAft>
                <a:buClr>
                  <a:srgbClr val="FF6451"/>
                </a:buClr>
                <a:buSzTx/>
                <a:buFont typeface="Wingdings" pitchFamily="2" charset="2"/>
                <a:buNone/>
                <a:tabLst/>
                <a:defRPr/>
              </a:pPr>
              <a:r>
                <a:rPr kumimoji="0" lang="en-GB" sz="1800" b="1"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Did you know?</a:t>
              </a:r>
            </a:p>
            <a:p>
              <a:pPr marL="0" marR="0" lvl="0" indent="0" algn="l" defTabSz="685800" rtl="0" eaLnBrk="1" fontAlgn="auto" latinLnBrk="0" hangingPunct="1">
                <a:lnSpc>
                  <a:spcPct val="100000"/>
                </a:lnSpc>
                <a:spcBef>
                  <a:spcPts val="750"/>
                </a:spcBef>
                <a:spcAft>
                  <a:spcPts val="0"/>
                </a:spcAft>
                <a:buClr>
                  <a:srgbClr val="FF6451"/>
                </a:buClr>
                <a:buSzTx/>
                <a:buFont typeface="Wingdings" pitchFamily="2" charset="2"/>
                <a:buNone/>
                <a:tabLst/>
                <a:defRPr/>
              </a:pPr>
              <a:r>
                <a:rPr kumimoji="0" lang="en-GB" sz="18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An apprenticeship offering a degree may also be called a Level 6 or Higher Apprenticeship</a:t>
              </a:r>
            </a:p>
          </p:txBody>
        </p:sp>
      </p:grpSp>
    </p:spTree>
    <p:custDataLst>
      <p:tags r:id="rId1"/>
    </p:custDataLst>
    <p:extLst>
      <p:ext uri="{BB962C8B-B14F-4D97-AF65-F5344CB8AC3E}">
        <p14:creationId xmlns:p14="http://schemas.microsoft.com/office/powerpoint/2010/main" val="937410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5D43BAD-93E1-8590-E45C-0EDACE75282C}"/>
              </a:ext>
            </a:extLst>
          </p:cNvPr>
          <p:cNvSpPr>
            <a:spLocks noGrp="1"/>
          </p:cNvSpPr>
          <p:nvPr>
            <p:ph type="title"/>
          </p:nvPr>
        </p:nvSpPr>
        <p:spPr/>
        <p:txBody>
          <a:bodyPr/>
          <a:lstStyle/>
          <a:p>
            <a:r>
              <a:rPr lang="en-GB" sz="6000" b="1" dirty="0">
                <a:latin typeface="Apricus Black" pitchFamily="50" charset="0"/>
              </a:rPr>
              <a:t>What am I doing now?</a:t>
            </a:r>
            <a:br>
              <a:rPr lang="en-GB" sz="6000" b="1" dirty="0">
                <a:latin typeface="Apricus Black" pitchFamily="50" charset="0"/>
              </a:rPr>
            </a:br>
            <a:endParaRPr lang="en-GB" dirty="0">
              <a:latin typeface="Apricus Black" pitchFamily="50" charset="0"/>
            </a:endParaRPr>
          </a:p>
        </p:txBody>
      </p:sp>
      <p:sp>
        <p:nvSpPr>
          <p:cNvPr id="2" name="Text Placeholder 1">
            <a:extLst>
              <a:ext uri="{FF2B5EF4-FFF2-40B4-BE49-F238E27FC236}">
                <a16:creationId xmlns:a16="http://schemas.microsoft.com/office/drawing/2014/main" id="{0466E7AE-0EC7-8E1A-9954-27B2071E242C}"/>
              </a:ext>
            </a:extLst>
          </p:cNvPr>
          <p:cNvSpPr>
            <a:spLocks noGrp="1"/>
          </p:cNvSpPr>
          <p:nvPr>
            <p:ph type="body" sz="quarter" idx="10"/>
          </p:nvPr>
        </p:nvSpPr>
        <p:spPr/>
        <p:txBody>
          <a:bodyPr/>
          <a:lstStyle/>
          <a:p>
            <a:r>
              <a:rPr lang="en-GB" dirty="0"/>
              <a:t>Public </a:t>
            </a:r>
          </a:p>
        </p:txBody>
      </p:sp>
      <p:sp>
        <p:nvSpPr>
          <p:cNvPr id="5" name="TextBox 4">
            <a:extLst>
              <a:ext uri="{FF2B5EF4-FFF2-40B4-BE49-F238E27FC236}">
                <a16:creationId xmlns:a16="http://schemas.microsoft.com/office/drawing/2014/main" id="{0D6611FB-EC30-84ED-A7FF-C74E14A665E4}"/>
              </a:ext>
            </a:extLst>
          </p:cNvPr>
          <p:cNvSpPr txBox="1"/>
          <p:nvPr/>
        </p:nvSpPr>
        <p:spPr>
          <a:xfrm>
            <a:off x="6416512" y="1532798"/>
            <a:ext cx="519588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32433"/>
                </a:solidFill>
                <a:effectLst/>
                <a:uLnTx/>
                <a:uFillTx/>
                <a:latin typeface="Roboto Light "/>
                <a:ea typeface="Roboto Light" panose="02000000000000000000" pitchFamily="2" charset="0"/>
                <a:cs typeface="Roboto Light" panose="02000000000000000000" pitchFamily="2" charset="0"/>
              </a:rPr>
              <a:t>Apprenticeships work in levels in Scotland too</a:t>
            </a:r>
          </a:p>
        </p:txBody>
      </p:sp>
      <p:graphicFrame>
        <p:nvGraphicFramePr>
          <p:cNvPr id="6" name="Table 29">
            <a:extLst>
              <a:ext uri="{FF2B5EF4-FFF2-40B4-BE49-F238E27FC236}">
                <a16:creationId xmlns:a16="http://schemas.microsoft.com/office/drawing/2014/main" id="{31601708-1A2D-753E-FFFA-51ACB4A55CFD}"/>
              </a:ext>
            </a:extLst>
          </p:cNvPr>
          <p:cNvGraphicFramePr/>
          <p:nvPr>
            <p:extLst>
              <p:ext uri="{D42A27DB-BD31-4B8C-83A1-F6EECF244321}">
                <p14:modId xmlns:p14="http://schemas.microsoft.com/office/powerpoint/2010/main" val="3089146445"/>
              </p:ext>
            </p:extLst>
          </p:nvPr>
        </p:nvGraphicFramePr>
        <p:xfrm>
          <a:off x="7557742" y="2235296"/>
          <a:ext cx="2442972" cy="1548413"/>
        </p:xfrm>
        <a:graphic>
          <a:graphicData uri="http://schemas.openxmlformats.org/drawingml/2006/table">
            <a:tbl>
              <a:tblPr firstRow="1" bandRow="1">
                <a:tableStyleId>{5C22544A-7EE6-4342-B048-85BDC9FD1C3A}</a:tableStyleId>
              </a:tblPr>
              <a:tblGrid>
                <a:gridCol w="2442972">
                  <a:extLst>
                    <a:ext uri="{9D8B030D-6E8A-4147-A177-3AD203B41FA5}">
                      <a16:colId xmlns:a16="http://schemas.microsoft.com/office/drawing/2014/main" val="847960304"/>
                    </a:ext>
                  </a:extLst>
                </a:gridCol>
              </a:tblGrid>
              <a:tr h="49626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dirty="0">
                          <a:solidFill>
                            <a:schemeClr val="tx1"/>
                          </a:solidFill>
                          <a:latin typeface="Roboto Light "/>
                        </a:rPr>
                        <a:t>SCQF Level 4-6</a:t>
                      </a:r>
                    </a:p>
                  </a:txBody>
                  <a:tcPr>
                    <a:solidFill>
                      <a:srgbClr val="FBC651"/>
                    </a:solidFill>
                  </a:tcPr>
                </a:tc>
                <a:extLst>
                  <a:ext uri="{0D108BD9-81ED-4DB2-BD59-A6C34878D82A}">
                    <a16:rowId xmlns:a16="http://schemas.microsoft.com/office/drawing/2014/main" val="1912833817"/>
                  </a:ext>
                </a:extLst>
              </a:tr>
              <a:tr h="1052145">
                <a:tc>
                  <a:txBody>
                    <a:bodyPr/>
                    <a:lstStyle/>
                    <a:p>
                      <a:pPr algn="ctr"/>
                      <a:r>
                        <a:rPr lang="en-GB" sz="1400" b="0" dirty="0">
                          <a:solidFill>
                            <a:schemeClr val="tx1"/>
                          </a:solidFill>
                          <a:latin typeface="Roboto Light "/>
                        </a:rPr>
                        <a:t>Foundation</a:t>
                      </a:r>
                    </a:p>
                    <a:p>
                      <a:pPr algn="ctr"/>
                      <a:r>
                        <a:rPr lang="en-GB" sz="1400" b="0" dirty="0">
                          <a:solidFill>
                            <a:schemeClr val="tx1"/>
                          </a:solidFill>
                          <a:latin typeface="Roboto Light "/>
                        </a:rPr>
                        <a:t>Apprenticeship</a:t>
                      </a:r>
                    </a:p>
                    <a:p>
                      <a:pPr algn="ctr"/>
                      <a:endParaRPr lang="en-GB" sz="1400" dirty="0">
                        <a:latin typeface="Roboto Light "/>
                      </a:endParaRPr>
                    </a:p>
                  </a:txBody>
                  <a:tcPr anchor="ctr">
                    <a:solidFill>
                      <a:srgbClr val="E7D7C1"/>
                    </a:solidFill>
                  </a:tcPr>
                </a:tc>
                <a:extLst>
                  <a:ext uri="{0D108BD9-81ED-4DB2-BD59-A6C34878D82A}">
                    <a16:rowId xmlns:a16="http://schemas.microsoft.com/office/drawing/2014/main" val="4135122571"/>
                  </a:ext>
                </a:extLst>
              </a:tr>
            </a:tbl>
          </a:graphicData>
        </a:graphic>
      </p:graphicFrame>
      <p:graphicFrame>
        <p:nvGraphicFramePr>
          <p:cNvPr id="7" name="Table 6">
            <a:extLst>
              <a:ext uri="{FF2B5EF4-FFF2-40B4-BE49-F238E27FC236}">
                <a16:creationId xmlns:a16="http://schemas.microsoft.com/office/drawing/2014/main" id="{EC82B6FC-828D-1E29-662F-CAF3FDCD92BD}"/>
              </a:ext>
            </a:extLst>
          </p:cNvPr>
          <p:cNvGraphicFramePr/>
          <p:nvPr>
            <p:extLst>
              <p:ext uri="{D42A27DB-BD31-4B8C-83A1-F6EECF244321}">
                <p14:modId xmlns:p14="http://schemas.microsoft.com/office/powerpoint/2010/main" val="684753925"/>
              </p:ext>
            </p:extLst>
          </p:nvPr>
        </p:nvGraphicFramePr>
        <p:xfrm>
          <a:off x="6233996" y="3975005"/>
          <a:ext cx="2442972" cy="1559871"/>
        </p:xfrm>
        <a:graphic>
          <a:graphicData uri="http://schemas.openxmlformats.org/drawingml/2006/table">
            <a:tbl>
              <a:tblPr firstRow="1" bandRow="1">
                <a:tableStyleId>{5C22544A-7EE6-4342-B048-85BDC9FD1C3A}</a:tableStyleId>
              </a:tblPr>
              <a:tblGrid>
                <a:gridCol w="2442972">
                  <a:extLst>
                    <a:ext uri="{9D8B030D-6E8A-4147-A177-3AD203B41FA5}">
                      <a16:colId xmlns:a16="http://schemas.microsoft.com/office/drawing/2014/main" val="847960304"/>
                    </a:ext>
                  </a:extLst>
                </a:gridCol>
              </a:tblGrid>
              <a:tr h="50772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dirty="0">
                          <a:solidFill>
                            <a:schemeClr val="tx1"/>
                          </a:solidFill>
                          <a:latin typeface="Roboto Light "/>
                        </a:rPr>
                        <a:t>SCQF Levels 5+</a:t>
                      </a:r>
                    </a:p>
                  </a:txBody>
                  <a:tcPr>
                    <a:solidFill>
                      <a:srgbClr val="5DB88D"/>
                    </a:solidFill>
                  </a:tcPr>
                </a:tc>
                <a:extLst>
                  <a:ext uri="{0D108BD9-81ED-4DB2-BD59-A6C34878D82A}">
                    <a16:rowId xmlns:a16="http://schemas.microsoft.com/office/drawing/2014/main" val="1912833817"/>
                  </a:ext>
                </a:extLst>
              </a:tr>
              <a:tr h="105214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Roboto Light "/>
                        </a:rPr>
                        <a:t>Modern Apprenticeship</a:t>
                      </a:r>
                    </a:p>
                    <a:p>
                      <a:pPr algn="ctr"/>
                      <a:endParaRPr lang="en-GB" sz="1400" dirty="0">
                        <a:latin typeface="Roboto Light "/>
                      </a:endParaRPr>
                    </a:p>
                  </a:txBody>
                  <a:tcPr anchor="ctr">
                    <a:solidFill>
                      <a:srgbClr val="C0D3CB"/>
                    </a:solidFill>
                  </a:tcPr>
                </a:tc>
                <a:extLst>
                  <a:ext uri="{0D108BD9-81ED-4DB2-BD59-A6C34878D82A}">
                    <a16:rowId xmlns:a16="http://schemas.microsoft.com/office/drawing/2014/main" val="4135122571"/>
                  </a:ext>
                </a:extLst>
              </a:tr>
            </a:tbl>
          </a:graphicData>
        </a:graphic>
      </p:graphicFrame>
      <p:graphicFrame>
        <p:nvGraphicFramePr>
          <p:cNvPr id="8" name="Table 7">
            <a:extLst>
              <a:ext uri="{FF2B5EF4-FFF2-40B4-BE49-F238E27FC236}">
                <a16:creationId xmlns:a16="http://schemas.microsoft.com/office/drawing/2014/main" id="{02F59AC1-7484-491C-1AB3-42C94032DF44}"/>
              </a:ext>
            </a:extLst>
          </p:cNvPr>
          <p:cNvGraphicFramePr/>
          <p:nvPr>
            <p:extLst>
              <p:ext uri="{D42A27DB-BD31-4B8C-83A1-F6EECF244321}">
                <p14:modId xmlns:p14="http://schemas.microsoft.com/office/powerpoint/2010/main" val="2752390636"/>
              </p:ext>
            </p:extLst>
          </p:nvPr>
        </p:nvGraphicFramePr>
        <p:xfrm>
          <a:off x="9014455" y="3961711"/>
          <a:ext cx="2442972" cy="1573165"/>
        </p:xfrm>
        <a:graphic>
          <a:graphicData uri="http://schemas.openxmlformats.org/drawingml/2006/table">
            <a:tbl>
              <a:tblPr firstRow="1" bandRow="1">
                <a:tableStyleId>{5C22544A-7EE6-4342-B048-85BDC9FD1C3A}</a:tableStyleId>
              </a:tblPr>
              <a:tblGrid>
                <a:gridCol w="2442972">
                  <a:extLst>
                    <a:ext uri="{9D8B030D-6E8A-4147-A177-3AD203B41FA5}">
                      <a16:colId xmlns:a16="http://schemas.microsoft.com/office/drawing/2014/main" val="847960304"/>
                    </a:ext>
                  </a:extLst>
                </a:gridCol>
              </a:tblGrid>
              <a:tr h="52102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dirty="0">
                          <a:solidFill>
                            <a:schemeClr val="tx1"/>
                          </a:solidFill>
                          <a:latin typeface="Roboto Light "/>
                        </a:rPr>
                        <a:t>SCQF Level 8-11</a:t>
                      </a:r>
                    </a:p>
                  </a:txBody>
                  <a:tcPr>
                    <a:solidFill>
                      <a:srgbClr val="3B92D9"/>
                    </a:solidFill>
                  </a:tcPr>
                </a:tc>
                <a:extLst>
                  <a:ext uri="{0D108BD9-81ED-4DB2-BD59-A6C34878D82A}">
                    <a16:rowId xmlns:a16="http://schemas.microsoft.com/office/drawing/2014/main" val="1912833817"/>
                  </a:ext>
                </a:extLst>
              </a:tr>
              <a:tr h="105214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Roboto Light "/>
                        </a:rPr>
                        <a:t>Graduate Apprenticeship</a:t>
                      </a:r>
                    </a:p>
                    <a:p>
                      <a:pPr algn="ctr"/>
                      <a:endParaRPr lang="en-GB" sz="1400" dirty="0">
                        <a:latin typeface="Roboto Light "/>
                      </a:endParaRPr>
                    </a:p>
                  </a:txBody>
                  <a:tcPr anchor="ctr">
                    <a:solidFill>
                      <a:srgbClr val="BDCADE"/>
                    </a:solidFill>
                  </a:tcPr>
                </a:tc>
                <a:extLst>
                  <a:ext uri="{0D108BD9-81ED-4DB2-BD59-A6C34878D82A}">
                    <a16:rowId xmlns:a16="http://schemas.microsoft.com/office/drawing/2014/main" val="4135122571"/>
                  </a:ext>
                </a:extLst>
              </a:tr>
            </a:tbl>
          </a:graphicData>
        </a:graphic>
      </p:graphicFrame>
      <p:grpSp>
        <p:nvGrpSpPr>
          <p:cNvPr id="10" name="Group 9">
            <a:extLst>
              <a:ext uri="{FF2B5EF4-FFF2-40B4-BE49-F238E27FC236}">
                <a16:creationId xmlns:a16="http://schemas.microsoft.com/office/drawing/2014/main" id="{EABFBF18-EA16-7648-F5B1-FDF645206860}"/>
              </a:ext>
            </a:extLst>
          </p:cNvPr>
          <p:cNvGrpSpPr/>
          <p:nvPr/>
        </p:nvGrpSpPr>
        <p:grpSpPr>
          <a:xfrm>
            <a:off x="1350413" y="2343177"/>
            <a:ext cx="4025724" cy="2565838"/>
            <a:chOff x="4676990" y="972627"/>
            <a:chExt cx="4025724" cy="2565838"/>
          </a:xfrm>
        </p:grpSpPr>
        <p:sp>
          <p:nvSpPr>
            <p:cNvPr id="11" name="TextBox 10">
              <a:extLst>
                <a:ext uri="{FF2B5EF4-FFF2-40B4-BE49-F238E27FC236}">
                  <a16:creationId xmlns:a16="http://schemas.microsoft.com/office/drawing/2014/main" id="{E161804B-9C07-CF8C-510D-E09FFA1DFD5D}"/>
                </a:ext>
              </a:extLst>
            </p:cNvPr>
            <p:cNvSpPr txBox="1"/>
            <p:nvPr/>
          </p:nvSpPr>
          <p:spPr>
            <a:xfrm>
              <a:off x="4676990" y="972627"/>
              <a:ext cx="4025724"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2834"/>
                </a:solidFill>
                <a:effectLst/>
                <a:uLnTx/>
                <a:uFillTx/>
                <a:latin typeface="Roboto Light "/>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1F2834"/>
                  </a:solidFill>
                  <a:effectLst/>
                  <a:uLnTx/>
                  <a:uFillTx/>
                  <a:latin typeface="Roboto Light "/>
                  <a:ea typeface="Roboto Light" panose="02000000000000000000" pitchFamily="2" charset="0"/>
                  <a:cs typeface="Roboto Light" panose="02000000000000000000" pitchFamily="2" charset="0"/>
                </a:rPr>
                <a:t>For example, in Scotland:</a:t>
              </a:r>
            </a:p>
          </p:txBody>
        </p:sp>
        <p:grpSp>
          <p:nvGrpSpPr>
            <p:cNvPr id="12" name="Group 11">
              <a:extLst>
                <a:ext uri="{FF2B5EF4-FFF2-40B4-BE49-F238E27FC236}">
                  <a16:creationId xmlns:a16="http://schemas.microsoft.com/office/drawing/2014/main" id="{FD8224B2-F742-A5CF-B332-897B4F4047A1}"/>
                </a:ext>
              </a:extLst>
            </p:cNvPr>
            <p:cNvGrpSpPr/>
            <p:nvPr/>
          </p:nvGrpSpPr>
          <p:grpSpPr>
            <a:xfrm>
              <a:off x="4858038" y="1870095"/>
              <a:ext cx="3723514" cy="1668370"/>
              <a:chOff x="743440" y="2155963"/>
              <a:chExt cx="3723514" cy="1668370"/>
            </a:xfrm>
          </p:grpSpPr>
          <p:grpSp>
            <p:nvGrpSpPr>
              <p:cNvPr id="13" name="Group 12">
                <a:extLst>
                  <a:ext uri="{FF2B5EF4-FFF2-40B4-BE49-F238E27FC236}">
                    <a16:creationId xmlns:a16="http://schemas.microsoft.com/office/drawing/2014/main" id="{381C6390-B7F8-3B08-F053-5CB25EBFCB59}"/>
                  </a:ext>
                </a:extLst>
              </p:cNvPr>
              <p:cNvGrpSpPr/>
              <p:nvPr/>
            </p:nvGrpSpPr>
            <p:grpSpPr>
              <a:xfrm>
                <a:off x="743440" y="2209266"/>
                <a:ext cx="500456" cy="500456"/>
                <a:chOff x="1503755" y="1825461"/>
                <a:chExt cx="500456" cy="500456"/>
              </a:xfrm>
              <a:solidFill>
                <a:srgbClr val="1F2834"/>
              </a:solidFill>
            </p:grpSpPr>
            <p:sp>
              <p:nvSpPr>
                <p:cNvPr id="19" name="Oval 18">
                  <a:extLst>
                    <a:ext uri="{FF2B5EF4-FFF2-40B4-BE49-F238E27FC236}">
                      <a16:creationId xmlns:a16="http://schemas.microsoft.com/office/drawing/2014/main" id="{1FDED7B3-E27D-AF9A-DF2A-B777F5DDF350}"/>
                    </a:ext>
                  </a:extLst>
                </p:cNvPr>
                <p:cNvSpPr/>
                <p:nvPr/>
              </p:nvSpPr>
              <p:spPr>
                <a:xfrm>
                  <a:off x="1503755" y="1825461"/>
                  <a:ext cx="500456" cy="500456"/>
                </a:xfrm>
                <a:prstGeom prst="ellipse">
                  <a:avLst/>
                </a:prstGeom>
                <a:grp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Light "/>
                  </a:endParaRPr>
                </a:p>
              </p:txBody>
            </p:sp>
            <p:pic>
              <p:nvPicPr>
                <p:cNvPr id="20" name="Picture 19">
                  <a:extLst>
                    <a:ext uri="{FF2B5EF4-FFF2-40B4-BE49-F238E27FC236}">
                      <a16:creationId xmlns:a16="http://schemas.microsoft.com/office/drawing/2014/main" id="{813EABF0-4186-DFEB-B159-426CE67E9F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06965" y="1936837"/>
                  <a:ext cx="294036" cy="294036"/>
                </a:xfrm>
                <a:prstGeom prst="rect">
                  <a:avLst/>
                </a:prstGeom>
                <a:grpFill/>
              </p:spPr>
            </p:pic>
          </p:grpSp>
          <p:sp>
            <p:nvSpPr>
              <p:cNvPr id="14" name="TextBox 13">
                <a:extLst>
                  <a:ext uri="{FF2B5EF4-FFF2-40B4-BE49-F238E27FC236}">
                    <a16:creationId xmlns:a16="http://schemas.microsoft.com/office/drawing/2014/main" id="{F68F1E1D-C3EC-58D6-12FB-A2E4EDACA384}"/>
                  </a:ext>
                </a:extLst>
              </p:cNvPr>
              <p:cNvSpPr txBox="1"/>
              <p:nvPr/>
            </p:nvSpPr>
            <p:spPr>
              <a:xfrm>
                <a:off x="1347106" y="2155963"/>
                <a:ext cx="3119848"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1F2834"/>
                    </a:solidFill>
                    <a:effectLst/>
                    <a:uLnTx/>
                    <a:uFillTx/>
                    <a:latin typeface="Roboto Light "/>
                  </a:rPr>
                  <a:t>Scottish National Level 5 is 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1F2834"/>
                    </a:solidFill>
                    <a:effectLst/>
                    <a:uLnTx/>
                    <a:uFillTx/>
                    <a:latin typeface="Roboto Light "/>
                  </a:rPr>
                  <a:t>SCQF Level 5 qualification</a:t>
                </a:r>
              </a:p>
            </p:txBody>
          </p:sp>
          <p:grpSp>
            <p:nvGrpSpPr>
              <p:cNvPr id="15" name="Group 14">
                <a:extLst>
                  <a:ext uri="{FF2B5EF4-FFF2-40B4-BE49-F238E27FC236}">
                    <a16:creationId xmlns:a16="http://schemas.microsoft.com/office/drawing/2014/main" id="{A57DBB0E-9875-A092-744A-5E56264A681B}"/>
                  </a:ext>
                </a:extLst>
              </p:cNvPr>
              <p:cNvGrpSpPr/>
              <p:nvPr/>
            </p:nvGrpSpPr>
            <p:grpSpPr>
              <a:xfrm>
                <a:off x="743440" y="3211996"/>
                <a:ext cx="500456" cy="500456"/>
                <a:chOff x="1503755" y="1825461"/>
                <a:chExt cx="500456" cy="500456"/>
              </a:xfrm>
              <a:solidFill>
                <a:srgbClr val="1F2834"/>
              </a:solidFill>
            </p:grpSpPr>
            <p:sp>
              <p:nvSpPr>
                <p:cNvPr id="17" name="Oval 16">
                  <a:extLst>
                    <a:ext uri="{FF2B5EF4-FFF2-40B4-BE49-F238E27FC236}">
                      <a16:creationId xmlns:a16="http://schemas.microsoft.com/office/drawing/2014/main" id="{F0543156-1411-F380-DBB7-ABF7FFB5B933}"/>
                    </a:ext>
                  </a:extLst>
                </p:cNvPr>
                <p:cNvSpPr/>
                <p:nvPr/>
              </p:nvSpPr>
              <p:spPr>
                <a:xfrm>
                  <a:off x="1503755" y="1825461"/>
                  <a:ext cx="500456" cy="500456"/>
                </a:xfrm>
                <a:prstGeom prst="ellipse">
                  <a:avLst/>
                </a:prstGeom>
                <a:grp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Light "/>
                  </a:endParaRPr>
                </a:p>
              </p:txBody>
            </p:sp>
            <p:pic>
              <p:nvPicPr>
                <p:cNvPr id="18" name="Picture 17">
                  <a:extLst>
                    <a:ext uri="{FF2B5EF4-FFF2-40B4-BE49-F238E27FC236}">
                      <a16:creationId xmlns:a16="http://schemas.microsoft.com/office/drawing/2014/main" id="{A95EA636-223B-F8A2-D342-65A5EF446C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06965" y="1936837"/>
                  <a:ext cx="294036" cy="294036"/>
                </a:xfrm>
                <a:prstGeom prst="rect">
                  <a:avLst/>
                </a:prstGeom>
                <a:grpFill/>
              </p:spPr>
            </p:pic>
          </p:grpSp>
          <p:sp>
            <p:nvSpPr>
              <p:cNvPr id="16" name="TextBox 15">
                <a:extLst>
                  <a:ext uri="{FF2B5EF4-FFF2-40B4-BE49-F238E27FC236}">
                    <a16:creationId xmlns:a16="http://schemas.microsoft.com/office/drawing/2014/main" id="{86FAC922-78B7-A666-620D-CEDA2F96DBBD}"/>
                  </a:ext>
                </a:extLst>
              </p:cNvPr>
              <p:cNvSpPr txBox="1"/>
              <p:nvPr/>
            </p:nvSpPr>
            <p:spPr>
              <a:xfrm>
                <a:off x="1347106" y="3178002"/>
                <a:ext cx="3119848"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1F2834"/>
                    </a:solidFill>
                    <a:effectLst/>
                    <a:uLnTx/>
                    <a:uFillTx/>
                    <a:latin typeface="Roboto Light "/>
                  </a:rPr>
                  <a:t>Scottish Higher is 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1F2834"/>
                    </a:solidFill>
                    <a:effectLst/>
                    <a:uLnTx/>
                    <a:uFillTx/>
                    <a:latin typeface="Roboto Light "/>
                  </a:rPr>
                  <a:t>SCQF Level 6 qualification</a:t>
                </a:r>
              </a:p>
            </p:txBody>
          </p:sp>
        </p:grpSp>
      </p:grpSp>
    </p:spTree>
    <p:custDataLst>
      <p:tags r:id="rId1"/>
    </p:custDataLst>
    <p:extLst>
      <p:ext uri="{BB962C8B-B14F-4D97-AF65-F5344CB8AC3E}">
        <p14:creationId xmlns:p14="http://schemas.microsoft.com/office/powerpoint/2010/main" val="37253591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CF3E9C34-9143-478B-B8EF-58147D00F5E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5000" r="25000"/>
          <a:stretch/>
        </p:blipFill>
        <p:spPr/>
      </p:pic>
      <p:sp>
        <p:nvSpPr>
          <p:cNvPr id="9" name="Text Placeholder 8">
            <a:extLst>
              <a:ext uri="{FF2B5EF4-FFF2-40B4-BE49-F238E27FC236}">
                <a16:creationId xmlns:a16="http://schemas.microsoft.com/office/drawing/2014/main" id="{500FA33F-756B-4ED8-0BD2-BB434D8C1207}"/>
              </a:ext>
            </a:extLst>
          </p:cNvPr>
          <p:cNvSpPr>
            <a:spLocks noGrp="1"/>
          </p:cNvSpPr>
          <p:nvPr>
            <p:ph type="body" sz="quarter" idx="10"/>
          </p:nvPr>
        </p:nvSpPr>
        <p:spPr/>
        <p:txBody>
          <a:bodyPr/>
          <a:lstStyle/>
          <a:p>
            <a:r>
              <a:rPr lang="en-GB" dirty="0"/>
              <a:t>Public</a:t>
            </a:r>
          </a:p>
        </p:txBody>
      </p:sp>
      <p:sp>
        <p:nvSpPr>
          <p:cNvPr id="13" name="Title 12">
            <a:extLst>
              <a:ext uri="{FF2B5EF4-FFF2-40B4-BE49-F238E27FC236}">
                <a16:creationId xmlns:a16="http://schemas.microsoft.com/office/drawing/2014/main" id="{8B7A34FD-CC37-14D9-10E7-DE919F7C2017}"/>
              </a:ext>
            </a:extLst>
          </p:cNvPr>
          <p:cNvSpPr txBox="1">
            <a:spLocks/>
          </p:cNvSpPr>
          <p:nvPr/>
        </p:nvSpPr>
        <p:spPr>
          <a:xfrm>
            <a:off x="809625" y="-161342"/>
            <a:ext cx="3973886" cy="1629945"/>
          </a:xfrm>
          <a:prstGeom prst="rect">
            <a:avLst/>
          </a:prstGeom>
          <a:noFill/>
        </p:spPr>
        <p:txBody>
          <a:bodyPr vert="horz" wrap="none" lIns="0" tIns="0" rIns="0" bIns="0" rtlCol="0" anchor="b">
            <a:normAutofit/>
          </a:bodyPr>
          <a:lstStyle>
            <a:lvl1pPr algn="l" defTabSz="685800" rtl="0" eaLnBrk="1" latinLnBrk="0" hangingPunct="1">
              <a:lnSpc>
                <a:spcPct val="90000"/>
              </a:lnSpc>
              <a:spcBef>
                <a:spcPct val="0"/>
              </a:spcBef>
              <a:buNone/>
              <a:defRPr sz="4000" b="1" kern="1200">
                <a:solidFill>
                  <a:schemeClr val="tx1"/>
                </a:solidFill>
                <a:latin typeface="+mn-lt"/>
                <a:ea typeface="Roboto" panose="02000000000000000000" pitchFamily="2" charset="0"/>
                <a:cs typeface="Roboto" panose="02000000000000000000" pitchFamily="2" charset="0"/>
              </a:defRPr>
            </a:lvl1pPr>
          </a:lstStyle>
          <a:p>
            <a:r>
              <a:rPr lang="en-GB" sz="6000" dirty="0">
                <a:solidFill>
                  <a:schemeClr val="bg1"/>
                </a:solidFill>
                <a:latin typeface="Apricus Black" pitchFamily="50" charset="0"/>
                <a:ea typeface="+mn-ea"/>
                <a:cs typeface="+mn-cs"/>
              </a:rPr>
              <a:t>When can I </a:t>
            </a:r>
            <a:r>
              <a:rPr lang="en-GB" sz="6000" dirty="0">
                <a:solidFill>
                  <a:schemeClr val="accent3"/>
                </a:solidFill>
                <a:latin typeface="Apricus Black" pitchFamily="50" charset="0"/>
                <a:ea typeface="+mn-ea"/>
                <a:cs typeface="+mn-cs"/>
              </a:rPr>
              <a:t>apply</a:t>
            </a:r>
            <a:r>
              <a:rPr lang="en-GB" sz="6000" dirty="0">
                <a:solidFill>
                  <a:schemeClr val="bg1"/>
                </a:solidFill>
                <a:latin typeface="Apricus Black" pitchFamily="50" charset="0"/>
                <a:ea typeface="+mn-ea"/>
                <a:cs typeface="+mn-cs"/>
              </a:rPr>
              <a:t>?</a:t>
            </a:r>
          </a:p>
        </p:txBody>
      </p:sp>
      <p:sp>
        <p:nvSpPr>
          <p:cNvPr id="14" name="Text Placeholder 13">
            <a:extLst>
              <a:ext uri="{FF2B5EF4-FFF2-40B4-BE49-F238E27FC236}">
                <a16:creationId xmlns:a16="http://schemas.microsoft.com/office/drawing/2014/main" id="{ECF50403-45E7-BE04-0E78-2BE38DC8CAB9}"/>
              </a:ext>
            </a:extLst>
          </p:cNvPr>
          <p:cNvSpPr txBox="1">
            <a:spLocks/>
          </p:cNvSpPr>
          <p:nvPr/>
        </p:nvSpPr>
        <p:spPr>
          <a:xfrm>
            <a:off x="816162" y="2018656"/>
            <a:ext cx="4889313" cy="3129062"/>
          </a:xfrm>
          <a:prstGeom prst="rect">
            <a:avLst/>
          </a:prstGeom>
          <a:ln>
            <a:noFill/>
          </a:ln>
        </p:spPr>
        <p:txBody>
          <a:bodyPr vert="horz" wrap="square" lIns="0" tIns="0" rIns="0" bIns="0" rtlCol="0">
            <a:spAutoFit/>
          </a:bodyPr>
          <a:lstStyle>
            <a:lvl1pPr marL="0" indent="0" algn="l" defTabSz="685800" rtl="0" eaLnBrk="1" latinLnBrk="0" hangingPunct="1">
              <a:lnSpc>
                <a:spcPct val="100000"/>
              </a:lnSpc>
              <a:spcBef>
                <a:spcPts val="750"/>
              </a:spcBef>
              <a:buClr>
                <a:schemeClr val="tx1"/>
              </a:buClr>
              <a:buFont typeface="Wingdings" pitchFamily="2" charset="2"/>
              <a:buNone/>
              <a:defRPr sz="1800" b="0" i="0" kern="1200">
                <a:solidFill>
                  <a:schemeClr val="bg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500" b="0" i="0" kern="1200">
                <a:solidFill>
                  <a:schemeClr val="tx1">
                    <a:tint val="75000"/>
                  </a:schemeClr>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1350" b="0" i="0" kern="1200">
                <a:solidFill>
                  <a:schemeClr val="tx1">
                    <a:tint val="75000"/>
                  </a:schemeClr>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1200" b="0" i="0" kern="1200">
                <a:solidFill>
                  <a:schemeClr val="tx1">
                    <a:tint val="75000"/>
                  </a:schemeClr>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1200" b="0" i="0" kern="1200">
                <a:solidFill>
                  <a:schemeClr val="tx1">
                    <a:tint val="75000"/>
                  </a:schemeClr>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1200" b="0" i="0" kern="1200">
                <a:solidFill>
                  <a:schemeClr val="tx1">
                    <a:tint val="75000"/>
                  </a:schemeClr>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1200" b="0" i="0" kern="1200">
                <a:solidFill>
                  <a:schemeClr val="tx1">
                    <a:tint val="75000"/>
                  </a:schemeClr>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1200" b="0" i="0" kern="1200">
                <a:solidFill>
                  <a:schemeClr val="tx1">
                    <a:tint val="75000"/>
                  </a:schemeClr>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1200" b="0" i="0" kern="1200">
                <a:solidFill>
                  <a:schemeClr val="tx1">
                    <a:tint val="75000"/>
                  </a:schemeClr>
                </a:solidFill>
                <a:latin typeface="+mj-lt"/>
                <a:ea typeface="Roboto Light" panose="02000000000000000000" pitchFamily="2" charset="0"/>
                <a:cs typeface="Roboto Light" panose="02000000000000000000" pitchFamily="2" charset="0"/>
              </a:defRPr>
            </a:lvl9pPr>
          </a:lstStyle>
          <a:p>
            <a:pPr marL="285750" indent="-285750">
              <a:spcAft>
                <a:spcPts val="1800"/>
              </a:spcAft>
              <a:buClrTx/>
              <a:buFont typeface="Arial" panose="020B0604020202020204" pitchFamily="34" charset="0"/>
              <a:buChar char="•"/>
              <a:defRPr/>
            </a:pPr>
            <a:r>
              <a:rPr kumimoji="0" lang="en-GB" sz="2000" b="0" i="0" u="none" strike="noStrike" kern="1200" cap="none" spc="0" normalizeH="0" baseline="0" noProof="0" dirty="0">
                <a:ln>
                  <a:noFill/>
                </a:ln>
                <a:effectLst/>
                <a:uLnTx/>
                <a:uFillTx/>
                <a:latin typeface="Roboto Light "/>
              </a:rPr>
              <a:t>Advertised throughout the year</a:t>
            </a:r>
            <a:r>
              <a:rPr lang="en-GB" sz="2000" dirty="0">
                <a:latin typeface="Roboto Light "/>
              </a:rPr>
              <a:t>; </a:t>
            </a:r>
            <a:r>
              <a:rPr kumimoji="0" lang="en-GB" sz="2000" b="0" i="0" u="none" strike="noStrike" kern="1200" cap="none" spc="0" normalizeH="0" baseline="0" noProof="0" dirty="0">
                <a:ln>
                  <a:noFill/>
                </a:ln>
                <a:effectLst/>
                <a:uLnTx/>
                <a:uFillTx/>
                <a:latin typeface="Roboto Light "/>
              </a:rPr>
              <a:t>with no single application deadline.</a:t>
            </a:r>
          </a:p>
          <a:p>
            <a:pPr marL="285750" marR="0" lvl="0" indent="-285750" algn="l" defTabSz="685800" rtl="0" eaLnBrk="1" fontAlgn="auto" latinLnBrk="0" hangingPunct="1">
              <a:lnSpc>
                <a:spcPct val="100000"/>
              </a:lnSpc>
              <a:spcBef>
                <a:spcPts val="750"/>
              </a:spcBef>
              <a:spcAft>
                <a:spcPts val="1800"/>
              </a:spcAft>
              <a:buClrTx/>
              <a:buSzTx/>
              <a:buFont typeface="Arial" panose="020B0604020202020204" pitchFamily="34" charset="0"/>
              <a:buChar char="•"/>
              <a:tabLst/>
              <a:defRPr/>
            </a:pPr>
            <a:r>
              <a:rPr kumimoji="0" lang="en-GB" sz="2000" b="0" i="0" u="none" strike="noStrike" kern="1200" cap="none" spc="0" normalizeH="0" baseline="0" noProof="0" dirty="0">
                <a:ln>
                  <a:noFill/>
                </a:ln>
                <a:effectLst/>
                <a:uLnTx/>
                <a:uFillTx/>
                <a:latin typeface="Roboto Light "/>
              </a:rPr>
              <a:t>Larger organisations with multiple application processes may recruit earlier than smaller local organisations.</a:t>
            </a:r>
          </a:p>
          <a:p>
            <a:pPr marL="285750" marR="0" lvl="0" indent="-285750" algn="l" defTabSz="685800" rtl="0" eaLnBrk="1" fontAlgn="auto" latinLnBrk="0" hangingPunct="1">
              <a:lnSpc>
                <a:spcPct val="100000"/>
              </a:lnSpc>
              <a:spcBef>
                <a:spcPts val="750"/>
              </a:spcBef>
              <a:spcAft>
                <a:spcPts val="1800"/>
              </a:spcAft>
              <a:buClrTx/>
              <a:buSzTx/>
              <a:buFont typeface="Arial" panose="020B0604020202020204" pitchFamily="34" charset="0"/>
              <a:buChar char="•"/>
              <a:tabLst/>
              <a:defRPr/>
            </a:pPr>
            <a:r>
              <a:rPr kumimoji="0" lang="en-GB" sz="2000" b="0" i="0" u="none" strike="noStrike" kern="1200" cap="none" spc="0" normalizeH="0" baseline="0" noProof="0" dirty="0">
                <a:ln>
                  <a:noFill/>
                </a:ln>
                <a:effectLst/>
                <a:uLnTx/>
                <a:uFillTx/>
                <a:latin typeface="Roboto Light "/>
              </a:rPr>
              <a:t>Higher apprenticeships with a Sep/Oct start tend to recruit in the previous academic year.</a:t>
            </a:r>
          </a:p>
        </p:txBody>
      </p:sp>
      <p:sp>
        <p:nvSpPr>
          <p:cNvPr id="15" name="TextBox 14">
            <a:extLst>
              <a:ext uri="{FF2B5EF4-FFF2-40B4-BE49-F238E27FC236}">
                <a16:creationId xmlns:a16="http://schemas.microsoft.com/office/drawing/2014/main" id="{51EABED0-8CC0-FF67-067A-6AAAD3EE8809}"/>
              </a:ext>
            </a:extLst>
          </p:cNvPr>
          <p:cNvSpPr txBox="1"/>
          <p:nvPr/>
        </p:nvSpPr>
        <p:spPr>
          <a:xfrm>
            <a:off x="816162" y="6031196"/>
            <a:ext cx="4572000" cy="400110"/>
          </a:xfrm>
          <a:prstGeom prst="rect">
            <a:avLst/>
          </a:prstGeom>
          <a:noFill/>
        </p:spPr>
        <p:txBody>
          <a:bodyPr wrap="square">
            <a:spAutoFit/>
          </a:bodyPr>
          <a:lstStyle/>
          <a:p>
            <a:pPr defTabSz="457200">
              <a:buClr>
                <a:srgbClr val="FFFFFF"/>
              </a:buClr>
            </a:pPr>
            <a:r>
              <a:rPr lang="en-GB" sz="2000" b="1" dirty="0">
                <a:solidFill>
                  <a:schemeClr val="bg1"/>
                </a:solidFill>
                <a:latin typeface="Roboto Light "/>
                <a:ea typeface="Roboto Light" panose="02000000000000000000" pitchFamily="2" charset="0"/>
                <a:cs typeface="Roboto Light" panose="02000000000000000000" pitchFamily="2" charset="0"/>
              </a:rPr>
              <a:t>www.ucas.com/apprenticeships</a:t>
            </a:r>
          </a:p>
        </p:txBody>
      </p:sp>
    </p:spTree>
    <p:custDataLst>
      <p:tags r:id="rId1"/>
    </p:custDataLst>
    <p:extLst>
      <p:ext uri="{BB962C8B-B14F-4D97-AF65-F5344CB8AC3E}">
        <p14:creationId xmlns:p14="http://schemas.microsoft.com/office/powerpoint/2010/main" val="7816919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D7C80B-032C-50BC-7F40-8D1C8611FC42}"/>
              </a:ext>
            </a:extLst>
          </p:cNvPr>
          <p:cNvSpPr>
            <a:spLocks noGrp="1"/>
          </p:cNvSpPr>
          <p:nvPr>
            <p:ph type="title"/>
          </p:nvPr>
        </p:nvSpPr>
        <p:spPr>
          <a:xfrm>
            <a:off x="6939127" y="790575"/>
            <a:ext cx="5081423" cy="910607"/>
          </a:xfrm>
        </p:spPr>
        <p:txBody>
          <a:bodyPr/>
          <a:lstStyle/>
          <a:p>
            <a:r>
              <a:rPr lang="en-GB" dirty="0">
                <a:solidFill>
                  <a:schemeClr val="bg1"/>
                </a:solidFill>
              </a:rPr>
              <a:t>How can I </a:t>
            </a:r>
            <a:r>
              <a:rPr lang="en-GB" dirty="0">
                <a:solidFill>
                  <a:schemeClr val="accent3"/>
                </a:solidFill>
              </a:rPr>
              <a:t>apply</a:t>
            </a:r>
            <a:r>
              <a:rPr lang="en-GB" dirty="0">
                <a:solidFill>
                  <a:schemeClr val="bg1"/>
                </a:solidFill>
              </a:rPr>
              <a:t>?</a:t>
            </a:r>
          </a:p>
        </p:txBody>
      </p:sp>
      <p:pic>
        <p:nvPicPr>
          <p:cNvPr id="10" name="Content Placeholder 9">
            <a:extLst>
              <a:ext uri="{FF2B5EF4-FFF2-40B4-BE49-F238E27FC236}">
                <a16:creationId xmlns:a16="http://schemas.microsoft.com/office/drawing/2014/main" id="{314923AD-1C19-928A-6218-444700AA58E6}"/>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t="12894" b="12894"/>
          <a:stretch/>
        </p:blipFill>
        <p:spPr>
          <a:xfrm>
            <a:off x="303609" y="0"/>
            <a:ext cx="6160691" cy="6858000"/>
          </a:xfrm>
        </p:spPr>
      </p:pic>
      <p:sp>
        <p:nvSpPr>
          <p:cNvPr id="8" name="Text Placeholder 7">
            <a:extLst>
              <a:ext uri="{FF2B5EF4-FFF2-40B4-BE49-F238E27FC236}">
                <a16:creationId xmlns:a16="http://schemas.microsoft.com/office/drawing/2014/main" id="{DBF49C05-6119-688A-ABB2-C525C210B65F}"/>
              </a:ext>
            </a:extLst>
          </p:cNvPr>
          <p:cNvSpPr>
            <a:spLocks noGrp="1"/>
          </p:cNvSpPr>
          <p:nvPr>
            <p:ph type="body" sz="quarter" idx="10"/>
          </p:nvPr>
        </p:nvSpPr>
        <p:spPr/>
        <p:txBody>
          <a:bodyPr/>
          <a:lstStyle/>
          <a:p>
            <a:r>
              <a:rPr lang="en-GB" dirty="0"/>
              <a:t>Public</a:t>
            </a:r>
          </a:p>
        </p:txBody>
      </p:sp>
      <p:sp>
        <p:nvSpPr>
          <p:cNvPr id="12" name="TextBox 11">
            <a:extLst>
              <a:ext uri="{FF2B5EF4-FFF2-40B4-BE49-F238E27FC236}">
                <a16:creationId xmlns:a16="http://schemas.microsoft.com/office/drawing/2014/main" id="{DD9DC4B2-2386-909A-61C7-617831792835}"/>
              </a:ext>
            </a:extLst>
          </p:cNvPr>
          <p:cNvSpPr txBox="1"/>
          <p:nvPr/>
        </p:nvSpPr>
        <p:spPr>
          <a:xfrm>
            <a:off x="6866102" y="1918808"/>
            <a:ext cx="5081422" cy="4401205"/>
          </a:xfrm>
          <a:prstGeom prst="rect">
            <a:avLst/>
          </a:prstGeom>
          <a:noFill/>
        </p:spPr>
        <p:txBody>
          <a:bodyPr wrap="square">
            <a:spAutoFit/>
          </a:bodyPr>
          <a:lstStyle/>
          <a:p>
            <a:pPr marL="342900" marR="0" lvl="0" indent="-342900" algn="l" defTabSz="685800" rtl="0" eaLnBrk="1" fontAlgn="auto" latinLnBrk="0" hangingPunct="1">
              <a:lnSpc>
                <a:spcPct val="100000"/>
              </a:lnSpc>
              <a:spcBef>
                <a:spcPts val="750"/>
              </a:spcBef>
              <a:spcAft>
                <a:spcPts val="0"/>
              </a:spcAft>
              <a:buClr>
                <a:schemeClr val="accent3"/>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FFFFFF"/>
                </a:solidFill>
                <a:effectLst/>
                <a:uLnTx/>
                <a:uFillTx/>
                <a:latin typeface="Roboto Light "/>
                <a:ea typeface="Roboto Light" panose="02000000000000000000" pitchFamily="2" charset="0"/>
                <a:cs typeface="Roboto Light" panose="02000000000000000000" pitchFamily="2" charset="0"/>
              </a:rPr>
              <a:t>Applications are made directly through the company or training provider.</a:t>
            </a:r>
          </a:p>
          <a:p>
            <a:pPr marL="342900" marR="0" lvl="0" indent="-342900" algn="l" defTabSz="685800" rtl="0" eaLnBrk="1" fontAlgn="auto" latinLnBrk="0" hangingPunct="1">
              <a:lnSpc>
                <a:spcPct val="100000"/>
              </a:lnSpc>
              <a:spcBef>
                <a:spcPts val="750"/>
              </a:spcBef>
              <a:spcAft>
                <a:spcPts val="0"/>
              </a:spcAft>
              <a:buClr>
                <a:schemeClr val="accent3"/>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FFFFFF"/>
                </a:solidFill>
                <a:effectLst/>
                <a:uLnTx/>
                <a:uFillTx/>
                <a:latin typeface="Roboto Light "/>
                <a:ea typeface="Roboto Light" panose="02000000000000000000" pitchFamily="2" charset="0"/>
                <a:cs typeface="Roboto Light" panose="02000000000000000000" pitchFamily="2" charset="0"/>
              </a:rPr>
              <a:t>There is no limit on the number of applications you can make.</a:t>
            </a:r>
          </a:p>
          <a:p>
            <a:pPr marL="342900" marR="0" lvl="0" indent="-342900" algn="l" defTabSz="685800" rtl="0" eaLnBrk="1" fontAlgn="auto" latinLnBrk="0" hangingPunct="1">
              <a:lnSpc>
                <a:spcPct val="100000"/>
              </a:lnSpc>
              <a:spcBef>
                <a:spcPts val="750"/>
              </a:spcBef>
              <a:spcAft>
                <a:spcPts val="0"/>
              </a:spcAft>
              <a:buClr>
                <a:schemeClr val="accent3"/>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FFFFFF"/>
                </a:solidFill>
                <a:effectLst/>
                <a:uLnTx/>
                <a:uFillTx/>
                <a:latin typeface="Roboto Light "/>
                <a:ea typeface="Roboto Light" panose="02000000000000000000" pitchFamily="2" charset="0"/>
                <a:cs typeface="Roboto Light" panose="02000000000000000000" pitchFamily="2" charset="0"/>
              </a:rPr>
              <a:t>The application process might vary across vacancies, you could be asked for:</a:t>
            </a:r>
          </a:p>
          <a:p>
            <a:pPr marL="969963" marR="0" lvl="0" indent="-342900" algn="l" defTabSz="685800" rtl="0" eaLnBrk="1" fontAlgn="auto" latinLnBrk="0" hangingPunct="1">
              <a:lnSpc>
                <a:spcPct val="100000"/>
              </a:lnSpc>
              <a:spcBef>
                <a:spcPts val="750"/>
              </a:spcBef>
              <a:spcAft>
                <a:spcPts val="0"/>
              </a:spcAft>
              <a:buClr>
                <a:schemeClr val="accent3"/>
              </a:buClr>
              <a:buSzTx/>
              <a:buFont typeface="Arial" panose="020B0604020202020204" pitchFamily="34" charset="0"/>
              <a:buChar char="•"/>
              <a:tabLst>
                <a:tab pos="627063" algn="l"/>
              </a:tabLst>
              <a:defRPr/>
            </a:pPr>
            <a:r>
              <a:rPr kumimoji="0" lang="en-GB" sz="2000" b="0" i="0" u="none" strike="noStrike" kern="1200" cap="none" spc="0" normalizeH="0" baseline="0" noProof="0" dirty="0">
                <a:ln>
                  <a:noFill/>
                </a:ln>
                <a:solidFill>
                  <a:srgbClr val="FFFFFF"/>
                </a:solidFill>
                <a:effectLst/>
                <a:uLnTx/>
                <a:uFillTx/>
                <a:latin typeface="Roboto Light "/>
                <a:ea typeface="Roboto Light" panose="02000000000000000000" pitchFamily="2" charset="0"/>
                <a:cs typeface="Roboto Light" panose="02000000000000000000" pitchFamily="2" charset="0"/>
              </a:rPr>
              <a:t>CV and Covering Letter</a:t>
            </a:r>
          </a:p>
          <a:p>
            <a:pPr marL="969963" marR="0" lvl="0" indent="-342900" algn="l" defTabSz="685800" rtl="0" eaLnBrk="1" fontAlgn="auto" latinLnBrk="0" hangingPunct="1">
              <a:lnSpc>
                <a:spcPct val="100000"/>
              </a:lnSpc>
              <a:spcBef>
                <a:spcPts val="750"/>
              </a:spcBef>
              <a:spcAft>
                <a:spcPts val="0"/>
              </a:spcAft>
              <a:buClr>
                <a:schemeClr val="accent3"/>
              </a:buClr>
              <a:buSzTx/>
              <a:buFont typeface="Arial" panose="020B0604020202020204" pitchFamily="34" charset="0"/>
              <a:buChar char="•"/>
              <a:tabLst>
                <a:tab pos="627063" algn="l"/>
              </a:tabLst>
              <a:defRPr/>
            </a:pPr>
            <a:r>
              <a:rPr kumimoji="0" lang="en-GB" sz="2000" b="0" i="0" u="none" strike="noStrike" kern="1200" cap="none" spc="0" normalizeH="0" baseline="0" noProof="0" dirty="0">
                <a:ln>
                  <a:noFill/>
                </a:ln>
                <a:solidFill>
                  <a:srgbClr val="FFFFFF"/>
                </a:solidFill>
                <a:effectLst/>
                <a:uLnTx/>
                <a:uFillTx/>
                <a:latin typeface="Roboto Light "/>
                <a:ea typeface="Roboto Light" panose="02000000000000000000" pitchFamily="2" charset="0"/>
                <a:cs typeface="Roboto Light" panose="02000000000000000000" pitchFamily="2" charset="0"/>
              </a:rPr>
              <a:t>Application Form</a:t>
            </a:r>
          </a:p>
          <a:p>
            <a:pPr marL="969963" marR="0" lvl="0" indent="-342900" algn="l" defTabSz="685800" rtl="0" eaLnBrk="1" fontAlgn="auto" latinLnBrk="0" hangingPunct="1">
              <a:lnSpc>
                <a:spcPct val="100000"/>
              </a:lnSpc>
              <a:spcBef>
                <a:spcPts val="750"/>
              </a:spcBef>
              <a:spcAft>
                <a:spcPts val="0"/>
              </a:spcAft>
              <a:buClr>
                <a:schemeClr val="accent3"/>
              </a:buClr>
              <a:buSzTx/>
              <a:buFont typeface="Arial" panose="020B0604020202020204" pitchFamily="34" charset="0"/>
              <a:buChar char="•"/>
              <a:tabLst>
                <a:tab pos="627063" algn="l"/>
              </a:tabLst>
              <a:defRPr/>
            </a:pPr>
            <a:r>
              <a:rPr kumimoji="0" lang="en-GB" sz="2000" b="0" i="0" u="none" strike="noStrike" kern="1200" cap="none" spc="0" normalizeH="0" baseline="0" noProof="0" dirty="0">
                <a:ln>
                  <a:noFill/>
                </a:ln>
                <a:solidFill>
                  <a:srgbClr val="FFFFFF"/>
                </a:solidFill>
                <a:effectLst/>
                <a:uLnTx/>
                <a:uFillTx/>
                <a:latin typeface="Roboto Light "/>
                <a:ea typeface="Roboto Light" panose="02000000000000000000" pitchFamily="2" charset="0"/>
                <a:cs typeface="Roboto Light" panose="02000000000000000000" pitchFamily="2" charset="0"/>
              </a:rPr>
              <a:t>In App/Site application</a:t>
            </a:r>
          </a:p>
          <a:p>
            <a:pPr marL="342900" marR="0" lvl="0" indent="-342900" algn="l" defTabSz="685800" rtl="0" eaLnBrk="1" fontAlgn="auto" latinLnBrk="0" hangingPunct="1">
              <a:lnSpc>
                <a:spcPct val="100000"/>
              </a:lnSpc>
              <a:spcBef>
                <a:spcPts val="750"/>
              </a:spcBef>
              <a:spcAft>
                <a:spcPts val="0"/>
              </a:spcAft>
              <a:buClr>
                <a:schemeClr val="accent3"/>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FFFFFF"/>
                </a:solidFill>
                <a:effectLst/>
                <a:uLnTx/>
                <a:uFillTx/>
                <a:latin typeface="Roboto Light "/>
                <a:ea typeface="Roboto Light" panose="02000000000000000000" pitchFamily="2" charset="0"/>
                <a:cs typeface="Roboto Light" panose="02000000000000000000" pitchFamily="2" charset="0"/>
              </a:rPr>
              <a:t>You can apply for universities and apprenticeships at the same time!</a:t>
            </a:r>
          </a:p>
        </p:txBody>
      </p:sp>
    </p:spTree>
    <p:custDataLst>
      <p:tags r:id="rId1"/>
    </p:custDataLst>
    <p:extLst>
      <p:ext uri="{BB962C8B-B14F-4D97-AF65-F5344CB8AC3E}">
        <p14:creationId xmlns:p14="http://schemas.microsoft.com/office/powerpoint/2010/main" val="32991187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ACB14D3-A536-1B6A-D5FD-D0E68B8A22FD}"/>
              </a:ext>
            </a:extLst>
          </p:cNvPr>
          <p:cNvSpPr>
            <a:spLocks noGrp="1"/>
          </p:cNvSpPr>
          <p:nvPr>
            <p:ph idx="1"/>
          </p:nvPr>
        </p:nvSpPr>
        <p:spPr>
          <a:xfrm>
            <a:off x="809625" y="1777480"/>
            <a:ext cx="5651333" cy="3904947"/>
          </a:xfrm>
        </p:spPr>
        <p:txBody>
          <a:bodyPr/>
          <a:lstStyle/>
          <a:p>
            <a:pPr algn="l"/>
            <a:r>
              <a:rPr lang="en-GB" sz="2000" b="1" dirty="0">
                <a:effectLst/>
                <a:latin typeface="Roboto Light "/>
              </a:rPr>
              <a:t>Apprenticeship </a:t>
            </a:r>
            <a:r>
              <a:rPr lang="en-GB" sz="2000" b="1" dirty="0">
                <a:solidFill>
                  <a:schemeClr val="accent3"/>
                </a:solidFill>
                <a:effectLst/>
                <a:latin typeface="Roboto Light "/>
              </a:rPr>
              <a:t>Application Guides</a:t>
            </a:r>
          </a:p>
          <a:p>
            <a:pPr algn="l"/>
            <a:r>
              <a:rPr lang="en-GB" sz="2000" b="0" dirty="0">
                <a:effectLst/>
                <a:latin typeface="Roboto Light "/>
              </a:rPr>
              <a:t>Get to grips with what to expect when applying for specific industries.</a:t>
            </a:r>
          </a:p>
          <a:p>
            <a:pPr algn="l"/>
            <a:endParaRPr lang="en-GB" sz="2000" b="0" dirty="0">
              <a:effectLst/>
              <a:latin typeface="Roboto Light "/>
            </a:endParaRPr>
          </a:p>
          <a:p>
            <a:pPr algn="l"/>
            <a:r>
              <a:rPr lang="en-GB" sz="2000" b="1" u="none" strike="noStrike" dirty="0">
                <a:effectLst/>
                <a:latin typeface="Roboto Light "/>
              </a:rPr>
              <a:t>Live studio apprenticeship </a:t>
            </a:r>
            <a:r>
              <a:rPr lang="en-GB" sz="2000" b="1" u="none" strike="noStrike" dirty="0">
                <a:solidFill>
                  <a:schemeClr val="accent3"/>
                </a:solidFill>
                <a:effectLst/>
                <a:latin typeface="Roboto Light "/>
              </a:rPr>
              <a:t>podcast</a:t>
            </a:r>
          </a:p>
          <a:p>
            <a:r>
              <a:rPr lang="en-GB" sz="2000" dirty="0">
                <a:latin typeface="Roboto Light "/>
              </a:rPr>
              <a:t>Radio 1's Katie Thistleton chats to apprentices and experts about what you need to know.</a:t>
            </a:r>
          </a:p>
          <a:p>
            <a:endParaRPr lang="en-GB" sz="2000" dirty="0">
              <a:latin typeface="Roboto Light "/>
            </a:endParaRPr>
          </a:p>
          <a:p>
            <a:pPr algn="l"/>
            <a:r>
              <a:rPr lang="en-GB" sz="2000" b="1" dirty="0">
                <a:latin typeface="Roboto Light "/>
              </a:rPr>
              <a:t>UCAS </a:t>
            </a:r>
            <a:r>
              <a:rPr lang="en-GB" sz="2000" b="1" dirty="0">
                <a:solidFill>
                  <a:schemeClr val="accent3"/>
                </a:solidFill>
                <a:latin typeface="Roboto Light "/>
              </a:rPr>
              <a:t>CV builder </a:t>
            </a:r>
          </a:p>
          <a:p>
            <a:pPr algn="l"/>
            <a:r>
              <a:rPr lang="en-GB" sz="2000" dirty="0">
                <a:latin typeface="Roboto Light "/>
              </a:rPr>
              <a:t>C</a:t>
            </a:r>
            <a:r>
              <a:rPr lang="en-GB" sz="2000" b="0" dirty="0">
                <a:effectLst/>
                <a:latin typeface="Roboto Light "/>
              </a:rPr>
              <a:t>reate a professional CV in minutes. </a:t>
            </a:r>
          </a:p>
          <a:p>
            <a:pPr algn="l"/>
            <a:endParaRPr lang="en-GB" sz="2000" b="1" dirty="0">
              <a:latin typeface="Roboto Light "/>
            </a:endParaRPr>
          </a:p>
          <a:p>
            <a:pPr algn="l"/>
            <a:r>
              <a:rPr lang="en-GB" sz="2000" b="1" dirty="0">
                <a:latin typeface="Roboto Light "/>
              </a:rPr>
              <a:t>Find it all and more </a:t>
            </a:r>
            <a:r>
              <a:rPr lang="en-GB" sz="2000" b="1" dirty="0">
                <a:solidFill>
                  <a:schemeClr val="accent3"/>
                </a:solidFill>
                <a:latin typeface="Roboto Light "/>
              </a:rPr>
              <a:t>ucas.com/apprenticeships</a:t>
            </a:r>
          </a:p>
          <a:p>
            <a:pPr algn="l"/>
            <a:endParaRPr lang="en-GB" sz="1600" dirty="0">
              <a:solidFill>
                <a:srgbClr val="333333"/>
              </a:solidFill>
              <a:effectLst/>
              <a:latin typeface="Roboto" panose="02000000000000000000" pitchFamily="2" charset="0"/>
            </a:endParaRPr>
          </a:p>
          <a:p>
            <a:endParaRPr lang="en-GB" sz="1600" dirty="0"/>
          </a:p>
        </p:txBody>
      </p:sp>
      <p:sp>
        <p:nvSpPr>
          <p:cNvPr id="5" name="Title 4">
            <a:extLst>
              <a:ext uri="{FF2B5EF4-FFF2-40B4-BE49-F238E27FC236}">
                <a16:creationId xmlns:a16="http://schemas.microsoft.com/office/drawing/2014/main" id="{335CECC1-0B64-3833-6058-C536B85A87A5}"/>
              </a:ext>
            </a:extLst>
          </p:cNvPr>
          <p:cNvSpPr>
            <a:spLocks noGrp="1"/>
          </p:cNvSpPr>
          <p:nvPr>
            <p:ph type="title"/>
          </p:nvPr>
        </p:nvSpPr>
        <p:spPr>
          <a:xfrm>
            <a:off x="809625" y="-76962"/>
            <a:ext cx="5516398" cy="1603104"/>
          </a:xfrm>
        </p:spPr>
        <p:txBody>
          <a:bodyPr/>
          <a:lstStyle/>
          <a:p>
            <a:r>
              <a:rPr lang="en-GB" dirty="0"/>
              <a:t>How can </a:t>
            </a:r>
            <a:r>
              <a:rPr lang="en-GB" dirty="0" err="1"/>
              <a:t>ucas</a:t>
            </a:r>
            <a:r>
              <a:rPr lang="en-GB" dirty="0"/>
              <a:t> </a:t>
            </a:r>
            <a:r>
              <a:rPr lang="en-GB" dirty="0">
                <a:solidFill>
                  <a:schemeClr val="accent3"/>
                </a:solidFill>
              </a:rPr>
              <a:t>help</a:t>
            </a:r>
            <a:r>
              <a:rPr lang="en-GB" dirty="0"/>
              <a:t>?</a:t>
            </a:r>
          </a:p>
        </p:txBody>
      </p:sp>
      <p:sp>
        <p:nvSpPr>
          <p:cNvPr id="17" name="Text Placeholder 16">
            <a:extLst>
              <a:ext uri="{FF2B5EF4-FFF2-40B4-BE49-F238E27FC236}">
                <a16:creationId xmlns:a16="http://schemas.microsoft.com/office/drawing/2014/main" id="{692F044F-AF26-0E61-AC01-8C22E7E2DA7D}"/>
              </a:ext>
            </a:extLst>
          </p:cNvPr>
          <p:cNvSpPr>
            <a:spLocks noGrp="1"/>
          </p:cNvSpPr>
          <p:nvPr>
            <p:ph type="body" sz="quarter" idx="10"/>
          </p:nvPr>
        </p:nvSpPr>
        <p:spPr/>
        <p:txBody>
          <a:bodyPr/>
          <a:lstStyle/>
          <a:p>
            <a:r>
              <a:rPr lang="en-GB" dirty="0"/>
              <a:t>Public </a:t>
            </a:r>
          </a:p>
        </p:txBody>
      </p:sp>
      <p:pic>
        <p:nvPicPr>
          <p:cNvPr id="16" name="Picture 15">
            <a:extLst>
              <a:ext uri="{FF2B5EF4-FFF2-40B4-BE49-F238E27FC236}">
                <a16:creationId xmlns:a16="http://schemas.microsoft.com/office/drawing/2014/main" id="{C2852955-0DA1-4AED-1C1D-254B78867FF5}"/>
              </a:ext>
            </a:extLst>
          </p:cNvPr>
          <p:cNvPicPr>
            <a:picLocks noChangeAspect="1"/>
          </p:cNvPicPr>
          <p:nvPr/>
        </p:nvPicPr>
        <p:blipFill>
          <a:blip r:embed="rId3"/>
          <a:stretch>
            <a:fillRect/>
          </a:stretch>
        </p:blipFill>
        <p:spPr>
          <a:xfrm>
            <a:off x="7226885" y="3458678"/>
            <a:ext cx="4826587" cy="2701491"/>
          </a:xfrm>
          <a:prstGeom prst="rect">
            <a:avLst/>
          </a:prstGeom>
        </p:spPr>
      </p:pic>
      <p:pic>
        <p:nvPicPr>
          <p:cNvPr id="10" name="Picture 9">
            <a:extLst>
              <a:ext uri="{FF2B5EF4-FFF2-40B4-BE49-F238E27FC236}">
                <a16:creationId xmlns:a16="http://schemas.microsoft.com/office/drawing/2014/main" id="{3E92E47E-249B-8C94-0AAF-CD9E5BACF16A}"/>
              </a:ext>
            </a:extLst>
          </p:cNvPr>
          <p:cNvPicPr>
            <a:picLocks noChangeAspect="1"/>
          </p:cNvPicPr>
          <p:nvPr/>
        </p:nvPicPr>
        <p:blipFill>
          <a:blip r:embed="rId4"/>
          <a:srcRect t="2820"/>
          <a:stretch/>
        </p:blipFill>
        <p:spPr>
          <a:xfrm>
            <a:off x="6709528" y="724590"/>
            <a:ext cx="4975058" cy="2704410"/>
          </a:xfrm>
          <a:prstGeom prst="rect">
            <a:avLst/>
          </a:prstGeom>
        </p:spPr>
      </p:pic>
    </p:spTree>
    <p:extLst>
      <p:ext uri="{BB962C8B-B14F-4D97-AF65-F5344CB8AC3E}">
        <p14:creationId xmlns:p14="http://schemas.microsoft.com/office/powerpoint/2010/main" val="8018429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B583DE2-76CC-5119-8FA0-04A9951397B3}"/>
              </a:ext>
            </a:extLst>
          </p:cNvPr>
          <p:cNvSpPr>
            <a:spLocks noGrp="1"/>
          </p:cNvSpPr>
          <p:nvPr>
            <p:ph type="body" sz="quarter" idx="10"/>
          </p:nvPr>
        </p:nvSpPr>
        <p:spPr/>
        <p:txBody>
          <a:bodyPr/>
          <a:lstStyle/>
          <a:p>
            <a:r>
              <a:rPr lang="en-GB" dirty="0"/>
              <a:t>Public </a:t>
            </a:r>
          </a:p>
        </p:txBody>
      </p:sp>
      <p:sp>
        <p:nvSpPr>
          <p:cNvPr id="2" name="Subtitle 1">
            <a:extLst>
              <a:ext uri="{FF2B5EF4-FFF2-40B4-BE49-F238E27FC236}">
                <a16:creationId xmlns:a16="http://schemas.microsoft.com/office/drawing/2014/main" id="{0D04442A-451B-6280-4C80-A98D0F110B8B}"/>
              </a:ext>
            </a:extLst>
          </p:cNvPr>
          <p:cNvSpPr>
            <a:spLocks noGrp="1"/>
          </p:cNvSpPr>
          <p:nvPr>
            <p:ph type="subTitle" idx="1"/>
          </p:nvPr>
        </p:nvSpPr>
        <p:spPr/>
        <p:txBody>
          <a:bodyPr/>
          <a:lstStyle/>
          <a:p>
            <a:r>
              <a:rPr lang="en-GB" sz="2800" dirty="0">
                <a:solidFill>
                  <a:srgbClr val="FFFFFF"/>
                </a:solidFill>
                <a:latin typeface="Roboto Light" panose="02000000000000000000" pitchFamily="2" charset="0"/>
                <a:ea typeface="Roboto Light" panose="02000000000000000000" pitchFamily="2" charset="0"/>
                <a:cs typeface="Roboto Light" panose="02000000000000000000" pitchFamily="2" charset="0"/>
              </a:rPr>
              <a:t>UCAS support</a:t>
            </a:r>
            <a:endParaRPr lang="en-GB" sz="2800" dirty="0"/>
          </a:p>
        </p:txBody>
      </p:sp>
      <p:sp>
        <p:nvSpPr>
          <p:cNvPr id="4" name="Title 3">
            <a:extLst>
              <a:ext uri="{FF2B5EF4-FFF2-40B4-BE49-F238E27FC236}">
                <a16:creationId xmlns:a16="http://schemas.microsoft.com/office/drawing/2014/main" id="{28720010-9AC7-B1A5-80EB-748B8FDA1454}"/>
              </a:ext>
            </a:extLst>
          </p:cNvPr>
          <p:cNvSpPr>
            <a:spLocks noGrp="1"/>
          </p:cNvSpPr>
          <p:nvPr>
            <p:ph type="ctrTitle"/>
          </p:nvPr>
        </p:nvSpPr>
        <p:spPr>
          <a:xfrm>
            <a:off x="1524000" y="2416245"/>
            <a:ext cx="9144000" cy="1012755"/>
          </a:xfrm>
        </p:spPr>
        <p:txBody>
          <a:bodyPr/>
          <a:lstStyle/>
          <a:p>
            <a:r>
              <a:rPr lang="en-GB" dirty="0"/>
              <a:t>NEXT STEPS</a:t>
            </a:r>
            <a:endParaRPr lang="en-GB" sz="2667" dirty="0">
              <a:solidFill>
                <a:srgbClr val="FFFFFF"/>
              </a:solidFill>
              <a:latin typeface="Roboto Light" panose="02000000000000000000" pitchFamily="2" charset="0"/>
              <a:ea typeface="Roboto Light" panose="02000000000000000000" pitchFamily="2" charset="0"/>
              <a:cs typeface="Roboto Light" panose="02000000000000000000" pitchFamily="2" charset="0"/>
            </a:endParaRPr>
          </a:p>
        </p:txBody>
      </p:sp>
    </p:spTree>
    <p:custDataLst>
      <p:tags r:id="rId1"/>
    </p:custDataLst>
    <p:extLst>
      <p:ext uri="{BB962C8B-B14F-4D97-AF65-F5344CB8AC3E}">
        <p14:creationId xmlns:p14="http://schemas.microsoft.com/office/powerpoint/2010/main" val="2927906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0A2945-0520-4681-2EAE-AC8C32FC90D0}"/>
              </a:ext>
            </a:extLst>
          </p:cNvPr>
          <p:cNvSpPr>
            <a:spLocks noGrp="1"/>
          </p:cNvSpPr>
          <p:nvPr>
            <p:ph type="title"/>
          </p:nvPr>
        </p:nvSpPr>
        <p:spPr>
          <a:xfrm>
            <a:off x="904163" y="1038313"/>
            <a:ext cx="5516397" cy="956773"/>
          </a:xfrm>
        </p:spPr>
        <p:txBody>
          <a:bodyPr/>
          <a:lstStyle/>
          <a:p>
            <a:r>
              <a:rPr lang="en-GB" sz="6000" dirty="0">
                <a:latin typeface="Apricus Black" pitchFamily="50" charset="0"/>
              </a:rPr>
              <a:t>WHAT TO BE DOING </a:t>
            </a:r>
            <a:endParaRPr lang="en-GB" dirty="0">
              <a:latin typeface="Apricus Black" pitchFamily="50" charset="0"/>
            </a:endParaRPr>
          </a:p>
        </p:txBody>
      </p:sp>
      <p:sp>
        <p:nvSpPr>
          <p:cNvPr id="8" name="Text Placeholder 7">
            <a:extLst>
              <a:ext uri="{FF2B5EF4-FFF2-40B4-BE49-F238E27FC236}">
                <a16:creationId xmlns:a16="http://schemas.microsoft.com/office/drawing/2014/main" id="{44BA3D95-1BEA-95CE-F7A2-C9539A30D495}"/>
              </a:ext>
            </a:extLst>
          </p:cNvPr>
          <p:cNvSpPr>
            <a:spLocks noGrp="1"/>
          </p:cNvSpPr>
          <p:nvPr>
            <p:ph type="body" sz="quarter" idx="10"/>
          </p:nvPr>
        </p:nvSpPr>
        <p:spPr/>
        <p:txBody>
          <a:bodyPr/>
          <a:lstStyle/>
          <a:p>
            <a:r>
              <a:rPr lang="en-GB" dirty="0"/>
              <a:t>Public </a:t>
            </a:r>
          </a:p>
        </p:txBody>
      </p:sp>
      <p:pic>
        <p:nvPicPr>
          <p:cNvPr id="10" name="Picture Placeholder 7" descr="A person riding on the back of a bicycle&#10;&#10;Description automatically generated">
            <a:extLst>
              <a:ext uri="{FF2B5EF4-FFF2-40B4-BE49-F238E27FC236}">
                <a16:creationId xmlns:a16="http://schemas.microsoft.com/office/drawing/2014/main" id="{89F09606-1AFF-97FE-F9E2-7CD740DB9BC8}"/>
              </a:ext>
            </a:extLst>
          </p:cNvPr>
          <p:cNvPicPr>
            <a:picLocks noChangeAspect="1"/>
          </p:cNvPicPr>
          <p:nvPr/>
        </p:nvPicPr>
        <p:blipFill rotWithShape="1">
          <a:blip r:embed="rId3">
            <a:extLst>
              <a:ext uri="{28A0092B-C50C-407E-A947-70E740481C1C}">
                <a14:useLocalDpi xmlns:a14="http://schemas.microsoft.com/office/drawing/2010/main" val="0"/>
              </a:ext>
            </a:extLst>
          </a:blip>
          <a:srcRect l="8975" r="8975"/>
          <a:stretch/>
        </p:blipFill>
        <p:spPr>
          <a:xfrm>
            <a:off x="6746098" y="1882622"/>
            <a:ext cx="4974740" cy="4041252"/>
          </a:xfrm>
          <a:prstGeom prst="rect">
            <a:avLst/>
          </a:prstGeom>
          <a:ln>
            <a:noFill/>
          </a:ln>
        </p:spPr>
      </p:pic>
      <p:sp>
        <p:nvSpPr>
          <p:cNvPr id="12" name="TextBox 11">
            <a:extLst>
              <a:ext uri="{FF2B5EF4-FFF2-40B4-BE49-F238E27FC236}">
                <a16:creationId xmlns:a16="http://schemas.microsoft.com/office/drawing/2014/main" id="{BAC015A2-AFDD-68A8-F0E5-3CB59F65409A}"/>
              </a:ext>
            </a:extLst>
          </p:cNvPr>
          <p:cNvSpPr txBox="1"/>
          <p:nvPr/>
        </p:nvSpPr>
        <p:spPr>
          <a:xfrm>
            <a:off x="1009649" y="2315405"/>
            <a:ext cx="5305426" cy="3194721"/>
          </a:xfrm>
          <a:prstGeom prst="rect">
            <a:avLst/>
          </a:prstGeom>
          <a:noFill/>
        </p:spPr>
        <p:txBody>
          <a:bodyPr wrap="square" rtlCol="0">
            <a:spAutoFit/>
          </a:bodyPr>
          <a:lstStyle/>
          <a:p>
            <a:pPr marL="342900" marR="0" lvl="0" indent="-285750" algn="l" defTabSz="914400" rtl="0" eaLnBrk="1" fontAlgn="auto" latinLnBrk="0" hangingPunct="1">
              <a:lnSpc>
                <a:spcPct val="170000"/>
              </a:lnSpc>
              <a:spcBef>
                <a:spcPts val="0"/>
              </a:spcBef>
              <a:spcAft>
                <a:spcPts val="0"/>
              </a:spcAft>
              <a:buClr>
                <a:srgbClr val="EC288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research, research, research</a:t>
            </a:r>
          </a:p>
          <a:p>
            <a:pPr marL="342900" marR="0" lvl="0" indent="-285750" algn="l" defTabSz="914400" rtl="0" eaLnBrk="1" fontAlgn="auto" latinLnBrk="0" hangingPunct="1">
              <a:lnSpc>
                <a:spcPct val="170000"/>
              </a:lnSpc>
              <a:spcBef>
                <a:spcPts val="0"/>
              </a:spcBef>
              <a:spcAft>
                <a:spcPts val="0"/>
              </a:spcAft>
              <a:buClr>
                <a:srgbClr val="EC288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attend open days and events</a:t>
            </a:r>
          </a:p>
          <a:p>
            <a:pPr marL="342900" indent="-285750">
              <a:lnSpc>
                <a:spcPct val="170000"/>
              </a:lnSpc>
              <a:buClr>
                <a:srgbClr val="EC2880"/>
              </a:buClr>
              <a:buFont typeface="Arial" panose="020B0604020202020204" pitchFamily="34" charset="0"/>
              <a:buChar char="•"/>
              <a:defRPr/>
            </a:pPr>
            <a:r>
              <a:rPr kumimoji="0" lang="en-US" sz="18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independent learning outside the curriculum </a:t>
            </a:r>
          </a:p>
          <a:p>
            <a:pPr marL="342900" marR="0" lvl="0" indent="-285750" algn="l" defTabSz="914400" rtl="0" eaLnBrk="1" fontAlgn="auto" latinLnBrk="0" hangingPunct="1">
              <a:lnSpc>
                <a:spcPct val="170000"/>
              </a:lnSpc>
              <a:spcBef>
                <a:spcPts val="0"/>
              </a:spcBef>
              <a:spcAft>
                <a:spcPts val="0"/>
              </a:spcAft>
              <a:buClr>
                <a:srgbClr val="EC288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work experience</a:t>
            </a:r>
          </a:p>
          <a:p>
            <a:pPr marL="342900" marR="0" lvl="0" indent="-285750" algn="l" defTabSz="914400" rtl="0" eaLnBrk="1" fontAlgn="auto" latinLnBrk="0" hangingPunct="1">
              <a:lnSpc>
                <a:spcPct val="170000"/>
              </a:lnSpc>
              <a:spcBef>
                <a:spcPts val="0"/>
              </a:spcBef>
              <a:spcAft>
                <a:spcPts val="0"/>
              </a:spcAft>
              <a:buClr>
                <a:srgbClr val="EC288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volunteering</a:t>
            </a:r>
          </a:p>
          <a:p>
            <a:pPr marL="342900" marR="0" lvl="0" indent="-285750" algn="l" defTabSz="914400" rtl="0" eaLnBrk="1" fontAlgn="auto" latinLnBrk="0" hangingPunct="1">
              <a:lnSpc>
                <a:spcPct val="170000"/>
              </a:lnSpc>
              <a:spcBef>
                <a:spcPts val="0"/>
              </a:spcBef>
              <a:spcAft>
                <a:spcPts val="0"/>
              </a:spcAft>
              <a:buClr>
                <a:srgbClr val="EC288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focus on this year’s studies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32433"/>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91137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3618782-B712-18B2-B6A4-42489E8249A2}"/>
              </a:ext>
            </a:extLst>
          </p:cNvPr>
          <p:cNvSpPr>
            <a:spLocks noGrp="1"/>
          </p:cNvSpPr>
          <p:nvPr>
            <p:ph type="title"/>
          </p:nvPr>
        </p:nvSpPr>
        <p:spPr>
          <a:xfrm>
            <a:off x="886061" y="599665"/>
            <a:ext cx="11308789" cy="956773"/>
          </a:xfrm>
        </p:spPr>
        <p:txBody>
          <a:bodyPr/>
          <a:lstStyle/>
          <a:p>
            <a:r>
              <a:rPr lang="en-GB" sz="6000" dirty="0" err="1"/>
              <a:t>ucas</a:t>
            </a:r>
            <a:r>
              <a:rPr lang="en-GB" sz="6000" dirty="0"/>
              <a:t> </a:t>
            </a:r>
            <a:r>
              <a:rPr lang="en-GB" sz="6000" dirty="0">
                <a:solidFill>
                  <a:schemeClr val="accent5"/>
                </a:solidFill>
              </a:rPr>
              <a:t>support </a:t>
            </a:r>
          </a:p>
        </p:txBody>
      </p:sp>
      <p:sp>
        <p:nvSpPr>
          <p:cNvPr id="8" name="Text Placeholder 7">
            <a:extLst>
              <a:ext uri="{FF2B5EF4-FFF2-40B4-BE49-F238E27FC236}">
                <a16:creationId xmlns:a16="http://schemas.microsoft.com/office/drawing/2014/main" id="{066E12A7-41DD-BF5C-C260-122219AF50D5}"/>
              </a:ext>
            </a:extLst>
          </p:cNvPr>
          <p:cNvSpPr>
            <a:spLocks noGrp="1"/>
          </p:cNvSpPr>
          <p:nvPr>
            <p:ph type="body" sz="quarter" idx="10"/>
          </p:nvPr>
        </p:nvSpPr>
        <p:spPr/>
        <p:txBody>
          <a:bodyPr/>
          <a:lstStyle/>
          <a:p>
            <a:r>
              <a:rPr lang="en-GB" dirty="0"/>
              <a:t>Public</a:t>
            </a:r>
          </a:p>
        </p:txBody>
      </p:sp>
      <p:sp>
        <p:nvSpPr>
          <p:cNvPr id="9" name="Text Placeholder 8">
            <a:extLst>
              <a:ext uri="{FF2B5EF4-FFF2-40B4-BE49-F238E27FC236}">
                <a16:creationId xmlns:a16="http://schemas.microsoft.com/office/drawing/2014/main" id="{5C8FCF59-9154-40DF-97CB-0A40CA6E7DBE}"/>
              </a:ext>
            </a:extLst>
          </p:cNvPr>
          <p:cNvSpPr txBox="1">
            <a:spLocks/>
          </p:cNvSpPr>
          <p:nvPr/>
        </p:nvSpPr>
        <p:spPr>
          <a:xfrm>
            <a:off x="1124981" y="2088302"/>
            <a:ext cx="3917950" cy="4042132"/>
          </a:xfrm>
          <a:prstGeom prst="rect">
            <a:avLst/>
          </a:prstGeom>
          <a:ln>
            <a:noFill/>
          </a:ln>
        </p:spPr>
        <p:txBody>
          <a:bodyPr vert="horz" lIns="0" tIns="0" rIns="0" bIns="0" rtlCol="0">
            <a:sp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r>
              <a:rPr lang="en-GB" sz="2400" b="1" dirty="0">
                <a:latin typeface="Roboto Light "/>
              </a:rPr>
              <a:t>UCAS Customer Experience Centre:</a:t>
            </a:r>
          </a:p>
          <a:p>
            <a:pPr marL="0" indent="0">
              <a:buFont typeface="Wingdings" pitchFamily="2" charset="2"/>
              <a:buNone/>
            </a:pPr>
            <a:r>
              <a:rPr lang="en-GB" sz="2400" dirty="0">
                <a:latin typeface="Roboto Light "/>
              </a:rPr>
              <a:t>0371 468 0 468</a:t>
            </a:r>
          </a:p>
          <a:p>
            <a:pPr marL="0" indent="0">
              <a:buFont typeface="Wingdings" pitchFamily="2" charset="2"/>
              <a:buNone/>
            </a:pPr>
            <a:endParaRPr lang="en-GB" sz="2400" b="1" dirty="0">
              <a:latin typeface="Roboto Light "/>
            </a:endParaRPr>
          </a:p>
          <a:p>
            <a:pPr marL="0" indent="0">
              <a:buFont typeface="Wingdings" pitchFamily="2" charset="2"/>
              <a:buNone/>
            </a:pPr>
            <a:r>
              <a:rPr lang="en-GB" sz="2400" b="1" dirty="0">
                <a:latin typeface="Roboto Light "/>
              </a:rPr>
              <a:t>From outside the UK:</a:t>
            </a:r>
          </a:p>
          <a:p>
            <a:pPr marL="0" indent="0">
              <a:buFont typeface="Wingdings" pitchFamily="2" charset="2"/>
              <a:buNone/>
            </a:pPr>
            <a:r>
              <a:rPr lang="en-GB" sz="2400" dirty="0">
                <a:latin typeface="Roboto Light "/>
              </a:rPr>
              <a:t>+44 330 3330 230</a:t>
            </a:r>
          </a:p>
          <a:p>
            <a:pPr marL="0" indent="0">
              <a:buFont typeface="Wingdings" pitchFamily="2" charset="2"/>
              <a:buNone/>
            </a:pPr>
            <a:endParaRPr lang="en-US" sz="2400" dirty="0">
              <a:latin typeface="Roboto Light "/>
            </a:endParaRPr>
          </a:p>
          <a:p>
            <a:pPr marL="0" indent="0">
              <a:buFont typeface="Wingdings" pitchFamily="2" charset="2"/>
              <a:buNone/>
            </a:pPr>
            <a:r>
              <a:rPr lang="en-US" sz="2400" b="1" dirty="0">
                <a:latin typeface="Roboto Light "/>
              </a:rPr>
              <a:t>Monday to Friday</a:t>
            </a:r>
          </a:p>
          <a:p>
            <a:pPr marL="0" indent="0">
              <a:buFont typeface="Wingdings" pitchFamily="2" charset="2"/>
              <a:buNone/>
            </a:pPr>
            <a:r>
              <a:rPr lang="en-US" sz="2400" dirty="0">
                <a:latin typeface="Roboto Light "/>
              </a:rPr>
              <a:t>08:30 – 18:00 (UK time)</a:t>
            </a:r>
            <a:endParaRPr lang="en-GB" sz="2400" dirty="0">
              <a:latin typeface="Roboto Light "/>
            </a:endParaRPr>
          </a:p>
        </p:txBody>
      </p:sp>
      <p:sp>
        <p:nvSpPr>
          <p:cNvPr id="26" name="Oval 25">
            <a:extLst>
              <a:ext uri="{FF2B5EF4-FFF2-40B4-BE49-F238E27FC236}">
                <a16:creationId xmlns:a16="http://schemas.microsoft.com/office/drawing/2014/main" id="{4995EAAB-63C7-9E3E-8F22-197413E61029}"/>
              </a:ext>
            </a:extLst>
          </p:cNvPr>
          <p:cNvSpPr/>
          <p:nvPr/>
        </p:nvSpPr>
        <p:spPr>
          <a:xfrm>
            <a:off x="6540457" y="1808164"/>
            <a:ext cx="722871" cy="6916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Oval 30">
            <a:extLst>
              <a:ext uri="{FF2B5EF4-FFF2-40B4-BE49-F238E27FC236}">
                <a16:creationId xmlns:a16="http://schemas.microsoft.com/office/drawing/2014/main" id="{57787720-A83D-9011-0E4A-5798B7FC20DE}"/>
              </a:ext>
            </a:extLst>
          </p:cNvPr>
          <p:cNvSpPr/>
          <p:nvPr/>
        </p:nvSpPr>
        <p:spPr>
          <a:xfrm>
            <a:off x="6540456" y="5544742"/>
            <a:ext cx="722871" cy="6916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23C04841-F740-7F12-AC74-5AA983C39684}"/>
              </a:ext>
            </a:extLst>
          </p:cNvPr>
          <p:cNvSpPr/>
          <p:nvPr/>
        </p:nvSpPr>
        <p:spPr>
          <a:xfrm>
            <a:off x="6540456" y="4623048"/>
            <a:ext cx="722871" cy="6916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 name="Oval 32">
            <a:extLst>
              <a:ext uri="{FF2B5EF4-FFF2-40B4-BE49-F238E27FC236}">
                <a16:creationId xmlns:a16="http://schemas.microsoft.com/office/drawing/2014/main" id="{DECA13B9-251B-7C41-4F9E-2DF34803DEF2}"/>
              </a:ext>
            </a:extLst>
          </p:cNvPr>
          <p:cNvSpPr/>
          <p:nvPr/>
        </p:nvSpPr>
        <p:spPr>
          <a:xfrm>
            <a:off x="6540456" y="3672992"/>
            <a:ext cx="722871" cy="6916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 name="Oval 33">
            <a:extLst>
              <a:ext uri="{FF2B5EF4-FFF2-40B4-BE49-F238E27FC236}">
                <a16:creationId xmlns:a16="http://schemas.microsoft.com/office/drawing/2014/main" id="{ED5F0344-4085-1480-D4AD-04A6EE07B4BD}"/>
              </a:ext>
            </a:extLst>
          </p:cNvPr>
          <p:cNvSpPr/>
          <p:nvPr/>
        </p:nvSpPr>
        <p:spPr>
          <a:xfrm>
            <a:off x="6540457" y="2722936"/>
            <a:ext cx="722871" cy="6916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 name="Text Placeholder 8">
            <a:extLst>
              <a:ext uri="{FF2B5EF4-FFF2-40B4-BE49-F238E27FC236}">
                <a16:creationId xmlns:a16="http://schemas.microsoft.com/office/drawing/2014/main" id="{93467E54-F16C-1DAF-FA8F-04C65F78788B}"/>
              </a:ext>
            </a:extLst>
          </p:cNvPr>
          <p:cNvSpPr txBox="1">
            <a:spLocks/>
          </p:cNvSpPr>
          <p:nvPr/>
        </p:nvSpPr>
        <p:spPr>
          <a:xfrm>
            <a:off x="7395617" y="2009184"/>
            <a:ext cx="1743467" cy="244360"/>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000" dirty="0">
                <a:solidFill>
                  <a:schemeClr val="tx1"/>
                </a:solidFill>
                <a:latin typeface="Roboto Light "/>
              </a:rPr>
              <a:t>@ucas_online</a:t>
            </a:r>
          </a:p>
        </p:txBody>
      </p:sp>
      <p:sp>
        <p:nvSpPr>
          <p:cNvPr id="36" name="Text Placeholder 8">
            <a:extLst>
              <a:ext uri="{FF2B5EF4-FFF2-40B4-BE49-F238E27FC236}">
                <a16:creationId xmlns:a16="http://schemas.microsoft.com/office/drawing/2014/main" id="{4391E907-9BC2-0B8E-7E50-334CB305DA6E}"/>
              </a:ext>
            </a:extLst>
          </p:cNvPr>
          <p:cNvSpPr txBox="1">
            <a:spLocks/>
          </p:cNvSpPr>
          <p:nvPr/>
        </p:nvSpPr>
        <p:spPr>
          <a:xfrm>
            <a:off x="7404925" y="3894283"/>
            <a:ext cx="1743467" cy="244360"/>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000" dirty="0">
                <a:solidFill>
                  <a:schemeClr val="tx1"/>
                </a:solidFill>
                <a:latin typeface="Roboto Light "/>
              </a:rPr>
              <a:t>@ucas_online</a:t>
            </a:r>
          </a:p>
        </p:txBody>
      </p:sp>
      <p:sp>
        <p:nvSpPr>
          <p:cNvPr id="37" name="Text Placeholder 8">
            <a:extLst>
              <a:ext uri="{FF2B5EF4-FFF2-40B4-BE49-F238E27FC236}">
                <a16:creationId xmlns:a16="http://schemas.microsoft.com/office/drawing/2014/main" id="{CC13BABA-E3F0-7D2F-EFC5-5D44422B072B}"/>
              </a:ext>
            </a:extLst>
          </p:cNvPr>
          <p:cNvSpPr txBox="1">
            <a:spLocks/>
          </p:cNvSpPr>
          <p:nvPr/>
        </p:nvSpPr>
        <p:spPr>
          <a:xfrm>
            <a:off x="7395616" y="3002513"/>
            <a:ext cx="1743467" cy="244360"/>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000" dirty="0">
                <a:solidFill>
                  <a:schemeClr val="tx1"/>
                </a:solidFill>
                <a:latin typeface="Roboto Light "/>
              </a:rPr>
              <a:t>@ucas_online</a:t>
            </a:r>
          </a:p>
        </p:txBody>
      </p:sp>
      <p:sp>
        <p:nvSpPr>
          <p:cNvPr id="38" name="Text Placeholder 8">
            <a:extLst>
              <a:ext uri="{FF2B5EF4-FFF2-40B4-BE49-F238E27FC236}">
                <a16:creationId xmlns:a16="http://schemas.microsoft.com/office/drawing/2014/main" id="{EBEB327C-44E2-4638-C929-15356C046ADC}"/>
              </a:ext>
            </a:extLst>
          </p:cNvPr>
          <p:cNvSpPr txBox="1">
            <a:spLocks/>
          </p:cNvSpPr>
          <p:nvPr/>
        </p:nvSpPr>
        <p:spPr>
          <a:xfrm>
            <a:off x="7609457" y="4739768"/>
            <a:ext cx="3832175" cy="307777"/>
          </a:xfrm>
          <a:prstGeom prst="rect">
            <a:avLst/>
          </a:prstGeom>
          <a:ln>
            <a:noFill/>
          </a:ln>
        </p:spPr>
        <p:txBody>
          <a:bodyPr vert="horz" lIns="0" tIns="0" rIns="0" bIns="0" rtlCol="0">
            <a:spAutoFit/>
          </a:bodyPr>
          <a:lstStyle>
            <a:lvl1pPr marL="0" indent="0" algn="l" defTabSz="685800" rtl="0" eaLnBrk="1" latinLnBrk="0" hangingPunct="1">
              <a:lnSpc>
                <a:spcPct val="100000"/>
              </a:lnSpc>
              <a:spcBef>
                <a:spcPts val="750"/>
              </a:spcBef>
              <a:buClr>
                <a:schemeClr val="tx1"/>
              </a:buClr>
              <a:buFont typeface="Wingdings" pitchFamily="2" charset="2"/>
              <a:buNone/>
              <a:defRPr sz="1200" b="0" i="0" kern="1200">
                <a:solidFill>
                  <a:schemeClr val="tx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050" b="0" i="0" kern="1200">
                <a:solidFill>
                  <a:schemeClr val="tx1"/>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900" b="0" i="0" kern="1200">
                <a:solidFill>
                  <a:schemeClr val="tx1"/>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9pPr>
          </a:lstStyle>
          <a:p>
            <a:r>
              <a:rPr lang="en-GB" sz="2000" dirty="0">
                <a:latin typeface="Roboto Light "/>
              </a:rPr>
              <a:t>@ucas</a:t>
            </a:r>
          </a:p>
        </p:txBody>
      </p:sp>
      <p:pic>
        <p:nvPicPr>
          <p:cNvPr id="40" name="Picture 39">
            <a:extLst>
              <a:ext uri="{FF2B5EF4-FFF2-40B4-BE49-F238E27FC236}">
                <a16:creationId xmlns:a16="http://schemas.microsoft.com/office/drawing/2014/main" id="{3C992960-97C9-9B05-3CFC-32143902C2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0197" y="2814189"/>
            <a:ext cx="481841" cy="500456"/>
          </a:xfrm>
          <a:prstGeom prst="rect">
            <a:avLst/>
          </a:prstGeom>
          <a:solidFill>
            <a:schemeClr val="accent3"/>
          </a:solidFill>
        </p:spPr>
      </p:pic>
      <p:pic>
        <p:nvPicPr>
          <p:cNvPr id="41" name="Picture 40">
            <a:extLst>
              <a:ext uri="{FF2B5EF4-FFF2-40B4-BE49-F238E27FC236}">
                <a16:creationId xmlns:a16="http://schemas.microsoft.com/office/drawing/2014/main" id="{2A7EB759-8666-22E1-CDFB-B7E66F52EEE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87766" y="4754875"/>
            <a:ext cx="427960" cy="427957"/>
          </a:xfrm>
          <a:prstGeom prst="rect">
            <a:avLst/>
          </a:prstGeom>
          <a:solidFill>
            <a:schemeClr val="accent3"/>
          </a:solidFill>
        </p:spPr>
      </p:pic>
      <p:pic>
        <p:nvPicPr>
          <p:cNvPr id="42" name="Picture 41">
            <a:extLst>
              <a:ext uri="{FF2B5EF4-FFF2-40B4-BE49-F238E27FC236}">
                <a16:creationId xmlns:a16="http://schemas.microsoft.com/office/drawing/2014/main" id="{AB94FC07-10A3-676D-88E8-A09D3133BD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72745" y="5676567"/>
            <a:ext cx="469293" cy="469293"/>
          </a:xfrm>
          <a:prstGeom prst="rect">
            <a:avLst/>
          </a:prstGeom>
          <a:solidFill>
            <a:schemeClr val="accent3"/>
          </a:solidFill>
        </p:spPr>
      </p:pic>
      <p:pic>
        <p:nvPicPr>
          <p:cNvPr id="43" name="Picture 42" descr="A black and white x&#10;&#10;Description automatically generated">
            <a:extLst>
              <a:ext uri="{FF2B5EF4-FFF2-40B4-BE49-F238E27FC236}">
                <a16:creationId xmlns:a16="http://schemas.microsoft.com/office/drawing/2014/main" id="{F71925BC-409C-EFD6-FC60-6D89F77D25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0966" y="1958963"/>
            <a:ext cx="400305" cy="374285"/>
          </a:xfrm>
          <a:prstGeom prst="rect">
            <a:avLst/>
          </a:prstGeom>
        </p:spPr>
      </p:pic>
      <p:pic>
        <p:nvPicPr>
          <p:cNvPr id="45" name="Picture 44">
            <a:extLst>
              <a:ext uri="{FF2B5EF4-FFF2-40B4-BE49-F238E27FC236}">
                <a16:creationId xmlns:a16="http://schemas.microsoft.com/office/drawing/2014/main" id="{676352C8-FF59-C6B2-898B-C45EF6D0BDC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56372" y="3762490"/>
            <a:ext cx="492633" cy="492627"/>
          </a:xfrm>
          <a:prstGeom prst="rect">
            <a:avLst/>
          </a:prstGeom>
          <a:solidFill>
            <a:schemeClr val="accent3"/>
          </a:solidFill>
        </p:spPr>
      </p:pic>
      <p:sp>
        <p:nvSpPr>
          <p:cNvPr id="46" name="Text Placeholder 8">
            <a:extLst>
              <a:ext uri="{FF2B5EF4-FFF2-40B4-BE49-F238E27FC236}">
                <a16:creationId xmlns:a16="http://schemas.microsoft.com/office/drawing/2014/main" id="{B0FDF4D3-969A-E3DE-DB3C-1BE44B08C7FF}"/>
              </a:ext>
            </a:extLst>
          </p:cNvPr>
          <p:cNvSpPr txBox="1">
            <a:spLocks/>
          </p:cNvSpPr>
          <p:nvPr/>
        </p:nvSpPr>
        <p:spPr>
          <a:xfrm>
            <a:off x="7609456" y="5700446"/>
            <a:ext cx="3832175" cy="307777"/>
          </a:xfrm>
          <a:prstGeom prst="rect">
            <a:avLst/>
          </a:prstGeom>
          <a:ln>
            <a:noFill/>
          </a:ln>
        </p:spPr>
        <p:txBody>
          <a:bodyPr vert="horz" lIns="0" tIns="0" rIns="0" bIns="0" rtlCol="0">
            <a:spAutoFit/>
          </a:bodyPr>
          <a:lstStyle>
            <a:lvl1pPr marL="0" indent="0" algn="l" defTabSz="685800" rtl="0" eaLnBrk="1" latinLnBrk="0" hangingPunct="1">
              <a:lnSpc>
                <a:spcPct val="100000"/>
              </a:lnSpc>
              <a:spcBef>
                <a:spcPts val="750"/>
              </a:spcBef>
              <a:buClr>
                <a:schemeClr val="tx1"/>
              </a:buClr>
              <a:buFont typeface="Wingdings" pitchFamily="2" charset="2"/>
              <a:buNone/>
              <a:defRPr sz="1200" b="0" i="0" kern="1200">
                <a:solidFill>
                  <a:schemeClr val="tx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050" b="0" i="0" kern="1200">
                <a:solidFill>
                  <a:schemeClr val="tx1"/>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900" b="0" i="0" kern="1200">
                <a:solidFill>
                  <a:schemeClr val="tx1"/>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9pPr>
          </a:lstStyle>
          <a:p>
            <a:r>
              <a:rPr lang="en-GB" sz="2000" dirty="0">
                <a:latin typeface="Roboto Light "/>
              </a:rPr>
              <a:t>@UCASonline</a:t>
            </a:r>
          </a:p>
        </p:txBody>
      </p:sp>
    </p:spTree>
    <p:custDataLst>
      <p:tags r:id="rId1"/>
    </p:custDataLst>
    <p:extLst>
      <p:ext uri="{BB962C8B-B14F-4D97-AF65-F5344CB8AC3E}">
        <p14:creationId xmlns:p14="http://schemas.microsoft.com/office/powerpoint/2010/main" val="40731539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323C9-BA37-1251-1E79-C9EE7DA37186}"/>
              </a:ext>
            </a:extLst>
          </p:cNvPr>
          <p:cNvSpPr>
            <a:spLocks noGrp="1"/>
          </p:cNvSpPr>
          <p:nvPr>
            <p:ph type="title"/>
          </p:nvPr>
        </p:nvSpPr>
        <p:spPr>
          <a:xfrm>
            <a:off x="579600" y="418081"/>
            <a:ext cx="11308789" cy="956773"/>
          </a:xfrm>
        </p:spPr>
        <p:txBody>
          <a:bodyPr/>
          <a:lstStyle/>
          <a:p>
            <a:r>
              <a:rPr lang="en-US" sz="6000" dirty="0">
                <a:solidFill>
                  <a:schemeClr val="accent5"/>
                </a:solidFill>
              </a:rPr>
              <a:t>www.ucas.com/parents</a:t>
            </a:r>
            <a:endParaRPr lang="en-GB" sz="6000" dirty="0">
              <a:solidFill>
                <a:schemeClr val="accent5"/>
              </a:solidFill>
            </a:endParaRPr>
          </a:p>
        </p:txBody>
      </p:sp>
      <p:sp>
        <p:nvSpPr>
          <p:cNvPr id="3" name="Text Placeholder 2">
            <a:extLst>
              <a:ext uri="{FF2B5EF4-FFF2-40B4-BE49-F238E27FC236}">
                <a16:creationId xmlns:a16="http://schemas.microsoft.com/office/drawing/2014/main" id="{AA5F12C8-2D3F-9D97-2F62-92E5F69DE5AB}"/>
              </a:ext>
            </a:extLst>
          </p:cNvPr>
          <p:cNvSpPr>
            <a:spLocks noGrp="1"/>
          </p:cNvSpPr>
          <p:nvPr>
            <p:ph type="body" sz="quarter" idx="10"/>
          </p:nvPr>
        </p:nvSpPr>
        <p:spPr/>
        <p:txBody>
          <a:bodyPr/>
          <a:lstStyle/>
          <a:p>
            <a:r>
              <a:rPr lang="en-GB" dirty="0"/>
              <a:t>Public </a:t>
            </a:r>
          </a:p>
        </p:txBody>
      </p:sp>
      <p:grpSp>
        <p:nvGrpSpPr>
          <p:cNvPr id="17" name="Group 16">
            <a:extLst>
              <a:ext uri="{FF2B5EF4-FFF2-40B4-BE49-F238E27FC236}">
                <a16:creationId xmlns:a16="http://schemas.microsoft.com/office/drawing/2014/main" id="{0CE364E5-5DDD-D7DD-E978-6121342C4060}"/>
              </a:ext>
            </a:extLst>
          </p:cNvPr>
          <p:cNvGrpSpPr/>
          <p:nvPr/>
        </p:nvGrpSpPr>
        <p:grpSpPr>
          <a:xfrm>
            <a:off x="303609" y="1511054"/>
            <a:ext cx="11888391" cy="5346946"/>
            <a:chOff x="303609" y="1511054"/>
            <a:chExt cx="12077248" cy="5346946"/>
          </a:xfrm>
        </p:grpSpPr>
        <p:pic>
          <p:nvPicPr>
            <p:cNvPr id="11" name="Picture 10">
              <a:extLst>
                <a:ext uri="{FF2B5EF4-FFF2-40B4-BE49-F238E27FC236}">
                  <a16:creationId xmlns:a16="http://schemas.microsoft.com/office/drawing/2014/main" id="{01DAA912-791E-1F97-DBCB-A641EFF0882C}"/>
                </a:ext>
              </a:extLst>
            </p:cNvPr>
            <p:cNvPicPr>
              <a:picLocks noChangeAspect="1"/>
            </p:cNvPicPr>
            <p:nvPr/>
          </p:nvPicPr>
          <p:blipFill>
            <a:blip r:embed="rId4"/>
            <a:stretch>
              <a:fillRect/>
            </a:stretch>
          </p:blipFill>
          <p:spPr>
            <a:xfrm>
              <a:off x="303609" y="1511054"/>
              <a:ext cx="12077248" cy="3422736"/>
            </a:xfrm>
            <a:prstGeom prst="rect">
              <a:avLst/>
            </a:prstGeom>
          </p:spPr>
        </p:pic>
        <p:pic>
          <p:nvPicPr>
            <p:cNvPr id="15" name="Picture 14">
              <a:extLst>
                <a:ext uri="{FF2B5EF4-FFF2-40B4-BE49-F238E27FC236}">
                  <a16:creationId xmlns:a16="http://schemas.microsoft.com/office/drawing/2014/main" id="{1B710EBE-94C6-9E2F-6C84-6C7E23C7F196}"/>
                </a:ext>
              </a:extLst>
            </p:cNvPr>
            <p:cNvPicPr>
              <a:picLocks noChangeAspect="1"/>
            </p:cNvPicPr>
            <p:nvPr/>
          </p:nvPicPr>
          <p:blipFill>
            <a:blip r:embed="rId5"/>
            <a:srcRect l="478" r="1"/>
            <a:stretch/>
          </p:blipFill>
          <p:spPr>
            <a:xfrm>
              <a:off x="303609" y="4929678"/>
              <a:ext cx="12077248" cy="1928322"/>
            </a:xfrm>
            <a:prstGeom prst="rect">
              <a:avLst/>
            </a:prstGeom>
          </p:spPr>
        </p:pic>
      </p:grpSp>
      <p:sp>
        <p:nvSpPr>
          <p:cNvPr id="16" name="TextBox 15">
            <a:extLst>
              <a:ext uri="{FF2B5EF4-FFF2-40B4-BE49-F238E27FC236}">
                <a16:creationId xmlns:a16="http://schemas.microsoft.com/office/drawing/2014/main" id="{02678D05-CDFE-63FB-CBB5-F71007D6DCD2}"/>
              </a:ext>
            </a:extLst>
          </p:cNvPr>
          <p:cNvSpPr txBox="1"/>
          <p:nvPr/>
        </p:nvSpPr>
        <p:spPr>
          <a:xfrm>
            <a:off x="565790" y="1351240"/>
            <a:ext cx="10590886" cy="369332"/>
          </a:xfrm>
          <a:prstGeom prst="rect">
            <a:avLst/>
          </a:prstGeom>
          <a:noFill/>
        </p:spPr>
        <p:txBody>
          <a:bodyPr wrap="square">
            <a:spAutoFit/>
          </a:bodyPr>
          <a:lstStyle/>
          <a:p>
            <a:r>
              <a:rPr lang="en-GB" b="0" i="0" dirty="0">
                <a:effectLst/>
                <a:latin typeface="Roboto" panose="02000000000000000000" pitchFamily="2" charset="0"/>
              </a:rPr>
              <a:t> </a:t>
            </a:r>
            <a:endParaRPr lang="en-GB" dirty="0"/>
          </a:p>
        </p:txBody>
      </p:sp>
    </p:spTree>
    <p:custDataLst>
      <p:tags r:id="rId1"/>
    </p:custDataLst>
    <p:extLst>
      <p:ext uri="{BB962C8B-B14F-4D97-AF65-F5344CB8AC3E}">
        <p14:creationId xmlns:p14="http://schemas.microsoft.com/office/powerpoint/2010/main" val="22683529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C8F02BD9-22EE-1D08-6F16-3C2FE593A27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7106" r="21338"/>
          <a:stretch/>
        </p:blipFill>
        <p:spPr>
          <a:xfrm>
            <a:off x="6096000" y="0"/>
            <a:ext cx="6096000" cy="6858000"/>
          </a:xfrm>
        </p:spPr>
      </p:pic>
      <p:sp>
        <p:nvSpPr>
          <p:cNvPr id="4" name="Title 3">
            <a:extLst>
              <a:ext uri="{FF2B5EF4-FFF2-40B4-BE49-F238E27FC236}">
                <a16:creationId xmlns:a16="http://schemas.microsoft.com/office/drawing/2014/main" id="{D0AA64A3-CB55-9B12-D291-8FB01309E9DF}"/>
              </a:ext>
            </a:extLst>
          </p:cNvPr>
          <p:cNvSpPr>
            <a:spLocks noGrp="1"/>
          </p:cNvSpPr>
          <p:nvPr>
            <p:ph type="ctrTitle"/>
          </p:nvPr>
        </p:nvSpPr>
        <p:spPr>
          <a:xfrm>
            <a:off x="589531" y="2678885"/>
            <a:ext cx="4959507" cy="920422"/>
          </a:xfrm>
        </p:spPr>
        <p:txBody>
          <a:bodyPr/>
          <a:lstStyle/>
          <a:p>
            <a:r>
              <a:rPr lang="en-GB" dirty="0"/>
              <a:t>Thank you</a:t>
            </a:r>
          </a:p>
        </p:txBody>
      </p:sp>
      <p:sp>
        <p:nvSpPr>
          <p:cNvPr id="6" name="Text Placeholder 5">
            <a:extLst>
              <a:ext uri="{FF2B5EF4-FFF2-40B4-BE49-F238E27FC236}">
                <a16:creationId xmlns:a16="http://schemas.microsoft.com/office/drawing/2014/main" id="{4A0A418F-333D-EBE2-FC56-390964B00F24}"/>
              </a:ext>
            </a:extLst>
          </p:cNvPr>
          <p:cNvSpPr>
            <a:spLocks noGrp="1"/>
          </p:cNvSpPr>
          <p:nvPr>
            <p:ph type="body" sz="quarter" idx="10"/>
          </p:nvPr>
        </p:nvSpPr>
        <p:spPr/>
        <p:txBody>
          <a:bodyPr/>
          <a:lstStyle/>
          <a:p>
            <a:r>
              <a:rPr lang="en-GB" dirty="0"/>
              <a:t>Public</a:t>
            </a:r>
          </a:p>
        </p:txBody>
      </p:sp>
    </p:spTree>
    <p:custDataLst>
      <p:tags r:id="rId1"/>
    </p:custDataLst>
    <p:extLst>
      <p:ext uri="{BB962C8B-B14F-4D97-AF65-F5344CB8AC3E}">
        <p14:creationId xmlns:p14="http://schemas.microsoft.com/office/powerpoint/2010/main" val="1697058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AAE2842-77EF-42C8-8F1B-9E5548059D6B}"/>
              </a:ext>
            </a:extLst>
          </p:cNvPr>
          <p:cNvSpPr>
            <a:spLocks noGrp="1"/>
          </p:cNvSpPr>
          <p:nvPr>
            <p:ph type="title"/>
          </p:nvPr>
        </p:nvSpPr>
        <p:spPr>
          <a:xfrm>
            <a:off x="809625" y="618684"/>
            <a:ext cx="11308789" cy="910607"/>
          </a:xfrm>
        </p:spPr>
        <p:txBody>
          <a:bodyPr>
            <a:noAutofit/>
          </a:bodyPr>
          <a:lstStyle/>
          <a:p>
            <a:r>
              <a:rPr lang="en-US" altLang="en-US" sz="6000" dirty="0">
                <a:latin typeface="Apricus Black" pitchFamily="50" charset="0"/>
              </a:rPr>
              <a:t>Discover</a:t>
            </a:r>
            <a:r>
              <a:rPr lang="en-US" altLang="en-US" sz="6000" b="1" dirty="0">
                <a:latin typeface="Apricus Black" pitchFamily="50" charset="0"/>
              </a:rPr>
              <a:t> </a:t>
            </a:r>
            <a:r>
              <a:rPr lang="en-US" altLang="en-US" sz="6000" b="1" dirty="0">
                <a:solidFill>
                  <a:schemeClr val="accent3"/>
                </a:solidFill>
                <a:latin typeface="Apricus Black" pitchFamily="50" charset="0"/>
              </a:rPr>
              <a:t>pathways </a:t>
            </a:r>
            <a:endParaRPr lang="en-GB" sz="6000" dirty="0">
              <a:solidFill>
                <a:schemeClr val="accent3"/>
              </a:solidFill>
              <a:latin typeface="Apricus Black" pitchFamily="50" charset="0"/>
            </a:endParaRPr>
          </a:p>
        </p:txBody>
      </p:sp>
      <p:sp>
        <p:nvSpPr>
          <p:cNvPr id="8" name="Content Placeholder 7">
            <a:extLst>
              <a:ext uri="{FF2B5EF4-FFF2-40B4-BE49-F238E27FC236}">
                <a16:creationId xmlns:a16="http://schemas.microsoft.com/office/drawing/2014/main" id="{40CCBD00-BF1C-4FAA-BA40-36211C2498DC}"/>
              </a:ext>
            </a:extLst>
          </p:cNvPr>
          <p:cNvSpPr>
            <a:spLocks noGrp="1"/>
          </p:cNvSpPr>
          <p:nvPr>
            <p:ph type="body" sz="quarter" idx="10"/>
          </p:nvPr>
        </p:nvSpPr>
        <p:spPr>
          <a:xfrm>
            <a:off x="573444" y="3429000"/>
            <a:ext cx="11045112" cy="1301869"/>
          </a:xfrm>
        </p:spPr>
        <p:txBody>
          <a:bodyPr>
            <a:noAutofit/>
          </a:bodyPr>
          <a:lstStyle/>
          <a:p>
            <a:pPr marL="457200" indent="-457200">
              <a:spcAft>
                <a:spcPts val="800"/>
              </a:spcAft>
              <a:buClr>
                <a:schemeClr val="accent3"/>
              </a:buClr>
              <a:buFont typeface="Arial" panose="020B0604020202020204" pitchFamily="34" charset="0"/>
              <a:buChar char="•"/>
              <a:defRPr/>
            </a:pPr>
            <a:r>
              <a:rPr lang="en-US" altLang="en-US" sz="2000" b="1" dirty="0">
                <a:solidFill>
                  <a:schemeClr val="tx1"/>
                </a:solidFill>
                <a:latin typeface="Roboto Light" panose="02000000000000000000" pitchFamily="2" charset="0"/>
              </a:rPr>
              <a:t>Certificate of Higher Education (</a:t>
            </a:r>
            <a:r>
              <a:rPr lang="en-US" altLang="en-US" sz="2000" b="1" dirty="0" err="1">
                <a:solidFill>
                  <a:schemeClr val="tx1"/>
                </a:solidFill>
                <a:latin typeface="Roboto Light" panose="02000000000000000000" pitchFamily="2" charset="0"/>
              </a:rPr>
              <a:t>CertHE</a:t>
            </a:r>
            <a:r>
              <a:rPr lang="en-US" altLang="en-US" sz="2000" b="1" dirty="0">
                <a:solidFill>
                  <a:schemeClr val="tx1"/>
                </a:solidFill>
                <a:latin typeface="Roboto Light" panose="02000000000000000000" pitchFamily="2" charset="0"/>
              </a:rPr>
              <a:t>) and Diploma of Higher Education (DipHE): </a:t>
            </a:r>
            <a:r>
              <a:rPr lang="en-US" altLang="en-US" sz="2000" dirty="0">
                <a:solidFill>
                  <a:schemeClr val="tx1"/>
                </a:solidFill>
                <a:latin typeface="Roboto Light" panose="02000000000000000000" pitchFamily="2" charset="0"/>
              </a:rPr>
              <a:t>first and second year of a degree course.</a:t>
            </a:r>
          </a:p>
          <a:p>
            <a:pPr marL="457200" indent="-457200">
              <a:spcAft>
                <a:spcPts val="800"/>
              </a:spcAft>
              <a:buClr>
                <a:schemeClr val="accent3"/>
              </a:buClr>
              <a:buFont typeface="Arial" panose="020B0604020202020204" pitchFamily="34" charset="0"/>
              <a:buChar char="•"/>
              <a:defRPr/>
            </a:pPr>
            <a:r>
              <a:rPr lang="en-US" altLang="en-US" sz="2000" b="1" dirty="0">
                <a:solidFill>
                  <a:schemeClr val="tx1"/>
                </a:solidFill>
                <a:latin typeface="Roboto Light" panose="02000000000000000000" pitchFamily="2" charset="0"/>
              </a:rPr>
              <a:t>Higher National Certificate (HNC) and Higher National Diploma (HND): </a:t>
            </a:r>
            <a:r>
              <a:rPr lang="en-US" altLang="en-US" sz="2000" dirty="0">
                <a:solidFill>
                  <a:schemeClr val="tx1"/>
                </a:solidFill>
                <a:latin typeface="Roboto Light" panose="02000000000000000000" pitchFamily="2" charset="0"/>
              </a:rPr>
              <a:t>HNC is a one-year industry specific course, and the HND is a two-year industry specific course. Higher technical qualifications (HTQs) in England are an example of these. </a:t>
            </a:r>
          </a:p>
          <a:p>
            <a:pPr marL="457200" indent="-457200">
              <a:spcAft>
                <a:spcPts val="800"/>
              </a:spcAft>
              <a:buClr>
                <a:schemeClr val="accent3"/>
              </a:buClr>
              <a:buFont typeface="Arial" panose="020B0604020202020204" pitchFamily="34" charset="0"/>
              <a:buChar char="•"/>
              <a:defRPr/>
            </a:pPr>
            <a:r>
              <a:rPr lang="en-US" altLang="en-US" sz="2000" b="1" dirty="0">
                <a:solidFill>
                  <a:schemeClr val="tx1"/>
                </a:solidFill>
                <a:latin typeface="Roboto Light" panose="02000000000000000000" pitchFamily="2" charset="0"/>
              </a:rPr>
              <a:t>Foundation degree: </a:t>
            </a:r>
            <a:r>
              <a:rPr lang="en-US" altLang="en-US" sz="2000" dirty="0">
                <a:solidFill>
                  <a:schemeClr val="tx1"/>
                </a:solidFill>
                <a:latin typeface="Roboto Light" panose="02000000000000000000" pitchFamily="2" charset="0"/>
              </a:rPr>
              <a:t>flexible vocational qualification, combining both academic study and workplace learning. It usually takes two years to complete.</a:t>
            </a:r>
          </a:p>
          <a:p>
            <a:pPr marL="457200" indent="-457200">
              <a:spcAft>
                <a:spcPts val="800"/>
              </a:spcAft>
              <a:buClr>
                <a:schemeClr val="accent3"/>
              </a:buClr>
              <a:buFont typeface="Arial" panose="020B0604020202020204" pitchFamily="34" charset="0"/>
              <a:buChar char="•"/>
              <a:defRPr/>
            </a:pPr>
            <a:r>
              <a:rPr lang="en-US" altLang="en-US" sz="2000" b="1" dirty="0">
                <a:solidFill>
                  <a:schemeClr val="tx1"/>
                </a:solidFill>
                <a:latin typeface="Roboto Light" panose="02000000000000000000" pitchFamily="2" charset="0"/>
              </a:rPr>
              <a:t>Bachelor’s or undergraduate degree: </a:t>
            </a:r>
            <a:r>
              <a:rPr lang="en-US" altLang="en-US" sz="2000" dirty="0">
                <a:solidFill>
                  <a:schemeClr val="tx1"/>
                </a:solidFill>
                <a:latin typeface="Roboto Light" panose="02000000000000000000" pitchFamily="2" charset="0"/>
              </a:rPr>
              <a:t>a three to four-year course which can also be available as a part-time option, allowing you to study and work.</a:t>
            </a:r>
          </a:p>
          <a:p>
            <a:pPr marL="457200" indent="-457200" eaLnBrk="1" hangingPunct="1">
              <a:buClr>
                <a:schemeClr val="accent3"/>
              </a:buClr>
              <a:buFont typeface="Arial" panose="020B0604020202020204" pitchFamily="34" charset="0"/>
              <a:buChar char="•"/>
              <a:defRPr/>
            </a:pPr>
            <a:r>
              <a:rPr lang="en-US" altLang="en-US" sz="2000" b="1" dirty="0">
                <a:solidFill>
                  <a:schemeClr val="tx1"/>
                </a:solidFill>
                <a:latin typeface="Roboto Light" panose="02000000000000000000" pitchFamily="2" charset="0"/>
              </a:rPr>
              <a:t>Apprenticeships: </a:t>
            </a:r>
            <a:r>
              <a:rPr lang="en-GB" sz="2000" dirty="0">
                <a:solidFill>
                  <a:schemeClr val="tx1"/>
                </a:solidFill>
                <a:latin typeface="Roboto Light" panose="02000000000000000000" pitchFamily="2" charset="0"/>
              </a:rPr>
              <a:t>typically take 1 to 5 years to complete depending on their level.  Apprenticeships are offered for levels 2-7 in N.I. and England, levels 2-6 in Wales, and SCQF levels 4-11 in Scotland.  All nations offer degree level apprenticeships.</a:t>
            </a:r>
            <a:endParaRPr lang="en-US" altLang="en-US" sz="2000" dirty="0">
              <a:solidFill>
                <a:schemeClr val="tx1"/>
              </a:solidFill>
              <a:latin typeface="Roboto Light" panose="02000000000000000000" pitchFamily="2" charset="0"/>
            </a:endParaRPr>
          </a:p>
        </p:txBody>
      </p:sp>
      <p:sp>
        <p:nvSpPr>
          <p:cNvPr id="4" name="Date Placeholder 3">
            <a:extLst>
              <a:ext uri="{FF2B5EF4-FFF2-40B4-BE49-F238E27FC236}">
                <a16:creationId xmlns:a16="http://schemas.microsoft.com/office/drawing/2014/main" id="{F5DCA5FB-01EE-490B-A758-91BFA7D8A62B}"/>
              </a:ext>
            </a:extLst>
          </p:cNvPr>
          <p:cNvSpPr>
            <a:spLocks noGrp="1"/>
          </p:cNvSpPr>
          <p:nvPr>
            <p:ph type="dt" sz="half" idx="4294967295"/>
          </p:nvPr>
        </p:nvSpPr>
        <p:spPr>
          <a:xfrm>
            <a:off x="9067800" y="6486525"/>
            <a:ext cx="3124200" cy="314325"/>
          </a:xfrm>
          <a:prstGeom prst="rect">
            <a:avLst/>
          </a:prstGeo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C4ED188D-92F4-034A-B0E2-746E3DB61A52}" type="datetime4">
              <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12 March 2025</a:t>
            </a:fld>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4304F093-D88A-D5D3-2F20-0A927FB285D7}"/>
              </a:ext>
            </a:extLst>
          </p:cNvPr>
          <p:cNvSpPr txBox="1">
            <a:spLocks/>
          </p:cNvSpPr>
          <p:nvPr/>
        </p:nvSpPr>
        <p:spPr>
          <a:xfrm>
            <a:off x="303609" y="6621661"/>
            <a:ext cx="2078518" cy="186928"/>
          </a:xfrm>
          <a:prstGeom prst="rect">
            <a:avLst/>
          </a:prstGeom>
        </p:spPr>
        <p:txBody>
          <a:bodyPr vert="horz" lIns="251999" tIns="72000" rIns="91440" bIns="45720" rtlCol="0" anchor="ctr" anchorCtr="0">
            <a:noAutofit/>
          </a:bodyPr>
          <a:lstStyle>
            <a:lvl1pPr marL="0" indent="0" algn="l" defTabSz="914411" rtl="0" eaLnBrk="1" latinLnBrk="0" hangingPunct="1">
              <a:lnSpc>
                <a:spcPct val="90000"/>
              </a:lnSpc>
              <a:spcBef>
                <a:spcPts val="1000"/>
              </a:spcBef>
              <a:buFontTx/>
              <a:buNone/>
              <a:defRPr sz="1050" b="0" i="0" kern="120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vl2pPr marL="457206" indent="0" algn="l" defTabSz="914411" rtl="0" eaLnBrk="1" latinLnBrk="0" hangingPunct="1">
              <a:lnSpc>
                <a:spcPct val="90000"/>
              </a:lnSpc>
              <a:spcBef>
                <a:spcPts val="500"/>
              </a:spcBef>
              <a:buFontTx/>
              <a:buNone/>
              <a:defRPr sz="1050" b="0" i="0" kern="1200">
                <a:solidFill>
                  <a:schemeClr val="bg1"/>
                </a:solidFill>
                <a:latin typeface="Roboto" panose="02000000000000000000" pitchFamily="2" charset="0"/>
                <a:ea typeface="Roboto" panose="02000000000000000000" pitchFamily="2" charset="0"/>
                <a:cs typeface="Roboto" panose="02000000000000000000" pitchFamily="2" charset="0"/>
              </a:defRPr>
            </a:lvl2pPr>
            <a:lvl3pPr marL="914411" indent="0" algn="l" defTabSz="914411" rtl="0" eaLnBrk="1" latinLnBrk="0" hangingPunct="1">
              <a:lnSpc>
                <a:spcPct val="90000"/>
              </a:lnSpc>
              <a:spcBef>
                <a:spcPts val="500"/>
              </a:spcBef>
              <a:buFontTx/>
              <a:buNone/>
              <a:defRPr sz="1050" b="0" i="0" kern="1200">
                <a:solidFill>
                  <a:schemeClr val="bg1"/>
                </a:solidFill>
                <a:latin typeface="Roboto" panose="02000000000000000000" pitchFamily="2" charset="0"/>
                <a:ea typeface="Roboto" panose="02000000000000000000" pitchFamily="2" charset="0"/>
                <a:cs typeface="Roboto" panose="02000000000000000000" pitchFamily="2" charset="0"/>
              </a:defRPr>
            </a:lvl3pPr>
            <a:lvl4pPr marL="1371617" indent="0" algn="l" defTabSz="914411" rtl="0" eaLnBrk="1" latinLnBrk="0" hangingPunct="1">
              <a:lnSpc>
                <a:spcPct val="90000"/>
              </a:lnSpc>
              <a:spcBef>
                <a:spcPts val="500"/>
              </a:spcBef>
              <a:buFontTx/>
              <a:buNone/>
              <a:defRPr sz="1050" b="0" i="0" kern="1200">
                <a:solidFill>
                  <a:schemeClr val="bg1"/>
                </a:solidFill>
                <a:latin typeface="Roboto" panose="02000000000000000000" pitchFamily="2" charset="0"/>
                <a:ea typeface="Roboto" panose="02000000000000000000" pitchFamily="2" charset="0"/>
                <a:cs typeface="Roboto" panose="02000000000000000000" pitchFamily="2" charset="0"/>
              </a:defRPr>
            </a:lvl4pPr>
            <a:lvl5pPr marL="1828823" indent="0" algn="l" defTabSz="914411" rtl="0" eaLnBrk="1" latinLnBrk="0" hangingPunct="1">
              <a:lnSpc>
                <a:spcPct val="90000"/>
              </a:lnSpc>
              <a:spcBef>
                <a:spcPts val="500"/>
              </a:spcBef>
              <a:buFontTx/>
              <a:buNone/>
              <a:defRPr sz="1050" b="0" i="0" kern="1200">
                <a:solidFill>
                  <a:schemeClr val="bg1"/>
                </a:solidFill>
                <a:latin typeface="Roboto" panose="02000000000000000000" pitchFamily="2" charset="0"/>
                <a:ea typeface="Roboto" panose="02000000000000000000" pitchFamily="2" charset="0"/>
                <a:cs typeface="Roboto" panose="02000000000000000000" pitchFamily="2" charset="0"/>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9"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Public</a:t>
            </a:r>
            <a:endParaRPr lang="en-GB" dirty="0"/>
          </a:p>
        </p:txBody>
      </p:sp>
    </p:spTree>
    <p:custDataLst>
      <p:tags r:id="rId1"/>
    </p:custDataLst>
    <p:extLst>
      <p:ext uri="{BB962C8B-B14F-4D97-AF65-F5344CB8AC3E}">
        <p14:creationId xmlns:p14="http://schemas.microsoft.com/office/powerpoint/2010/main" val="2553235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working on computers&#10;&#10;Description automatically generated">
            <a:extLst>
              <a:ext uri="{FF2B5EF4-FFF2-40B4-BE49-F238E27FC236}">
                <a16:creationId xmlns:a16="http://schemas.microsoft.com/office/drawing/2014/main" id="{9D085DDF-B41B-9AA0-1073-A5F6697C5F13}"/>
              </a:ext>
            </a:extLst>
          </p:cNvPr>
          <p:cNvPicPr>
            <a:picLocks noGrp="1" noChangeAspect="1"/>
          </p:cNvPicPr>
          <p:nvPr>
            <p:ph type="pic" sz="quarter" idx="17"/>
          </p:nvPr>
        </p:nvPicPr>
        <p:blipFill rotWithShape="1">
          <a:blip r:embed="rId4">
            <a:extLst>
              <a:ext uri="{28A0092B-C50C-407E-A947-70E740481C1C}">
                <a14:useLocalDpi xmlns:a14="http://schemas.microsoft.com/office/drawing/2010/main" val="0"/>
              </a:ext>
            </a:extLst>
          </a:blip>
          <a:srcRect l="15675" r="15675"/>
          <a:stretch/>
        </p:blipFill>
        <p:spPr/>
      </p:pic>
      <p:sp>
        <p:nvSpPr>
          <p:cNvPr id="5" name="Text Placeholder 4">
            <a:extLst>
              <a:ext uri="{FF2B5EF4-FFF2-40B4-BE49-F238E27FC236}">
                <a16:creationId xmlns:a16="http://schemas.microsoft.com/office/drawing/2014/main" id="{BB14D808-F1C2-44AF-270D-EEF9B84355B6}"/>
              </a:ext>
            </a:extLst>
          </p:cNvPr>
          <p:cNvSpPr>
            <a:spLocks noGrp="1"/>
          </p:cNvSpPr>
          <p:nvPr>
            <p:ph type="body" sz="quarter" idx="10"/>
          </p:nvPr>
        </p:nvSpPr>
        <p:spPr/>
        <p:txBody>
          <a:bodyPr/>
          <a:lstStyle/>
          <a:p>
            <a:r>
              <a:rPr lang="en-GB" dirty="0"/>
              <a:t>Public</a:t>
            </a:r>
          </a:p>
        </p:txBody>
      </p:sp>
      <p:sp>
        <p:nvSpPr>
          <p:cNvPr id="8" name="Text Placeholder 4">
            <a:extLst>
              <a:ext uri="{FF2B5EF4-FFF2-40B4-BE49-F238E27FC236}">
                <a16:creationId xmlns:a16="http://schemas.microsoft.com/office/drawing/2014/main" id="{F8C2BBD5-5AB7-3E2C-3091-91537C09CD46}"/>
              </a:ext>
            </a:extLst>
          </p:cNvPr>
          <p:cNvSpPr txBox="1">
            <a:spLocks/>
          </p:cNvSpPr>
          <p:nvPr/>
        </p:nvSpPr>
        <p:spPr>
          <a:xfrm>
            <a:off x="809624" y="1902266"/>
            <a:ext cx="5481447" cy="4834467"/>
          </a:xfrm>
          <a:prstGeom prst="rect">
            <a:avLst/>
          </a:prstGeom>
        </p:spPr>
        <p:txBody>
          <a:bodyPr vert="horz" lIns="0" tIns="0" rIns="0" bIns="0" rtlCol="0">
            <a:normAutofit fontScale="77500" lnSpcReduction="20000"/>
          </a:bodyPr>
          <a:lstStyle>
            <a:lvl1pPr marL="228603" indent="-228603" algn="l" defTabSz="914411" rtl="0" eaLnBrk="1" latinLnBrk="0" hangingPunct="1">
              <a:lnSpc>
                <a:spcPct val="90000"/>
              </a:lnSpc>
              <a:spcBef>
                <a:spcPts val="1000"/>
              </a:spcBef>
              <a:buFont typeface="Arial" panose="020B0604020202020204" pitchFamily="34" charset="0"/>
              <a:buChar char="•"/>
              <a:defRPr sz="2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685809" indent="-228603" algn="l" defTabSz="914411" rtl="0" eaLnBrk="1" latinLnBrk="0" hangingPunct="1">
              <a:lnSpc>
                <a:spcPct val="90000"/>
              </a:lnSpc>
              <a:spcBef>
                <a:spcPts val="500"/>
              </a:spcBef>
              <a:buFont typeface="Arial" panose="020B0604020202020204" pitchFamily="34" charset="0"/>
              <a:buChar char="•"/>
              <a:defRPr sz="2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1143014" indent="-228603" algn="l" defTabSz="914411" rtl="0" eaLnBrk="1" latinLnBrk="0" hangingPunct="1">
              <a:lnSpc>
                <a:spcPct val="90000"/>
              </a:lnSpc>
              <a:spcBef>
                <a:spcPts val="500"/>
              </a:spcBef>
              <a:buFont typeface="Arial" panose="020B0604020202020204" pitchFamily="34" charset="0"/>
              <a:buChar char="•"/>
              <a:defRPr sz="20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1600220" indent="-228603" algn="l" defTabSz="914411" rtl="0" eaLnBrk="1" latinLnBrk="0" hangingPunct="1">
              <a:lnSpc>
                <a:spcPct val="90000"/>
              </a:lnSpc>
              <a:spcBef>
                <a:spcPts val="500"/>
              </a:spcBef>
              <a:buFont typeface="Arial" panose="020B0604020202020204" pitchFamily="34" charset="0"/>
              <a:buChar char="•"/>
              <a:defRPr sz="1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2057426" indent="-228603" algn="l" defTabSz="914411" rtl="0" eaLnBrk="1" latinLnBrk="0" hangingPunct="1">
              <a:lnSpc>
                <a:spcPct val="90000"/>
              </a:lnSpc>
              <a:spcBef>
                <a:spcPts val="500"/>
              </a:spcBef>
              <a:buFont typeface="Arial" panose="020B0604020202020204" pitchFamily="34" charset="0"/>
              <a:buChar char="•"/>
              <a:defRPr sz="1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9"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11" rtl="0" eaLnBrk="1" fontAlgn="auto" latinLnBrk="0" hangingPunct="1">
              <a:lnSpc>
                <a:spcPct val="110000"/>
              </a:lnSpc>
              <a:spcBef>
                <a:spcPts val="600"/>
              </a:spcBef>
              <a:spcAft>
                <a:spcPts val="600"/>
              </a:spcAft>
              <a:buClr>
                <a:srgbClr val="5DB88D"/>
              </a:buClr>
              <a:buSzTx/>
              <a:buFont typeface="Arial" panose="020B0604020202020204" pitchFamily="34" charset="0"/>
              <a:buNone/>
              <a:tabLst/>
              <a:defRPr/>
            </a:pPr>
            <a:r>
              <a:rPr lang="en-GB" altLang="en-US" sz="2900" dirty="0">
                <a:solidFill>
                  <a:srgbClr val="FFFFFF"/>
                </a:solidFill>
                <a:latin typeface="Roboto Light "/>
              </a:rPr>
              <a:t>Is it right for you? </a:t>
            </a:r>
          </a:p>
          <a:p>
            <a:pPr>
              <a:lnSpc>
                <a:spcPct val="110000"/>
              </a:lnSpc>
              <a:spcBef>
                <a:spcPts val="600"/>
              </a:spcBef>
              <a:spcAft>
                <a:spcPts val="600"/>
              </a:spcAft>
              <a:buClr>
                <a:srgbClr val="5DB88D"/>
              </a:buClr>
              <a:defRPr/>
            </a:pPr>
            <a:r>
              <a:rPr kumimoji="0" lang="en-GB" sz="2800" b="0" i="0" u="none" strike="noStrike" kern="1200" cap="none" spc="0" normalizeH="0" baseline="0" noProof="0" dirty="0">
                <a:ln>
                  <a:noFill/>
                </a:ln>
                <a:solidFill>
                  <a:srgbClr val="FFFFFF"/>
                </a:solidFill>
                <a:effectLst/>
                <a:uLnTx/>
                <a:uFillTx/>
                <a:latin typeface="Roboto Light "/>
                <a:ea typeface="Roboto" panose="02000000000000000000" pitchFamily="2" charset="0"/>
                <a:cs typeface="Roboto" panose="02000000000000000000" pitchFamily="2" charset="0"/>
              </a:rPr>
              <a:t>Is it something you</a:t>
            </a:r>
            <a:r>
              <a:rPr kumimoji="0" lang="en-GB" sz="2800" b="0" i="1" u="none" strike="noStrike" kern="1200" cap="none" spc="0" normalizeH="0" baseline="0" noProof="0" dirty="0">
                <a:ln>
                  <a:noFill/>
                </a:ln>
                <a:solidFill>
                  <a:srgbClr val="FFFFFF"/>
                </a:solidFill>
                <a:effectLst/>
                <a:uLnTx/>
                <a:uFillTx/>
                <a:latin typeface="Roboto Light "/>
                <a:ea typeface="Roboto" panose="02000000000000000000" pitchFamily="2" charset="0"/>
                <a:cs typeface="Roboto" panose="02000000000000000000" pitchFamily="2" charset="0"/>
              </a:rPr>
              <a:t> </a:t>
            </a:r>
            <a:r>
              <a:rPr kumimoji="0" lang="en-GB" sz="2800" b="0" i="0" u="none" strike="noStrike" kern="1200" cap="none" spc="0" normalizeH="0" baseline="0" noProof="0" dirty="0">
                <a:ln>
                  <a:noFill/>
                </a:ln>
                <a:solidFill>
                  <a:srgbClr val="FFFFFF"/>
                </a:solidFill>
                <a:effectLst/>
                <a:uLnTx/>
                <a:uFillTx/>
                <a:latin typeface="Roboto Light "/>
                <a:ea typeface="Roboto" panose="02000000000000000000" pitchFamily="2" charset="0"/>
                <a:cs typeface="Roboto" panose="02000000000000000000" pitchFamily="2" charset="0"/>
              </a:rPr>
              <a:t>enjoy?</a:t>
            </a:r>
            <a:r>
              <a:rPr lang="en-GB" dirty="0">
                <a:solidFill>
                  <a:srgbClr val="FFFFFF"/>
                </a:solidFill>
                <a:latin typeface="Roboto Light "/>
              </a:rPr>
              <a:t> Y</a:t>
            </a:r>
            <a:r>
              <a:rPr kumimoji="0" lang="en-GB" sz="2800" b="0" i="0" u="none" strike="noStrike" kern="1200" cap="none" spc="0" normalizeH="0" baseline="0" noProof="0" dirty="0" err="1">
                <a:ln>
                  <a:noFill/>
                </a:ln>
                <a:solidFill>
                  <a:srgbClr val="FFFFFF"/>
                </a:solidFill>
                <a:effectLst/>
                <a:uLnTx/>
                <a:uFillTx/>
                <a:latin typeface="Roboto Light "/>
                <a:ea typeface="Roboto" panose="02000000000000000000" pitchFamily="2" charset="0"/>
                <a:cs typeface="Roboto" panose="02000000000000000000" pitchFamily="2" charset="0"/>
              </a:rPr>
              <a:t>ou’re</a:t>
            </a:r>
            <a:r>
              <a:rPr kumimoji="0" lang="en-GB" sz="2800" b="0" i="0" u="none" strike="noStrike" kern="1200" cap="none" spc="0" normalizeH="0" baseline="0" noProof="0" dirty="0">
                <a:ln>
                  <a:noFill/>
                </a:ln>
                <a:solidFill>
                  <a:srgbClr val="FFFFFF"/>
                </a:solidFill>
                <a:effectLst/>
                <a:uLnTx/>
                <a:uFillTx/>
                <a:latin typeface="Roboto Light "/>
                <a:ea typeface="Roboto" panose="02000000000000000000" pitchFamily="2" charset="0"/>
                <a:cs typeface="Roboto" panose="02000000000000000000" pitchFamily="2" charset="0"/>
              </a:rPr>
              <a:t> investing time and effort </a:t>
            </a:r>
          </a:p>
          <a:p>
            <a:pPr>
              <a:lnSpc>
                <a:spcPct val="110000"/>
              </a:lnSpc>
              <a:spcBef>
                <a:spcPts val="600"/>
              </a:spcBef>
              <a:spcAft>
                <a:spcPts val="600"/>
              </a:spcAft>
              <a:buClr>
                <a:srgbClr val="5DB88D"/>
              </a:buClr>
              <a:defRPr/>
            </a:pPr>
            <a:r>
              <a:rPr kumimoji="0" lang="en-GB" sz="2800" b="0" i="0" u="none" strike="noStrike" kern="1200" cap="none" spc="0" normalizeH="0" baseline="0" noProof="0" dirty="0">
                <a:ln>
                  <a:noFill/>
                </a:ln>
                <a:solidFill>
                  <a:srgbClr val="FFFFFF"/>
                </a:solidFill>
                <a:effectLst/>
                <a:uLnTx/>
                <a:uFillTx/>
                <a:latin typeface="Roboto Light "/>
                <a:ea typeface="Roboto" panose="02000000000000000000" pitchFamily="2" charset="0"/>
                <a:cs typeface="Roboto" panose="02000000000000000000" pitchFamily="2" charset="0"/>
              </a:rPr>
              <a:t>Is it right for your career path? </a:t>
            </a:r>
            <a:r>
              <a:rPr lang="en-GB" dirty="0">
                <a:solidFill>
                  <a:srgbClr val="FFFFFF"/>
                </a:solidFill>
                <a:latin typeface="Roboto Light "/>
              </a:rPr>
              <a:t>C</a:t>
            </a:r>
            <a:r>
              <a:rPr kumimoji="0" lang="en-GB" sz="2800" b="0" i="0" u="none" strike="noStrike" kern="1200" cap="none" spc="0" normalizeH="0" baseline="0" noProof="0" dirty="0">
                <a:ln>
                  <a:noFill/>
                </a:ln>
                <a:solidFill>
                  <a:srgbClr val="FFFFFF"/>
                </a:solidFill>
                <a:effectLst/>
                <a:uLnTx/>
                <a:uFillTx/>
                <a:latin typeface="Roboto Light "/>
                <a:ea typeface="Roboto" panose="02000000000000000000" pitchFamily="2" charset="0"/>
                <a:cs typeface="Roboto" panose="02000000000000000000" pitchFamily="2" charset="0"/>
              </a:rPr>
              <a:t>heck with employers and professional organisations</a:t>
            </a:r>
          </a:p>
          <a:p>
            <a:pPr>
              <a:lnSpc>
                <a:spcPct val="110000"/>
              </a:lnSpc>
              <a:spcBef>
                <a:spcPts val="600"/>
              </a:spcBef>
              <a:spcAft>
                <a:spcPts val="600"/>
              </a:spcAft>
              <a:buClr>
                <a:srgbClr val="5DB88D"/>
              </a:buClr>
              <a:defRPr/>
            </a:pPr>
            <a:r>
              <a:rPr kumimoji="0" lang="en-GB" sz="2800" b="0" i="0" u="none" strike="noStrike" kern="1200" cap="none" spc="0" normalizeH="0" baseline="0" noProof="0" dirty="0">
                <a:ln>
                  <a:noFill/>
                </a:ln>
                <a:solidFill>
                  <a:srgbClr val="FFFFFF"/>
                </a:solidFill>
                <a:effectLst/>
                <a:uLnTx/>
                <a:uFillTx/>
                <a:latin typeface="Roboto Light "/>
                <a:ea typeface="Roboto" panose="02000000000000000000" pitchFamily="2" charset="0"/>
                <a:cs typeface="Roboto" panose="02000000000000000000" pitchFamily="2" charset="0"/>
              </a:rPr>
              <a:t>What about location? </a:t>
            </a:r>
            <a:r>
              <a:rPr lang="en-GB" dirty="0">
                <a:solidFill>
                  <a:srgbClr val="FFFFFF"/>
                </a:solidFill>
                <a:latin typeface="Roboto Light "/>
              </a:rPr>
              <a:t>S</a:t>
            </a:r>
            <a:r>
              <a:rPr kumimoji="0" lang="en-GB" sz="2800" b="0" i="0" u="none" strike="noStrike" kern="1200" cap="none" spc="0" normalizeH="0" baseline="0" noProof="0" dirty="0" err="1">
                <a:ln>
                  <a:noFill/>
                </a:ln>
                <a:solidFill>
                  <a:srgbClr val="FFFFFF"/>
                </a:solidFill>
                <a:effectLst/>
                <a:uLnTx/>
                <a:uFillTx/>
                <a:latin typeface="Roboto Light "/>
                <a:ea typeface="Roboto" panose="02000000000000000000" pitchFamily="2" charset="0"/>
                <a:cs typeface="Roboto" panose="02000000000000000000" pitchFamily="2" charset="0"/>
              </a:rPr>
              <a:t>tay</a:t>
            </a:r>
            <a:r>
              <a:rPr kumimoji="0" lang="en-GB" sz="2800" b="0" i="0" u="none" strike="noStrike" kern="1200" cap="none" spc="0" normalizeH="0" baseline="0" noProof="0" dirty="0">
                <a:ln>
                  <a:noFill/>
                </a:ln>
                <a:solidFill>
                  <a:srgbClr val="FFFFFF"/>
                </a:solidFill>
                <a:effectLst/>
                <a:uLnTx/>
                <a:uFillTx/>
                <a:latin typeface="Roboto Light "/>
                <a:ea typeface="Roboto" panose="02000000000000000000" pitchFamily="2" charset="0"/>
                <a:cs typeface="Roboto" panose="02000000000000000000" pitchFamily="2" charset="0"/>
              </a:rPr>
              <a:t> at home, move away, city or rural, transport links</a:t>
            </a:r>
          </a:p>
          <a:p>
            <a:pPr>
              <a:lnSpc>
                <a:spcPct val="110000"/>
              </a:lnSpc>
              <a:spcBef>
                <a:spcPts val="600"/>
              </a:spcBef>
              <a:spcAft>
                <a:spcPts val="600"/>
              </a:spcAft>
              <a:buClr>
                <a:srgbClr val="5DB88D"/>
              </a:buClr>
              <a:defRPr/>
            </a:pPr>
            <a:r>
              <a:rPr kumimoji="0" lang="en-GB" sz="2800" b="0" i="0" u="none" strike="noStrike" kern="1200" cap="none" spc="0" normalizeH="0" baseline="0" noProof="0" dirty="0">
                <a:ln>
                  <a:noFill/>
                </a:ln>
                <a:solidFill>
                  <a:srgbClr val="FFFFFF"/>
                </a:solidFill>
                <a:effectLst/>
                <a:uLnTx/>
                <a:uFillTx/>
                <a:latin typeface="Roboto Light "/>
                <a:ea typeface="Roboto" panose="02000000000000000000" pitchFamily="2" charset="0"/>
                <a:cs typeface="Roboto" panose="02000000000000000000" pitchFamily="2" charset="0"/>
              </a:rPr>
              <a:t>Is it a learning and assessment style that suits you? </a:t>
            </a:r>
          </a:p>
          <a:p>
            <a:pPr>
              <a:lnSpc>
                <a:spcPct val="110000"/>
              </a:lnSpc>
              <a:spcBef>
                <a:spcPts val="600"/>
              </a:spcBef>
              <a:spcAft>
                <a:spcPts val="600"/>
              </a:spcAft>
              <a:buClr>
                <a:srgbClr val="5DB88D"/>
              </a:buClr>
              <a:defRPr/>
            </a:pPr>
            <a:r>
              <a:rPr kumimoji="0" lang="en-GB" sz="2800" b="0" i="0" u="none" strike="noStrike" kern="1200" cap="none" spc="0" normalizeH="0" baseline="0" noProof="0" dirty="0">
                <a:ln>
                  <a:noFill/>
                </a:ln>
                <a:solidFill>
                  <a:srgbClr val="FFFFFF"/>
                </a:solidFill>
                <a:effectLst/>
                <a:uLnTx/>
                <a:uFillTx/>
                <a:latin typeface="Roboto Light "/>
                <a:ea typeface="Roboto" panose="02000000000000000000" pitchFamily="2" charset="0"/>
                <a:cs typeface="Roboto" panose="02000000000000000000" pitchFamily="2" charset="0"/>
              </a:rPr>
              <a:t>What will your environment be like?</a:t>
            </a:r>
          </a:p>
          <a:p>
            <a:pPr>
              <a:lnSpc>
                <a:spcPct val="110000"/>
              </a:lnSpc>
              <a:spcBef>
                <a:spcPts val="600"/>
              </a:spcBef>
              <a:spcAft>
                <a:spcPts val="600"/>
              </a:spcAft>
              <a:buClr>
                <a:srgbClr val="5DB88D"/>
              </a:buClr>
              <a:defRPr/>
            </a:pPr>
            <a:r>
              <a:rPr lang="en-GB" dirty="0">
                <a:solidFill>
                  <a:srgbClr val="FFFFFF"/>
                </a:solidFill>
                <a:latin typeface="Roboto Light "/>
              </a:rPr>
              <a:t>What about cost? </a:t>
            </a:r>
            <a:endParaRPr kumimoji="0" lang="en-GB" sz="2800" b="0" i="0" u="none" strike="noStrike" kern="1200" cap="none" spc="0" normalizeH="0" baseline="0" noProof="0" dirty="0">
              <a:ln>
                <a:noFill/>
              </a:ln>
              <a:solidFill>
                <a:srgbClr val="FFFFFF"/>
              </a:solidFill>
              <a:effectLst/>
              <a:uLnTx/>
              <a:uFillTx/>
              <a:latin typeface="Roboto Light "/>
              <a:ea typeface="Roboto" panose="02000000000000000000" pitchFamily="2" charset="0"/>
              <a:cs typeface="Roboto" panose="02000000000000000000" pitchFamily="2" charset="0"/>
            </a:endParaRPr>
          </a:p>
        </p:txBody>
      </p:sp>
      <p:sp>
        <p:nvSpPr>
          <p:cNvPr id="10" name="TextBox 9">
            <a:extLst>
              <a:ext uri="{FF2B5EF4-FFF2-40B4-BE49-F238E27FC236}">
                <a16:creationId xmlns:a16="http://schemas.microsoft.com/office/drawing/2014/main" id="{D9BD1FF6-25E4-2170-7C8F-6339C770B94C}"/>
              </a:ext>
            </a:extLst>
          </p:cNvPr>
          <p:cNvSpPr txBox="1"/>
          <p:nvPr/>
        </p:nvSpPr>
        <p:spPr>
          <a:xfrm>
            <a:off x="809625" y="668689"/>
            <a:ext cx="609600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6000" b="1" i="0" u="none" strike="noStrike" kern="1200" cap="none" spc="0" normalizeH="0" baseline="0" noProof="0" dirty="0">
                <a:ln>
                  <a:noFill/>
                </a:ln>
                <a:solidFill>
                  <a:srgbClr val="FFFFFF"/>
                </a:solidFill>
                <a:effectLst/>
                <a:uLnTx/>
                <a:uFillTx/>
                <a:latin typeface="Apricus Black" pitchFamily="50" charset="0"/>
                <a:ea typeface="+mn-ea"/>
                <a:cs typeface="+mn-cs"/>
              </a:rPr>
              <a:t>DISCOVER </a:t>
            </a:r>
            <a:r>
              <a:rPr kumimoji="0" lang="en-GB" altLang="en-US" sz="6000" b="1" i="0" u="none" strike="noStrike" kern="1200" cap="none" spc="0" normalizeH="0" baseline="0" noProof="0" dirty="0">
                <a:ln>
                  <a:noFill/>
                </a:ln>
                <a:solidFill>
                  <a:schemeClr val="accent3"/>
                </a:solidFill>
                <a:effectLst/>
                <a:uLnTx/>
                <a:uFillTx/>
                <a:latin typeface="Apricus Black" pitchFamily="50" charset="0"/>
                <a:ea typeface="+mn-ea"/>
                <a:cs typeface="+mn-cs"/>
              </a:rPr>
              <a:t>YOU</a:t>
            </a:r>
            <a:r>
              <a:rPr kumimoji="0" lang="en-GB" altLang="en-US" sz="6000" b="1" i="0" u="none" strike="noStrike" kern="1200" cap="none" spc="0" normalizeH="0" baseline="0" noProof="0" dirty="0">
                <a:ln>
                  <a:noFill/>
                </a:ln>
                <a:solidFill>
                  <a:srgbClr val="FFFFFF"/>
                </a:solidFill>
                <a:effectLst/>
                <a:uLnTx/>
                <a:uFillTx/>
                <a:latin typeface="Apricus Black" pitchFamily="50" charset="0"/>
                <a:ea typeface="+mn-ea"/>
                <a:cs typeface="+mn-cs"/>
              </a:rPr>
              <a:t> </a:t>
            </a:r>
            <a:endParaRPr kumimoji="0" lang="en-GB" sz="6000" b="0" i="0" u="none" strike="noStrike" kern="1200" cap="none" spc="0" normalizeH="0" baseline="0" noProof="0" dirty="0">
              <a:ln>
                <a:noFill/>
              </a:ln>
              <a:solidFill>
                <a:srgbClr val="FFFFFF"/>
              </a:solidFill>
              <a:effectLst/>
              <a:uLnTx/>
              <a:uFillTx/>
              <a:latin typeface="Apricus Black" pitchFamily="50" charset="0"/>
              <a:ea typeface="+mn-ea"/>
              <a:cs typeface="+mn-cs"/>
            </a:endParaRPr>
          </a:p>
        </p:txBody>
      </p:sp>
    </p:spTree>
    <p:custDataLst>
      <p:tags r:id="rId1"/>
    </p:custDataLst>
    <p:extLst>
      <p:ext uri="{BB962C8B-B14F-4D97-AF65-F5344CB8AC3E}">
        <p14:creationId xmlns:p14="http://schemas.microsoft.com/office/powerpoint/2010/main" val="3172220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6EAFA"/>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F969770-3C09-7B70-78C4-6F46AA5D37F5}"/>
              </a:ext>
            </a:extLst>
          </p:cNvPr>
          <p:cNvPicPr>
            <a:picLocks noGrp="1" noRot="1" noChangeAspect="1" noMove="1" noResize="1" noEditPoints="1" noAdjustHandles="1" noChangeArrowheads="1" noChangeShapeType="1" noCrop="1"/>
          </p:cNvPicPr>
          <p:nvPr/>
        </p:nvPicPr>
        <p:blipFill>
          <a:blip r:embed="rId3"/>
          <a:stretch>
            <a:fillRect/>
          </a:stretch>
        </p:blipFill>
        <p:spPr>
          <a:xfrm>
            <a:off x="1236814" y="0"/>
            <a:ext cx="9718372" cy="6858000"/>
          </a:xfrm>
          <a:prstGeom prst="rect">
            <a:avLst/>
          </a:prstGeom>
        </p:spPr>
      </p:pic>
    </p:spTree>
    <p:extLst>
      <p:ext uri="{BB962C8B-B14F-4D97-AF65-F5344CB8AC3E}">
        <p14:creationId xmlns:p14="http://schemas.microsoft.com/office/powerpoint/2010/main" val="3168345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9C01041-B4D4-F4B5-7DAF-3E3E62363AA3}"/>
              </a:ext>
            </a:extLst>
          </p:cNvPr>
          <p:cNvGrpSpPr/>
          <p:nvPr/>
        </p:nvGrpSpPr>
        <p:grpSpPr>
          <a:xfrm>
            <a:off x="0" y="0"/>
            <a:ext cx="12192000" cy="6794921"/>
            <a:chOff x="0" y="0"/>
            <a:chExt cx="12192000" cy="6794921"/>
          </a:xfrm>
        </p:grpSpPr>
        <p:pic>
          <p:nvPicPr>
            <p:cNvPr id="8" name="Picture 7">
              <a:extLst>
                <a:ext uri="{FF2B5EF4-FFF2-40B4-BE49-F238E27FC236}">
                  <a16:creationId xmlns:a16="http://schemas.microsoft.com/office/drawing/2014/main" id="{8FB9FD36-2C74-A6DA-1947-760EC40312B3}"/>
                </a:ext>
              </a:extLst>
            </p:cNvPr>
            <p:cNvPicPr>
              <a:picLocks noChangeAspect="1"/>
            </p:cNvPicPr>
            <p:nvPr/>
          </p:nvPicPr>
          <p:blipFill>
            <a:blip r:embed="rId3"/>
            <a:stretch>
              <a:fillRect/>
            </a:stretch>
          </p:blipFill>
          <p:spPr>
            <a:xfrm>
              <a:off x="0" y="0"/>
              <a:ext cx="12192000" cy="3857319"/>
            </a:xfrm>
            <a:prstGeom prst="rect">
              <a:avLst/>
            </a:prstGeom>
          </p:spPr>
        </p:pic>
        <p:pic>
          <p:nvPicPr>
            <p:cNvPr id="9" name="Picture 8">
              <a:extLst>
                <a:ext uri="{FF2B5EF4-FFF2-40B4-BE49-F238E27FC236}">
                  <a16:creationId xmlns:a16="http://schemas.microsoft.com/office/drawing/2014/main" id="{9CD507AB-6908-2D93-A13E-415F3036C03A}"/>
                </a:ext>
              </a:extLst>
            </p:cNvPr>
            <p:cNvPicPr/>
            <p:nvPr/>
          </p:nvPicPr>
          <p:blipFill rotWithShape="1">
            <a:blip r:embed="rId4"/>
            <a:srcRect l="2871" t="3841" r="3414"/>
            <a:stretch/>
          </p:blipFill>
          <p:spPr>
            <a:xfrm>
              <a:off x="68459" y="3558237"/>
              <a:ext cx="11943067" cy="3236684"/>
            </a:xfrm>
            <a:prstGeom prst="rect">
              <a:avLst/>
            </a:prstGeom>
          </p:spPr>
        </p:pic>
      </p:grpSp>
      <p:sp>
        <p:nvSpPr>
          <p:cNvPr id="13" name="Rectangle 12">
            <a:extLst>
              <a:ext uri="{FF2B5EF4-FFF2-40B4-BE49-F238E27FC236}">
                <a16:creationId xmlns:a16="http://schemas.microsoft.com/office/drawing/2014/main" id="{21097032-95C4-E722-370F-ED2A2E537CD4}"/>
              </a:ext>
            </a:extLst>
          </p:cNvPr>
          <p:cNvSpPr/>
          <p:nvPr/>
        </p:nvSpPr>
        <p:spPr>
          <a:xfrm>
            <a:off x="6705600" y="288758"/>
            <a:ext cx="5486400" cy="10427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1" name="Group 20">
            <a:extLst>
              <a:ext uri="{FF2B5EF4-FFF2-40B4-BE49-F238E27FC236}">
                <a16:creationId xmlns:a16="http://schemas.microsoft.com/office/drawing/2014/main" id="{8A5DDC66-46B0-0BB0-29C0-A2000B17E202}"/>
              </a:ext>
            </a:extLst>
          </p:cNvPr>
          <p:cNvGrpSpPr/>
          <p:nvPr/>
        </p:nvGrpSpPr>
        <p:grpSpPr>
          <a:xfrm>
            <a:off x="4311246" y="401052"/>
            <a:ext cx="7880754" cy="705853"/>
            <a:chOff x="4311246" y="401052"/>
            <a:chExt cx="7880754" cy="705853"/>
          </a:xfrm>
        </p:grpSpPr>
        <p:sp>
          <p:nvSpPr>
            <p:cNvPr id="14" name="Rectangle 13">
              <a:extLst>
                <a:ext uri="{FF2B5EF4-FFF2-40B4-BE49-F238E27FC236}">
                  <a16:creationId xmlns:a16="http://schemas.microsoft.com/office/drawing/2014/main" id="{201FDEA2-32D2-46E7-B31D-51C8F1D8FC95}"/>
                </a:ext>
              </a:extLst>
            </p:cNvPr>
            <p:cNvSpPr/>
            <p:nvPr/>
          </p:nvSpPr>
          <p:spPr>
            <a:xfrm>
              <a:off x="7010400" y="401052"/>
              <a:ext cx="5181600" cy="705853"/>
            </a:xfrm>
            <a:prstGeom prst="rect">
              <a:avLst/>
            </a:prstGeom>
            <a:noFill/>
            <a:ln w="28575">
              <a:solidFill>
                <a:srgbClr val="FB7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6" name="Straight Arrow Connector 15">
              <a:extLst>
                <a:ext uri="{FF2B5EF4-FFF2-40B4-BE49-F238E27FC236}">
                  <a16:creationId xmlns:a16="http://schemas.microsoft.com/office/drawing/2014/main" id="{98EAC91B-E05E-FC56-21B8-4EEA5B5EC3B1}"/>
                </a:ext>
              </a:extLst>
            </p:cNvPr>
            <p:cNvCxnSpPr>
              <a:cxnSpLocks/>
            </p:cNvCxnSpPr>
            <p:nvPr/>
          </p:nvCxnSpPr>
          <p:spPr>
            <a:xfrm>
              <a:off x="6352673" y="843399"/>
              <a:ext cx="50546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87F4B49-FA34-4A6C-72CE-934BEFC9B057}"/>
                </a:ext>
              </a:extLst>
            </p:cNvPr>
            <p:cNvSpPr txBox="1"/>
            <p:nvPr/>
          </p:nvSpPr>
          <p:spPr>
            <a:xfrm>
              <a:off x="4311246" y="642691"/>
              <a:ext cx="2193827" cy="369332"/>
            </a:xfrm>
            <a:prstGeom prst="rect">
              <a:avLst/>
            </a:prstGeom>
            <a:noFill/>
          </p:spPr>
          <p:txBody>
            <a:bodyPr wrap="square" rtlCol="0">
              <a:spAutoFit/>
            </a:bodyPr>
            <a:lstStyle/>
            <a:p>
              <a:r>
                <a:rPr lang="en-GB" b="1" dirty="0">
                  <a:latin typeface="Roboto "/>
                </a:rPr>
                <a:t>Start your journey </a:t>
              </a:r>
            </a:p>
          </p:txBody>
        </p:sp>
      </p:grpSp>
    </p:spTree>
    <p:extLst>
      <p:ext uri="{BB962C8B-B14F-4D97-AF65-F5344CB8AC3E}">
        <p14:creationId xmlns:p14="http://schemas.microsoft.com/office/powerpoint/2010/main" val="3401778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36D2B81-1718-6F0B-0D48-D443CCF59A7D}"/>
              </a:ext>
            </a:extLst>
          </p:cNvPr>
          <p:cNvSpPr>
            <a:spLocks noGrp="1"/>
          </p:cNvSpPr>
          <p:nvPr>
            <p:ph type="body" sz="quarter" idx="10"/>
          </p:nvPr>
        </p:nvSpPr>
        <p:spPr/>
        <p:txBody>
          <a:bodyPr/>
          <a:lstStyle/>
          <a:p>
            <a:r>
              <a:rPr lang="en-GB" dirty="0"/>
              <a:t>Public</a:t>
            </a:r>
          </a:p>
        </p:txBody>
      </p:sp>
      <p:pic>
        <p:nvPicPr>
          <p:cNvPr id="10" name="Picture 9" descr="A screenshot of a computer&#10;&#10;AI-generated content may be incorrect.">
            <a:extLst>
              <a:ext uri="{FF2B5EF4-FFF2-40B4-BE49-F238E27FC236}">
                <a16:creationId xmlns:a16="http://schemas.microsoft.com/office/drawing/2014/main" id="{D7DBA3F3-81FF-AF29-3703-D64D779B1EF3}"/>
              </a:ext>
            </a:extLst>
          </p:cNvPr>
          <p:cNvPicPr>
            <a:picLocks noChangeAspect="1"/>
          </p:cNvPicPr>
          <p:nvPr/>
        </p:nvPicPr>
        <p:blipFill>
          <a:blip r:embed="rId3">
            <a:extLst>
              <a:ext uri="{28A0092B-C50C-407E-A947-70E740481C1C}">
                <a14:useLocalDpi xmlns:a14="http://schemas.microsoft.com/office/drawing/2010/main" val="0"/>
              </a:ext>
            </a:extLst>
          </a:blip>
          <a:srcRect b="21009"/>
          <a:stretch/>
        </p:blipFill>
        <p:spPr>
          <a:xfrm>
            <a:off x="1019425" y="44940"/>
            <a:ext cx="10382000" cy="6820529"/>
          </a:xfrm>
          <a:prstGeom prst="rect">
            <a:avLst/>
          </a:prstGeom>
        </p:spPr>
      </p:pic>
    </p:spTree>
    <p:extLst>
      <p:ext uri="{BB962C8B-B14F-4D97-AF65-F5344CB8AC3E}">
        <p14:creationId xmlns:p14="http://schemas.microsoft.com/office/powerpoint/2010/main" val="21571854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2.xml.rels><?xml version="1.0" encoding="UTF-8" standalone="yes"?>
<Relationships xmlns="http://schemas.openxmlformats.org/package/2006/relationships"><Relationship Id="rId2" Type="http://schemas.openxmlformats.org/officeDocument/2006/relationships/image" Target="../media/image43.svg"/><Relationship Id="rId1" Type="http://schemas.openxmlformats.org/officeDocument/2006/relationships/image" Target="../media/image42.png"/></Relationships>
</file>

<file path=ppt/theme/theme1.xml><?xml version="1.0" encoding="utf-8"?>
<a:theme xmlns:a="http://schemas.openxmlformats.org/drawingml/2006/main" name="UCAS Slate and Coral">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8445 UCAS Document Templates - Powerpoint V07" id="{5B3A03E0-8EE5-B340-A099-9175F8BF513D}" vid="{8FABE7ED-1BAF-5740-A46E-417CE60330C9}"/>
    </a:ext>
  </a:extLst>
</a:theme>
</file>

<file path=ppt/theme/theme10.xml><?xml version="1.0" encoding="utf-8"?>
<a:theme xmlns:a="http://schemas.openxmlformats.org/drawingml/2006/main" name="2_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11.xml><?xml version="1.0" encoding="utf-8"?>
<a:theme xmlns:a="http://schemas.openxmlformats.org/drawingml/2006/main" name="UCAS Slate and Magenta">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4-100224 Consultancy proposal template - Update" id="{8E344FC1-677A-0C4D-986C-46056578B213}" vid="{C4CD20F3-A8FF-724D-B3B2-4D514A566744}"/>
    </a:ext>
  </a:extLst>
</a:theme>
</file>

<file path=ppt/theme/theme12.xml><?xml version="1.0" encoding="utf-8"?>
<a:theme xmlns:a="http://schemas.openxmlformats.org/drawingml/2006/main" name="UCAS Slate and Purple">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a:alphaModFix/>
            <a:extLst>
              <a:ext uri="{96DAC541-7B7A-43D3-8B79-37D633B846F1}">
                <asvg:svgBlip xmlns:asvg="http://schemas.microsoft.com/office/drawing/2016/SVG/main" r:embed="rId2"/>
              </a:ext>
            </a:extLst>
          </a:blip>
          <a:stretch>
            <a:fillRect/>
          </a:stretch>
        </a:blipFill>
        <a:ln cap="flat">
          <a:noFill/>
          <a:prstDash val="solid"/>
        </a:ln>
      </a:spPr>
      <a:bodyPr vert="horz" wrap="square" lIns="0" tIns="0" rIns="0" bIns="0" anchor="t" anchorCtr="0" compatLnSpc="1">
        <a:noAutofit/>
      </a:bodyPr>
      <a:lstStyle>
        <a:defPPr marL="0" marR="0" indent="0" algn="l"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defRPr>
        </a:defPPr>
      </a:lstStyle>
    </a:spDef>
  </a:objectDefaults>
  <a:extraClrSchemeLst/>
  <a:extLst>
    <a:ext uri="{05A4C25C-085E-4340-85A3-A5531E510DB2}">
      <thm15:themeFamily xmlns:thm15="http://schemas.microsoft.com/office/thememl/2012/main" name="MD-8445 UCAS Document Templates - Powerpoint V07" id="{5B3A03E0-8EE5-B340-A099-9175F8BF513D}" vid="{9FC34E91-0CE1-9446-8678-DF9E8D126B9E}"/>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3.xml><?xml version="1.0" encoding="utf-8"?>
<a:theme xmlns:a="http://schemas.openxmlformats.org/drawingml/2006/main" name="1_UCAS Slate and Yellow">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8445 UCAS Document Templates - Powerpoint V07" id="{5B3A03E0-8EE5-B340-A099-9175F8BF513D}" vid="{196CAE21-F7BD-0B44-8AF3-AC02C63F4FC1}"/>
    </a:ext>
  </a:extLst>
</a:theme>
</file>

<file path=ppt/theme/theme4.xml><?xml version="1.0" encoding="utf-8"?>
<a:theme xmlns:a="http://schemas.openxmlformats.org/drawingml/2006/main" name="1_UCAS Slate and Lilac">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8445 UCAS Document Templates - Powerpoint V07" id="{5B3A03E0-8EE5-B340-A099-9175F8BF513D}" vid="{EEC5F5E8-AC43-C54B-A342-C8F28F8C404B}"/>
    </a:ext>
  </a:extLst>
</a:theme>
</file>

<file path=ppt/theme/theme5.xml><?xml version="1.0" encoding="utf-8"?>
<a:theme xmlns:a="http://schemas.openxmlformats.org/drawingml/2006/main" name="UCAS Slate and Green">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8445 UCAS Document Templates - Powerpoint V07" id="{5B3A03E0-8EE5-B340-A099-9175F8BF513D}" vid="{2B344D79-6C9C-1A4A-89BE-BA5FF72A4F76}"/>
    </a:ext>
  </a:extLst>
</a:theme>
</file>

<file path=ppt/theme/theme6.xml><?xml version="1.0" encoding="utf-8"?>
<a:theme xmlns:a="http://schemas.openxmlformats.org/drawingml/2006/main" name="UCAS Slate and Cyan">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8445 UCAS Document Templates - Powerpoint V07" id="{5B3A03E0-8EE5-B340-A099-9175F8BF513D}" vid="{E8AE293E-2383-1B4F-B462-D454B6A65483}"/>
    </a:ext>
  </a:extLst>
</a:theme>
</file>

<file path=ppt/theme/theme7.xml><?xml version="1.0" encoding="utf-8"?>
<a:theme xmlns:a="http://schemas.openxmlformats.org/drawingml/2006/main" name="1_UCAS Slate and Magenta">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8445 UCAS Document Templates - Powerpoint V07" id="{5B3A03E0-8EE5-B340-A099-9175F8BF513D}" vid="{A7CCE0D0-BDAD-644C-9479-AF65D7CCCDEF}"/>
    </a:ext>
  </a:extLst>
</a:theme>
</file>

<file path=ppt/theme/theme8.xml><?xml version="1.0" encoding="utf-8"?>
<a:theme xmlns:a="http://schemas.openxmlformats.org/drawingml/2006/main" name="1_UCAS Slate and Coral">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LOA NPC - 24 October 2024 with SS NOTES " id="{6233AB94-0FF2-4F10-968A-00B725E84979}" vid="{B5D89960-4FFA-4FFE-A220-C6B015D9EB72}"/>
    </a:ext>
  </a:extLst>
</a:theme>
</file>

<file path=ppt/theme/theme9.xml><?xml version="1.0" encoding="utf-8"?>
<a:theme xmlns:a="http://schemas.openxmlformats.org/drawingml/2006/main" name="UCAS Slate and Peppermint">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8445 UCAS Document Templates - Powerpoint V07" id="{5B3A03E0-8EE5-B340-A099-9175F8BF513D}" vid="{E2289450-322D-EE4C-AD95-867EA6EB086C}"/>
    </a:ext>
  </a:extLst>
</a:theme>
</file>

<file path=docProps/app.xml><?xml version="1.0" encoding="utf-8"?>
<Properties xmlns="http://schemas.openxmlformats.org/officeDocument/2006/extended-properties" xmlns:vt="http://schemas.openxmlformats.org/officeDocument/2006/docPropsVTypes">
  <TotalTime>6502</TotalTime>
  <Words>6028</Words>
  <Application>Microsoft Office PowerPoint</Application>
  <PresentationFormat>Widescreen</PresentationFormat>
  <Paragraphs>635</Paragraphs>
  <Slides>49</Slides>
  <Notes>39</Notes>
  <HiddenSlides>0</HiddenSlides>
  <MMClips>0</MMClips>
  <ScaleCrop>false</ScaleCrop>
  <HeadingPairs>
    <vt:vector size="6" baseType="variant">
      <vt:variant>
        <vt:lpstr>Fonts Used</vt:lpstr>
      </vt:variant>
      <vt:variant>
        <vt:i4>16</vt:i4>
      </vt:variant>
      <vt:variant>
        <vt:lpstr>Theme</vt:lpstr>
      </vt:variant>
      <vt:variant>
        <vt:i4>12</vt:i4>
      </vt:variant>
      <vt:variant>
        <vt:lpstr>Slide Titles</vt:lpstr>
      </vt:variant>
      <vt:variant>
        <vt:i4>49</vt:i4>
      </vt:variant>
    </vt:vector>
  </HeadingPairs>
  <TitlesOfParts>
    <vt:vector size="77" baseType="lpstr">
      <vt:lpstr>Apricus</vt:lpstr>
      <vt:lpstr>Apricus Black</vt:lpstr>
      <vt:lpstr>Apricus Black </vt:lpstr>
      <vt:lpstr>Aptos</vt:lpstr>
      <vt:lpstr>Arial</vt:lpstr>
      <vt:lpstr>Calibri</vt:lpstr>
      <vt:lpstr>Calibri Light</vt:lpstr>
      <vt:lpstr>Oswald</vt:lpstr>
      <vt:lpstr>Roboto</vt:lpstr>
      <vt:lpstr>Roboto </vt:lpstr>
      <vt:lpstr>Roboto Light</vt:lpstr>
      <vt:lpstr>Roboto Light </vt:lpstr>
      <vt:lpstr>Roboto Thin</vt:lpstr>
      <vt:lpstr>Segoe UI</vt:lpstr>
      <vt:lpstr>Symbol</vt:lpstr>
      <vt:lpstr>Wingdings</vt:lpstr>
      <vt:lpstr>UCAS Slate and Coral</vt:lpstr>
      <vt:lpstr>ucas2020</vt:lpstr>
      <vt:lpstr>1_UCAS Slate and Yellow</vt:lpstr>
      <vt:lpstr>1_UCAS Slate and Lilac</vt:lpstr>
      <vt:lpstr>UCAS Slate and Green</vt:lpstr>
      <vt:lpstr>UCAS Slate and Cyan</vt:lpstr>
      <vt:lpstr>1_UCAS Slate and Magenta</vt:lpstr>
      <vt:lpstr>1_UCAS Slate and Coral</vt:lpstr>
      <vt:lpstr>UCAS Slate and Peppermint</vt:lpstr>
      <vt:lpstr>2_ucas2020</vt:lpstr>
      <vt:lpstr>UCAS Slate and Magenta</vt:lpstr>
      <vt:lpstr>UCAS Slate and Purple</vt:lpstr>
      <vt:lpstr>ucas - your journey </vt:lpstr>
      <vt:lpstr>PowerPoint Presentation</vt:lpstr>
      <vt:lpstr>Discover </vt:lpstr>
      <vt:lpstr>Discover options</vt:lpstr>
      <vt:lpstr>Discover pathways </vt:lpstr>
      <vt:lpstr>PowerPoint Presentation</vt:lpstr>
      <vt:lpstr>PowerPoint Presentation</vt:lpstr>
      <vt:lpstr>PowerPoint Presentation</vt:lpstr>
      <vt:lpstr>PowerPoint Presentation</vt:lpstr>
      <vt:lpstr>Tools for success</vt:lpstr>
      <vt:lpstr>options Side by side</vt:lpstr>
      <vt:lpstr>PowerPoint Presentation</vt:lpstr>
      <vt:lpstr>What and where</vt:lpstr>
      <vt:lpstr>handy information</vt:lpstr>
      <vt:lpstr>Subject spotlights </vt:lpstr>
      <vt:lpstr>VIRTUAL work experiences</vt:lpstr>
      <vt:lpstr>Chat to students </vt:lpstr>
      <vt:lpstr>APPLY </vt:lpstr>
      <vt:lpstr>PowerPoint Presentation</vt:lpstr>
      <vt:lpstr>Find your best fit uni or college </vt:lpstr>
      <vt:lpstr>the course MATTERS</vt:lpstr>
      <vt:lpstr>Application KEY FACTS   </vt:lpstr>
      <vt:lpstr>Completing the UCAS application</vt:lpstr>
      <vt:lpstr>Linking to our centre</vt:lpstr>
      <vt:lpstr>PowerPoint Presentation</vt:lpstr>
      <vt:lpstr>PowerPoint Presentation</vt:lpstr>
      <vt:lpstr>The PERSONAL STATEMENT</vt:lpstr>
      <vt:lpstr>What are the questions? </vt:lpstr>
      <vt:lpstr>Build a PERSONAL STATEMENT  </vt:lpstr>
      <vt:lpstr>Personal statement support   </vt:lpstr>
      <vt:lpstr>Decisions</vt:lpstr>
      <vt:lpstr>Tracking your application</vt:lpstr>
      <vt:lpstr>PowerPoint Presentation</vt:lpstr>
      <vt:lpstr>Replies to offers</vt:lpstr>
      <vt:lpstr>Other options </vt:lpstr>
      <vt:lpstr>Apprenticeships</vt:lpstr>
      <vt:lpstr>How does it work??</vt:lpstr>
      <vt:lpstr>Who are they for?</vt:lpstr>
      <vt:lpstr>The A – Z of apprenticeships</vt:lpstr>
      <vt:lpstr>What am I doing now? </vt:lpstr>
      <vt:lpstr>What am I doing now? </vt:lpstr>
      <vt:lpstr>PowerPoint Presentation</vt:lpstr>
      <vt:lpstr>How can I apply?</vt:lpstr>
      <vt:lpstr>How can ucas help?</vt:lpstr>
      <vt:lpstr>NEXT STEPS</vt:lpstr>
      <vt:lpstr>WHAT TO BE DOING </vt:lpstr>
      <vt:lpstr>ucas support </vt:lpstr>
      <vt:lpstr>www.ucas.com/parents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Trudi Woodhouse</dc:creator>
  <cp:lastModifiedBy>Trudi Woodhouse</cp:lastModifiedBy>
  <cp:revision>8</cp:revision>
  <dcterms:created xsi:type="dcterms:W3CDTF">2024-12-18T16:30:11Z</dcterms:created>
  <dcterms:modified xsi:type="dcterms:W3CDTF">2025-03-12T13:58:24Z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5225BC19-018B-4EDB-98DD-BDCB3D577499</vt:lpwstr>
  </property>
  <property fmtid="{D5CDD505-2E9C-101B-9397-08002B2CF9AE}" pid="3" name="ArticulatePath">
    <vt:lpwstr>Presentation1</vt:lpwstr>
  </property>
  <property fmtid="{D5CDD505-2E9C-101B-9397-08002B2CF9AE}" pid="4" name="MSIP_Label_119c747e-0609-44bc-a84a-379ba7e92455_Enabled">
    <vt:lpwstr>true</vt:lpwstr>
  </property>
  <property fmtid="{D5CDD505-2E9C-101B-9397-08002B2CF9AE}" pid="5" name="MSIP_Label_119c747e-0609-44bc-a84a-379ba7e92455_SetDate">
    <vt:lpwstr>2024-12-18T16:33:36Z</vt:lpwstr>
  </property>
  <property fmtid="{D5CDD505-2E9C-101B-9397-08002B2CF9AE}" pid="6" name="MSIP_Label_119c747e-0609-44bc-a84a-379ba7e92455_Method">
    <vt:lpwstr>Standard</vt:lpwstr>
  </property>
  <property fmtid="{D5CDD505-2E9C-101B-9397-08002B2CF9AE}" pid="7" name="MSIP_Label_119c747e-0609-44bc-a84a-379ba7e92455_Name">
    <vt:lpwstr>Confidential</vt:lpwstr>
  </property>
  <property fmtid="{D5CDD505-2E9C-101B-9397-08002B2CF9AE}" pid="8" name="MSIP_Label_119c747e-0609-44bc-a84a-379ba7e92455_SiteId">
    <vt:lpwstr>c62bca44-70cb-457b-a355-deaa5cb7e689</vt:lpwstr>
  </property>
  <property fmtid="{D5CDD505-2E9C-101B-9397-08002B2CF9AE}" pid="9" name="MSIP_Label_119c747e-0609-44bc-a84a-379ba7e92455_ActionId">
    <vt:lpwstr>3205e64c-3a9d-43a1-817b-ceb9982f6185</vt:lpwstr>
  </property>
  <property fmtid="{D5CDD505-2E9C-101B-9397-08002B2CF9AE}" pid="10" name="MSIP_Label_119c747e-0609-44bc-a84a-379ba7e92455_ContentBits">
    <vt:lpwstr>0</vt:lpwstr>
  </property>
</Properties>
</file>